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1" r:id="rId4"/>
    <p:sldId id="257" r:id="rId5"/>
    <p:sldId id="261" r:id="rId6"/>
    <p:sldId id="345" r:id="rId7"/>
    <p:sldId id="346" r:id="rId8"/>
    <p:sldId id="347" r:id="rId9"/>
    <p:sldId id="348" r:id="rId10"/>
    <p:sldId id="267" r:id="rId11"/>
    <p:sldId id="293" r:id="rId12"/>
    <p:sldId id="349" r:id="rId13"/>
    <p:sldId id="351" r:id="rId14"/>
    <p:sldId id="350" r:id="rId15"/>
    <p:sldId id="325" r:id="rId16"/>
    <p:sldId id="353" r:id="rId17"/>
    <p:sldId id="354" r:id="rId18"/>
    <p:sldId id="35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8AA7DA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6" d="100"/>
          <a:sy n="76" d="100"/>
        </p:scale>
        <p:origin x="45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-30926" y="849282"/>
            <a:ext cx="4814939" cy="6023769"/>
            <a:chOff x="-78930" y="846931"/>
            <a:chExt cx="4814939" cy="6023769"/>
          </a:xfrm>
        </p:grpSpPr>
        <p:grpSp>
          <p:nvGrpSpPr>
            <p:cNvPr id="136" name="Group 3"/>
            <p:cNvGrpSpPr/>
            <p:nvPr/>
          </p:nvGrpSpPr>
          <p:grpSpPr bwMode="auto">
            <a:xfrm>
              <a:off x="-78930" y="846931"/>
              <a:ext cx="4814939" cy="6023769"/>
              <a:chOff x="3988436" y="1783488"/>
              <a:chExt cx="4215127" cy="5085233"/>
            </a:xfrm>
            <a:solidFill>
              <a:schemeClr val="bg1"/>
            </a:solidFill>
          </p:grpSpPr>
          <p:sp>
            <p:nvSpPr>
              <p:cNvPr id="137" name="Freeform 1208"/>
              <p:cNvSpPr/>
              <p:nvPr/>
            </p:nvSpPr>
            <p:spPr bwMode="auto">
              <a:xfrm>
                <a:off x="3988436" y="1783488"/>
                <a:ext cx="4215127" cy="5085233"/>
              </a:xfrm>
              <a:custGeom>
                <a:avLst/>
                <a:gdLst>
                  <a:gd name="T0" fmla="*/ 37 w 1982"/>
                  <a:gd name="T1" fmla="*/ 1328 h 2392"/>
                  <a:gd name="T2" fmla="*/ 188 w 1982"/>
                  <a:gd name="T3" fmla="*/ 1024 h 2392"/>
                  <a:gd name="T4" fmla="*/ 224 w 1982"/>
                  <a:gd name="T5" fmla="*/ 548 h 2392"/>
                  <a:gd name="T6" fmla="*/ 199 w 1982"/>
                  <a:gd name="T7" fmla="*/ 344 h 2392"/>
                  <a:gd name="T8" fmla="*/ 1706 w 1982"/>
                  <a:gd name="T9" fmla="*/ 394 h 2392"/>
                  <a:gd name="T10" fmla="*/ 1570 w 1982"/>
                  <a:gd name="T11" fmla="*/ 1495 h 2392"/>
                  <a:gd name="T12" fmla="*/ 1627 w 1982"/>
                  <a:gd name="T13" fmla="*/ 2392 h 2392"/>
                  <a:gd name="T14" fmla="*/ 689 w 1982"/>
                  <a:gd name="T15" fmla="*/ 2392 h 2392"/>
                  <a:gd name="T16" fmla="*/ 585 w 1982"/>
                  <a:gd name="T17" fmla="*/ 1964 h 2392"/>
                  <a:gd name="T18" fmla="*/ 322 w 1982"/>
                  <a:gd name="T19" fmla="*/ 1936 h 2392"/>
                  <a:gd name="T20" fmla="*/ 203 w 1982"/>
                  <a:gd name="T21" fmla="*/ 1875 h 2392"/>
                  <a:gd name="T22" fmla="*/ 204 w 1982"/>
                  <a:gd name="T23" fmla="*/ 1723 h 2392"/>
                  <a:gd name="T24" fmla="*/ 146 w 1982"/>
                  <a:gd name="T25" fmla="*/ 1671 h 2392"/>
                  <a:gd name="T26" fmla="*/ 176 w 1982"/>
                  <a:gd name="T27" fmla="*/ 1633 h 2392"/>
                  <a:gd name="T28" fmla="*/ 134 w 1982"/>
                  <a:gd name="T29" fmla="*/ 1595 h 2392"/>
                  <a:gd name="T30" fmla="*/ 140 w 1982"/>
                  <a:gd name="T31" fmla="*/ 1453 h 2392"/>
                  <a:gd name="T32" fmla="*/ 37 w 1982"/>
                  <a:gd name="T33" fmla="*/ 1328 h 2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82" h="2392">
                    <a:moveTo>
                      <a:pt x="37" y="1328"/>
                    </a:moveTo>
                    <a:cubicBezTo>
                      <a:pt x="64" y="1277"/>
                      <a:pt x="233" y="1218"/>
                      <a:pt x="188" y="1024"/>
                    </a:cubicBezTo>
                    <a:cubicBezTo>
                      <a:pt x="145" y="835"/>
                      <a:pt x="163" y="677"/>
                      <a:pt x="224" y="548"/>
                    </a:cubicBezTo>
                    <a:cubicBezTo>
                      <a:pt x="255" y="483"/>
                      <a:pt x="0" y="528"/>
                      <a:pt x="199" y="344"/>
                    </a:cubicBezTo>
                    <a:cubicBezTo>
                      <a:pt x="564" y="7"/>
                      <a:pt x="1390" y="0"/>
                      <a:pt x="1706" y="394"/>
                    </a:cubicBezTo>
                    <a:cubicBezTo>
                      <a:pt x="1982" y="737"/>
                      <a:pt x="1976" y="1154"/>
                      <a:pt x="1570" y="1495"/>
                    </a:cubicBezTo>
                    <a:cubicBezTo>
                      <a:pt x="1340" y="1688"/>
                      <a:pt x="1573" y="2057"/>
                      <a:pt x="1627" y="2392"/>
                    </a:cubicBezTo>
                    <a:cubicBezTo>
                      <a:pt x="689" y="2392"/>
                      <a:pt x="689" y="2392"/>
                      <a:pt x="689" y="2392"/>
                    </a:cubicBezTo>
                    <a:cubicBezTo>
                      <a:pt x="680" y="2243"/>
                      <a:pt x="643" y="2027"/>
                      <a:pt x="585" y="1964"/>
                    </a:cubicBezTo>
                    <a:cubicBezTo>
                      <a:pt x="525" y="1899"/>
                      <a:pt x="414" y="1940"/>
                      <a:pt x="322" y="1936"/>
                    </a:cubicBezTo>
                    <a:cubicBezTo>
                      <a:pt x="260" y="1933"/>
                      <a:pt x="224" y="1911"/>
                      <a:pt x="203" y="1875"/>
                    </a:cubicBezTo>
                    <a:cubicBezTo>
                      <a:pt x="174" y="1825"/>
                      <a:pt x="192" y="1768"/>
                      <a:pt x="204" y="1723"/>
                    </a:cubicBezTo>
                    <a:cubicBezTo>
                      <a:pt x="199" y="1734"/>
                      <a:pt x="130" y="1728"/>
                      <a:pt x="146" y="1671"/>
                    </a:cubicBezTo>
                    <a:cubicBezTo>
                      <a:pt x="154" y="1644"/>
                      <a:pt x="176" y="1633"/>
                      <a:pt x="176" y="1633"/>
                    </a:cubicBezTo>
                    <a:cubicBezTo>
                      <a:pt x="176" y="1633"/>
                      <a:pt x="141" y="1630"/>
                      <a:pt x="134" y="1595"/>
                    </a:cubicBezTo>
                    <a:cubicBezTo>
                      <a:pt x="125" y="1551"/>
                      <a:pt x="211" y="1475"/>
                      <a:pt x="140" y="1453"/>
                    </a:cubicBezTo>
                    <a:cubicBezTo>
                      <a:pt x="93" y="1438"/>
                      <a:pt x="6" y="1386"/>
                      <a:pt x="37" y="13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Freeform 1214"/>
              <p:cNvSpPr/>
              <p:nvPr/>
            </p:nvSpPr>
            <p:spPr bwMode="auto">
              <a:xfrm>
                <a:off x="7172141" y="3128144"/>
                <a:ext cx="62687" cy="70210"/>
              </a:xfrm>
              <a:custGeom>
                <a:avLst/>
                <a:gdLst>
                  <a:gd name="T0" fmla="*/ 96057388 w 30"/>
                  <a:gd name="T1" fmla="*/ 0 h 33"/>
                  <a:gd name="T2" fmla="*/ 0 w 30"/>
                  <a:gd name="T3" fmla="*/ 131271397 h 33"/>
                  <a:gd name="T4" fmla="*/ 100424581 w 30"/>
                  <a:gd name="T5" fmla="*/ 108638256 h 33"/>
                  <a:gd name="T6" fmla="*/ 96057388 w 30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3"/>
                  <a:gd name="T14" fmla="*/ 30 w 30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3">
                    <a:moveTo>
                      <a:pt x="22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8" y="33"/>
                      <a:pt x="18" y="31"/>
                      <a:pt x="23" y="24"/>
                    </a:cubicBezTo>
                    <a:cubicBezTo>
                      <a:pt x="30" y="17"/>
                      <a:pt x="29" y="6"/>
                      <a:pt x="2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Freeform 1215"/>
              <p:cNvSpPr/>
              <p:nvPr/>
            </p:nvSpPr>
            <p:spPr bwMode="auto">
              <a:xfrm>
                <a:off x="7147066" y="3113098"/>
                <a:ext cx="62687" cy="70210"/>
              </a:xfrm>
              <a:custGeom>
                <a:avLst/>
                <a:gdLst>
                  <a:gd name="T0" fmla="*/ 28036221 w 29"/>
                  <a:gd name="T1" fmla="*/ 36213467 h 33"/>
                  <a:gd name="T2" fmla="*/ 37380914 w 29"/>
                  <a:gd name="T3" fmla="*/ 149377091 h 33"/>
                  <a:gd name="T4" fmla="*/ 135505514 w 29"/>
                  <a:gd name="T5" fmla="*/ 18105670 h 33"/>
                  <a:gd name="T6" fmla="*/ 28036221 w 29"/>
                  <a:gd name="T7" fmla="*/ 36213467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33"/>
                  <a:gd name="T14" fmla="*/ 29 w 29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33">
                    <a:moveTo>
                      <a:pt x="6" y="8"/>
                    </a:moveTo>
                    <a:cubicBezTo>
                      <a:pt x="0" y="16"/>
                      <a:pt x="1" y="27"/>
                      <a:pt x="8" y="3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2" y="0"/>
                      <a:pt x="12" y="1"/>
                      <a:pt x="6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Freeform 1216"/>
              <p:cNvSpPr>
                <a:spLocks noEditPoints="1"/>
              </p:cNvSpPr>
              <p:nvPr/>
            </p:nvSpPr>
            <p:spPr bwMode="auto">
              <a:xfrm>
                <a:off x="7066825" y="3030350"/>
                <a:ext cx="248244" cy="248243"/>
              </a:xfrm>
              <a:custGeom>
                <a:avLst/>
                <a:gdLst>
                  <a:gd name="T0" fmla="*/ 261103886 w 117"/>
                  <a:gd name="T1" fmla="*/ 0 h 117"/>
                  <a:gd name="T2" fmla="*/ 0 w 117"/>
                  <a:gd name="T3" fmla="*/ 265603033 h 117"/>
                  <a:gd name="T4" fmla="*/ 261103886 w 117"/>
                  <a:gd name="T5" fmla="*/ 526705867 h 117"/>
                  <a:gd name="T6" fmla="*/ 526710111 w 117"/>
                  <a:gd name="T7" fmla="*/ 265603033 h 117"/>
                  <a:gd name="T8" fmla="*/ 261103886 w 117"/>
                  <a:gd name="T9" fmla="*/ 0 h 117"/>
                  <a:gd name="T10" fmla="*/ 261103886 w 117"/>
                  <a:gd name="T11" fmla="*/ 396155544 h 117"/>
                  <a:gd name="T12" fmla="*/ 130553004 w 117"/>
                  <a:gd name="T13" fmla="*/ 265603033 h 117"/>
                  <a:gd name="T14" fmla="*/ 261103886 w 117"/>
                  <a:gd name="T15" fmla="*/ 135052677 h 117"/>
                  <a:gd name="T16" fmla="*/ 391656923 w 117"/>
                  <a:gd name="T17" fmla="*/ 265603033 h 117"/>
                  <a:gd name="T18" fmla="*/ 261103886 w 117"/>
                  <a:gd name="T19" fmla="*/ 396155544 h 1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7"/>
                  <a:gd name="T31" fmla="*/ 0 h 117"/>
                  <a:gd name="T32" fmla="*/ 117 w 117"/>
                  <a:gd name="T33" fmla="*/ 117 h 1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7" h="117">
                    <a:moveTo>
                      <a:pt x="58" y="0"/>
                    </a:moveTo>
                    <a:cubicBezTo>
                      <a:pt x="26" y="0"/>
                      <a:pt x="0" y="27"/>
                      <a:pt x="0" y="59"/>
                    </a:cubicBezTo>
                    <a:cubicBezTo>
                      <a:pt x="0" y="91"/>
                      <a:pt x="26" y="117"/>
                      <a:pt x="58" y="117"/>
                    </a:cubicBezTo>
                    <a:cubicBezTo>
                      <a:pt x="91" y="117"/>
                      <a:pt x="117" y="91"/>
                      <a:pt x="117" y="59"/>
                    </a:cubicBezTo>
                    <a:cubicBezTo>
                      <a:pt x="117" y="27"/>
                      <a:pt x="91" y="0"/>
                      <a:pt x="58" y="0"/>
                    </a:cubicBezTo>
                    <a:close/>
                    <a:moveTo>
                      <a:pt x="58" y="88"/>
                    </a:moveTo>
                    <a:cubicBezTo>
                      <a:pt x="42" y="88"/>
                      <a:pt x="29" y="75"/>
                      <a:pt x="29" y="59"/>
                    </a:cubicBezTo>
                    <a:cubicBezTo>
                      <a:pt x="29" y="43"/>
                      <a:pt x="42" y="30"/>
                      <a:pt x="58" y="30"/>
                    </a:cubicBezTo>
                    <a:cubicBezTo>
                      <a:pt x="74" y="30"/>
                      <a:pt x="87" y="43"/>
                      <a:pt x="87" y="59"/>
                    </a:cubicBezTo>
                    <a:cubicBezTo>
                      <a:pt x="87" y="75"/>
                      <a:pt x="74" y="88"/>
                      <a:pt x="58" y="8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Freeform 1217"/>
              <p:cNvSpPr>
                <a:spLocks noEditPoints="1"/>
              </p:cNvSpPr>
              <p:nvPr/>
            </p:nvSpPr>
            <p:spPr bwMode="auto">
              <a:xfrm>
                <a:off x="6770939" y="2736971"/>
                <a:ext cx="840016" cy="837509"/>
              </a:xfrm>
              <a:custGeom>
                <a:avLst/>
                <a:gdLst>
                  <a:gd name="T0" fmla="*/ 1777352621 w 395"/>
                  <a:gd name="T1" fmla="*/ 863019012 h 394"/>
                  <a:gd name="T2" fmla="*/ 1741172399 w 395"/>
                  <a:gd name="T3" fmla="*/ 750057364 h 394"/>
                  <a:gd name="T4" fmla="*/ 1723081224 w 395"/>
                  <a:gd name="T5" fmla="*/ 668725487 h 394"/>
                  <a:gd name="T6" fmla="*/ 1709513375 w 395"/>
                  <a:gd name="T7" fmla="*/ 555765831 h 394"/>
                  <a:gd name="T8" fmla="*/ 1546703438 w 395"/>
                  <a:gd name="T9" fmla="*/ 542210519 h 394"/>
                  <a:gd name="T10" fmla="*/ 1614540557 w 395"/>
                  <a:gd name="T11" fmla="*/ 361474432 h 394"/>
                  <a:gd name="T12" fmla="*/ 1424594922 w 395"/>
                  <a:gd name="T13" fmla="*/ 375029745 h 394"/>
                  <a:gd name="T14" fmla="*/ 1465298470 w 395"/>
                  <a:gd name="T15" fmla="*/ 212365925 h 394"/>
                  <a:gd name="T16" fmla="*/ 1356757803 w 395"/>
                  <a:gd name="T17" fmla="*/ 162663820 h 394"/>
                  <a:gd name="T18" fmla="*/ 1288918557 w 395"/>
                  <a:gd name="T19" fmla="*/ 126514869 h 394"/>
                  <a:gd name="T20" fmla="*/ 1189424541 w 395"/>
                  <a:gd name="T21" fmla="*/ 54221268 h 394"/>
                  <a:gd name="T22" fmla="*/ 1071839084 w 395"/>
                  <a:gd name="T23" fmla="*/ 167180840 h 394"/>
                  <a:gd name="T24" fmla="*/ 985910791 w 395"/>
                  <a:gd name="T25" fmla="*/ 0 h 394"/>
                  <a:gd name="T26" fmla="*/ 890937973 w 395"/>
                  <a:gd name="T27" fmla="*/ 149108507 h 394"/>
                  <a:gd name="T28" fmla="*/ 800486354 w 395"/>
                  <a:gd name="T29" fmla="*/ 0 h 394"/>
                  <a:gd name="T30" fmla="*/ 714558060 w 395"/>
                  <a:gd name="T31" fmla="*/ 167180840 h 394"/>
                  <a:gd name="T32" fmla="*/ 592451671 w 395"/>
                  <a:gd name="T33" fmla="*/ 54221268 h 394"/>
                  <a:gd name="T34" fmla="*/ 497478721 w 395"/>
                  <a:gd name="T35" fmla="*/ 126514869 h 394"/>
                  <a:gd name="T36" fmla="*/ 429639475 w 395"/>
                  <a:gd name="T37" fmla="*/ 162663820 h 394"/>
                  <a:gd name="T38" fmla="*/ 321098808 w 395"/>
                  <a:gd name="T39" fmla="*/ 212365925 h 394"/>
                  <a:gd name="T40" fmla="*/ 361802355 w 395"/>
                  <a:gd name="T41" fmla="*/ 375029745 h 394"/>
                  <a:gd name="T42" fmla="*/ 171856654 w 395"/>
                  <a:gd name="T43" fmla="*/ 361474432 h 394"/>
                  <a:gd name="T44" fmla="*/ 239693773 w 395"/>
                  <a:gd name="T45" fmla="*/ 542210519 h 394"/>
                  <a:gd name="T46" fmla="*/ 72360478 w 395"/>
                  <a:gd name="T47" fmla="*/ 555765831 h 394"/>
                  <a:gd name="T48" fmla="*/ 63315937 w 395"/>
                  <a:gd name="T49" fmla="*/ 668725487 h 394"/>
                  <a:gd name="T50" fmla="*/ 45224763 w 395"/>
                  <a:gd name="T51" fmla="*/ 750057364 h 394"/>
                  <a:gd name="T52" fmla="*/ 9044528 w 395"/>
                  <a:gd name="T53" fmla="*/ 863019012 h 394"/>
                  <a:gd name="T54" fmla="*/ 153765479 w 395"/>
                  <a:gd name="T55" fmla="*/ 939831743 h 394"/>
                  <a:gd name="T56" fmla="*/ 18089056 w 395"/>
                  <a:gd name="T57" fmla="*/ 1075382745 h 394"/>
                  <a:gd name="T58" fmla="*/ 194469027 w 395"/>
                  <a:gd name="T59" fmla="*/ 1143159575 h 394"/>
                  <a:gd name="T60" fmla="*/ 94972851 w 395"/>
                  <a:gd name="T61" fmla="*/ 1274193556 h 394"/>
                  <a:gd name="T62" fmla="*/ 176377852 w 395"/>
                  <a:gd name="T63" fmla="*/ 1360044579 h 394"/>
                  <a:gd name="T64" fmla="*/ 221604725 w 395"/>
                  <a:gd name="T65" fmla="*/ 1427821143 h 394"/>
                  <a:gd name="T66" fmla="*/ 280397387 w 395"/>
                  <a:gd name="T67" fmla="*/ 1527225353 h 394"/>
                  <a:gd name="T68" fmla="*/ 438683999 w 395"/>
                  <a:gd name="T69" fmla="*/ 1473004102 h 394"/>
                  <a:gd name="T70" fmla="*/ 447730649 w 395"/>
                  <a:gd name="T71" fmla="*/ 1662778481 h 394"/>
                  <a:gd name="T72" fmla="*/ 615064044 w 395"/>
                  <a:gd name="T73" fmla="*/ 1576927458 h 394"/>
                  <a:gd name="T74" fmla="*/ 646720941 w 395"/>
                  <a:gd name="T75" fmla="*/ 1739591212 h 394"/>
                  <a:gd name="T76" fmla="*/ 764306132 w 395"/>
                  <a:gd name="T77" fmla="*/ 1739591212 h 394"/>
                  <a:gd name="T78" fmla="*/ 841189902 w 395"/>
                  <a:gd name="T79" fmla="*/ 1748627378 h 394"/>
                  <a:gd name="T80" fmla="*/ 940686045 w 395"/>
                  <a:gd name="T81" fmla="*/ 1748627378 h 394"/>
                  <a:gd name="T82" fmla="*/ 1022091013 w 395"/>
                  <a:gd name="T83" fmla="*/ 1739591212 h 394"/>
                  <a:gd name="T84" fmla="*/ 1139676469 w 395"/>
                  <a:gd name="T85" fmla="*/ 1739591212 h 394"/>
                  <a:gd name="T86" fmla="*/ 1171333366 w 395"/>
                  <a:gd name="T87" fmla="*/ 1576927458 h 394"/>
                  <a:gd name="T88" fmla="*/ 1338666629 w 395"/>
                  <a:gd name="T89" fmla="*/ 1662778481 h 394"/>
                  <a:gd name="T90" fmla="*/ 1347713279 w 395"/>
                  <a:gd name="T91" fmla="*/ 1473004102 h 394"/>
                  <a:gd name="T92" fmla="*/ 1501478692 w 395"/>
                  <a:gd name="T93" fmla="*/ 1527225353 h 394"/>
                  <a:gd name="T94" fmla="*/ 1564792486 w 395"/>
                  <a:gd name="T95" fmla="*/ 1427821143 h 394"/>
                  <a:gd name="T96" fmla="*/ 1610019359 w 395"/>
                  <a:gd name="T97" fmla="*/ 1360044579 h 394"/>
                  <a:gd name="T98" fmla="*/ 1686901002 w 395"/>
                  <a:gd name="T99" fmla="*/ 1274193556 h 394"/>
                  <a:gd name="T100" fmla="*/ 1587406986 w 395"/>
                  <a:gd name="T101" fmla="*/ 1143159575 h 394"/>
                  <a:gd name="T102" fmla="*/ 1768308097 w 395"/>
                  <a:gd name="T103" fmla="*/ 1075382745 h 394"/>
                  <a:gd name="T104" fmla="*/ 1632631732 w 395"/>
                  <a:gd name="T105" fmla="*/ 939831743 h 394"/>
                  <a:gd name="T106" fmla="*/ 890937973 w 395"/>
                  <a:gd name="T107" fmla="*/ 298214889 h 39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95"/>
                  <a:gd name="T163" fmla="*/ 0 h 394"/>
                  <a:gd name="T164" fmla="*/ 395 w 395"/>
                  <a:gd name="T165" fmla="*/ 394 h 39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95" h="394">
                    <a:moveTo>
                      <a:pt x="387" y="206"/>
                    </a:moveTo>
                    <a:cubicBezTo>
                      <a:pt x="389" y="206"/>
                      <a:pt x="391" y="204"/>
                      <a:pt x="393" y="203"/>
                    </a:cubicBezTo>
                    <a:cubicBezTo>
                      <a:pt x="394" y="201"/>
                      <a:pt x="395" y="199"/>
                      <a:pt x="395" y="197"/>
                    </a:cubicBezTo>
                    <a:cubicBezTo>
                      <a:pt x="395" y="195"/>
                      <a:pt x="394" y="193"/>
                      <a:pt x="393" y="191"/>
                    </a:cubicBezTo>
                    <a:cubicBezTo>
                      <a:pt x="391" y="189"/>
                      <a:pt x="389" y="188"/>
                      <a:pt x="387" y="188"/>
                    </a:cubicBezTo>
                    <a:cubicBezTo>
                      <a:pt x="385" y="188"/>
                      <a:pt x="372" y="186"/>
                      <a:pt x="361" y="185"/>
                    </a:cubicBezTo>
                    <a:cubicBezTo>
                      <a:pt x="361" y="182"/>
                      <a:pt x="360" y="178"/>
                      <a:pt x="360" y="174"/>
                    </a:cubicBezTo>
                    <a:cubicBezTo>
                      <a:pt x="370" y="171"/>
                      <a:pt x="382" y="167"/>
                      <a:pt x="385" y="166"/>
                    </a:cubicBezTo>
                    <a:cubicBezTo>
                      <a:pt x="387" y="165"/>
                      <a:pt x="389" y="164"/>
                      <a:pt x="390" y="162"/>
                    </a:cubicBezTo>
                    <a:cubicBezTo>
                      <a:pt x="391" y="160"/>
                      <a:pt x="391" y="158"/>
                      <a:pt x="391" y="156"/>
                    </a:cubicBezTo>
                    <a:cubicBezTo>
                      <a:pt x="390" y="153"/>
                      <a:pt x="389" y="152"/>
                      <a:pt x="387" y="150"/>
                    </a:cubicBezTo>
                    <a:cubicBezTo>
                      <a:pt x="386" y="149"/>
                      <a:pt x="383" y="148"/>
                      <a:pt x="381" y="148"/>
                    </a:cubicBezTo>
                    <a:cubicBezTo>
                      <a:pt x="379" y="149"/>
                      <a:pt x="366" y="150"/>
                      <a:pt x="355" y="152"/>
                    </a:cubicBezTo>
                    <a:cubicBezTo>
                      <a:pt x="354" y="148"/>
                      <a:pt x="353" y="144"/>
                      <a:pt x="351" y="141"/>
                    </a:cubicBezTo>
                    <a:cubicBezTo>
                      <a:pt x="361" y="135"/>
                      <a:pt x="372" y="129"/>
                      <a:pt x="374" y="128"/>
                    </a:cubicBezTo>
                    <a:cubicBezTo>
                      <a:pt x="376" y="126"/>
                      <a:pt x="378" y="125"/>
                      <a:pt x="378" y="123"/>
                    </a:cubicBezTo>
                    <a:cubicBezTo>
                      <a:pt x="379" y="121"/>
                      <a:pt x="379" y="118"/>
                      <a:pt x="378" y="116"/>
                    </a:cubicBezTo>
                    <a:cubicBezTo>
                      <a:pt x="377" y="114"/>
                      <a:pt x="375" y="113"/>
                      <a:pt x="373" y="112"/>
                    </a:cubicBezTo>
                    <a:cubicBezTo>
                      <a:pt x="372" y="111"/>
                      <a:pt x="369" y="111"/>
                      <a:pt x="367" y="111"/>
                    </a:cubicBezTo>
                    <a:cubicBezTo>
                      <a:pt x="365" y="112"/>
                      <a:pt x="353" y="116"/>
                      <a:pt x="342" y="120"/>
                    </a:cubicBezTo>
                    <a:cubicBezTo>
                      <a:pt x="340" y="116"/>
                      <a:pt x="338" y="113"/>
                      <a:pt x="336" y="110"/>
                    </a:cubicBezTo>
                    <a:cubicBezTo>
                      <a:pt x="345" y="102"/>
                      <a:pt x="354" y="94"/>
                      <a:pt x="356" y="92"/>
                    </a:cubicBezTo>
                    <a:cubicBezTo>
                      <a:pt x="358" y="91"/>
                      <a:pt x="359" y="89"/>
                      <a:pt x="359" y="87"/>
                    </a:cubicBezTo>
                    <a:cubicBezTo>
                      <a:pt x="359" y="84"/>
                      <a:pt x="359" y="82"/>
                      <a:pt x="357" y="80"/>
                    </a:cubicBezTo>
                    <a:cubicBezTo>
                      <a:pt x="356" y="79"/>
                      <a:pt x="354" y="77"/>
                      <a:pt x="352" y="77"/>
                    </a:cubicBezTo>
                    <a:cubicBezTo>
                      <a:pt x="350" y="76"/>
                      <a:pt x="348" y="77"/>
                      <a:pt x="346" y="78"/>
                    </a:cubicBezTo>
                    <a:cubicBezTo>
                      <a:pt x="343" y="79"/>
                      <a:pt x="333" y="85"/>
                      <a:pt x="323" y="91"/>
                    </a:cubicBezTo>
                    <a:cubicBezTo>
                      <a:pt x="320" y="88"/>
                      <a:pt x="318" y="85"/>
                      <a:pt x="315" y="83"/>
                    </a:cubicBezTo>
                    <a:cubicBezTo>
                      <a:pt x="322" y="74"/>
                      <a:pt x="329" y="63"/>
                      <a:pt x="331" y="61"/>
                    </a:cubicBezTo>
                    <a:cubicBezTo>
                      <a:pt x="332" y="60"/>
                      <a:pt x="333" y="57"/>
                      <a:pt x="332" y="55"/>
                    </a:cubicBezTo>
                    <a:cubicBezTo>
                      <a:pt x="332" y="53"/>
                      <a:pt x="331" y="51"/>
                      <a:pt x="330" y="50"/>
                    </a:cubicBezTo>
                    <a:cubicBezTo>
                      <a:pt x="328" y="48"/>
                      <a:pt x="326" y="47"/>
                      <a:pt x="324" y="47"/>
                    </a:cubicBezTo>
                    <a:cubicBezTo>
                      <a:pt x="322" y="47"/>
                      <a:pt x="319" y="48"/>
                      <a:pt x="318" y="49"/>
                    </a:cubicBezTo>
                    <a:cubicBezTo>
                      <a:pt x="316" y="51"/>
                      <a:pt x="307" y="60"/>
                      <a:pt x="298" y="67"/>
                    </a:cubicBezTo>
                    <a:cubicBezTo>
                      <a:pt x="295" y="65"/>
                      <a:pt x="292" y="63"/>
                      <a:pt x="289" y="61"/>
                    </a:cubicBezTo>
                    <a:cubicBezTo>
                      <a:pt x="294" y="50"/>
                      <a:pt x="299" y="39"/>
                      <a:pt x="300" y="36"/>
                    </a:cubicBezTo>
                    <a:cubicBezTo>
                      <a:pt x="301" y="34"/>
                      <a:pt x="301" y="32"/>
                      <a:pt x="300" y="30"/>
                    </a:cubicBezTo>
                    <a:cubicBezTo>
                      <a:pt x="299" y="28"/>
                      <a:pt x="298" y="26"/>
                      <a:pt x="296" y="25"/>
                    </a:cubicBezTo>
                    <a:cubicBezTo>
                      <a:pt x="294" y="24"/>
                      <a:pt x="292" y="24"/>
                      <a:pt x="290" y="24"/>
                    </a:cubicBezTo>
                    <a:cubicBezTo>
                      <a:pt x="288" y="25"/>
                      <a:pt x="286" y="26"/>
                      <a:pt x="285" y="28"/>
                    </a:cubicBezTo>
                    <a:cubicBezTo>
                      <a:pt x="283" y="30"/>
                      <a:pt x="276" y="40"/>
                      <a:pt x="269" y="49"/>
                    </a:cubicBezTo>
                    <a:cubicBezTo>
                      <a:pt x="266" y="47"/>
                      <a:pt x="262" y="46"/>
                      <a:pt x="259" y="44"/>
                    </a:cubicBezTo>
                    <a:cubicBezTo>
                      <a:pt x="261" y="33"/>
                      <a:pt x="264" y="21"/>
                      <a:pt x="265" y="19"/>
                    </a:cubicBezTo>
                    <a:cubicBezTo>
                      <a:pt x="265" y="16"/>
                      <a:pt x="264" y="14"/>
                      <a:pt x="263" y="12"/>
                    </a:cubicBezTo>
                    <a:cubicBezTo>
                      <a:pt x="262" y="11"/>
                      <a:pt x="261" y="9"/>
                      <a:pt x="258" y="8"/>
                    </a:cubicBezTo>
                    <a:cubicBezTo>
                      <a:pt x="256" y="8"/>
                      <a:pt x="254" y="8"/>
                      <a:pt x="252" y="9"/>
                    </a:cubicBezTo>
                    <a:cubicBezTo>
                      <a:pt x="250" y="9"/>
                      <a:pt x="248" y="11"/>
                      <a:pt x="248" y="13"/>
                    </a:cubicBezTo>
                    <a:cubicBezTo>
                      <a:pt x="247" y="15"/>
                      <a:pt x="242" y="27"/>
                      <a:pt x="237" y="37"/>
                    </a:cubicBezTo>
                    <a:cubicBezTo>
                      <a:pt x="233" y="36"/>
                      <a:pt x="230" y="36"/>
                      <a:pt x="226" y="35"/>
                    </a:cubicBezTo>
                    <a:cubicBezTo>
                      <a:pt x="226" y="24"/>
                      <a:pt x="226" y="11"/>
                      <a:pt x="226" y="8"/>
                    </a:cubicBezTo>
                    <a:cubicBezTo>
                      <a:pt x="226" y="6"/>
                      <a:pt x="225" y="4"/>
                      <a:pt x="224" y="3"/>
                    </a:cubicBezTo>
                    <a:cubicBezTo>
                      <a:pt x="222" y="1"/>
                      <a:pt x="220" y="0"/>
                      <a:pt x="218" y="0"/>
                    </a:cubicBezTo>
                    <a:cubicBezTo>
                      <a:pt x="216" y="0"/>
                      <a:pt x="214" y="0"/>
                      <a:pt x="212" y="1"/>
                    </a:cubicBezTo>
                    <a:cubicBezTo>
                      <a:pt x="210" y="3"/>
                      <a:pt x="209" y="4"/>
                      <a:pt x="208" y="7"/>
                    </a:cubicBezTo>
                    <a:cubicBezTo>
                      <a:pt x="208" y="9"/>
                      <a:pt x="205" y="22"/>
                      <a:pt x="203" y="33"/>
                    </a:cubicBezTo>
                    <a:cubicBezTo>
                      <a:pt x="201" y="33"/>
                      <a:pt x="199" y="33"/>
                      <a:pt x="197" y="33"/>
                    </a:cubicBezTo>
                    <a:cubicBezTo>
                      <a:pt x="195" y="33"/>
                      <a:pt x="194" y="33"/>
                      <a:pt x="192" y="33"/>
                    </a:cubicBezTo>
                    <a:cubicBezTo>
                      <a:pt x="189" y="22"/>
                      <a:pt x="187" y="9"/>
                      <a:pt x="186" y="7"/>
                    </a:cubicBezTo>
                    <a:cubicBezTo>
                      <a:pt x="186" y="4"/>
                      <a:pt x="185" y="3"/>
                      <a:pt x="183" y="1"/>
                    </a:cubicBezTo>
                    <a:cubicBezTo>
                      <a:pt x="181" y="0"/>
                      <a:pt x="179" y="0"/>
                      <a:pt x="177" y="0"/>
                    </a:cubicBezTo>
                    <a:cubicBezTo>
                      <a:pt x="174" y="0"/>
                      <a:pt x="173" y="1"/>
                      <a:pt x="171" y="3"/>
                    </a:cubicBezTo>
                    <a:cubicBezTo>
                      <a:pt x="170" y="4"/>
                      <a:pt x="169" y="6"/>
                      <a:pt x="169" y="8"/>
                    </a:cubicBezTo>
                    <a:cubicBezTo>
                      <a:pt x="169" y="11"/>
                      <a:pt x="169" y="24"/>
                      <a:pt x="169" y="35"/>
                    </a:cubicBezTo>
                    <a:cubicBezTo>
                      <a:pt x="165" y="36"/>
                      <a:pt x="161" y="36"/>
                      <a:pt x="158" y="37"/>
                    </a:cubicBezTo>
                    <a:cubicBezTo>
                      <a:pt x="153" y="27"/>
                      <a:pt x="148" y="15"/>
                      <a:pt x="147" y="13"/>
                    </a:cubicBezTo>
                    <a:cubicBezTo>
                      <a:pt x="146" y="11"/>
                      <a:pt x="145" y="9"/>
                      <a:pt x="143" y="9"/>
                    </a:cubicBezTo>
                    <a:cubicBezTo>
                      <a:pt x="141" y="8"/>
                      <a:pt x="138" y="8"/>
                      <a:pt x="136" y="8"/>
                    </a:cubicBezTo>
                    <a:cubicBezTo>
                      <a:pt x="134" y="9"/>
                      <a:pt x="132" y="11"/>
                      <a:pt x="131" y="12"/>
                    </a:cubicBezTo>
                    <a:cubicBezTo>
                      <a:pt x="130" y="14"/>
                      <a:pt x="130" y="16"/>
                      <a:pt x="130" y="19"/>
                    </a:cubicBezTo>
                    <a:cubicBezTo>
                      <a:pt x="131" y="21"/>
                      <a:pt x="134" y="33"/>
                      <a:pt x="136" y="44"/>
                    </a:cubicBezTo>
                    <a:cubicBezTo>
                      <a:pt x="132" y="46"/>
                      <a:pt x="129" y="47"/>
                      <a:pt x="126" y="49"/>
                    </a:cubicBezTo>
                    <a:cubicBezTo>
                      <a:pt x="119" y="40"/>
                      <a:pt x="112" y="30"/>
                      <a:pt x="110" y="28"/>
                    </a:cubicBezTo>
                    <a:cubicBezTo>
                      <a:pt x="109" y="26"/>
                      <a:pt x="107" y="25"/>
                      <a:pt x="105" y="24"/>
                    </a:cubicBezTo>
                    <a:cubicBezTo>
                      <a:pt x="103" y="24"/>
                      <a:pt x="101" y="24"/>
                      <a:pt x="99" y="25"/>
                    </a:cubicBezTo>
                    <a:cubicBezTo>
                      <a:pt x="97" y="26"/>
                      <a:pt x="95" y="28"/>
                      <a:pt x="95" y="30"/>
                    </a:cubicBezTo>
                    <a:cubicBezTo>
                      <a:pt x="94" y="32"/>
                      <a:pt x="94" y="34"/>
                      <a:pt x="95" y="36"/>
                    </a:cubicBezTo>
                    <a:cubicBezTo>
                      <a:pt x="96" y="39"/>
                      <a:pt x="101" y="50"/>
                      <a:pt x="106" y="61"/>
                    </a:cubicBezTo>
                    <a:cubicBezTo>
                      <a:pt x="103" y="63"/>
                      <a:pt x="100" y="65"/>
                      <a:pt x="97" y="67"/>
                    </a:cubicBezTo>
                    <a:cubicBezTo>
                      <a:pt x="88" y="60"/>
                      <a:pt x="79" y="51"/>
                      <a:pt x="77" y="49"/>
                    </a:cubicBezTo>
                    <a:cubicBezTo>
                      <a:pt x="75" y="48"/>
                      <a:pt x="73" y="47"/>
                      <a:pt x="71" y="47"/>
                    </a:cubicBezTo>
                    <a:cubicBezTo>
                      <a:pt x="69" y="47"/>
                      <a:pt x="67" y="48"/>
                      <a:pt x="65" y="50"/>
                    </a:cubicBezTo>
                    <a:cubicBezTo>
                      <a:pt x="64" y="51"/>
                      <a:pt x="63" y="53"/>
                      <a:pt x="62" y="55"/>
                    </a:cubicBezTo>
                    <a:cubicBezTo>
                      <a:pt x="62" y="57"/>
                      <a:pt x="62" y="60"/>
                      <a:pt x="64" y="61"/>
                    </a:cubicBezTo>
                    <a:cubicBezTo>
                      <a:pt x="65" y="63"/>
                      <a:pt x="73" y="74"/>
                      <a:pt x="80" y="83"/>
                    </a:cubicBezTo>
                    <a:cubicBezTo>
                      <a:pt x="77" y="85"/>
                      <a:pt x="74" y="88"/>
                      <a:pt x="72" y="91"/>
                    </a:cubicBezTo>
                    <a:cubicBezTo>
                      <a:pt x="62" y="85"/>
                      <a:pt x="51" y="79"/>
                      <a:pt x="49" y="78"/>
                    </a:cubicBezTo>
                    <a:cubicBezTo>
                      <a:pt x="47" y="77"/>
                      <a:pt x="45" y="76"/>
                      <a:pt x="43" y="77"/>
                    </a:cubicBezTo>
                    <a:cubicBezTo>
                      <a:pt x="41" y="77"/>
                      <a:pt x="39" y="79"/>
                      <a:pt x="38" y="80"/>
                    </a:cubicBezTo>
                    <a:cubicBezTo>
                      <a:pt x="36" y="82"/>
                      <a:pt x="36" y="84"/>
                      <a:pt x="36" y="86"/>
                    </a:cubicBezTo>
                    <a:cubicBezTo>
                      <a:pt x="36" y="89"/>
                      <a:pt x="37" y="91"/>
                      <a:pt x="39" y="92"/>
                    </a:cubicBezTo>
                    <a:cubicBezTo>
                      <a:pt x="40" y="94"/>
                      <a:pt x="50" y="102"/>
                      <a:pt x="58" y="110"/>
                    </a:cubicBezTo>
                    <a:cubicBezTo>
                      <a:pt x="56" y="113"/>
                      <a:pt x="54" y="116"/>
                      <a:pt x="53" y="120"/>
                    </a:cubicBezTo>
                    <a:cubicBezTo>
                      <a:pt x="42" y="116"/>
                      <a:pt x="30" y="112"/>
                      <a:pt x="28" y="111"/>
                    </a:cubicBezTo>
                    <a:cubicBezTo>
                      <a:pt x="25" y="110"/>
                      <a:pt x="23" y="111"/>
                      <a:pt x="21" y="112"/>
                    </a:cubicBezTo>
                    <a:cubicBezTo>
                      <a:pt x="19" y="113"/>
                      <a:pt x="18" y="114"/>
                      <a:pt x="17" y="116"/>
                    </a:cubicBezTo>
                    <a:cubicBezTo>
                      <a:pt x="16" y="118"/>
                      <a:pt x="16" y="121"/>
                      <a:pt x="16" y="123"/>
                    </a:cubicBezTo>
                    <a:cubicBezTo>
                      <a:pt x="17" y="125"/>
                      <a:pt x="18" y="126"/>
                      <a:pt x="20" y="128"/>
                    </a:cubicBezTo>
                    <a:cubicBezTo>
                      <a:pt x="23" y="129"/>
                      <a:pt x="34" y="135"/>
                      <a:pt x="43" y="141"/>
                    </a:cubicBezTo>
                    <a:cubicBezTo>
                      <a:pt x="42" y="144"/>
                      <a:pt x="41" y="148"/>
                      <a:pt x="40" y="152"/>
                    </a:cubicBezTo>
                    <a:cubicBezTo>
                      <a:pt x="29" y="150"/>
                      <a:pt x="16" y="149"/>
                      <a:pt x="14" y="148"/>
                    </a:cubicBezTo>
                    <a:cubicBezTo>
                      <a:pt x="11" y="148"/>
                      <a:pt x="9" y="149"/>
                      <a:pt x="8" y="150"/>
                    </a:cubicBezTo>
                    <a:cubicBezTo>
                      <a:pt x="6" y="152"/>
                      <a:pt x="5" y="153"/>
                      <a:pt x="4" y="156"/>
                    </a:cubicBezTo>
                    <a:cubicBezTo>
                      <a:pt x="4" y="158"/>
                      <a:pt x="4" y="160"/>
                      <a:pt x="5" y="162"/>
                    </a:cubicBezTo>
                    <a:cubicBezTo>
                      <a:pt x="6" y="164"/>
                      <a:pt x="8" y="165"/>
                      <a:pt x="10" y="166"/>
                    </a:cubicBezTo>
                    <a:cubicBezTo>
                      <a:pt x="12" y="167"/>
                      <a:pt x="24" y="171"/>
                      <a:pt x="35" y="174"/>
                    </a:cubicBezTo>
                    <a:cubicBezTo>
                      <a:pt x="35" y="178"/>
                      <a:pt x="34" y="182"/>
                      <a:pt x="34" y="185"/>
                    </a:cubicBezTo>
                    <a:cubicBezTo>
                      <a:pt x="23" y="186"/>
                      <a:pt x="10" y="188"/>
                      <a:pt x="8" y="188"/>
                    </a:cubicBezTo>
                    <a:cubicBezTo>
                      <a:pt x="5" y="188"/>
                      <a:pt x="3" y="189"/>
                      <a:pt x="2" y="191"/>
                    </a:cubicBezTo>
                    <a:cubicBezTo>
                      <a:pt x="1" y="193"/>
                      <a:pt x="0" y="195"/>
                      <a:pt x="0" y="197"/>
                    </a:cubicBezTo>
                    <a:cubicBezTo>
                      <a:pt x="0" y="199"/>
                      <a:pt x="1" y="201"/>
                      <a:pt x="2" y="203"/>
                    </a:cubicBezTo>
                    <a:cubicBezTo>
                      <a:pt x="3" y="204"/>
                      <a:pt x="5" y="206"/>
                      <a:pt x="8" y="206"/>
                    </a:cubicBezTo>
                    <a:cubicBezTo>
                      <a:pt x="10" y="206"/>
                      <a:pt x="23" y="207"/>
                      <a:pt x="34" y="208"/>
                    </a:cubicBezTo>
                    <a:cubicBezTo>
                      <a:pt x="34" y="212"/>
                      <a:pt x="35" y="216"/>
                      <a:pt x="35" y="220"/>
                    </a:cubicBezTo>
                    <a:cubicBezTo>
                      <a:pt x="24" y="223"/>
                      <a:pt x="12" y="227"/>
                      <a:pt x="10" y="228"/>
                    </a:cubicBezTo>
                    <a:cubicBezTo>
                      <a:pt x="8" y="228"/>
                      <a:pt x="6" y="230"/>
                      <a:pt x="5" y="232"/>
                    </a:cubicBezTo>
                    <a:cubicBezTo>
                      <a:pt x="4" y="234"/>
                      <a:pt x="4" y="236"/>
                      <a:pt x="4" y="238"/>
                    </a:cubicBezTo>
                    <a:cubicBezTo>
                      <a:pt x="5" y="240"/>
                      <a:pt x="6" y="242"/>
                      <a:pt x="8" y="243"/>
                    </a:cubicBezTo>
                    <a:cubicBezTo>
                      <a:pt x="9" y="245"/>
                      <a:pt x="11" y="245"/>
                      <a:pt x="14" y="245"/>
                    </a:cubicBezTo>
                    <a:cubicBezTo>
                      <a:pt x="16" y="245"/>
                      <a:pt x="29" y="243"/>
                      <a:pt x="40" y="242"/>
                    </a:cubicBezTo>
                    <a:cubicBezTo>
                      <a:pt x="41" y="246"/>
                      <a:pt x="42" y="249"/>
                      <a:pt x="43" y="253"/>
                    </a:cubicBezTo>
                    <a:cubicBezTo>
                      <a:pt x="34" y="259"/>
                      <a:pt x="23" y="265"/>
                      <a:pt x="20" y="266"/>
                    </a:cubicBezTo>
                    <a:cubicBezTo>
                      <a:pt x="18" y="267"/>
                      <a:pt x="17" y="269"/>
                      <a:pt x="16" y="271"/>
                    </a:cubicBezTo>
                    <a:cubicBezTo>
                      <a:pt x="16" y="273"/>
                      <a:pt x="16" y="275"/>
                      <a:pt x="17" y="277"/>
                    </a:cubicBezTo>
                    <a:cubicBezTo>
                      <a:pt x="18" y="279"/>
                      <a:pt x="19" y="281"/>
                      <a:pt x="21" y="282"/>
                    </a:cubicBezTo>
                    <a:cubicBezTo>
                      <a:pt x="23" y="283"/>
                      <a:pt x="25" y="283"/>
                      <a:pt x="28" y="282"/>
                    </a:cubicBezTo>
                    <a:cubicBezTo>
                      <a:pt x="30" y="282"/>
                      <a:pt x="42" y="278"/>
                      <a:pt x="53" y="274"/>
                    </a:cubicBezTo>
                    <a:cubicBezTo>
                      <a:pt x="54" y="277"/>
                      <a:pt x="56" y="281"/>
                      <a:pt x="58" y="284"/>
                    </a:cubicBezTo>
                    <a:cubicBezTo>
                      <a:pt x="50" y="291"/>
                      <a:pt x="40" y="300"/>
                      <a:pt x="39" y="301"/>
                    </a:cubicBezTo>
                    <a:cubicBezTo>
                      <a:pt x="37" y="303"/>
                      <a:pt x="36" y="305"/>
                      <a:pt x="36" y="307"/>
                    </a:cubicBezTo>
                    <a:cubicBezTo>
                      <a:pt x="36" y="309"/>
                      <a:pt x="36" y="311"/>
                      <a:pt x="38" y="313"/>
                    </a:cubicBezTo>
                    <a:cubicBezTo>
                      <a:pt x="39" y="315"/>
                      <a:pt x="41" y="316"/>
                      <a:pt x="43" y="317"/>
                    </a:cubicBezTo>
                    <a:cubicBezTo>
                      <a:pt x="45" y="317"/>
                      <a:pt x="47" y="317"/>
                      <a:pt x="49" y="316"/>
                    </a:cubicBezTo>
                    <a:cubicBezTo>
                      <a:pt x="51" y="315"/>
                      <a:pt x="62" y="308"/>
                      <a:pt x="72" y="302"/>
                    </a:cubicBezTo>
                    <a:cubicBezTo>
                      <a:pt x="74" y="305"/>
                      <a:pt x="77" y="308"/>
                      <a:pt x="80" y="311"/>
                    </a:cubicBezTo>
                    <a:cubicBezTo>
                      <a:pt x="73" y="320"/>
                      <a:pt x="65" y="330"/>
                      <a:pt x="64" y="332"/>
                    </a:cubicBezTo>
                    <a:cubicBezTo>
                      <a:pt x="62" y="334"/>
                      <a:pt x="62" y="336"/>
                      <a:pt x="62" y="338"/>
                    </a:cubicBezTo>
                    <a:cubicBezTo>
                      <a:pt x="63" y="341"/>
                      <a:pt x="64" y="343"/>
                      <a:pt x="65" y="344"/>
                    </a:cubicBezTo>
                    <a:cubicBezTo>
                      <a:pt x="67" y="346"/>
                      <a:pt x="69" y="346"/>
                      <a:pt x="71" y="346"/>
                    </a:cubicBezTo>
                    <a:cubicBezTo>
                      <a:pt x="73" y="346"/>
                      <a:pt x="75" y="346"/>
                      <a:pt x="77" y="344"/>
                    </a:cubicBezTo>
                    <a:cubicBezTo>
                      <a:pt x="79" y="343"/>
                      <a:pt x="88" y="334"/>
                      <a:pt x="97" y="326"/>
                    </a:cubicBezTo>
                    <a:cubicBezTo>
                      <a:pt x="100" y="329"/>
                      <a:pt x="103" y="331"/>
                      <a:pt x="106" y="333"/>
                    </a:cubicBezTo>
                    <a:cubicBezTo>
                      <a:pt x="101" y="343"/>
                      <a:pt x="96" y="355"/>
                      <a:pt x="95" y="357"/>
                    </a:cubicBezTo>
                    <a:cubicBezTo>
                      <a:pt x="94" y="359"/>
                      <a:pt x="94" y="362"/>
                      <a:pt x="95" y="364"/>
                    </a:cubicBezTo>
                    <a:cubicBezTo>
                      <a:pt x="95" y="366"/>
                      <a:pt x="97" y="367"/>
                      <a:pt x="99" y="368"/>
                    </a:cubicBezTo>
                    <a:cubicBezTo>
                      <a:pt x="101" y="370"/>
                      <a:pt x="103" y="370"/>
                      <a:pt x="105" y="369"/>
                    </a:cubicBezTo>
                    <a:cubicBezTo>
                      <a:pt x="107" y="369"/>
                      <a:pt x="109" y="368"/>
                      <a:pt x="110" y="366"/>
                    </a:cubicBezTo>
                    <a:cubicBezTo>
                      <a:pt x="112" y="364"/>
                      <a:pt x="119" y="354"/>
                      <a:pt x="126" y="345"/>
                    </a:cubicBezTo>
                    <a:cubicBezTo>
                      <a:pt x="129" y="346"/>
                      <a:pt x="132" y="348"/>
                      <a:pt x="136" y="349"/>
                    </a:cubicBezTo>
                    <a:cubicBezTo>
                      <a:pt x="134" y="360"/>
                      <a:pt x="131" y="373"/>
                      <a:pt x="130" y="375"/>
                    </a:cubicBezTo>
                    <a:cubicBezTo>
                      <a:pt x="130" y="377"/>
                      <a:pt x="130" y="380"/>
                      <a:pt x="131" y="381"/>
                    </a:cubicBezTo>
                    <a:cubicBezTo>
                      <a:pt x="132" y="383"/>
                      <a:pt x="134" y="385"/>
                      <a:pt x="136" y="385"/>
                    </a:cubicBezTo>
                    <a:cubicBezTo>
                      <a:pt x="138" y="386"/>
                      <a:pt x="141" y="386"/>
                      <a:pt x="143" y="385"/>
                    </a:cubicBezTo>
                    <a:cubicBezTo>
                      <a:pt x="145" y="384"/>
                      <a:pt x="146" y="383"/>
                      <a:pt x="147" y="381"/>
                    </a:cubicBezTo>
                    <a:cubicBezTo>
                      <a:pt x="148" y="378"/>
                      <a:pt x="153" y="367"/>
                      <a:pt x="158" y="356"/>
                    </a:cubicBezTo>
                    <a:cubicBezTo>
                      <a:pt x="161" y="357"/>
                      <a:pt x="165" y="358"/>
                      <a:pt x="169" y="359"/>
                    </a:cubicBezTo>
                    <a:cubicBezTo>
                      <a:pt x="169" y="370"/>
                      <a:pt x="169" y="383"/>
                      <a:pt x="169" y="385"/>
                    </a:cubicBezTo>
                    <a:cubicBezTo>
                      <a:pt x="169" y="387"/>
                      <a:pt x="170" y="390"/>
                      <a:pt x="171" y="391"/>
                    </a:cubicBezTo>
                    <a:cubicBezTo>
                      <a:pt x="173" y="393"/>
                      <a:pt x="174" y="394"/>
                      <a:pt x="177" y="394"/>
                    </a:cubicBezTo>
                    <a:cubicBezTo>
                      <a:pt x="179" y="394"/>
                      <a:pt x="181" y="394"/>
                      <a:pt x="183" y="392"/>
                    </a:cubicBezTo>
                    <a:cubicBezTo>
                      <a:pt x="185" y="391"/>
                      <a:pt x="186" y="389"/>
                      <a:pt x="186" y="387"/>
                    </a:cubicBezTo>
                    <a:cubicBezTo>
                      <a:pt x="187" y="385"/>
                      <a:pt x="189" y="372"/>
                      <a:pt x="192" y="361"/>
                    </a:cubicBezTo>
                    <a:cubicBezTo>
                      <a:pt x="194" y="361"/>
                      <a:pt x="195" y="361"/>
                      <a:pt x="197" y="361"/>
                    </a:cubicBezTo>
                    <a:cubicBezTo>
                      <a:pt x="199" y="361"/>
                      <a:pt x="201" y="361"/>
                      <a:pt x="203" y="361"/>
                    </a:cubicBezTo>
                    <a:cubicBezTo>
                      <a:pt x="205" y="372"/>
                      <a:pt x="208" y="385"/>
                      <a:pt x="208" y="387"/>
                    </a:cubicBezTo>
                    <a:cubicBezTo>
                      <a:pt x="209" y="389"/>
                      <a:pt x="210" y="391"/>
                      <a:pt x="212" y="392"/>
                    </a:cubicBezTo>
                    <a:cubicBezTo>
                      <a:pt x="214" y="394"/>
                      <a:pt x="216" y="394"/>
                      <a:pt x="218" y="394"/>
                    </a:cubicBezTo>
                    <a:cubicBezTo>
                      <a:pt x="220" y="394"/>
                      <a:pt x="222" y="393"/>
                      <a:pt x="224" y="391"/>
                    </a:cubicBezTo>
                    <a:cubicBezTo>
                      <a:pt x="225" y="390"/>
                      <a:pt x="226" y="387"/>
                      <a:pt x="226" y="385"/>
                    </a:cubicBezTo>
                    <a:cubicBezTo>
                      <a:pt x="226" y="383"/>
                      <a:pt x="226" y="370"/>
                      <a:pt x="226" y="359"/>
                    </a:cubicBezTo>
                    <a:cubicBezTo>
                      <a:pt x="230" y="358"/>
                      <a:pt x="233" y="357"/>
                      <a:pt x="237" y="356"/>
                    </a:cubicBezTo>
                    <a:cubicBezTo>
                      <a:pt x="242" y="367"/>
                      <a:pt x="247" y="378"/>
                      <a:pt x="248" y="381"/>
                    </a:cubicBezTo>
                    <a:cubicBezTo>
                      <a:pt x="248" y="383"/>
                      <a:pt x="250" y="384"/>
                      <a:pt x="252" y="385"/>
                    </a:cubicBezTo>
                    <a:cubicBezTo>
                      <a:pt x="254" y="386"/>
                      <a:pt x="256" y="386"/>
                      <a:pt x="258" y="385"/>
                    </a:cubicBezTo>
                    <a:cubicBezTo>
                      <a:pt x="261" y="385"/>
                      <a:pt x="262" y="383"/>
                      <a:pt x="263" y="381"/>
                    </a:cubicBezTo>
                    <a:cubicBezTo>
                      <a:pt x="264" y="380"/>
                      <a:pt x="265" y="377"/>
                      <a:pt x="265" y="375"/>
                    </a:cubicBezTo>
                    <a:cubicBezTo>
                      <a:pt x="264" y="373"/>
                      <a:pt x="261" y="360"/>
                      <a:pt x="259" y="349"/>
                    </a:cubicBezTo>
                    <a:cubicBezTo>
                      <a:pt x="262" y="348"/>
                      <a:pt x="266" y="346"/>
                      <a:pt x="269" y="345"/>
                    </a:cubicBezTo>
                    <a:cubicBezTo>
                      <a:pt x="276" y="354"/>
                      <a:pt x="283" y="364"/>
                      <a:pt x="285" y="366"/>
                    </a:cubicBezTo>
                    <a:cubicBezTo>
                      <a:pt x="286" y="368"/>
                      <a:pt x="288" y="369"/>
                      <a:pt x="290" y="369"/>
                    </a:cubicBezTo>
                    <a:cubicBezTo>
                      <a:pt x="292" y="370"/>
                      <a:pt x="294" y="370"/>
                      <a:pt x="296" y="368"/>
                    </a:cubicBezTo>
                    <a:cubicBezTo>
                      <a:pt x="298" y="367"/>
                      <a:pt x="299" y="366"/>
                      <a:pt x="300" y="364"/>
                    </a:cubicBezTo>
                    <a:cubicBezTo>
                      <a:pt x="301" y="362"/>
                      <a:pt x="301" y="359"/>
                      <a:pt x="300" y="357"/>
                    </a:cubicBezTo>
                    <a:cubicBezTo>
                      <a:pt x="299" y="355"/>
                      <a:pt x="294" y="343"/>
                      <a:pt x="289" y="333"/>
                    </a:cubicBezTo>
                    <a:cubicBezTo>
                      <a:pt x="292" y="331"/>
                      <a:pt x="295" y="329"/>
                      <a:pt x="298" y="326"/>
                    </a:cubicBezTo>
                    <a:cubicBezTo>
                      <a:pt x="307" y="334"/>
                      <a:pt x="316" y="343"/>
                      <a:pt x="318" y="344"/>
                    </a:cubicBezTo>
                    <a:cubicBezTo>
                      <a:pt x="319" y="346"/>
                      <a:pt x="322" y="346"/>
                      <a:pt x="324" y="346"/>
                    </a:cubicBezTo>
                    <a:cubicBezTo>
                      <a:pt x="326" y="346"/>
                      <a:pt x="328" y="346"/>
                      <a:pt x="330" y="344"/>
                    </a:cubicBezTo>
                    <a:cubicBezTo>
                      <a:pt x="331" y="343"/>
                      <a:pt x="332" y="341"/>
                      <a:pt x="332" y="338"/>
                    </a:cubicBezTo>
                    <a:cubicBezTo>
                      <a:pt x="333" y="336"/>
                      <a:pt x="332" y="334"/>
                      <a:pt x="331" y="332"/>
                    </a:cubicBezTo>
                    <a:cubicBezTo>
                      <a:pt x="329" y="330"/>
                      <a:pt x="322" y="320"/>
                      <a:pt x="315" y="311"/>
                    </a:cubicBezTo>
                    <a:cubicBezTo>
                      <a:pt x="318" y="308"/>
                      <a:pt x="320" y="305"/>
                      <a:pt x="323" y="302"/>
                    </a:cubicBezTo>
                    <a:cubicBezTo>
                      <a:pt x="333" y="308"/>
                      <a:pt x="343" y="315"/>
                      <a:pt x="346" y="316"/>
                    </a:cubicBezTo>
                    <a:cubicBezTo>
                      <a:pt x="348" y="317"/>
                      <a:pt x="350" y="317"/>
                      <a:pt x="352" y="317"/>
                    </a:cubicBezTo>
                    <a:cubicBezTo>
                      <a:pt x="354" y="316"/>
                      <a:pt x="356" y="315"/>
                      <a:pt x="357" y="313"/>
                    </a:cubicBezTo>
                    <a:cubicBezTo>
                      <a:pt x="359" y="311"/>
                      <a:pt x="359" y="309"/>
                      <a:pt x="359" y="307"/>
                    </a:cubicBezTo>
                    <a:cubicBezTo>
                      <a:pt x="359" y="305"/>
                      <a:pt x="358" y="303"/>
                      <a:pt x="356" y="301"/>
                    </a:cubicBezTo>
                    <a:cubicBezTo>
                      <a:pt x="354" y="300"/>
                      <a:pt x="345" y="291"/>
                      <a:pt x="336" y="284"/>
                    </a:cubicBezTo>
                    <a:cubicBezTo>
                      <a:pt x="338" y="281"/>
                      <a:pt x="340" y="277"/>
                      <a:pt x="342" y="274"/>
                    </a:cubicBezTo>
                    <a:cubicBezTo>
                      <a:pt x="353" y="278"/>
                      <a:pt x="365" y="282"/>
                      <a:pt x="367" y="282"/>
                    </a:cubicBezTo>
                    <a:cubicBezTo>
                      <a:pt x="369" y="283"/>
                      <a:pt x="372" y="283"/>
                      <a:pt x="373" y="282"/>
                    </a:cubicBezTo>
                    <a:cubicBezTo>
                      <a:pt x="375" y="281"/>
                      <a:pt x="377" y="279"/>
                      <a:pt x="378" y="277"/>
                    </a:cubicBezTo>
                    <a:cubicBezTo>
                      <a:pt x="379" y="275"/>
                      <a:pt x="379" y="273"/>
                      <a:pt x="378" y="271"/>
                    </a:cubicBezTo>
                    <a:cubicBezTo>
                      <a:pt x="378" y="269"/>
                      <a:pt x="376" y="267"/>
                      <a:pt x="374" y="266"/>
                    </a:cubicBezTo>
                    <a:cubicBezTo>
                      <a:pt x="372" y="265"/>
                      <a:pt x="361" y="259"/>
                      <a:pt x="351" y="253"/>
                    </a:cubicBezTo>
                    <a:cubicBezTo>
                      <a:pt x="353" y="249"/>
                      <a:pt x="354" y="246"/>
                      <a:pt x="355" y="242"/>
                    </a:cubicBezTo>
                    <a:cubicBezTo>
                      <a:pt x="366" y="243"/>
                      <a:pt x="379" y="245"/>
                      <a:pt x="381" y="245"/>
                    </a:cubicBezTo>
                    <a:cubicBezTo>
                      <a:pt x="383" y="245"/>
                      <a:pt x="386" y="245"/>
                      <a:pt x="387" y="243"/>
                    </a:cubicBezTo>
                    <a:cubicBezTo>
                      <a:pt x="389" y="242"/>
                      <a:pt x="390" y="240"/>
                      <a:pt x="391" y="238"/>
                    </a:cubicBezTo>
                    <a:cubicBezTo>
                      <a:pt x="391" y="236"/>
                      <a:pt x="391" y="234"/>
                      <a:pt x="390" y="232"/>
                    </a:cubicBezTo>
                    <a:cubicBezTo>
                      <a:pt x="389" y="230"/>
                      <a:pt x="387" y="228"/>
                      <a:pt x="385" y="228"/>
                    </a:cubicBezTo>
                    <a:cubicBezTo>
                      <a:pt x="382" y="227"/>
                      <a:pt x="370" y="223"/>
                      <a:pt x="360" y="220"/>
                    </a:cubicBezTo>
                    <a:cubicBezTo>
                      <a:pt x="360" y="216"/>
                      <a:pt x="361" y="212"/>
                      <a:pt x="361" y="208"/>
                    </a:cubicBezTo>
                    <a:cubicBezTo>
                      <a:pt x="372" y="207"/>
                      <a:pt x="385" y="206"/>
                      <a:pt x="387" y="206"/>
                    </a:cubicBezTo>
                    <a:close/>
                    <a:moveTo>
                      <a:pt x="197" y="328"/>
                    </a:moveTo>
                    <a:cubicBezTo>
                      <a:pt x="125" y="328"/>
                      <a:pt x="67" y="269"/>
                      <a:pt x="67" y="197"/>
                    </a:cubicBezTo>
                    <a:cubicBezTo>
                      <a:pt x="67" y="124"/>
                      <a:pt x="125" y="66"/>
                      <a:pt x="197" y="66"/>
                    </a:cubicBezTo>
                    <a:cubicBezTo>
                      <a:pt x="270" y="66"/>
                      <a:pt x="328" y="124"/>
                      <a:pt x="328" y="197"/>
                    </a:cubicBezTo>
                    <a:cubicBezTo>
                      <a:pt x="328" y="269"/>
                      <a:pt x="270" y="328"/>
                      <a:pt x="197" y="3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Freeform 1218"/>
              <p:cNvSpPr/>
              <p:nvPr/>
            </p:nvSpPr>
            <p:spPr bwMode="auto">
              <a:xfrm>
                <a:off x="7159601" y="2864854"/>
                <a:ext cx="65195" cy="183048"/>
              </a:xfrm>
              <a:custGeom>
                <a:avLst/>
                <a:gdLst>
                  <a:gd name="T0" fmla="*/ 66343273 w 31"/>
                  <a:gd name="T1" fmla="*/ 380550405 h 86"/>
                  <a:gd name="T2" fmla="*/ 137109290 w 31"/>
                  <a:gd name="T3" fmla="*/ 389611277 h 86"/>
                  <a:gd name="T4" fmla="*/ 137109290 w 31"/>
                  <a:gd name="T5" fmla="*/ 0 h 86"/>
                  <a:gd name="T6" fmla="*/ 0 w 31"/>
                  <a:gd name="T7" fmla="*/ 0 h 86"/>
                  <a:gd name="T8" fmla="*/ 0 w 31"/>
                  <a:gd name="T9" fmla="*/ 389611277 h 86"/>
                  <a:gd name="T10" fmla="*/ 66343273 w 31"/>
                  <a:gd name="T11" fmla="*/ 380550405 h 8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86"/>
                  <a:gd name="T20" fmla="*/ 31 w 31"/>
                  <a:gd name="T21" fmla="*/ 86 h 8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86">
                    <a:moveTo>
                      <a:pt x="15" y="84"/>
                    </a:moveTo>
                    <a:cubicBezTo>
                      <a:pt x="21" y="84"/>
                      <a:pt x="26" y="85"/>
                      <a:pt x="31" y="8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5"/>
                      <a:pt x="10" y="84"/>
                      <a:pt x="15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3" name="Freeform 1219"/>
              <p:cNvSpPr/>
              <p:nvPr/>
            </p:nvSpPr>
            <p:spPr bwMode="auto">
              <a:xfrm>
                <a:off x="6926404" y="3175786"/>
                <a:ext cx="193077" cy="150452"/>
              </a:xfrm>
              <a:custGeom>
                <a:avLst/>
                <a:gdLst>
                  <a:gd name="T0" fmla="*/ 337628041 w 91"/>
                  <a:gd name="T1" fmla="*/ 0 h 70"/>
                  <a:gd name="T2" fmla="*/ 0 w 91"/>
                  <a:gd name="T3" fmla="*/ 198641756 h 70"/>
                  <a:gd name="T4" fmla="*/ 67526023 w 91"/>
                  <a:gd name="T5" fmla="*/ 323368626 h 70"/>
                  <a:gd name="T6" fmla="*/ 409656346 w 91"/>
                  <a:gd name="T7" fmla="*/ 124726837 h 70"/>
                  <a:gd name="T8" fmla="*/ 337628041 w 91"/>
                  <a:gd name="T9" fmla="*/ 0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70"/>
                  <a:gd name="T17" fmla="*/ 91 w 91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70">
                    <a:moveTo>
                      <a:pt x="75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83" y="20"/>
                      <a:pt x="78" y="11"/>
                      <a:pt x="7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4" name="Freeform 1220"/>
              <p:cNvSpPr/>
              <p:nvPr/>
            </p:nvSpPr>
            <p:spPr bwMode="auto">
              <a:xfrm>
                <a:off x="7262409" y="3178293"/>
                <a:ext cx="195586" cy="147943"/>
              </a:xfrm>
              <a:custGeom>
                <a:avLst/>
                <a:gdLst>
                  <a:gd name="T0" fmla="*/ 67793928 w 92"/>
                  <a:gd name="T1" fmla="*/ 0 h 70"/>
                  <a:gd name="T2" fmla="*/ 0 w 92"/>
                  <a:gd name="T3" fmla="*/ 116135237 h 70"/>
                  <a:gd name="T4" fmla="*/ 348009164 w 92"/>
                  <a:gd name="T5" fmla="*/ 312673299 h 70"/>
                  <a:gd name="T6" fmla="*/ 415803075 w 92"/>
                  <a:gd name="T7" fmla="*/ 196538029 h 70"/>
                  <a:gd name="T8" fmla="*/ 67793928 w 92"/>
                  <a:gd name="T9" fmla="*/ 0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70"/>
                  <a:gd name="T17" fmla="*/ 92 w 92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70">
                    <a:moveTo>
                      <a:pt x="15" y="0"/>
                    </a:moveTo>
                    <a:cubicBezTo>
                      <a:pt x="13" y="10"/>
                      <a:pt x="7" y="19"/>
                      <a:pt x="0" y="26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Freeform 1221"/>
              <p:cNvSpPr>
                <a:spLocks noEditPoints="1"/>
              </p:cNvSpPr>
              <p:nvPr/>
            </p:nvSpPr>
            <p:spPr bwMode="auto">
              <a:xfrm>
                <a:off x="6738743" y="3660479"/>
                <a:ext cx="950625" cy="947826"/>
              </a:xfrm>
              <a:custGeom>
                <a:avLst/>
                <a:gdLst>
                  <a:gd name="T0" fmla="*/ 445 w 447"/>
                  <a:gd name="T1" fmla="*/ 216 h 446"/>
                  <a:gd name="T2" fmla="*/ 436 w 447"/>
                  <a:gd name="T3" fmla="*/ 188 h 446"/>
                  <a:gd name="T4" fmla="*/ 432 w 447"/>
                  <a:gd name="T5" fmla="*/ 169 h 446"/>
                  <a:gd name="T6" fmla="*/ 428 w 447"/>
                  <a:gd name="T7" fmla="*/ 139 h 446"/>
                  <a:gd name="T8" fmla="*/ 387 w 447"/>
                  <a:gd name="T9" fmla="*/ 136 h 446"/>
                  <a:gd name="T10" fmla="*/ 404 w 447"/>
                  <a:gd name="T11" fmla="*/ 92 h 446"/>
                  <a:gd name="T12" fmla="*/ 357 w 447"/>
                  <a:gd name="T13" fmla="*/ 94 h 446"/>
                  <a:gd name="T14" fmla="*/ 367 w 447"/>
                  <a:gd name="T15" fmla="*/ 54 h 446"/>
                  <a:gd name="T16" fmla="*/ 340 w 447"/>
                  <a:gd name="T17" fmla="*/ 42 h 446"/>
                  <a:gd name="T18" fmla="*/ 322 w 447"/>
                  <a:gd name="T19" fmla="*/ 32 h 446"/>
                  <a:gd name="T20" fmla="*/ 298 w 447"/>
                  <a:gd name="T21" fmla="*/ 15 h 446"/>
                  <a:gd name="T22" fmla="*/ 269 w 447"/>
                  <a:gd name="T23" fmla="*/ 43 h 446"/>
                  <a:gd name="T24" fmla="*/ 247 w 447"/>
                  <a:gd name="T25" fmla="*/ 0 h 446"/>
                  <a:gd name="T26" fmla="*/ 224 w 447"/>
                  <a:gd name="T27" fmla="*/ 37 h 446"/>
                  <a:gd name="T28" fmla="*/ 200 w 447"/>
                  <a:gd name="T29" fmla="*/ 0 h 446"/>
                  <a:gd name="T30" fmla="*/ 179 w 447"/>
                  <a:gd name="T31" fmla="*/ 43 h 446"/>
                  <a:gd name="T32" fmla="*/ 149 w 447"/>
                  <a:gd name="T33" fmla="*/ 15 h 446"/>
                  <a:gd name="T34" fmla="*/ 125 w 447"/>
                  <a:gd name="T35" fmla="*/ 32 h 446"/>
                  <a:gd name="T36" fmla="*/ 108 w 447"/>
                  <a:gd name="T37" fmla="*/ 42 h 446"/>
                  <a:gd name="T38" fmla="*/ 81 w 447"/>
                  <a:gd name="T39" fmla="*/ 54 h 446"/>
                  <a:gd name="T40" fmla="*/ 90 w 447"/>
                  <a:gd name="T41" fmla="*/ 94 h 446"/>
                  <a:gd name="T42" fmla="*/ 43 w 447"/>
                  <a:gd name="T43" fmla="*/ 92 h 446"/>
                  <a:gd name="T44" fmla="*/ 60 w 447"/>
                  <a:gd name="T45" fmla="*/ 136 h 446"/>
                  <a:gd name="T46" fmla="*/ 19 w 447"/>
                  <a:gd name="T47" fmla="*/ 139 h 446"/>
                  <a:gd name="T48" fmla="*/ 16 w 447"/>
                  <a:gd name="T49" fmla="*/ 169 h 446"/>
                  <a:gd name="T50" fmla="*/ 12 w 447"/>
                  <a:gd name="T51" fmla="*/ 188 h 446"/>
                  <a:gd name="T52" fmla="*/ 3 w 447"/>
                  <a:gd name="T53" fmla="*/ 216 h 446"/>
                  <a:gd name="T54" fmla="*/ 39 w 447"/>
                  <a:gd name="T55" fmla="*/ 236 h 446"/>
                  <a:gd name="T56" fmla="*/ 5 w 447"/>
                  <a:gd name="T57" fmla="*/ 270 h 446"/>
                  <a:gd name="T58" fmla="*/ 50 w 447"/>
                  <a:gd name="T59" fmla="*/ 287 h 446"/>
                  <a:gd name="T60" fmla="*/ 25 w 447"/>
                  <a:gd name="T61" fmla="*/ 319 h 446"/>
                  <a:gd name="T62" fmla="*/ 44 w 447"/>
                  <a:gd name="T63" fmla="*/ 342 h 446"/>
                  <a:gd name="T64" fmla="*/ 56 w 447"/>
                  <a:gd name="T65" fmla="*/ 358 h 446"/>
                  <a:gd name="T66" fmla="*/ 71 w 447"/>
                  <a:gd name="T67" fmla="*/ 383 h 446"/>
                  <a:gd name="T68" fmla="*/ 110 w 447"/>
                  <a:gd name="T69" fmla="*/ 370 h 446"/>
                  <a:gd name="T70" fmla="*/ 112 w 447"/>
                  <a:gd name="T71" fmla="*/ 417 h 446"/>
                  <a:gd name="T72" fmla="*/ 154 w 447"/>
                  <a:gd name="T73" fmla="*/ 396 h 446"/>
                  <a:gd name="T74" fmla="*/ 162 w 447"/>
                  <a:gd name="T75" fmla="*/ 436 h 446"/>
                  <a:gd name="T76" fmla="*/ 191 w 447"/>
                  <a:gd name="T77" fmla="*/ 436 h 446"/>
                  <a:gd name="T78" fmla="*/ 211 w 447"/>
                  <a:gd name="T79" fmla="*/ 438 h 446"/>
                  <a:gd name="T80" fmla="*/ 236 w 447"/>
                  <a:gd name="T81" fmla="*/ 438 h 446"/>
                  <a:gd name="T82" fmla="*/ 256 w 447"/>
                  <a:gd name="T83" fmla="*/ 436 h 446"/>
                  <a:gd name="T84" fmla="*/ 286 w 447"/>
                  <a:gd name="T85" fmla="*/ 436 h 446"/>
                  <a:gd name="T86" fmla="*/ 293 w 447"/>
                  <a:gd name="T87" fmla="*/ 396 h 446"/>
                  <a:gd name="T88" fmla="*/ 335 w 447"/>
                  <a:gd name="T89" fmla="*/ 417 h 446"/>
                  <a:gd name="T90" fmla="*/ 338 w 447"/>
                  <a:gd name="T91" fmla="*/ 370 h 446"/>
                  <a:gd name="T92" fmla="*/ 376 w 447"/>
                  <a:gd name="T93" fmla="*/ 383 h 446"/>
                  <a:gd name="T94" fmla="*/ 391 w 447"/>
                  <a:gd name="T95" fmla="*/ 358 h 446"/>
                  <a:gd name="T96" fmla="*/ 403 w 447"/>
                  <a:gd name="T97" fmla="*/ 342 h 446"/>
                  <a:gd name="T98" fmla="*/ 423 w 447"/>
                  <a:gd name="T99" fmla="*/ 319 h 446"/>
                  <a:gd name="T100" fmla="*/ 398 w 447"/>
                  <a:gd name="T101" fmla="*/ 287 h 446"/>
                  <a:gd name="T102" fmla="*/ 442 w 447"/>
                  <a:gd name="T103" fmla="*/ 270 h 446"/>
                  <a:gd name="T104" fmla="*/ 408 w 447"/>
                  <a:gd name="T105" fmla="*/ 236 h 446"/>
                  <a:gd name="T106" fmla="*/ 224 w 447"/>
                  <a:gd name="T107" fmla="*/ 260 h 446"/>
                  <a:gd name="T108" fmla="*/ 206 w 447"/>
                  <a:gd name="T109" fmla="*/ 76 h 446"/>
                  <a:gd name="T110" fmla="*/ 88 w 447"/>
                  <a:gd name="T111" fmla="*/ 281 h 446"/>
                  <a:gd name="T112" fmla="*/ 126 w 447"/>
                  <a:gd name="T113" fmla="*/ 299 h 446"/>
                  <a:gd name="T114" fmla="*/ 224 w 447"/>
                  <a:gd name="T115" fmla="*/ 371 h 446"/>
                  <a:gd name="T116" fmla="*/ 241 w 447"/>
                  <a:gd name="T117" fmla="*/ 101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446">
                    <a:moveTo>
                      <a:pt x="438" y="233"/>
                    </a:moveTo>
                    <a:cubicBezTo>
                      <a:pt x="441" y="233"/>
                      <a:pt x="443" y="232"/>
                      <a:pt x="445" y="230"/>
                    </a:cubicBezTo>
                    <a:cubicBezTo>
                      <a:pt x="446" y="228"/>
                      <a:pt x="447" y="226"/>
                      <a:pt x="447" y="223"/>
                    </a:cubicBezTo>
                    <a:cubicBezTo>
                      <a:pt x="447" y="221"/>
                      <a:pt x="446" y="218"/>
                      <a:pt x="445" y="216"/>
                    </a:cubicBezTo>
                    <a:cubicBezTo>
                      <a:pt x="443" y="215"/>
                      <a:pt x="441" y="213"/>
                      <a:pt x="438" y="213"/>
                    </a:cubicBezTo>
                    <a:cubicBezTo>
                      <a:pt x="435" y="213"/>
                      <a:pt x="421" y="211"/>
                      <a:pt x="408" y="210"/>
                    </a:cubicBezTo>
                    <a:cubicBezTo>
                      <a:pt x="408" y="206"/>
                      <a:pt x="408" y="202"/>
                      <a:pt x="407" y="197"/>
                    </a:cubicBezTo>
                    <a:cubicBezTo>
                      <a:pt x="419" y="194"/>
                      <a:pt x="433" y="189"/>
                      <a:pt x="436" y="188"/>
                    </a:cubicBezTo>
                    <a:cubicBezTo>
                      <a:pt x="438" y="188"/>
                      <a:pt x="440" y="186"/>
                      <a:pt x="441" y="184"/>
                    </a:cubicBezTo>
                    <a:cubicBezTo>
                      <a:pt x="442" y="182"/>
                      <a:pt x="443" y="179"/>
                      <a:pt x="442" y="177"/>
                    </a:cubicBezTo>
                    <a:cubicBezTo>
                      <a:pt x="442" y="174"/>
                      <a:pt x="440" y="172"/>
                      <a:pt x="438" y="171"/>
                    </a:cubicBezTo>
                    <a:cubicBezTo>
                      <a:pt x="436" y="169"/>
                      <a:pt x="434" y="168"/>
                      <a:pt x="432" y="169"/>
                    </a:cubicBezTo>
                    <a:cubicBezTo>
                      <a:pt x="429" y="169"/>
                      <a:pt x="415" y="171"/>
                      <a:pt x="402" y="172"/>
                    </a:cubicBezTo>
                    <a:cubicBezTo>
                      <a:pt x="401" y="168"/>
                      <a:pt x="399" y="164"/>
                      <a:pt x="398" y="160"/>
                    </a:cubicBezTo>
                    <a:cubicBezTo>
                      <a:pt x="409" y="153"/>
                      <a:pt x="421" y="146"/>
                      <a:pt x="424" y="145"/>
                    </a:cubicBezTo>
                    <a:cubicBezTo>
                      <a:pt x="426" y="144"/>
                      <a:pt x="428" y="142"/>
                      <a:pt x="428" y="139"/>
                    </a:cubicBezTo>
                    <a:cubicBezTo>
                      <a:pt x="429" y="137"/>
                      <a:pt x="429" y="134"/>
                      <a:pt x="428" y="132"/>
                    </a:cubicBezTo>
                    <a:cubicBezTo>
                      <a:pt x="427" y="130"/>
                      <a:pt x="425" y="128"/>
                      <a:pt x="423" y="127"/>
                    </a:cubicBezTo>
                    <a:cubicBezTo>
                      <a:pt x="421" y="126"/>
                      <a:pt x="418" y="126"/>
                      <a:pt x="416" y="126"/>
                    </a:cubicBezTo>
                    <a:cubicBezTo>
                      <a:pt x="413" y="127"/>
                      <a:pt x="399" y="132"/>
                      <a:pt x="387" y="136"/>
                    </a:cubicBezTo>
                    <a:cubicBezTo>
                      <a:pt x="385" y="132"/>
                      <a:pt x="383" y="128"/>
                      <a:pt x="381" y="125"/>
                    </a:cubicBezTo>
                    <a:cubicBezTo>
                      <a:pt x="390" y="116"/>
                      <a:pt x="401" y="107"/>
                      <a:pt x="403" y="105"/>
                    </a:cubicBezTo>
                    <a:cubicBezTo>
                      <a:pt x="405" y="103"/>
                      <a:pt x="406" y="101"/>
                      <a:pt x="406" y="98"/>
                    </a:cubicBezTo>
                    <a:cubicBezTo>
                      <a:pt x="407" y="96"/>
                      <a:pt x="406" y="94"/>
                      <a:pt x="404" y="92"/>
                    </a:cubicBezTo>
                    <a:cubicBezTo>
                      <a:pt x="403" y="89"/>
                      <a:pt x="401" y="88"/>
                      <a:pt x="398" y="88"/>
                    </a:cubicBezTo>
                    <a:cubicBezTo>
                      <a:pt x="396" y="87"/>
                      <a:pt x="394" y="87"/>
                      <a:pt x="391" y="89"/>
                    </a:cubicBezTo>
                    <a:cubicBezTo>
                      <a:pt x="389" y="90"/>
                      <a:pt x="377" y="97"/>
                      <a:pt x="366" y="104"/>
                    </a:cubicBezTo>
                    <a:cubicBezTo>
                      <a:pt x="363" y="101"/>
                      <a:pt x="360" y="97"/>
                      <a:pt x="357" y="94"/>
                    </a:cubicBezTo>
                    <a:cubicBezTo>
                      <a:pt x="365" y="84"/>
                      <a:pt x="373" y="72"/>
                      <a:pt x="375" y="70"/>
                    </a:cubicBezTo>
                    <a:cubicBezTo>
                      <a:pt x="376" y="68"/>
                      <a:pt x="377" y="65"/>
                      <a:pt x="376" y="63"/>
                    </a:cubicBezTo>
                    <a:cubicBezTo>
                      <a:pt x="376" y="61"/>
                      <a:pt x="375" y="58"/>
                      <a:pt x="373" y="57"/>
                    </a:cubicBezTo>
                    <a:cubicBezTo>
                      <a:pt x="371" y="55"/>
                      <a:pt x="369" y="54"/>
                      <a:pt x="367" y="54"/>
                    </a:cubicBezTo>
                    <a:cubicBezTo>
                      <a:pt x="364" y="54"/>
                      <a:pt x="362" y="55"/>
                      <a:pt x="360" y="56"/>
                    </a:cubicBezTo>
                    <a:cubicBezTo>
                      <a:pt x="358" y="58"/>
                      <a:pt x="347" y="68"/>
                      <a:pt x="338" y="77"/>
                    </a:cubicBezTo>
                    <a:cubicBezTo>
                      <a:pt x="334" y="74"/>
                      <a:pt x="331" y="72"/>
                      <a:pt x="327" y="69"/>
                    </a:cubicBezTo>
                    <a:cubicBezTo>
                      <a:pt x="333" y="57"/>
                      <a:pt x="339" y="45"/>
                      <a:pt x="340" y="42"/>
                    </a:cubicBezTo>
                    <a:cubicBezTo>
                      <a:pt x="341" y="40"/>
                      <a:pt x="341" y="37"/>
                      <a:pt x="340" y="35"/>
                    </a:cubicBezTo>
                    <a:cubicBezTo>
                      <a:pt x="339" y="32"/>
                      <a:pt x="338" y="31"/>
                      <a:pt x="335" y="29"/>
                    </a:cubicBezTo>
                    <a:cubicBezTo>
                      <a:pt x="333" y="28"/>
                      <a:pt x="331" y="28"/>
                      <a:pt x="328" y="28"/>
                    </a:cubicBezTo>
                    <a:cubicBezTo>
                      <a:pt x="326" y="28"/>
                      <a:pt x="324" y="30"/>
                      <a:pt x="322" y="32"/>
                    </a:cubicBezTo>
                    <a:cubicBezTo>
                      <a:pt x="321" y="34"/>
                      <a:pt x="312" y="46"/>
                      <a:pt x="305" y="56"/>
                    </a:cubicBezTo>
                    <a:cubicBezTo>
                      <a:pt x="301" y="54"/>
                      <a:pt x="297" y="53"/>
                      <a:pt x="293" y="51"/>
                    </a:cubicBezTo>
                    <a:cubicBezTo>
                      <a:pt x="296" y="38"/>
                      <a:pt x="299" y="24"/>
                      <a:pt x="300" y="22"/>
                    </a:cubicBezTo>
                    <a:cubicBezTo>
                      <a:pt x="300" y="19"/>
                      <a:pt x="300" y="17"/>
                      <a:pt x="298" y="15"/>
                    </a:cubicBezTo>
                    <a:cubicBezTo>
                      <a:pt x="297" y="13"/>
                      <a:pt x="295" y="11"/>
                      <a:pt x="293" y="10"/>
                    </a:cubicBezTo>
                    <a:cubicBezTo>
                      <a:pt x="290" y="9"/>
                      <a:pt x="288" y="10"/>
                      <a:pt x="286" y="10"/>
                    </a:cubicBezTo>
                    <a:cubicBezTo>
                      <a:pt x="283" y="11"/>
                      <a:pt x="281" y="13"/>
                      <a:pt x="280" y="15"/>
                    </a:cubicBezTo>
                    <a:cubicBezTo>
                      <a:pt x="279" y="18"/>
                      <a:pt x="274" y="31"/>
                      <a:pt x="269" y="43"/>
                    </a:cubicBezTo>
                    <a:cubicBezTo>
                      <a:pt x="264" y="42"/>
                      <a:pt x="260" y="41"/>
                      <a:pt x="256" y="40"/>
                    </a:cubicBezTo>
                    <a:cubicBezTo>
                      <a:pt x="256" y="27"/>
                      <a:pt x="256" y="13"/>
                      <a:pt x="256" y="10"/>
                    </a:cubicBezTo>
                    <a:cubicBezTo>
                      <a:pt x="256" y="8"/>
                      <a:pt x="255" y="5"/>
                      <a:pt x="253" y="4"/>
                    </a:cubicBezTo>
                    <a:cubicBezTo>
                      <a:pt x="252" y="2"/>
                      <a:pt x="250" y="1"/>
                      <a:pt x="247" y="0"/>
                    </a:cubicBezTo>
                    <a:cubicBezTo>
                      <a:pt x="244" y="0"/>
                      <a:pt x="242" y="1"/>
                      <a:pt x="240" y="2"/>
                    </a:cubicBezTo>
                    <a:cubicBezTo>
                      <a:pt x="238" y="4"/>
                      <a:pt x="237" y="6"/>
                      <a:pt x="236" y="8"/>
                    </a:cubicBezTo>
                    <a:cubicBezTo>
                      <a:pt x="235" y="11"/>
                      <a:pt x="233" y="25"/>
                      <a:pt x="230" y="38"/>
                    </a:cubicBezTo>
                    <a:cubicBezTo>
                      <a:pt x="228" y="37"/>
                      <a:pt x="226" y="37"/>
                      <a:pt x="224" y="37"/>
                    </a:cubicBezTo>
                    <a:cubicBezTo>
                      <a:pt x="222" y="37"/>
                      <a:pt x="219" y="37"/>
                      <a:pt x="217" y="38"/>
                    </a:cubicBezTo>
                    <a:cubicBezTo>
                      <a:pt x="215" y="25"/>
                      <a:pt x="212" y="11"/>
                      <a:pt x="211" y="8"/>
                    </a:cubicBezTo>
                    <a:cubicBezTo>
                      <a:pt x="211" y="6"/>
                      <a:pt x="209" y="4"/>
                      <a:pt x="207" y="2"/>
                    </a:cubicBezTo>
                    <a:cubicBezTo>
                      <a:pt x="205" y="1"/>
                      <a:pt x="203" y="0"/>
                      <a:pt x="200" y="0"/>
                    </a:cubicBezTo>
                    <a:cubicBezTo>
                      <a:pt x="198" y="1"/>
                      <a:pt x="196" y="2"/>
                      <a:pt x="194" y="4"/>
                    </a:cubicBezTo>
                    <a:cubicBezTo>
                      <a:pt x="192" y="5"/>
                      <a:pt x="191" y="8"/>
                      <a:pt x="191" y="10"/>
                    </a:cubicBezTo>
                    <a:cubicBezTo>
                      <a:pt x="191" y="13"/>
                      <a:pt x="191" y="27"/>
                      <a:pt x="192" y="40"/>
                    </a:cubicBezTo>
                    <a:cubicBezTo>
                      <a:pt x="187" y="41"/>
                      <a:pt x="183" y="42"/>
                      <a:pt x="179" y="43"/>
                    </a:cubicBezTo>
                    <a:cubicBezTo>
                      <a:pt x="174" y="31"/>
                      <a:pt x="168" y="18"/>
                      <a:pt x="167" y="15"/>
                    </a:cubicBezTo>
                    <a:cubicBezTo>
                      <a:pt x="166" y="13"/>
                      <a:pt x="164" y="11"/>
                      <a:pt x="162" y="10"/>
                    </a:cubicBezTo>
                    <a:cubicBezTo>
                      <a:pt x="160" y="10"/>
                      <a:pt x="157" y="9"/>
                      <a:pt x="155" y="10"/>
                    </a:cubicBezTo>
                    <a:cubicBezTo>
                      <a:pt x="152" y="11"/>
                      <a:pt x="150" y="13"/>
                      <a:pt x="149" y="15"/>
                    </a:cubicBezTo>
                    <a:cubicBezTo>
                      <a:pt x="148" y="17"/>
                      <a:pt x="147" y="19"/>
                      <a:pt x="148" y="22"/>
                    </a:cubicBezTo>
                    <a:cubicBezTo>
                      <a:pt x="148" y="24"/>
                      <a:pt x="151" y="38"/>
                      <a:pt x="154" y="51"/>
                    </a:cubicBezTo>
                    <a:cubicBezTo>
                      <a:pt x="150" y="53"/>
                      <a:pt x="146" y="54"/>
                      <a:pt x="142" y="56"/>
                    </a:cubicBezTo>
                    <a:cubicBezTo>
                      <a:pt x="135" y="46"/>
                      <a:pt x="127" y="34"/>
                      <a:pt x="125" y="32"/>
                    </a:cubicBezTo>
                    <a:cubicBezTo>
                      <a:pt x="124" y="30"/>
                      <a:pt x="121" y="28"/>
                      <a:pt x="119" y="28"/>
                    </a:cubicBezTo>
                    <a:cubicBezTo>
                      <a:pt x="117" y="28"/>
                      <a:pt x="114" y="28"/>
                      <a:pt x="112" y="29"/>
                    </a:cubicBezTo>
                    <a:cubicBezTo>
                      <a:pt x="110" y="31"/>
                      <a:pt x="108" y="32"/>
                      <a:pt x="107" y="35"/>
                    </a:cubicBezTo>
                    <a:cubicBezTo>
                      <a:pt x="107" y="37"/>
                      <a:pt x="107" y="40"/>
                      <a:pt x="108" y="42"/>
                    </a:cubicBezTo>
                    <a:cubicBezTo>
                      <a:pt x="109" y="45"/>
                      <a:pt x="115" y="57"/>
                      <a:pt x="120" y="69"/>
                    </a:cubicBezTo>
                    <a:cubicBezTo>
                      <a:pt x="116" y="72"/>
                      <a:pt x="113" y="74"/>
                      <a:pt x="110" y="77"/>
                    </a:cubicBezTo>
                    <a:cubicBezTo>
                      <a:pt x="100" y="68"/>
                      <a:pt x="90" y="58"/>
                      <a:pt x="88" y="56"/>
                    </a:cubicBezTo>
                    <a:cubicBezTo>
                      <a:pt x="86" y="55"/>
                      <a:pt x="83" y="54"/>
                      <a:pt x="81" y="54"/>
                    </a:cubicBezTo>
                    <a:cubicBezTo>
                      <a:pt x="78" y="54"/>
                      <a:pt x="76" y="55"/>
                      <a:pt x="74" y="57"/>
                    </a:cubicBezTo>
                    <a:cubicBezTo>
                      <a:pt x="72" y="58"/>
                      <a:pt x="71" y="61"/>
                      <a:pt x="71" y="63"/>
                    </a:cubicBezTo>
                    <a:cubicBezTo>
                      <a:pt x="71" y="65"/>
                      <a:pt x="71" y="68"/>
                      <a:pt x="73" y="70"/>
                    </a:cubicBezTo>
                    <a:cubicBezTo>
                      <a:pt x="74" y="72"/>
                      <a:pt x="83" y="84"/>
                      <a:pt x="90" y="94"/>
                    </a:cubicBezTo>
                    <a:cubicBezTo>
                      <a:pt x="87" y="97"/>
                      <a:pt x="85" y="101"/>
                      <a:pt x="82" y="104"/>
                    </a:cubicBezTo>
                    <a:cubicBezTo>
                      <a:pt x="71" y="97"/>
                      <a:pt x="58" y="90"/>
                      <a:pt x="56" y="89"/>
                    </a:cubicBezTo>
                    <a:cubicBezTo>
                      <a:pt x="54" y="87"/>
                      <a:pt x="51" y="87"/>
                      <a:pt x="49" y="88"/>
                    </a:cubicBezTo>
                    <a:cubicBezTo>
                      <a:pt x="47" y="88"/>
                      <a:pt x="44" y="89"/>
                      <a:pt x="43" y="92"/>
                    </a:cubicBezTo>
                    <a:cubicBezTo>
                      <a:pt x="41" y="94"/>
                      <a:pt x="41" y="96"/>
                      <a:pt x="41" y="98"/>
                    </a:cubicBezTo>
                    <a:cubicBezTo>
                      <a:pt x="41" y="101"/>
                      <a:pt x="42" y="103"/>
                      <a:pt x="44" y="105"/>
                    </a:cubicBezTo>
                    <a:cubicBezTo>
                      <a:pt x="46" y="107"/>
                      <a:pt x="57" y="116"/>
                      <a:pt x="67" y="125"/>
                    </a:cubicBezTo>
                    <a:cubicBezTo>
                      <a:pt x="64" y="128"/>
                      <a:pt x="62" y="132"/>
                      <a:pt x="60" y="136"/>
                    </a:cubicBezTo>
                    <a:cubicBezTo>
                      <a:pt x="48" y="132"/>
                      <a:pt x="34" y="127"/>
                      <a:pt x="32" y="126"/>
                    </a:cubicBezTo>
                    <a:cubicBezTo>
                      <a:pt x="29" y="126"/>
                      <a:pt x="27" y="126"/>
                      <a:pt x="25" y="127"/>
                    </a:cubicBezTo>
                    <a:cubicBezTo>
                      <a:pt x="22" y="128"/>
                      <a:pt x="21" y="130"/>
                      <a:pt x="20" y="132"/>
                    </a:cubicBezTo>
                    <a:cubicBezTo>
                      <a:pt x="19" y="134"/>
                      <a:pt x="18" y="137"/>
                      <a:pt x="19" y="139"/>
                    </a:cubicBezTo>
                    <a:cubicBezTo>
                      <a:pt x="20" y="142"/>
                      <a:pt x="21" y="144"/>
                      <a:pt x="23" y="145"/>
                    </a:cubicBezTo>
                    <a:cubicBezTo>
                      <a:pt x="26" y="146"/>
                      <a:pt x="38" y="153"/>
                      <a:pt x="50" y="160"/>
                    </a:cubicBezTo>
                    <a:cubicBezTo>
                      <a:pt x="48" y="164"/>
                      <a:pt x="47" y="168"/>
                      <a:pt x="46" y="172"/>
                    </a:cubicBezTo>
                    <a:cubicBezTo>
                      <a:pt x="33" y="171"/>
                      <a:pt x="19" y="169"/>
                      <a:pt x="16" y="169"/>
                    </a:cubicBezTo>
                    <a:cubicBezTo>
                      <a:pt x="13" y="168"/>
                      <a:pt x="11" y="169"/>
                      <a:pt x="9" y="171"/>
                    </a:cubicBezTo>
                    <a:cubicBezTo>
                      <a:pt x="7" y="172"/>
                      <a:pt x="6" y="174"/>
                      <a:pt x="5" y="177"/>
                    </a:cubicBezTo>
                    <a:cubicBezTo>
                      <a:pt x="5" y="179"/>
                      <a:pt x="5" y="182"/>
                      <a:pt x="6" y="184"/>
                    </a:cubicBezTo>
                    <a:cubicBezTo>
                      <a:pt x="7" y="186"/>
                      <a:pt x="9" y="188"/>
                      <a:pt x="12" y="188"/>
                    </a:cubicBezTo>
                    <a:cubicBezTo>
                      <a:pt x="14" y="189"/>
                      <a:pt x="28" y="194"/>
                      <a:pt x="40" y="197"/>
                    </a:cubicBezTo>
                    <a:cubicBezTo>
                      <a:pt x="40" y="202"/>
                      <a:pt x="39" y="206"/>
                      <a:pt x="39" y="210"/>
                    </a:cubicBezTo>
                    <a:cubicBezTo>
                      <a:pt x="26" y="211"/>
                      <a:pt x="12" y="213"/>
                      <a:pt x="9" y="213"/>
                    </a:cubicBezTo>
                    <a:cubicBezTo>
                      <a:pt x="7" y="213"/>
                      <a:pt x="4" y="215"/>
                      <a:pt x="3" y="216"/>
                    </a:cubicBezTo>
                    <a:cubicBezTo>
                      <a:pt x="1" y="218"/>
                      <a:pt x="0" y="221"/>
                      <a:pt x="0" y="223"/>
                    </a:cubicBezTo>
                    <a:cubicBezTo>
                      <a:pt x="0" y="226"/>
                      <a:pt x="1" y="228"/>
                      <a:pt x="3" y="230"/>
                    </a:cubicBezTo>
                    <a:cubicBezTo>
                      <a:pt x="4" y="232"/>
                      <a:pt x="7" y="233"/>
                      <a:pt x="9" y="233"/>
                    </a:cubicBezTo>
                    <a:cubicBezTo>
                      <a:pt x="12" y="234"/>
                      <a:pt x="26" y="235"/>
                      <a:pt x="39" y="236"/>
                    </a:cubicBezTo>
                    <a:cubicBezTo>
                      <a:pt x="39" y="241"/>
                      <a:pt x="40" y="245"/>
                      <a:pt x="40" y="249"/>
                    </a:cubicBezTo>
                    <a:cubicBezTo>
                      <a:pt x="28" y="253"/>
                      <a:pt x="14" y="257"/>
                      <a:pt x="12" y="258"/>
                    </a:cubicBezTo>
                    <a:cubicBezTo>
                      <a:pt x="9" y="259"/>
                      <a:pt x="7" y="261"/>
                      <a:pt x="6" y="263"/>
                    </a:cubicBezTo>
                    <a:cubicBezTo>
                      <a:pt x="5" y="265"/>
                      <a:pt x="5" y="267"/>
                      <a:pt x="5" y="270"/>
                    </a:cubicBezTo>
                    <a:cubicBezTo>
                      <a:pt x="6" y="272"/>
                      <a:pt x="7" y="274"/>
                      <a:pt x="9" y="276"/>
                    </a:cubicBezTo>
                    <a:cubicBezTo>
                      <a:pt x="11" y="277"/>
                      <a:pt x="13" y="278"/>
                      <a:pt x="16" y="278"/>
                    </a:cubicBezTo>
                    <a:cubicBezTo>
                      <a:pt x="19" y="278"/>
                      <a:pt x="33" y="276"/>
                      <a:pt x="46" y="274"/>
                    </a:cubicBezTo>
                    <a:cubicBezTo>
                      <a:pt x="47" y="279"/>
                      <a:pt x="48" y="283"/>
                      <a:pt x="50" y="287"/>
                    </a:cubicBezTo>
                    <a:cubicBezTo>
                      <a:pt x="38" y="293"/>
                      <a:pt x="26" y="300"/>
                      <a:pt x="23" y="302"/>
                    </a:cubicBezTo>
                    <a:cubicBezTo>
                      <a:pt x="21" y="303"/>
                      <a:pt x="20" y="305"/>
                      <a:pt x="19" y="307"/>
                    </a:cubicBezTo>
                    <a:cubicBezTo>
                      <a:pt x="18" y="310"/>
                      <a:pt x="19" y="312"/>
                      <a:pt x="20" y="314"/>
                    </a:cubicBezTo>
                    <a:cubicBezTo>
                      <a:pt x="21" y="317"/>
                      <a:pt x="22" y="318"/>
                      <a:pt x="25" y="319"/>
                    </a:cubicBezTo>
                    <a:cubicBezTo>
                      <a:pt x="27" y="321"/>
                      <a:pt x="29" y="321"/>
                      <a:pt x="32" y="320"/>
                    </a:cubicBezTo>
                    <a:cubicBezTo>
                      <a:pt x="34" y="319"/>
                      <a:pt x="48" y="315"/>
                      <a:pt x="60" y="310"/>
                    </a:cubicBezTo>
                    <a:cubicBezTo>
                      <a:pt x="62" y="314"/>
                      <a:pt x="64" y="318"/>
                      <a:pt x="67" y="322"/>
                    </a:cubicBezTo>
                    <a:cubicBezTo>
                      <a:pt x="57" y="330"/>
                      <a:pt x="46" y="340"/>
                      <a:pt x="44" y="342"/>
                    </a:cubicBezTo>
                    <a:cubicBezTo>
                      <a:pt x="42" y="343"/>
                      <a:pt x="41" y="346"/>
                      <a:pt x="41" y="348"/>
                    </a:cubicBezTo>
                    <a:cubicBezTo>
                      <a:pt x="41" y="350"/>
                      <a:pt x="41" y="353"/>
                      <a:pt x="43" y="355"/>
                    </a:cubicBezTo>
                    <a:cubicBezTo>
                      <a:pt x="44" y="357"/>
                      <a:pt x="47" y="358"/>
                      <a:pt x="49" y="359"/>
                    </a:cubicBezTo>
                    <a:cubicBezTo>
                      <a:pt x="51" y="359"/>
                      <a:pt x="54" y="359"/>
                      <a:pt x="56" y="358"/>
                    </a:cubicBezTo>
                    <a:cubicBezTo>
                      <a:pt x="58" y="356"/>
                      <a:pt x="71" y="349"/>
                      <a:pt x="82" y="343"/>
                    </a:cubicBezTo>
                    <a:cubicBezTo>
                      <a:pt x="85" y="346"/>
                      <a:pt x="87" y="349"/>
                      <a:pt x="90" y="352"/>
                    </a:cubicBezTo>
                    <a:cubicBezTo>
                      <a:pt x="83" y="363"/>
                      <a:pt x="74" y="374"/>
                      <a:pt x="73" y="376"/>
                    </a:cubicBezTo>
                    <a:cubicBezTo>
                      <a:pt x="71" y="378"/>
                      <a:pt x="71" y="381"/>
                      <a:pt x="71" y="383"/>
                    </a:cubicBezTo>
                    <a:cubicBezTo>
                      <a:pt x="71" y="386"/>
                      <a:pt x="72" y="388"/>
                      <a:pt x="74" y="390"/>
                    </a:cubicBezTo>
                    <a:cubicBezTo>
                      <a:pt x="76" y="391"/>
                      <a:pt x="78" y="392"/>
                      <a:pt x="81" y="392"/>
                    </a:cubicBezTo>
                    <a:cubicBezTo>
                      <a:pt x="83" y="392"/>
                      <a:pt x="86" y="392"/>
                      <a:pt x="88" y="390"/>
                    </a:cubicBezTo>
                    <a:cubicBezTo>
                      <a:pt x="90" y="388"/>
                      <a:pt x="100" y="378"/>
                      <a:pt x="110" y="370"/>
                    </a:cubicBezTo>
                    <a:cubicBezTo>
                      <a:pt x="113" y="372"/>
                      <a:pt x="116" y="375"/>
                      <a:pt x="120" y="377"/>
                    </a:cubicBezTo>
                    <a:cubicBezTo>
                      <a:pt x="115" y="389"/>
                      <a:pt x="109" y="402"/>
                      <a:pt x="108" y="405"/>
                    </a:cubicBezTo>
                    <a:cubicBezTo>
                      <a:pt x="107" y="407"/>
                      <a:pt x="107" y="409"/>
                      <a:pt x="107" y="412"/>
                    </a:cubicBezTo>
                    <a:cubicBezTo>
                      <a:pt x="108" y="414"/>
                      <a:pt x="110" y="416"/>
                      <a:pt x="112" y="417"/>
                    </a:cubicBezTo>
                    <a:cubicBezTo>
                      <a:pt x="114" y="419"/>
                      <a:pt x="117" y="419"/>
                      <a:pt x="119" y="418"/>
                    </a:cubicBezTo>
                    <a:cubicBezTo>
                      <a:pt x="121" y="418"/>
                      <a:pt x="124" y="417"/>
                      <a:pt x="125" y="415"/>
                    </a:cubicBezTo>
                    <a:cubicBezTo>
                      <a:pt x="127" y="412"/>
                      <a:pt x="135" y="401"/>
                      <a:pt x="142" y="390"/>
                    </a:cubicBezTo>
                    <a:cubicBezTo>
                      <a:pt x="146" y="392"/>
                      <a:pt x="150" y="394"/>
                      <a:pt x="154" y="396"/>
                    </a:cubicBezTo>
                    <a:cubicBezTo>
                      <a:pt x="151" y="408"/>
                      <a:pt x="148" y="422"/>
                      <a:pt x="148" y="425"/>
                    </a:cubicBezTo>
                    <a:cubicBezTo>
                      <a:pt x="147" y="427"/>
                      <a:pt x="148" y="430"/>
                      <a:pt x="149" y="432"/>
                    </a:cubicBezTo>
                    <a:cubicBezTo>
                      <a:pt x="150" y="434"/>
                      <a:pt x="152" y="436"/>
                      <a:pt x="155" y="436"/>
                    </a:cubicBezTo>
                    <a:cubicBezTo>
                      <a:pt x="157" y="437"/>
                      <a:pt x="160" y="437"/>
                      <a:pt x="162" y="436"/>
                    </a:cubicBezTo>
                    <a:cubicBezTo>
                      <a:pt x="164" y="435"/>
                      <a:pt x="166" y="433"/>
                      <a:pt x="167" y="431"/>
                    </a:cubicBezTo>
                    <a:cubicBezTo>
                      <a:pt x="168" y="428"/>
                      <a:pt x="174" y="415"/>
                      <a:pt x="179" y="404"/>
                    </a:cubicBezTo>
                    <a:cubicBezTo>
                      <a:pt x="183" y="405"/>
                      <a:pt x="187" y="405"/>
                      <a:pt x="192" y="406"/>
                    </a:cubicBezTo>
                    <a:cubicBezTo>
                      <a:pt x="191" y="419"/>
                      <a:pt x="191" y="433"/>
                      <a:pt x="191" y="436"/>
                    </a:cubicBezTo>
                    <a:cubicBezTo>
                      <a:pt x="191" y="439"/>
                      <a:pt x="192" y="441"/>
                      <a:pt x="194" y="443"/>
                    </a:cubicBezTo>
                    <a:cubicBezTo>
                      <a:pt x="196" y="445"/>
                      <a:pt x="198" y="446"/>
                      <a:pt x="200" y="446"/>
                    </a:cubicBezTo>
                    <a:cubicBezTo>
                      <a:pt x="203" y="446"/>
                      <a:pt x="205" y="446"/>
                      <a:pt x="207" y="444"/>
                    </a:cubicBezTo>
                    <a:cubicBezTo>
                      <a:pt x="209" y="443"/>
                      <a:pt x="211" y="441"/>
                      <a:pt x="211" y="438"/>
                    </a:cubicBezTo>
                    <a:cubicBezTo>
                      <a:pt x="212" y="436"/>
                      <a:pt x="215" y="421"/>
                      <a:pt x="217" y="409"/>
                    </a:cubicBezTo>
                    <a:cubicBezTo>
                      <a:pt x="219" y="409"/>
                      <a:pt x="222" y="409"/>
                      <a:pt x="224" y="409"/>
                    </a:cubicBezTo>
                    <a:cubicBezTo>
                      <a:pt x="226" y="409"/>
                      <a:pt x="228" y="409"/>
                      <a:pt x="230" y="409"/>
                    </a:cubicBezTo>
                    <a:cubicBezTo>
                      <a:pt x="233" y="421"/>
                      <a:pt x="235" y="436"/>
                      <a:pt x="236" y="438"/>
                    </a:cubicBezTo>
                    <a:cubicBezTo>
                      <a:pt x="237" y="441"/>
                      <a:pt x="238" y="443"/>
                      <a:pt x="240" y="444"/>
                    </a:cubicBezTo>
                    <a:cubicBezTo>
                      <a:pt x="242" y="446"/>
                      <a:pt x="244" y="446"/>
                      <a:pt x="247" y="446"/>
                    </a:cubicBezTo>
                    <a:cubicBezTo>
                      <a:pt x="250" y="446"/>
                      <a:pt x="252" y="445"/>
                      <a:pt x="253" y="443"/>
                    </a:cubicBezTo>
                    <a:cubicBezTo>
                      <a:pt x="255" y="441"/>
                      <a:pt x="256" y="439"/>
                      <a:pt x="256" y="436"/>
                    </a:cubicBezTo>
                    <a:cubicBezTo>
                      <a:pt x="256" y="433"/>
                      <a:pt x="256" y="419"/>
                      <a:pt x="256" y="406"/>
                    </a:cubicBezTo>
                    <a:cubicBezTo>
                      <a:pt x="260" y="405"/>
                      <a:pt x="264" y="405"/>
                      <a:pt x="269" y="404"/>
                    </a:cubicBezTo>
                    <a:cubicBezTo>
                      <a:pt x="274" y="415"/>
                      <a:pt x="279" y="428"/>
                      <a:pt x="280" y="431"/>
                    </a:cubicBezTo>
                    <a:cubicBezTo>
                      <a:pt x="281" y="433"/>
                      <a:pt x="283" y="435"/>
                      <a:pt x="286" y="436"/>
                    </a:cubicBezTo>
                    <a:cubicBezTo>
                      <a:pt x="288" y="437"/>
                      <a:pt x="290" y="437"/>
                      <a:pt x="293" y="436"/>
                    </a:cubicBezTo>
                    <a:cubicBezTo>
                      <a:pt x="295" y="436"/>
                      <a:pt x="297" y="434"/>
                      <a:pt x="298" y="432"/>
                    </a:cubicBezTo>
                    <a:cubicBezTo>
                      <a:pt x="300" y="430"/>
                      <a:pt x="300" y="427"/>
                      <a:pt x="300" y="425"/>
                    </a:cubicBezTo>
                    <a:cubicBezTo>
                      <a:pt x="299" y="422"/>
                      <a:pt x="296" y="408"/>
                      <a:pt x="293" y="396"/>
                    </a:cubicBezTo>
                    <a:cubicBezTo>
                      <a:pt x="297" y="394"/>
                      <a:pt x="301" y="392"/>
                      <a:pt x="305" y="390"/>
                    </a:cubicBezTo>
                    <a:cubicBezTo>
                      <a:pt x="312" y="401"/>
                      <a:pt x="321" y="412"/>
                      <a:pt x="322" y="415"/>
                    </a:cubicBezTo>
                    <a:cubicBezTo>
                      <a:pt x="324" y="417"/>
                      <a:pt x="326" y="418"/>
                      <a:pt x="328" y="418"/>
                    </a:cubicBezTo>
                    <a:cubicBezTo>
                      <a:pt x="331" y="419"/>
                      <a:pt x="333" y="419"/>
                      <a:pt x="335" y="417"/>
                    </a:cubicBezTo>
                    <a:cubicBezTo>
                      <a:pt x="338" y="416"/>
                      <a:pt x="339" y="414"/>
                      <a:pt x="340" y="412"/>
                    </a:cubicBezTo>
                    <a:cubicBezTo>
                      <a:pt x="341" y="409"/>
                      <a:pt x="341" y="407"/>
                      <a:pt x="340" y="405"/>
                    </a:cubicBezTo>
                    <a:cubicBezTo>
                      <a:pt x="339" y="402"/>
                      <a:pt x="333" y="389"/>
                      <a:pt x="327" y="377"/>
                    </a:cubicBezTo>
                    <a:cubicBezTo>
                      <a:pt x="331" y="375"/>
                      <a:pt x="334" y="372"/>
                      <a:pt x="338" y="370"/>
                    </a:cubicBezTo>
                    <a:cubicBezTo>
                      <a:pt x="347" y="378"/>
                      <a:pt x="358" y="388"/>
                      <a:pt x="360" y="390"/>
                    </a:cubicBezTo>
                    <a:cubicBezTo>
                      <a:pt x="362" y="392"/>
                      <a:pt x="364" y="392"/>
                      <a:pt x="367" y="392"/>
                    </a:cubicBezTo>
                    <a:cubicBezTo>
                      <a:pt x="369" y="392"/>
                      <a:pt x="371" y="391"/>
                      <a:pt x="373" y="390"/>
                    </a:cubicBezTo>
                    <a:cubicBezTo>
                      <a:pt x="375" y="388"/>
                      <a:pt x="376" y="386"/>
                      <a:pt x="376" y="383"/>
                    </a:cubicBezTo>
                    <a:cubicBezTo>
                      <a:pt x="377" y="381"/>
                      <a:pt x="376" y="378"/>
                      <a:pt x="375" y="376"/>
                    </a:cubicBezTo>
                    <a:cubicBezTo>
                      <a:pt x="373" y="374"/>
                      <a:pt x="365" y="363"/>
                      <a:pt x="357" y="352"/>
                    </a:cubicBezTo>
                    <a:cubicBezTo>
                      <a:pt x="360" y="349"/>
                      <a:pt x="363" y="346"/>
                      <a:pt x="366" y="343"/>
                    </a:cubicBezTo>
                    <a:cubicBezTo>
                      <a:pt x="377" y="349"/>
                      <a:pt x="389" y="356"/>
                      <a:pt x="391" y="358"/>
                    </a:cubicBezTo>
                    <a:cubicBezTo>
                      <a:pt x="394" y="359"/>
                      <a:pt x="396" y="359"/>
                      <a:pt x="398" y="359"/>
                    </a:cubicBezTo>
                    <a:cubicBezTo>
                      <a:pt x="401" y="358"/>
                      <a:pt x="403" y="357"/>
                      <a:pt x="404" y="355"/>
                    </a:cubicBezTo>
                    <a:cubicBezTo>
                      <a:pt x="406" y="353"/>
                      <a:pt x="407" y="350"/>
                      <a:pt x="406" y="348"/>
                    </a:cubicBezTo>
                    <a:cubicBezTo>
                      <a:pt x="406" y="346"/>
                      <a:pt x="405" y="343"/>
                      <a:pt x="403" y="342"/>
                    </a:cubicBezTo>
                    <a:cubicBezTo>
                      <a:pt x="401" y="340"/>
                      <a:pt x="390" y="330"/>
                      <a:pt x="381" y="322"/>
                    </a:cubicBezTo>
                    <a:cubicBezTo>
                      <a:pt x="383" y="318"/>
                      <a:pt x="385" y="314"/>
                      <a:pt x="387" y="310"/>
                    </a:cubicBezTo>
                    <a:cubicBezTo>
                      <a:pt x="399" y="315"/>
                      <a:pt x="413" y="319"/>
                      <a:pt x="416" y="320"/>
                    </a:cubicBezTo>
                    <a:cubicBezTo>
                      <a:pt x="418" y="321"/>
                      <a:pt x="421" y="321"/>
                      <a:pt x="423" y="319"/>
                    </a:cubicBezTo>
                    <a:cubicBezTo>
                      <a:pt x="425" y="318"/>
                      <a:pt x="427" y="317"/>
                      <a:pt x="428" y="314"/>
                    </a:cubicBezTo>
                    <a:cubicBezTo>
                      <a:pt x="429" y="312"/>
                      <a:pt x="429" y="310"/>
                      <a:pt x="428" y="307"/>
                    </a:cubicBezTo>
                    <a:cubicBezTo>
                      <a:pt x="428" y="305"/>
                      <a:pt x="426" y="303"/>
                      <a:pt x="424" y="302"/>
                    </a:cubicBezTo>
                    <a:cubicBezTo>
                      <a:pt x="421" y="300"/>
                      <a:pt x="409" y="293"/>
                      <a:pt x="398" y="287"/>
                    </a:cubicBezTo>
                    <a:cubicBezTo>
                      <a:pt x="399" y="283"/>
                      <a:pt x="401" y="279"/>
                      <a:pt x="402" y="274"/>
                    </a:cubicBezTo>
                    <a:cubicBezTo>
                      <a:pt x="415" y="276"/>
                      <a:pt x="429" y="278"/>
                      <a:pt x="432" y="278"/>
                    </a:cubicBezTo>
                    <a:cubicBezTo>
                      <a:pt x="434" y="278"/>
                      <a:pt x="436" y="277"/>
                      <a:pt x="438" y="276"/>
                    </a:cubicBezTo>
                    <a:cubicBezTo>
                      <a:pt x="440" y="274"/>
                      <a:pt x="442" y="272"/>
                      <a:pt x="442" y="270"/>
                    </a:cubicBezTo>
                    <a:cubicBezTo>
                      <a:pt x="443" y="267"/>
                      <a:pt x="442" y="265"/>
                      <a:pt x="441" y="263"/>
                    </a:cubicBezTo>
                    <a:cubicBezTo>
                      <a:pt x="440" y="261"/>
                      <a:pt x="438" y="259"/>
                      <a:pt x="436" y="258"/>
                    </a:cubicBezTo>
                    <a:cubicBezTo>
                      <a:pt x="433" y="257"/>
                      <a:pt x="419" y="253"/>
                      <a:pt x="407" y="249"/>
                    </a:cubicBezTo>
                    <a:cubicBezTo>
                      <a:pt x="408" y="245"/>
                      <a:pt x="408" y="241"/>
                      <a:pt x="408" y="236"/>
                    </a:cubicBezTo>
                    <a:cubicBezTo>
                      <a:pt x="421" y="235"/>
                      <a:pt x="435" y="234"/>
                      <a:pt x="438" y="233"/>
                    </a:cubicBezTo>
                    <a:close/>
                    <a:moveTo>
                      <a:pt x="224" y="187"/>
                    </a:moveTo>
                    <a:cubicBezTo>
                      <a:pt x="244" y="187"/>
                      <a:pt x="260" y="203"/>
                      <a:pt x="260" y="223"/>
                    </a:cubicBezTo>
                    <a:cubicBezTo>
                      <a:pt x="260" y="243"/>
                      <a:pt x="244" y="260"/>
                      <a:pt x="224" y="260"/>
                    </a:cubicBezTo>
                    <a:cubicBezTo>
                      <a:pt x="204" y="260"/>
                      <a:pt x="187" y="243"/>
                      <a:pt x="187" y="223"/>
                    </a:cubicBezTo>
                    <a:cubicBezTo>
                      <a:pt x="187" y="203"/>
                      <a:pt x="204" y="187"/>
                      <a:pt x="224" y="187"/>
                    </a:cubicBezTo>
                    <a:close/>
                    <a:moveTo>
                      <a:pt x="76" y="223"/>
                    </a:moveTo>
                    <a:cubicBezTo>
                      <a:pt x="76" y="147"/>
                      <a:pt x="133" y="85"/>
                      <a:pt x="206" y="76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146" y="109"/>
                      <a:pt x="100" y="161"/>
                      <a:pt x="100" y="223"/>
                    </a:cubicBezTo>
                    <a:cubicBezTo>
                      <a:pt x="100" y="239"/>
                      <a:pt x="103" y="255"/>
                      <a:pt x="109" y="269"/>
                    </a:cubicBezTo>
                    <a:cubicBezTo>
                      <a:pt x="88" y="281"/>
                      <a:pt x="88" y="281"/>
                      <a:pt x="88" y="281"/>
                    </a:cubicBezTo>
                    <a:cubicBezTo>
                      <a:pt x="80" y="263"/>
                      <a:pt x="76" y="244"/>
                      <a:pt x="76" y="223"/>
                    </a:cubicBezTo>
                    <a:close/>
                    <a:moveTo>
                      <a:pt x="224" y="371"/>
                    </a:moveTo>
                    <a:cubicBezTo>
                      <a:pt x="175" y="371"/>
                      <a:pt x="132" y="348"/>
                      <a:pt x="105" y="311"/>
                    </a:cubicBezTo>
                    <a:cubicBezTo>
                      <a:pt x="126" y="299"/>
                      <a:pt x="126" y="299"/>
                      <a:pt x="126" y="299"/>
                    </a:cubicBezTo>
                    <a:cubicBezTo>
                      <a:pt x="149" y="328"/>
                      <a:pt x="184" y="347"/>
                      <a:pt x="224" y="347"/>
                    </a:cubicBezTo>
                    <a:cubicBezTo>
                      <a:pt x="263" y="347"/>
                      <a:pt x="298" y="328"/>
                      <a:pt x="321" y="299"/>
                    </a:cubicBezTo>
                    <a:cubicBezTo>
                      <a:pt x="342" y="312"/>
                      <a:pt x="342" y="312"/>
                      <a:pt x="342" y="312"/>
                    </a:cubicBezTo>
                    <a:cubicBezTo>
                      <a:pt x="315" y="348"/>
                      <a:pt x="272" y="371"/>
                      <a:pt x="224" y="371"/>
                    </a:cubicBezTo>
                    <a:close/>
                    <a:moveTo>
                      <a:pt x="360" y="281"/>
                    </a:moveTo>
                    <a:cubicBezTo>
                      <a:pt x="338" y="269"/>
                      <a:pt x="338" y="269"/>
                      <a:pt x="338" y="269"/>
                    </a:cubicBezTo>
                    <a:cubicBezTo>
                      <a:pt x="344" y="255"/>
                      <a:pt x="347" y="240"/>
                      <a:pt x="347" y="223"/>
                    </a:cubicBezTo>
                    <a:cubicBezTo>
                      <a:pt x="347" y="161"/>
                      <a:pt x="301" y="109"/>
                      <a:pt x="241" y="101"/>
                    </a:cubicBezTo>
                    <a:cubicBezTo>
                      <a:pt x="241" y="76"/>
                      <a:pt x="241" y="76"/>
                      <a:pt x="241" y="76"/>
                    </a:cubicBezTo>
                    <a:cubicBezTo>
                      <a:pt x="314" y="85"/>
                      <a:pt x="371" y="147"/>
                      <a:pt x="371" y="223"/>
                    </a:cubicBezTo>
                    <a:cubicBezTo>
                      <a:pt x="371" y="244"/>
                      <a:pt x="367" y="264"/>
                      <a:pt x="360" y="2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Freeform 1222"/>
              <p:cNvSpPr>
                <a:spLocks noEditPoints="1"/>
              </p:cNvSpPr>
              <p:nvPr/>
            </p:nvSpPr>
            <p:spPr bwMode="auto">
              <a:xfrm>
                <a:off x="6362213" y="2488729"/>
                <a:ext cx="476428" cy="476428"/>
              </a:xfrm>
              <a:custGeom>
                <a:avLst/>
                <a:gdLst>
                  <a:gd name="T0" fmla="*/ 923626627 w 225"/>
                  <a:gd name="T1" fmla="*/ 659092699 h 225"/>
                  <a:gd name="T2" fmla="*/ 654610042 w 225"/>
                  <a:gd name="T3" fmla="*/ 85189571 h 225"/>
                  <a:gd name="T4" fmla="*/ 85189571 w 225"/>
                  <a:gd name="T5" fmla="*/ 354206256 h 225"/>
                  <a:gd name="T6" fmla="*/ 354206256 w 225"/>
                  <a:gd name="T7" fmla="*/ 928111401 h 225"/>
                  <a:gd name="T8" fmla="*/ 923626627 w 225"/>
                  <a:gd name="T9" fmla="*/ 659092699 h 225"/>
                  <a:gd name="T10" fmla="*/ 376623775 w 225"/>
                  <a:gd name="T11" fmla="*/ 856371951 h 225"/>
                  <a:gd name="T12" fmla="*/ 251083906 w 225"/>
                  <a:gd name="T13" fmla="*/ 780151962 h 225"/>
                  <a:gd name="T14" fmla="*/ 408010843 w 225"/>
                  <a:gd name="T15" fmla="*/ 641157836 h 225"/>
                  <a:gd name="T16" fmla="*/ 448363225 w 225"/>
                  <a:gd name="T17" fmla="*/ 663577473 h 225"/>
                  <a:gd name="T18" fmla="*/ 641157836 w 225"/>
                  <a:gd name="T19" fmla="*/ 600805454 h 225"/>
                  <a:gd name="T20" fmla="*/ 838439206 w 225"/>
                  <a:gd name="T21" fmla="*/ 672544904 h 225"/>
                  <a:gd name="T22" fmla="*/ 376623775 w 225"/>
                  <a:gd name="T23" fmla="*/ 856371951 h 225"/>
                  <a:gd name="T24" fmla="*/ 582872709 w 225"/>
                  <a:gd name="T25" fmla="*/ 533550646 h 225"/>
                  <a:gd name="T26" fmla="*/ 475265519 w 225"/>
                  <a:gd name="T27" fmla="*/ 582872709 h 225"/>
                  <a:gd name="T28" fmla="*/ 425943588 w 225"/>
                  <a:gd name="T29" fmla="*/ 479748176 h 225"/>
                  <a:gd name="T30" fmla="*/ 533550646 w 225"/>
                  <a:gd name="T31" fmla="*/ 425943588 h 225"/>
                  <a:gd name="T32" fmla="*/ 582872709 w 225"/>
                  <a:gd name="T33" fmla="*/ 533550646 h 225"/>
                  <a:gd name="T34" fmla="*/ 869824157 w 225"/>
                  <a:gd name="T35" fmla="*/ 587355366 h 225"/>
                  <a:gd name="T36" fmla="*/ 672544904 w 225"/>
                  <a:gd name="T37" fmla="*/ 515617901 h 225"/>
                  <a:gd name="T38" fmla="*/ 560453072 w 225"/>
                  <a:gd name="T39" fmla="*/ 349723599 h 225"/>
                  <a:gd name="T40" fmla="*/ 520100558 w 225"/>
                  <a:gd name="T41" fmla="*/ 340756168 h 225"/>
                  <a:gd name="T42" fmla="*/ 484230833 w 225"/>
                  <a:gd name="T43" fmla="*/ 134509384 h 225"/>
                  <a:gd name="T44" fmla="*/ 632192522 w 225"/>
                  <a:gd name="T45" fmla="*/ 152444280 h 225"/>
                  <a:gd name="T46" fmla="*/ 869824157 w 225"/>
                  <a:gd name="T47" fmla="*/ 587355366 h 225"/>
                  <a:gd name="T48" fmla="*/ 152444280 w 225"/>
                  <a:gd name="T49" fmla="*/ 381108550 h 225"/>
                  <a:gd name="T50" fmla="*/ 399043412 w 225"/>
                  <a:gd name="T51" fmla="*/ 147959506 h 225"/>
                  <a:gd name="T52" fmla="*/ 434911020 w 225"/>
                  <a:gd name="T53" fmla="*/ 354206256 h 225"/>
                  <a:gd name="T54" fmla="*/ 349723599 w 225"/>
                  <a:gd name="T55" fmla="*/ 448363225 h 225"/>
                  <a:gd name="T56" fmla="*/ 354206256 w 225"/>
                  <a:gd name="T57" fmla="*/ 573905278 h 225"/>
                  <a:gd name="T58" fmla="*/ 192796662 w 225"/>
                  <a:gd name="T59" fmla="*/ 712897286 h 225"/>
                  <a:gd name="T60" fmla="*/ 152444280 w 225"/>
                  <a:gd name="T61" fmla="*/ 381108550 h 22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25"/>
                  <a:gd name="T94" fmla="*/ 0 h 225"/>
                  <a:gd name="T95" fmla="*/ 225 w 225"/>
                  <a:gd name="T96" fmla="*/ 225 h 22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25" h="225">
                    <a:moveTo>
                      <a:pt x="206" y="147"/>
                    </a:moveTo>
                    <a:cubicBezTo>
                      <a:pt x="225" y="95"/>
                      <a:pt x="198" y="38"/>
                      <a:pt x="146" y="19"/>
                    </a:cubicBezTo>
                    <a:cubicBezTo>
                      <a:pt x="94" y="0"/>
                      <a:pt x="38" y="27"/>
                      <a:pt x="19" y="79"/>
                    </a:cubicBezTo>
                    <a:cubicBezTo>
                      <a:pt x="0" y="131"/>
                      <a:pt x="27" y="188"/>
                      <a:pt x="79" y="207"/>
                    </a:cubicBezTo>
                    <a:cubicBezTo>
                      <a:pt x="131" y="225"/>
                      <a:pt x="188" y="198"/>
                      <a:pt x="206" y="147"/>
                    </a:cubicBezTo>
                    <a:close/>
                    <a:moveTo>
                      <a:pt x="84" y="191"/>
                    </a:moveTo>
                    <a:cubicBezTo>
                      <a:pt x="73" y="187"/>
                      <a:pt x="64" y="181"/>
                      <a:pt x="56" y="174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4" y="145"/>
                      <a:pt x="97" y="147"/>
                      <a:pt x="100" y="148"/>
                    </a:cubicBezTo>
                    <a:cubicBezTo>
                      <a:pt x="116" y="154"/>
                      <a:pt x="134" y="147"/>
                      <a:pt x="143" y="134"/>
                    </a:cubicBezTo>
                    <a:cubicBezTo>
                      <a:pt x="187" y="150"/>
                      <a:pt x="187" y="150"/>
                      <a:pt x="187" y="150"/>
                    </a:cubicBezTo>
                    <a:cubicBezTo>
                      <a:pt x="169" y="187"/>
                      <a:pt x="125" y="206"/>
                      <a:pt x="84" y="191"/>
                    </a:cubicBezTo>
                    <a:close/>
                    <a:moveTo>
                      <a:pt x="130" y="119"/>
                    </a:moveTo>
                    <a:cubicBezTo>
                      <a:pt x="127" y="129"/>
                      <a:pt x="116" y="134"/>
                      <a:pt x="106" y="130"/>
                    </a:cubicBezTo>
                    <a:cubicBezTo>
                      <a:pt x="97" y="127"/>
                      <a:pt x="92" y="116"/>
                      <a:pt x="95" y="107"/>
                    </a:cubicBezTo>
                    <a:cubicBezTo>
                      <a:pt x="99" y="97"/>
                      <a:pt x="109" y="92"/>
                      <a:pt x="119" y="95"/>
                    </a:cubicBezTo>
                    <a:cubicBezTo>
                      <a:pt x="128" y="99"/>
                      <a:pt x="133" y="109"/>
                      <a:pt x="130" y="119"/>
                    </a:cubicBezTo>
                    <a:close/>
                    <a:moveTo>
                      <a:pt x="194" y="131"/>
                    </a:moveTo>
                    <a:cubicBezTo>
                      <a:pt x="150" y="115"/>
                      <a:pt x="150" y="115"/>
                      <a:pt x="150" y="115"/>
                    </a:cubicBezTo>
                    <a:cubicBezTo>
                      <a:pt x="151" y="99"/>
                      <a:pt x="141" y="84"/>
                      <a:pt x="125" y="78"/>
                    </a:cubicBezTo>
                    <a:cubicBezTo>
                      <a:pt x="122" y="77"/>
                      <a:pt x="119" y="76"/>
                      <a:pt x="116" y="76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19" y="29"/>
                      <a:pt x="130" y="30"/>
                      <a:pt x="141" y="34"/>
                    </a:cubicBezTo>
                    <a:cubicBezTo>
                      <a:pt x="181" y="49"/>
                      <a:pt x="203" y="91"/>
                      <a:pt x="194" y="131"/>
                    </a:cubicBezTo>
                    <a:close/>
                    <a:moveTo>
                      <a:pt x="34" y="85"/>
                    </a:moveTo>
                    <a:cubicBezTo>
                      <a:pt x="44" y="59"/>
                      <a:pt x="64" y="40"/>
                      <a:pt x="89" y="33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88" y="83"/>
                      <a:pt x="81" y="90"/>
                      <a:pt x="78" y="100"/>
                    </a:cubicBezTo>
                    <a:cubicBezTo>
                      <a:pt x="74" y="110"/>
                      <a:pt x="75" y="120"/>
                      <a:pt x="79" y="128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29" y="138"/>
                      <a:pt x="25" y="110"/>
                      <a:pt x="34" y="8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Freeform 1226"/>
              <p:cNvSpPr/>
              <p:nvPr/>
            </p:nvSpPr>
            <p:spPr bwMode="auto">
              <a:xfrm>
                <a:off x="6061085" y="3579509"/>
                <a:ext cx="82525" cy="134949"/>
              </a:xfrm>
              <a:custGeom>
                <a:avLst/>
                <a:gdLst>
                  <a:gd name="T0" fmla="*/ 0 w 39"/>
                  <a:gd name="T1" fmla="*/ 2 h 64"/>
                  <a:gd name="T2" fmla="*/ 15 w 39"/>
                  <a:gd name="T3" fmla="*/ 64 h 64"/>
                  <a:gd name="T4" fmla="*/ 36 w 39"/>
                  <a:gd name="T5" fmla="*/ 28 h 64"/>
                  <a:gd name="T6" fmla="*/ 0 w 39"/>
                  <a:gd name="T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4">
                    <a:moveTo>
                      <a:pt x="0" y="2"/>
                    </a:moveTo>
                    <a:cubicBezTo>
                      <a:pt x="15" y="64"/>
                      <a:pt x="15" y="64"/>
                      <a:pt x="15" y="64"/>
                    </a:cubicBezTo>
                    <a:cubicBezTo>
                      <a:pt x="30" y="59"/>
                      <a:pt x="39" y="44"/>
                      <a:pt x="36" y="28"/>
                    </a:cubicBezTo>
                    <a:cubicBezTo>
                      <a:pt x="33" y="11"/>
                      <a:pt x="17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Freeform 1227"/>
              <p:cNvSpPr/>
              <p:nvPr/>
            </p:nvSpPr>
            <p:spPr bwMode="auto">
              <a:xfrm>
                <a:off x="5999192" y="3584272"/>
                <a:ext cx="79351" cy="138126"/>
              </a:xfrm>
              <a:custGeom>
                <a:avLst/>
                <a:gdLst>
                  <a:gd name="T0" fmla="*/ 3 w 38"/>
                  <a:gd name="T1" fmla="*/ 37 h 65"/>
                  <a:gd name="T2" fmla="*/ 38 w 38"/>
                  <a:gd name="T3" fmla="*/ 63 h 65"/>
                  <a:gd name="T4" fmla="*/ 23 w 38"/>
                  <a:gd name="T5" fmla="*/ 0 h 65"/>
                  <a:gd name="T6" fmla="*/ 3 w 38"/>
                  <a:gd name="T7" fmla="*/ 3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5">
                    <a:moveTo>
                      <a:pt x="3" y="37"/>
                    </a:moveTo>
                    <a:cubicBezTo>
                      <a:pt x="6" y="54"/>
                      <a:pt x="21" y="65"/>
                      <a:pt x="38" y="63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9" y="6"/>
                      <a:pt x="0" y="21"/>
                      <a:pt x="3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9" name="Freeform 1228"/>
              <p:cNvSpPr>
                <a:spLocks noEditPoints="1"/>
              </p:cNvSpPr>
              <p:nvPr/>
            </p:nvSpPr>
            <p:spPr bwMode="auto">
              <a:xfrm>
                <a:off x="5324707" y="2904759"/>
                <a:ext cx="1493387" cy="1492388"/>
              </a:xfrm>
              <a:custGeom>
                <a:avLst/>
                <a:gdLst>
                  <a:gd name="T0" fmla="*/ 699 w 703"/>
                  <a:gd name="T1" fmla="*/ 340 h 702"/>
                  <a:gd name="T2" fmla="*/ 685 w 703"/>
                  <a:gd name="T3" fmla="*/ 296 h 702"/>
                  <a:gd name="T4" fmla="*/ 678 w 703"/>
                  <a:gd name="T5" fmla="*/ 265 h 702"/>
                  <a:gd name="T6" fmla="*/ 673 w 703"/>
                  <a:gd name="T7" fmla="*/ 219 h 702"/>
                  <a:gd name="T8" fmla="*/ 609 w 703"/>
                  <a:gd name="T9" fmla="*/ 213 h 702"/>
                  <a:gd name="T10" fmla="*/ 636 w 703"/>
                  <a:gd name="T11" fmla="*/ 144 h 702"/>
                  <a:gd name="T12" fmla="*/ 561 w 703"/>
                  <a:gd name="T13" fmla="*/ 148 h 702"/>
                  <a:gd name="T14" fmla="*/ 576 w 703"/>
                  <a:gd name="T15" fmla="*/ 85 h 702"/>
                  <a:gd name="T16" fmla="*/ 534 w 703"/>
                  <a:gd name="T17" fmla="*/ 65 h 702"/>
                  <a:gd name="T18" fmla="*/ 506 w 703"/>
                  <a:gd name="T19" fmla="*/ 49 h 702"/>
                  <a:gd name="T20" fmla="*/ 469 w 703"/>
                  <a:gd name="T21" fmla="*/ 22 h 702"/>
                  <a:gd name="T22" fmla="*/ 422 w 703"/>
                  <a:gd name="T23" fmla="*/ 67 h 702"/>
                  <a:gd name="T24" fmla="*/ 388 w 703"/>
                  <a:gd name="T25" fmla="*/ 0 h 702"/>
                  <a:gd name="T26" fmla="*/ 351 w 703"/>
                  <a:gd name="T27" fmla="*/ 58 h 702"/>
                  <a:gd name="T28" fmla="*/ 315 w 703"/>
                  <a:gd name="T29" fmla="*/ 0 h 702"/>
                  <a:gd name="T30" fmla="*/ 281 w 703"/>
                  <a:gd name="T31" fmla="*/ 67 h 702"/>
                  <a:gd name="T32" fmla="*/ 234 w 703"/>
                  <a:gd name="T33" fmla="*/ 22 h 702"/>
                  <a:gd name="T34" fmla="*/ 196 w 703"/>
                  <a:gd name="T35" fmla="*/ 49 h 702"/>
                  <a:gd name="T36" fmla="*/ 169 w 703"/>
                  <a:gd name="T37" fmla="*/ 65 h 702"/>
                  <a:gd name="T38" fmla="*/ 126 w 703"/>
                  <a:gd name="T39" fmla="*/ 85 h 702"/>
                  <a:gd name="T40" fmla="*/ 142 w 703"/>
                  <a:gd name="T41" fmla="*/ 148 h 702"/>
                  <a:gd name="T42" fmla="*/ 67 w 703"/>
                  <a:gd name="T43" fmla="*/ 144 h 702"/>
                  <a:gd name="T44" fmla="*/ 94 w 703"/>
                  <a:gd name="T45" fmla="*/ 213 h 702"/>
                  <a:gd name="T46" fmla="*/ 29 w 703"/>
                  <a:gd name="T47" fmla="*/ 219 h 702"/>
                  <a:gd name="T48" fmla="*/ 24 w 703"/>
                  <a:gd name="T49" fmla="*/ 265 h 702"/>
                  <a:gd name="T50" fmla="*/ 18 w 703"/>
                  <a:gd name="T51" fmla="*/ 296 h 702"/>
                  <a:gd name="T52" fmla="*/ 4 w 703"/>
                  <a:gd name="T53" fmla="*/ 340 h 702"/>
                  <a:gd name="T54" fmla="*/ 60 w 703"/>
                  <a:gd name="T55" fmla="*/ 371 h 702"/>
                  <a:gd name="T56" fmla="*/ 7 w 703"/>
                  <a:gd name="T57" fmla="*/ 424 h 702"/>
                  <a:gd name="T58" fmla="*/ 77 w 703"/>
                  <a:gd name="T59" fmla="*/ 451 h 702"/>
                  <a:gd name="T60" fmla="*/ 38 w 703"/>
                  <a:gd name="T61" fmla="*/ 502 h 702"/>
                  <a:gd name="T62" fmla="*/ 69 w 703"/>
                  <a:gd name="T63" fmla="*/ 537 h 702"/>
                  <a:gd name="T64" fmla="*/ 87 w 703"/>
                  <a:gd name="T65" fmla="*/ 563 h 702"/>
                  <a:gd name="T66" fmla="*/ 111 w 703"/>
                  <a:gd name="T67" fmla="*/ 603 h 702"/>
                  <a:gd name="T68" fmla="*/ 172 w 703"/>
                  <a:gd name="T69" fmla="*/ 581 h 702"/>
                  <a:gd name="T70" fmla="*/ 176 w 703"/>
                  <a:gd name="T71" fmla="*/ 656 h 702"/>
                  <a:gd name="T72" fmla="*/ 242 w 703"/>
                  <a:gd name="T73" fmla="*/ 622 h 702"/>
                  <a:gd name="T74" fmla="*/ 254 w 703"/>
                  <a:gd name="T75" fmla="*/ 686 h 702"/>
                  <a:gd name="T76" fmla="*/ 300 w 703"/>
                  <a:gd name="T77" fmla="*/ 686 h 702"/>
                  <a:gd name="T78" fmla="*/ 332 w 703"/>
                  <a:gd name="T79" fmla="*/ 689 h 702"/>
                  <a:gd name="T80" fmla="*/ 371 w 703"/>
                  <a:gd name="T81" fmla="*/ 689 h 702"/>
                  <a:gd name="T82" fmla="*/ 402 w 703"/>
                  <a:gd name="T83" fmla="*/ 686 h 702"/>
                  <a:gd name="T84" fmla="*/ 449 w 703"/>
                  <a:gd name="T85" fmla="*/ 686 h 702"/>
                  <a:gd name="T86" fmla="*/ 460 w 703"/>
                  <a:gd name="T87" fmla="*/ 622 h 702"/>
                  <a:gd name="T88" fmla="*/ 527 w 703"/>
                  <a:gd name="T89" fmla="*/ 656 h 702"/>
                  <a:gd name="T90" fmla="*/ 531 w 703"/>
                  <a:gd name="T91" fmla="*/ 581 h 702"/>
                  <a:gd name="T92" fmla="*/ 592 w 703"/>
                  <a:gd name="T93" fmla="*/ 603 h 702"/>
                  <a:gd name="T94" fmla="*/ 615 w 703"/>
                  <a:gd name="T95" fmla="*/ 563 h 702"/>
                  <a:gd name="T96" fmla="*/ 634 w 703"/>
                  <a:gd name="T97" fmla="*/ 537 h 702"/>
                  <a:gd name="T98" fmla="*/ 664 w 703"/>
                  <a:gd name="T99" fmla="*/ 502 h 702"/>
                  <a:gd name="T100" fmla="*/ 625 w 703"/>
                  <a:gd name="T101" fmla="*/ 451 h 702"/>
                  <a:gd name="T102" fmla="*/ 695 w 703"/>
                  <a:gd name="T103" fmla="*/ 424 h 702"/>
                  <a:gd name="T104" fmla="*/ 642 w 703"/>
                  <a:gd name="T105" fmla="*/ 371 h 702"/>
                  <a:gd name="T106" fmla="*/ 157 w 703"/>
                  <a:gd name="T107" fmla="*/ 301 h 702"/>
                  <a:gd name="T108" fmla="*/ 401 w 703"/>
                  <a:gd name="T109" fmla="*/ 156 h 702"/>
                  <a:gd name="T110" fmla="*/ 351 w 703"/>
                  <a:gd name="T111" fmla="*/ 595 h 702"/>
                  <a:gd name="T112" fmla="*/ 351 w 703"/>
                  <a:gd name="T113" fmla="*/ 595 h 702"/>
                  <a:gd name="T114" fmla="*/ 420 w 703"/>
                  <a:gd name="T115" fmla="*/ 351 h 702"/>
                  <a:gd name="T116" fmla="*/ 545 w 703"/>
                  <a:gd name="T117" fmla="*/ 301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3" h="702">
                    <a:moveTo>
                      <a:pt x="689" y="367"/>
                    </a:moveTo>
                    <a:cubicBezTo>
                      <a:pt x="693" y="366"/>
                      <a:pt x="696" y="364"/>
                      <a:pt x="699" y="361"/>
                    </a:cubicBezTo>
                    <a:cubicBezTo>
                      <a:pt x="701" y="358"/>
                      <a:pt x="703" y="355"/>
                      <a:pt x="703" y="351"/>
                    </a:cubicBezTo>
                    <a:cubicBezTo>
                      <a:pt x="703" y="347"/>
                      <a:pt x="701" y="343"/>
                      <a:pt x="699" y="340"/>
                    </a:cubicBezTo>
                    <a:cubicBezTo>
                      <a:pt x="696" y="337"/>
                      <a:pt x="693" y="335"/>
                      <a:pt x="689" y="335"/>
                    </a:cubicBezTo>
                    <a:cubicBezTo>
                      <a:pt x="684" y="334"/>
                      <a:pt x="662" y="332"/>
                      <a:pt x="642" y="330"/>
                    </a:cubicBezTo>
                    <a:cubicBezTo>
                      <a:pt x="642" y="323"/>
                      <a:pt x="641" y="317"/>
                      <a:pt x="640" y="310"/>
                    </a:cubicBezTo>
                    <a:cubicBezTo>
                      <a:pt x="659" y="304"/>
                      <a:pt x="681" y="297"/>
                      <a:pt x="685" y="296"/>
                    </a:cubicBezTo>
                    <a:cubicBezTo>
                      <a:pt x="689" y="295"/>
                      <a:pt x="692" y="292"/>
                      <a:pt x="693" y="289"/>
                    </a:cubicBezTo>
                    <a:cubicBezTo>
                      <a:pt x="695" y="285"/>
                      <a:pt x="696" y="281"/>
                      <a:pt x="695" y="277"/>
                    </a:cubicBezTo>
                    <a:cubicBezTo>
                      <a:pt x="694" y="274"/>
                      <a:pt x="692" y="270"/>
                      <a:pt x="689" y="268"/>
                    </a:cubicBezTo>
                    <a:cubicBezTo>
                      <a:pt x="686" y="266"/>
                      <a:pt x="682" y="264"/>
                      <a:pt x="678" y="265"/>
                    </a:cubicBezTo>
                    <a:cubicBezTo>
                      <a:pt x="674" y="265"/>
                      <a:pt x="652" y="268"/>
                      <a:pt x="631" y="270"/>
                    </a:cubicBezTo>
                    <a:cubicBezTo>
                      <a:pt x="630" y="264"/>
                      <a:pt x="628" y="257"/>
                      <a:pt x="625" y="251"/>
                    </a:cubicBezTo>
                    <a:cubicBezTo>
                      <a:pt x="643" y="241"/>
                      <a:pt x="662" y="230"/>
                      <a:pt x="666" y="228"/>
                    </a:cubicBezTo>
                    <a:cubicBezTo>
                      <a:pt x="670" y="226"/>
                      <a:pt x="672" y="222"/>
                      <a:pt x="673" y="219"/>
                    </a:cubicBezTo>
                    <a:cubicBezTo>
                      <a:pt x="674" y="215"/>
                      <a:pt x="674" y="211"/>
                      <a:pt x="672" y="207"/>
                    </a:cubicBezTo>
                    <a:cubicBezTo>
                      <a:pt x="671" y="204"/>
                      <a:pt x="668" y="201"/>
                      <a:pt x="664" y="199"/>
                    </a:cubicBezTo>
                    <a:cubicBezTo>
                      <a:pt x="661" y="198"/>
                      <a:pt x="657" y="197"/>
                      <a:pt x="653" y="198"/>
                    </a:cubicBezTo>
                    <a:cubicBezTo>
                      <a:pt x="649" y="200"/>
                      <a:pt x="628" y="207"/>
                      <a:pt x="609" y="213"/>
                    </a:cubicBezTo>
                    <a:cubicBezTo>
                      <a:pt x="605" y="207"/>
                      <a:pt x="602" y="202"/>
                      <a:pt x="598" y="196"/>
                    </a:cubicBezTo>
                    <a:cubicBezTo>
                      <a:pt x="614" y="182"/>
                      <a:pt x="630" y="168"/>
                      <a:pt x="634" y="165"/>
                    </a:cubicBezTo>
                    <a:cubicBezTo>
                      <a:pt x="637" y="162"/>
                      <a:pt x="638" y="158"/>
                      <a:pt x="639" y="154"/>
                    </a:cubicBezTo>
                    <a:cubicBezTo>
                      <a:pt x="639" y="151"/>
                      <a:pt x="638" y="147"/>
                      <a:pt x="636" y="144"/>
                    </a:cubicBezTo>
                    <a:cubicBezTo>
                      <a:pt x="633" y="140"/>
                      <a:pt x="630" y="138"/>
                      <a:pt x="626" y="137"/>
                    </a:cubicBezTo>
                    <a:cubicBezTo>
                      <a:pt x="623" y="136"/>
                      <a:pt x="619" y="137"/>
                      <a:pt x="615" y="139"/>
                    </a:cubicBezTo>
                    <a:cubicBezTo>
                      <a:pt x="611" y="141"/>
                      <a:pt x="592" y="153"/>
                      <a:pt x="575" y="163"/>
                    </a:cubicBezTo>
                    <a:cubicBezTo>
                      <a:pt x="570" y="158"/>
                      <a:pt x="566" y="153"/>
                      <a:pt x="561" y="148"/>
                    </a:cubicBezTo>
                    <a:cubicBezTo>
                      <a:pt x="573" y="131"/>
                      <a:pt x="586" y="113"/>
                      <a:pt x="589" y="110"/>
                    </a:cubicBezTo>
                    <a:cubicBezTo>
                      <a:pt x="591" y="106"/>
                      <a:pt x="592" y="103"/>
                      <a:pt x="592" y="99"/>
                    </a:cubicBezTo>
                    <a:cubicBezTo>
                      <a:pt x="591" y="95"/>
                      <a:pt x="589" y="91"/>
                      <a:pt x="586" y="89"/>
                    </a:cubicBezTo>
                    <a:cubicBezTo>
                      <a:pt x="583" y="86"/>
                      <a:pt x="580" y="85"/>
                      <a:pt x="576" y="85"/>
                    </a:cubicBezTo>
                    <a:cubicBezTo>
                      <a:pt x="572" y="84"/>
                      <a:pt x="568" y="86"/>
                      <a:pt x="565" y="88"/>
                    </a:cubicBezTo>
                    <a:cubicBezTo>
                      <a:pt x="562" y="91"/>
                      <a:pt x="546" y="107"/>
                      <a:pt x="531" y="120"/>
                    </a:cubicBezTo>
                    <a:cubicBezTo>
                      <a:pt x="525" y="116"/>
                      <a:pt x="520" y="112"/>
                      <a:pt x="514" y="108"/>
                    </a:cubicBezTo>
                    <a:cubicBezTo>
                      <a:pt x="523" y="90"/>
                      <a:pt x="532" y="70"/>
                      <a:pt x="534" y="65"/>
                    </a:cubicBezTo>
                    <a:cubicBezTo>
                      <a:pt x="536" y="62"/>
                      <a:pt x="535" y="58"/>
                      <a:pt x="534" y="54"/>
                    </a:cubicBezTo>
                    <a:cubicBezTo>
                      <a:pt x="533" y="51"/>
                      <a:pt x="530" y="47"/>
                      <a:pt x="527" y="45"/>
                    </a:cubicBezTo>
                    <a:cubicBezTo>
                      <a:pt x="524" y="43"/>
                      <a:pt x="520" y="43"/>
                      <a:pt x="516" y="44"/>
                    </a:cubicBezTo>
                    <a:cubicBezTo>
                      <a:pt x="512" y="44"/>
                      <a:pt x="509" y="46"/>
                      <a:pt x="506" y="49"/>
                    </a:cubicBezTo>
                    <a:cubicBezTo>
                      <a:pt x="504" y="53"/>
                      <a:pt x="491" y="71"/>
                      <a:pt x="479" y="88"/>
                    </a:cubicBezTo>
                    <a:cubicBezTo>
                      <a:pt x="473" y="85"/>
                      <a:pt x="467" y="82"/>
                      <a:pt x="460" y="80"/>
                    </a:cubicBezTo>
                    <a:cubicBezTo>
                      <a:pt x="465" y="60"/>
                      <a:pt x="470" y="38"/>
                      <a:pt x="471" y="34"/>
                    </a:cubicBezTo>
                    <a:cubicBezTo>
                      <a:pt x="472" y="30"/>
                      <a:pt x="471" y="26"/>
                      <a:pt x="469" y="22"/>
                    </a:cubicBezTo>
                    <a:cubicBezTo>
                      <a:pt x="467" y="19"/>
                      <a:pt x="464" y="17"/>
                      <a:pt x="460" y="15"/>
                    </a:cubicBezTo>
                    <a:cubicBezTo>
                      <a:pt x="456" y="14"/>
                      <a:pt x="452" y="14"/>
                      <a:pt x="449" y="16"/>
                    </a:cubicBezTo>
                    <a:cubicBezTo>
                      <a:pt x="445" y="17"/>
                      <a:pt x="442" y="20"/>
                      <a:pt x="440" y="24"/>
                    </a:cubicBezTo>
                    <a:cubicBezTo>
                      <a:pt x="439" y="28"/>
                      <a:pt x="430" y="48"/>
                      <a:pt x="422" y="67"/>
                    </a:cubicBezTo>
                    <a:cubicBezTo>
                      <a:pt x="415" y="65"/>
                      <a:pt x="409" y="64"/>
                      <a:pt x="402" y="63"/>
                    </a:cubicBezTo>
                    <a:cubicBezTo>
                      <a:pt x="402" y="43"/>
                      <a:pt x="402" y="20"/>
                      <a:pt x="402" y="16"/>
                    </a:cubicBezTo>
                    <a:cubicBezTo>
                      <a:pt x="402" y="12"/>
                      <a:pt x="401" y="8"/>
                      <a:pt x="398" y="5"/>
                    </a:cubicBezTo>
                    <a:cubicBezTo>
                      <a:pt x="395" y="2"/>
                      <a:pt x="392" y="1"/>
                      <a:pt x="388" y="0"/>
                    </a:cubicBezTo>
                    <a:cubicBezTo>
                      <a:pt x="384" y="0"/>
                      <a:pt x="380" y="1"/>
                      <a:pt x="377" y="3"/>
                    </a:cubicBezTo>
                    <a:cubicBezTo>
                      <a:pt x="374" y="5"/>
                      <a:pt x="372" y="8"/>
                      <a:pt x="371" y="12"/>
                    </a:cubicBezTo>
                    <a:cubicBezTo>
                      <a:pt x="370" y="17"/>
                      <a:pt x="365" y="39"/>
                      <a:pt x="361" y="59"/>
                    </a:cubicBezTo>
                    <a:cubicBezTo>
                      <a:pt x="358" y="58"/>
                      <a:pt x="355" y="58"/>
                      <a:pt x="351" y="58"/>
                    </a:cubicBezTo>
                    <a:cubicBezTo>
                      <a:pt x="348" y="58"/>
                      <a:pt x="344" y="58"/>
                      <a:pt x="341" y="59"/>
                    </a:cubicBezTo>
                    <a:cubicBezTo>
                      <a:pt x="337" y="39"/>
                      <a:pt x="333" y="17"/>
                      <a:pt x="332" y="12"/>
                    </a:cubicBezTo>
                    <a:cubicBezTo>
                      <a:pt x="331" y="8"/>
                      <a:pt x="329" y="5"/>
                      <a:pt x="325" y="3"/>
                    </a:cubicBezTo>
                    <a:cubicBezTo>
                      <a:pt x="322" y="1"/>
                      <a:pt x="318" y="0"/>
                      <a:pt x="315" y="0"/>
                    </a:cubicBezTo>
                    <a:cubicBezTo>
                      <a:pt x="311" y="1"/>
                      <a:pt x="307" y="2"/>
                      <a:pt x="304" y="5"/>
                    </a:cubicBezTo>
                    <a:cubicBezTo>
                      <a:pt x="302" y="8"/>
                      <a:pt x="300" y="12"/>
                      <a:pt x="300" y="16"/>
                    </a:cubicBezTo>
                    <a:cubicBezTo>
                      <a:pt x="300" y="20"/>
                      <a:pt x="300" y="43"/>
                      <a:pt x="301" y="63"/>
                    </a:cubicBezTo>
                    <a:cubicBezTo>
                      <a:pt x="294" y="64"/>
                      <a:pt x="287" y="65"/>
                      <a:pt x="281" y="67"/>
                    </a:cubicBezTo>
                    <a:cubicBezTo>
                      <a:pt x="273" y="48"/>
                      <a:pt x="264" y="28"/>
                      <a:pt x="262" y="24"/>
                    </a:cubicBezTo>
                    <a:cubicBezTo>
                      <a:pt x="260" y="20"/>
                      <a:pt x="257" y="17"/>
                      <a:pt x="254" y="16"/>
                    </a:cubicBezTo>
                    <a:cubicBezTo>
                      <a:pt x="250" y="14"/>
                      <a:pt x="246" y="14"/>
                      <a:pt x="243" y="15"/>
                    </a:cubicBezTo>
                    <a:cubicBezTo>
                      <a:pt x="239" y="17"/>
                      <a:pt x="236" y="19"/>
                      <a:pt x="234" y="22"/>
                    </a:cubicBezTo>
                    <a:cubicBezTo>
                      <a:pt x="232" y="26"/>
                      <a:pt x="231" y="30"/>
                      <a:pt x="232" y="34"/>
                    </a:cubicBezTo>
                    <a:cubicBezTo>
                      <a:pt x="233" y="38"/>
                      <a:pt x="238" y="60"/>
                      <a:pt x="242" y="80"/>
                    </a:cubicBezTo>
                    <a:cubicBezTo>
                      <a:pt x="236" y="82"/>
                      <a:pt x="230" y="85"/>
                      <a:pt x="223" y="88"/>
                    </a:cubicBezTo>
                    <a:cubicBezTo>
                      <a:pt x="212" y="71"/>
                      <a:pt x="199" y="53"/>
                      <a:pt x="196" y="49"/>
                    </a:cubicBezTo>
                    <a:cubicBezTo>
                      <a:pt x="194" y="46"/>
                      <a:pt x="190" y="44"/>
                      <a:pt x="187" y="44"/>
                    </a:cubicBezTo>
                    <a:cubicBezTo>
                      <a:pt x="183" y="43"/>
                      <a:pt x="179" y="43"/>
                      <a:pt x="176" y="45"/>
                    </a:cubicBezTo>
                    <a:cubicBezTo>
                      <a:pt x="172" y="47"/>
                      <a:pt x="170" y="51"/>
                      <a:pt x="168" y="54"/>
                    </a:cubicBezTo>
                    <a:cubicBezTo>
                      <a:pt x="167" y="58"/>
                      <a:pt x="167" y="62"/>
                      <a:pt x="169" y="65"/>
                    </a:cubicBezTo>
                    <a:cubicBezTo>
                      <a:pt x="170" y="70"/>
                      <a:pt x="180" y="90"/>
                      <a:pt x="188" y="108"/>
                    </a:cubicBezTo>
                    <a:cubicBezTo>
                      <a:pt x="183" y="112"/>
                      <a:pt x="177" y="116"/>
                      <a:pt x="172" y="120"/>
                    </a:cubicBezTo>
                    <a:cubicBezTo>
                      <a:pt x="157" y="107"/>
                      <a:pt x="140" y="91"/>
                      <a:pt x="137" y="88"/>
                    </a:cubicBezTo>
                    <a:cubicBezTo>
                      <a:pt x="134" y="86"/>
                      <a:pt x="130" y="84"/>
                      <a:pt x="126" y="85"/>
                    </a:cubicBezTo>
                    <a:cubicBezTo>
                      <a:pt x="123" y="85"/>
                      <a:pt x="119" y="86"/>
                      <a:pt x="116" y="89"/>
                    </a:cubicBezTo>
                    <a:cubicBezTo>
                      <a:pt x="113" y="91"/>
                      <a:pt x="111" y="95"/>
                      <a:pt x="111" y="99"/>
                    </a:cubicBezTo>
                    <a:cubicBezTo>
                      <a:pt x="110" y="103"/>
                      <a:pt x="111" y="106"/>
                      <a:pt x="113" y="110"/>
                    </a:cubicBezTo>
                    <a:cubicBezTo>
                      <a:pt x="116" y="113"/>
                      <a:pt x="130" y="131"/>
                      <a:pt x="142" y="148"/>
                    </a:cubicBezTo>
                    <a:cubicBezTo>
                      <a:pt x="137" y="153"/>
                      <a:pt x="132" y="158"/>
                      <a:pt x="128" y="163"/>
                    </a:cubicBezTo>
                    <a:cubicBezTo>
                      <a:pt x="111" y="153"/>
                      <a:pt x="91" y="141"/>
                      <a:pt x="87" y="139"/>
                    </a:cubicBezTo>
                    <a:cubicBezTo>
                      <a:pt x="84" y="137"/>
                      <a:pt x="80" y="136"/>
                      <a:pt x="76" y="137"/>
                    </a:cubicBezTo>
                    <a:cubicBezTo>
                      <a:pt x="73" y="138"/>
                      <a:pt x="69" y="140"/>
                      <a:pt x="67" y="144"/>
                    </a:cubicBezTo>
                    <a:cubicBezTo>
                      <a:pt x="65" y="147"/>
                      <a:pt x="64" y="151"/>
                      <a:pt x="64" y="154"/>
                    </a:cubicBezTo>
                    <a:cubicBezTo>
                      <a:pt x="64" y="158"/>
                      <a:pt x="66" y="162"/>
                      <a:pt x="69" y="165"/>
                    </a:cubicBezTo>
                    <a:cubicBezTo>
                      <a:pt x="72" y="168"/>
                      <a:pt x="89" y="182"/>
                      <a:pt x="104" y="196"/>
                    </a:cubicBezTo>
                    <a:cubicBezTo>
                      <a:pt x="100" y="202"/>
                      <a:pt x="97" y="207"/>
                      <a:pt x="94" y="213"/>
                    </a:cubicBezTo>
                    <a:cubicBezTo>
                      <a:pt x="75" y="207"/>
                      <a:pt x="53" y="200"/>
                      <a:pt x="49" y="198"/>
                    </a:cubicBezTo>
                    <a:cubicBezTo>
                      <a:pt x="45" y="197"/>
                      <a:pt x="41" y="198"/>
                      <a:pt x="38" y="199"/>
                    </a:cubicBezTo>
                    <a:cubicBezTo>
                      <a:pt x="35" y="201"/>
                      <a:pt x="32" y="204"/>
                      <a:pt x="30" y="207"/>
                    </a:cubicBezTo>
                    <a:cubicBezTo>
                      <a:pt x="29" y="211"/>
                      <a:pt x="28" y="215"/>
                      <a:pt x="29" y="219"/>
                    </a:cubicBezTo>
                    <a:cubicBezTo>
                      <a:pt x="30" y="222"/>
                      <a:pt x="33" y="226"/>
                      <a:pt x="36" y="228"/>
                    </a:cubicBezTo>
                    <a:cubicBezTo>
                      <a:pt x="40" y="230"/>
                      <a:pt x="60" y="241"/>
                      <a:pt x="77" y="251"/>
                    </a:cubicBezTo>
                    <a:cubicBezTo>
                      <a:pt x="75" y="257"/>
                      <a:pt x="73" y="264"/>
                      <a:pt x="71" y="270"/>
                    </a:cubicBezTo>
                    <a:cubicBezTo>
                      <a:pt x="51" y="268"/>
                      <a:pt x="29" y="265"/>
                      <a:pt x="24" y="265"/>
                    </a:cubicBezTo>
                    <a:cubicBezTo>
                      <a:pt x="20" y="264"/>
                      <a:pt x="16" y="266"/>
                      <a:pt x="13" y="268"/>
                    </a:cubicBezTo>
                    <a:cubicBezTo>
                      <a:pt x="10" y="270"/>
                      <a:pt x="8" y="274"/>
                      <a:pt x="7" y="277"/>
                    </a:cubicBezTo>
                    <a:cubicBezTo>
                      <a:pt x="7" y="281"/>
                      <a:pt x="7" y="285"/>
                      <a:pt x="9" y="289"/>
                    </a:cubicBezTo>
                    <a:cubicBezTo>
                      <a:pt x="11" y="292"/>
                      <a:pt x="14" y="295"/>
                      <a:pt x="18" y="296"/>
                    </a:cubicBezTo>
                    <a:cubicBezTo>
                      <a:pt x="22" y="297"/>
                      <a:pt x="43" y="304"/>
                      <a:pt x="63" y="310"/>
                    </a:cubicBezTo>
                    <a:cubicBezTo>
                      <a:pt x="62" y="317"/>
                      <a:pt x="61" y="323"/>
                      <a:pt x="60" y="330"/>
                    </a:cubicBezTo>
                    <a:cubicBezTo>
                      <a:pt x="40" y="332"/>
                      <a:pt x="18" y="334"/>
                      <a:pt x="14" y="335"/>
                    </a:cubicBezTo>
                    <a:cubicBezTo>
                      <a:pt x="10" y="335"/>
                      <a:pt x="6" y="337"/>
                      <a:pt x="4" y="340"/>
                    </a:cubicBezTo>
                    <a:cubicBezTo>
                      <a:pt x="1" y="343"/>
                      <a:pt x="0" y="347"/>
                      <a:pt x="0" y="351"/>
                    </a:cubicBezTo>
                    <a:cubicBezTo>
                      <a:pt x="0" y="355"/>
                      <a:pt x="1" y="358"/>
                      <a:pt x="4" y="361"/>
                    </a:cubicBezTo>
                    <a:cubicBezTo>
                      <a:pt x="6" y="364"/>
                      <a:pt x="10" y="366"/>
                      <a:pt x="14" y="367"/>
                    </a:cubicBezTo>
                    <a:cubicBezTo>
                      <a:pt x="18" y="367"/>
                      <a:pt x="40" y="369"/>
                      <a:pt x="60" y="371"/>
                    </a:cubicBezTo>
                    <a:cubicBezTo>
                      <a:pt x="61" y="378"/>
                      <a:pt x="62" y="385"/>
                      <a:pt x="63" y="391"/>
                    </a:cubicBezTo>
                    <a:cubicBezTo>
                      <a:pt x="43" y="397"/>
                      <a:pt x="22" y="404"/>
                      <a:pt x="18" y="406"/>
                    </a:cubicBezTo>
                    <a:cubicBezTo>
                      <a:pt x="14" y="407"/>
                      <a:pt x="11" y="410"/>
                      <a:pt x="9" y="413"/>
                    </a:cubicBezTo>
                    <a:cubicBezTo>
                      <a:pt x="7" y="416"/>
                      <a:pt x="7" y="420"/>
                      <a:pt x="7" y="424"/>
                    </a:cubicBezTo>
                    <a:cubicBezTo>
                      <a:pt x="8" y="428"/>
                      <a:pt x="10" y="431"/>
                      <a:pt x="13" y="434"/>
                    </a:cubicBezTo>
                    <a:cubicBezTo>
                      <a:pt x="16" y="436"/>
                      <a:pt x="20" y="437"/>
                      <a:pt x="24" y="437"/>
                    </a:cubicBezTo>
                    <a:cubicBezTo>
                      <a:pt x="29" y="436"/>
                      <a:pt x="51" y="434"/>
                      <a:pt x="71" y="431"/>
                    </a:cubicBezTo>
                    <a:cubicBezTo>
                      <a:pt x="73" y="438"/>
                      <a:pt x="75" y="444"/>
                      <a:pt x="77" y="451"/>
                    </a:cubicBezTo>
                    <a:cubicBezTo>
                      <a:pt x="60" y="461"/>
                      <a:pt x="40" y="472"/>
                      <a:pt x="36" y="474"/>
                    </a:cubicBezTo>
                    <a:cubicBezTo>
                      <a:pt x="33" y="476"/>
                      <a:pt x="30" y="479"/>
                      <a:pt x="29" y="483"/>
                    </a:cubicBezTo>
                    <a:cubicBezTo>
                      <a:pt x="28" y="486"/>
                      <a:pt x="29" y="490"/>
                      <a:pt x="30" y="494"/>
                    </a:cubicBezTo>
                    <a:cubicBezTo>
                      <a:pt x="32" y="498"/>
                      <a:pt x="35" y="501"/>
                      <a:pt x="38" y="502"/>
                    </a:cubicBezTo>
                    <a:cubicBezTo>
                      <a:pt x="41" y="504"/>
                      <a:pt x="45" y="504"/>
                      <a:pt x="49" y="503"/>
                    </a:cubicBezTo>
                    <a:cubicBezTo>
                      <a:pt x="53" y="502"/>
                      <a:pt x="75" y="494"/>
                      <a:pt x="94" y="488"/>
                    </a:cubicBezTo>
                    <a:cubicBezTo>
                      <a:pt x="97" y="494"/>
                      <a:pt x="100" y="500"/>
                      <a:pt x="104" y="506"/>
                    </a:cubicBezTo>
                    <a:cubicBezTo>
                      <a:pt x="89" y="519"/>
                      <a:pt x="72" y="534"/>
                      <a:pt x="69" y="537"/>
                    </a:cubicBezTo>
                    <a:cubicBezTo>
                      <a:pt x="66" y="540"/>
                      <a:pt x="64" y="543"/>
                      <a:pt x="64" y="547"/>
                    </a:cubicBezTo>
                    <a:cubicBezTo>
                      <a:pt x="64" y="551"/>
                      <a:pt x="65" y="555"/>
                      <a:pt x="67" y="558"/>
                    </a:cubicBezTo>
                    <a:cubicBezTo>
                      <a:pt x="69" y="561"/>
                      <a:pt x="73" y="563"/>
                      <a:pt x="76" y="564"/>
                    </a:cubicBezTo>
                    <a:cubicBezTo>
                      <a:pt x="80" y="565"/>
                      <a:pt x="84" y="565"/>
                      <a:pt x="87" y="563"/>
                    </a:cubicBezTo>
                    <a:cubicBezTo>
                      <a:pt x="91" y="560"/>
                      <a:pt x="111" y="549"/>
                      <a:pt x="128" y="539"/>
                    </a:cubicBezTo>
                    <a:cubicBezTo>
                      <a:pt x="132" y="544"/>
                      <a:pt x="137" y="549"/>
                      <a:pt x="142" y="554"/>
                    </a:cubicBezTo>
                    <a:cubicBezTo>
                      <a:pt x="130" y="570"/>
                      <a:pt x="116" y="588"/>
                      <a:pt x="113" y="592"/>
                    </a:cubicBezTo>
                    <a:cubicBezTo>
                      <a:pt x="111" y="595"/>
                      <a:pt x="110" y="599"/>
                      <a:pt x="111" y="603"/>
                    </a:cubicBezTo>
                    <a:cubicBezTo>
                      <a:pt x="111" y="606"/>
                      <a:pt x="113" y="610"/>
                      <a:pt x="116" y="613"/>
                    </a:cubicBezTo>
                    <a:cubicBezTo>
                      <a:pt x="119" y="615"/>
                      <a:pt x="123" y="617"/>
                      <a:pt x="126" y="617"/>
                    </a:cubicBezTo>
                    <a:cubicBezTo>
                      <a:pt x="130" y="617"/>
                      <a:pt x="134" y="616"/>
                      <a:pt x="137" y="613"/>
                    </a:cubicBezTo>
                    <a:cubicBezTo>
                      <a:pt x="140" y="610"/>
                      <a:pt x="157" y="595"/>
                      <a:pt x="172" y="581"/>
                    </a:cubicBezTo>
                    <a:cubicBezTo>
                      <a:pt x="177" y="585"/>
                      <a:pt x="183" y="589"/>
                      <a:pt x="188" y="593"/>
                    </a:cubicBezTo>
                    <a:cubicBezTo>
                      <a:pt x="180" y="612"/>
                      <a:pt x="170" y="632"/>
                      <a:pt x="169" y="636"/>
                    </a:cubicBezTo>
                    <a:cubicBezTo>
                      <a:pt x="167" y="640"/>
                      <a:pt x="167" y="644"/>
                      <a:pt x="168" y="647"/>
                    </a:cubicBezTo>
                    <a:cubicBezTo>
                      <a:pt x="170" y="651"/>
                      <a:pt x="172" y="654"/>
                      <a:pt x="176" y="656"/>
                    </a:cubicBezTo>
                    <a:cubicBezTo>
                      <a:pt x="179" y="658"/>
                      <a:pt x="183" y="659"/>
                      <a:pt x="187" y="658"/>
                    </a:cubicBezTo>
                    <a:cubicBezTo>
                      <a:pt x="190" y="657"/>
                      <a:pt x="194" y="655"/>
                      <a:pt x="196" y="652"/>
                    </a:cubicBezTo>
                    <a:cubicBezTo>
                      <a:pt x="199" y="648"/>
                      <a:pt x="212" y="630"/>
                      <a:pt x="223" y="614"/>
                    </a:cubicBezTo>
                    <a:cubicBezTo>
                      <a:pt x="230" y="617"/>
                      <a:pt x="236" y="619"/>
                      <a:pt x="242" y="622"/>
                    </a:cubicBezTo>
                    <a:cubicBezTo>
                      <a:pt x="238" y="642"/>
                      <a:pt x="233" y="663"/>
                      <a:pt x="232" y="668"/>
                    </a:cubicBezTo>
                    <a:cubicBezTo>
                      <a:pt x="231" y="672"/>
                      <a:pt x="232" y="676"/>
                      <a:pt x="234" y="679"/>
                    </a:cubicBezTo>
                    <a:cubicBezTo>
                      <a:pt x="236" y="682"/>
                      <a:pt x="239" y="685"/>
                      <a:pt x="243" y="686"/>
                    </a:cubicBezTo>
                    <a:cubicBezTo>
                      <a:pt x="246" y="687"/>
                      <a:pt x="250" y="687"/>
                      <a:pt x="254" y="686"/>
                    </a:cubicBezTo>
                    <a:cubicBezTo>
                      <a:pt x="257" y="684"/>
                      <a:pt x="260" y="681"/>
                      <a:pt x="262" y="678"/>
                    </a:cubicBezTo>
                    <a:cubicBezTo>
                      <a:pt x="264" y="674"/>
                      <a:pt x="273" y="653"/>
                      <a:pt x="281" y="634"/>
                    </a:cubicBezTo>
                    <a:cubicBezTo>
                      <a:pt x="287" y="636"/>
                      <a:pt x="294" y="637"/>
                      <a:pt x="301" y="639"/>
                    </a:cubicBezTo>
                    <a:cubicBezTo>
                      <a:pt x="300" y="659"/>
                      <a:pt x="300" y="681"/>
                      <a:pt x="300" y="686"/>
                    </a:cubicBezTo>
                    <a:cubicBezTo>
                      <a:pt x="300" y="690"/>
                      <a:pt x="302" y="694"/>
                      <a:pt x="304" y="696"/>
                    </a:cubicBezTo>
                    <a:cubicBezTo>
                      <a:pt x="307" y="699"/>
                      <a:pt x="311" y="701"/>
                      <a:pt x="314" y="701"/>
                    </a:cubicBezTo>
                    <a:cubicBezTo>
                      <a:pt x="318" y="702"/>
                      <a:pt x="322" y="701"/>
                      <a:pt x="325" y="699"/>
                    </a:cubicBezTo>
                    <a:cubicBezTo>
                      <a:pt x="329" y="696"/>
                      <a:pt x="331" y="693"/>
                      <a:pt x="332" y="689"/>
                    </a:cubicBezTo>
                    <a:cubicBezTo>
                      <a:pt x="333" y="685"/>
                      <a:pt x="337" y="663"/>
                      <a:pt x="341" y="643"/>
                    </a:cubicBezTo>
                    <a:cubicBezTo>
                      <a:pt x="344" y="643"/>
                      <a:pt x="348" y="643"/>
                      <a:pt x="351" y="643"/>
                    </a:cubicBezTo>
                    <a:cubicBezTo>
                      <a:pt x="355" y="643"/>
                      <a:pt x="358" y="643"/>
                      <a:pt x="361" y="643"/>
                    </a:cubicBezTo>
                    <a:cubicBezTo>
                      <a:pt x="365" y="663"/>
                      <a:pt x="370" y="685"/>
                      <a:pt x="371" y="689"/>
                    </a:cubicBezTo>
                    <a:cubicBezTo>
                      <a:pt x="372" y="693"/>
                      <a:pt x="374" y="696"/>
                      <a:pt x="377" y="699"/>
                    </a:cubicBezTo>
                    <a:cubicBezTo>
                      <a:pt x="380" y="701"/>
                      <a:pt x="384" y="702"/>
                      <a:pt x="388" y="701"/>
                    </a:cubicBezTo>
                    <a:cubicBezTo>
                      <a:pt x="392" y="701"/>
                      <a:pt x="395" y="699"/>
                      <a:pt x="398" y="696"/>
                    </a:cubicBezTo>
                    <a:cubicBezTo>
                      <a:pt x="401" y="694"/>
                      <a:pt x="402" y="690"/>
                      <a:pt x="402" y="686"/>
                    </a:cubicBezTo>
                    <a:cubicBezTo>
                      <a:pt x="402" y="681"/>
                      <a:pt x="402" y="659"/>
                      <a:pt x="402" y="639"/>
                    </a:cubicBezTo>
                    <a:cubicBezTo>
                      <a:pt x="409" y="637"/>
                      <a:pt x="415" y="636"/>
                      <a:pt x="422" y="634"/>
                    </a:cubicBezTo>
                    <a:cubicBezTo>
                      <a:pt x="430" y="653"/>
                      <a:pt x="439" y="674"/>
                      <a:pt x="440" y="678"/>
                    </a:cubicBezTo>
                    <a:cubicBezTo>
                      <a:pt x="442" y="681"/>
                      <a:pt x="445" y="684"/>
                      <a:pt x="449" y="686"/>
                    </a:cubicBezTo>
                    <a:cubicBezTo>
                      <a:pt x="452" y="687"/>
                      <a:pt x="456" y="687"/>
                      <a:pt x="460" y="686"/>
                    </a:cubicBezTo>
                    <a:cubicBezTo>
                      <a:pt x="464" y="685"/>
                      <a:pt x="467" y="682"/>
                      <a:pt x="469" y="679"/>
                    </a:cubicBezTo>
                    <a:cubicBezTo>
                      <a:pt x="471" y="676"/>
                      <a:pt x="472" y="672"/>
                      <a:pt x="471" y="668"/>
                    </a:cubicBezTo>
                    <a:cubicBezTo>
                      <a:pt x="470" y="663"/>
                      <a:pt x="465" y="642"/>
                      <a:pt x="460" y="622"/>
                    </a:cubicBezTo>
                    <a:cubicBezTo>
                      <a:pt x="467" y="619"/>
                      <a:pt x="473" y="617"/>
                      <a:pt x="479" y="614"/>
                    </a:cubicBezTo>
                    <a:cubicBezTo>
                      <a:pt x="491" y="630"/>
                      <a:pt x="504" y="648"/>
                      <a:pt x="506" y="652"/>
                    </a:cubicBezTo>
                    <a:cubicBezTo>
                      <a:pt x="509" y="655"/>
                      <a:pt x="512" y="657"/>
                      <a:pt x="516" y="658"/>
                    </a:cubicBezTo>
                    <a:cubicBezTo>
                      <a:pt x="520" y="659"/>
                      <a:pt x="524" y="658"/>
                      <a:pt x="527" y="656"/>
                    </a:cubicBezTo>
                    <a:cubicBezTo>
                      <a:pt x="530" y="654"/>
                      <a:pt x="533" y="651"/>
                      <a:pt x="534" y="647"/>
                    </a:cubicBezTo>
                    <a:cubicBezTo>
                      <a:pt x="535" y="644"/>
                      <a:pt x="536" y="640"/>
                      <a:pt x="534" y="636"/>
                    </a:cubicBezTo>
                    <a:cubicBezTo>
                      <a:pt x="532" y="632"/>
                      <a:pt x="523" y="612"/>
                      <a:pt x="514" y="593"/>
                    </a:cubicBezTo>
                    <a:cubicBezTo>
                      <a:pt x="520" y="589"/>
                      <a:pt x="525" y="585"/>
                      <a:pt x="531" y="581"/>
                    </a:cubicBezTo>
                    <a:cubicBezTo>
                      <a:pt x="546" y="595"/>
                      <a:pt x="562" y="610"/>
                      <a:pt x="565" y="613"/>
                    </a:cubicBezTo>
                    <a:cubicBezTo>
                      <a:pt x="568" y="616"/>
                      <a:pt x="572" y="617"/>
                      <a:pt x="576" y="617"/>
                    </a:cubicBezTo>
                    <a:cubicBezTo>
                      <a:pt x="580" y="617"/>
                      <a:pt x="583" y="615"/>
                      <a:pt x="586" y="613"/>
                    </a:cubicBezTo>
                    <a:cubicBezTo>
                      <a:pt x="589" y="610"/>
                      <a:pt x="591" y="606"/>
                      <a:pt x="592" y="603"/>
                    </a:cubicBezTo>
                    <a:cubicBezTo>
                      <a:pt x="592" y="599"/>
                      <a:pt x="591" y="595"/>
                      <a:pt x="589" y="592"/>
                    </a:cubicBezTo>
                    <a:cubicBezTo>
                      <a:pt x="586" y="588"/>
                      <a:pt x="573" y="570"/>
                      <a:pt x="561" y="554"/>
                    </a:cubicBezTo>
                    <a:cubicBezTo>
                      <a:pt x="566" y="549"/>
                      <a:pt x="570" y="544"/>
                      <a:pt x="575" y="539"/>
                    </a:cubicBezTo>
                    <a:cubicBezTo>
                      <a:pt x="592" y="549"/>
                      <a:pt x="611" y="560"/>
                      <a:pt x="615" y="563"/>
                    </a:cubicBezTo>
                    <a:cubicBezTo>
                      <a:pt x="619" y="565"/>
                      <a:pt x="623" y="565"/>
                      <a:pt x="626" y="564"/>
                    </a:cubicBezTo>
                    <a:cubicBezTo>
                      <a:pt x="630" y="563"/>
                      <a:pt x="633" y="561"/>
                      <a:pt x="636" y="558"/>
                    </a:cubicBezTo>
                    <a:cubicBezTo>
                      <a:pt x="638" y="555"/>
                      <a:pt x="639" y="551"/>
                      <a:pt x="639" y="547"/>
                    </a:cubicBezTo>
                    <a:cubicBezTo>
                      <a:pt x="638" y="543"/>
                      <a:pt x="637" y="540"/>
                      <a:pt x="634" y="537"/>
                    </a:cubicBezTo>
                    <a:cubicBezTo>
                      <a:pt x="630" y="534"/>
                      <a:pt x="614" y="519"/>
                      <a:pt x="598" y="506"/>
                    </a:cubicBezTo>
                    <a:cubicBezTo>
                      <a:pt x="602" y="500"/>
                      <a:pt x="605" y="494"/>
                      <a:pt x="609" y="488"/>
                    </a:cubicBezTo>
                    <a:cubicBezTo>
                      <a:pt x="628" y="494"/>
                      <a:pt x="649" y="502"/>
                      <a:pt x="653" y="503"/>
                    </a:cubicBezTo>
                    <a:cubicBezTo>
                      <a:pt x="657" y="504"/>
                      <a:pt x="661" y="504"/>
                      <a:pt x="664" y="502"/>
                    </a:cubicBezTo>
                    <a:cubicBezTo>
                      <a:pt x="668" y="501"/>
                      <a:pt x="671" y="498"/>
                      <a:pt x="672" y="494"/>
                    </a:cubicBezTo>
                    <a:cubicBezTo>
                      <a:pt x="674" y="490"/>
                      <a:pt x="674" y="486"/>
                      <a:pt x="673" y="483"/>
                    </a:cubicBezTo>
                    <a:cubicBezTo>
                      <a:pt x="672" y="479"/>
                      <a:pt x="670" y="476"/>
                      <a:pt x="666" y="474"/>
                    </a:cubicBezTo>
                    <a:cubicBezTo>
                      <a:pt x="662" y="472"/>
                      <a:pt x="643" y="461"/>
                      <a:pt x="625" y="451"/>
                    </a:cubicBezTo>
                    <a:cubicBezTo>
                      <a:pt x="628" y="444"/>
                      <a:pt x="630" y="438"/>
                      <a:pt x="631" y="431"/>
                    </a:cubicBezTo>
                    <a:cubicBezTo>
                      <a:pt x="652" y="434"/>
                      <a:pt x="674" y="436"/>
                      <a:pt x="678" y="437"/>
                    </a:cubicBezTo>
                    <a:cubicBezTo>
                      <a:pt x="682" y="437"/>
                      <a:pt x="686" y="436"/>
                      <a:pt x="689" y="434"/>
                    </a:cubicBezTo>
                    <a:cubicBezTo>
                      <a:pt x="692" y="431"/>
                      <a:pt x="694" y="428"/>
                      <a:pt x="695" y="424"/>
                    </a:cubicBezTo>
                    <a:cubicBezTo>
                      <a:pt x="696" y="420"/>
                      <a:pt x="695" y="416"/>
                      <a:pt x="693" y="413"/>
                    </a:cubicBezTo>
                    <a:cubicBezTo>
                      <a:pt x="692" y="410"/>
                      <a:pt x="689" y="407"/>
                      <a:pt x="685" y="406"/>
                    </a:cubicBezTo>
                    <a:cubicBezTo>
                      <a:pt x="681" y="404"/>
                      <a:pt x="659" y="397"/>
                      <a:pt x="640" y="391"/>
                    </a:cubicBezTo>
                    <a:cubicBezTo>
                      <a:pt x="641" y="385"/>
                      <a:pt x="642" y="378"/>
                      <a:pt x="642" y="371"/>
                    </a:cubicBezTo>
                    <a:cubicBezTo>
                      <a:pt x="662" y="369"/>
                      <a:pt x="684" y="367"/>
                      <a:pt x="689" y="367"/>
                    </a:cubicBezTo>
                    <a:close/>
                    <a:moveTo>
                      <a:pt x="157" y="401"/>
                    </a:moveTo>
                    <a:cubicBezTo>
                      <a:pt x="130" y="401"/>
                      <a:pt x="107" y="378"/>
                      <a:pt x="107" y="351"/>
                    </a:cubicBezTo>
                    <a:cubicBezTo>
                      <a:pt x="107" y="323"/>
                      <a:pt x="130" y="301"/>
                      <a:pt x="157" y="301"/>
                    </a:cubicBezTo>
                    <a:cubicBezTo>
                      <a:pt x="185" y="301"/>
                      <a:pt x="207" y="323"/>
                      <a:pt x="207" y="351"/>
                    </a:cubicBezTo>
                    <a:cubicBezTo>
                      <a:pt x="207" y="378"/>
                      <a:pt x="185" y="401"/>
                      <a:pt x="157" y="401"/>
                    </a:cubicBezTo>
                    <a:close/>
                    <a:moveTo>
                      <a:pt x="351" y="106"/>
                    </a:moveTo>
                    <a:cubicBezTo>
                      <a:pt x="379" y="106"/>
                      <a:pt x="401" y="129"/>
                      <a:pt x="401" y="156"/>
                    </a:cubicBezTo>
                    <a:cubicBezTo>
                      <a:pt x="401" y="184"/>
                      <a:pt x="379" y="206"/>
                      <a:pt x="351" y="206"/>
                    </a:cubicBezTo>
                    <a:cubicBezTo>
                      <a:pt x="324" y="206"/>
                      <a:pt x="301" y="184"/>
                      <a:pt x="301" y="156"/>
                    </a:cubicBezTo>
                    <a:cubicBezTo>
                      <a:pt x="301" y="129"/>
                      <a:pt x="324" y="106"/>
                      <a:pt x="351" y="106"/>
                    </a:cubicBezTo>
                    <a:close/>
                    <a:moveTo>
                      <a:pt x="351" y="595"/>
                    </a:moveTo>
                    <a:cubicBezTo>
                      <a:pt x="324" y="595"/>
                      <a:pt x="301" y="573"/>
                      <a:pt x="301" y="545"/>
                    </a:cubicBezTo>
                    <a:cubicBezTo>
                      <a:pt x="301" y="518"/>
                      <a:pt x="324" y="495"/>
                      <a:pt x="351" y="495"/>
                    </a:cubicBezTo>
                    <a:cubicBezTo>
                      <a:pt x="379" y="495"/>
                      <a:pt x="401" y="518"/>
                      <a:pt x="401" y="545"/>
                    </a:cubicBezTo>
                    <a:cubicBezTo>
                      <a:pt x="401" y="573"/>
                      <a:pt x="379" y="595"/>
                      <a:pt x="351" y="595"/>
                    </a:cubicBezTo>
                    <a:close/>
                    <a:moveTo>
                      <a:pt x="351" y="420"/>
                    </a:moveTo>
                    <a:cubicBezTo>
                      <a:pt x="313" y="420"/>
                      <a:pt x="282" y="389"/>
                      <a:pt x="282" y="351"/>
                    </a:cubicBezTo>
                    <a:cubicBezTo>
                      <a:pt x="282" y="313"/>
                      <a:pt x="313" y="282"/>
                      <a:pt x="351" y="282"/>
                    </a:cubicBezTo>
                    <a:cubicBezTo>
                      <a:pt x="389" y="282"/>
                      <a:pt x="420" y="313"/>
                      <a:pt x="420" y="351"/>
                    </a:cubicBezTo>
                    <a:cubicBezTo>
                      <a:pt x="420" y="389"/>
                      <a:pt x="389" y="420"/>
                      <a:pt x="351" y="420"/>
                    </a:cubicBezTo>
                    <a:close/>
                    <a:moveTo>
                      <a:pt x="545" y="401"/>
                    </a:moveTo>
                    <a:cubicBezTo>
                      <a:pt x="518" y="401"/>
                      <a:pt x="495" y="378"/>
                      <a:pt x="495" y="351"/>
                    </a:cubicBezTo>
                    <a:cubicBezTo>
                      <a:pt x="495" y="323"/>
                      <a:pt x="518" y="301"/>
                      <a:pt x="545" y="301"/>
                    </a:cubicBezTo>
                    <a:cubicBezTo>
                      <a:pt x="573" y="301"/>
                      <a:pt x="595" y="323"/>
                      <a:pt x="595" y="351"/>
                    </a:cubicBezTo>
                    <a:cubicBezTo>
                      <a:pt x="595" y="378"/>
                      <a:pt x="573" y="401"/>
                      <a:pt x="545" y="4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150" name="Freeform 1229"/>
              <p:cNvSpPr/>
              <p:nvPr/>
            </p:nvSpPr>
            <p:spPr bwMode="auto">
              <a:xfrm>
                <a:off x="5033234" y="2894946"/>
                <a:ext cx="72717" cy="75226"/>
              </a:xfrm>
              <a:custGeom>
                <a:avLst/>
                <a:gdLst>
                  <a:gd name="T0" fmla="*/ 123503386 w 34"/>
                  <a:gd name="T1" fmla="*/ 0 h 35"/>
                  <a:gd name="T2" fmla="*/ 0 w 34"/>
                  <a:gd name="T3" fmla="*/ 138585609 h 35"/>
                  <a:gd name="T4" fmla="*/ 118928634 w 34"/>
                  <a:gd name="T5" fmla="*/ 124726837 h 35"/>
                  <a:gd name="T6" fmla="*/ 123503386 w 34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35"/>
                  <a:gd name="T14" fmla="*/ 34 w 34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35">
                    <a:moveTo>
                      <a:pt x="27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8" y="35"/>
                      <a:pt x="19" y="34"/>
                      <a:pt x="26" y="27"/>
                    </a:cubicBezTo>
                    <a:cubicBezTo>
                      <a:pt x="34" y="20"/>
                      <a:pt x="34" y="8"/>
                      <a:pt x="2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Freeform 1230"/>
              <p:cNvSpPr/>
              <p:nvPr/>
            </p:nvSpPr>
            <p:spPr bwMode="auto">
              <a:xfrm>
                <a:off x="5010666" y="2877392"/>
                <a:ext cx="72717" cy="72717"/>
              </a:xfrm>
              <a:custGeom>
                <a:avLst/>
                <a:gdLst>
                  <a:gd name="T0" fmla="*/ 36593761 w 34"/>
                  <a:gd name="T1" fmla="*/ 34532266 h 35"/>
                  <a:gd name="T2" fmla="*/ 32019000 w 34"/>
                  <a:gd name="T3" fmla="*/ 151078916 h 35"/>
                  <a:gd name="T4" fmla="*/ 155522411 w 34"/>
                  <a:gd name="T5" fmla="*/ 25899715 h 35"/>
                  <a:gd name="T6" fmla="*/ 36593761 w 34"/>
                  <a:gd name="T7" fmla="*/ 34532266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35"/>
                  <a:gd name="T14" fmla="*/ 34 w 34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35">
                    <a:moveTo>
                      <a:pt x="8" y="8"/>
                    </a:moveTo>
                    <a:cubicBezTo>
                      <a:pt x="1" y="16"/>
                      <a:pt x="0" y="28"/>
                      <a:pt x="7" y="35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26" y="0"/>
                      <a:pt x="15" y="1"/>
                      <a:pt x="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2" name="Freeform 1231"/>
              <p:cNvSpPr>
                <a:spLocks noEditPoints="1"/>
              </p:cNvSpPr>
              <p:nvPr/>
            </p:nvSpPr>
            <p:spPr bwMode="auto">
              <a:xfrm>
                <a:off x="4707258" y="2573984"/>
                <a:ext cx="704610" cy="697088"/>
              </a:xfrm>
              <a:custGeom>
                <a:avLst/>
                <a:gdLst>
                  <a:gd name="T0" fmla="*/ 815670125 w 331"/>
                  <a:gd name="T1" fmla="*/ 36133815 h 328"/>
                  <a:gd name="T2" fmla="*/ 36252294 w 331"/>
                  <a:gd name="T3" fmla="*/ 672998099 h 328"/>
                  <a:gd name="T4" fmla="*/ 684255087 w 331"/>
                  <a:gd name="T5" fmla="*/ 1445365205 h 328"/>
                  <a:gd name="T6" fmla="*/ 1463672934 w 331"/>
                  <a:gd name="T7" fmla="*/ 808500904 h 328"/>
                  <a:gd name="T8" fmla="*/ 815670125 w 331"/>
                  <a:gd name="T9" fmla="*/ 36133815 h 328"/>
                  <a:gd name="T10" fmla="*/ 734101436 w 331"/>
                  <a:gd name="T11" fmla="*/ 934971323 h 328"/>
                  <a:gd name="T12" fmla="*/ 552842044 w 331"/>
                  <a:gd name="T13" fmla="*/ 722682603 h 328"/>
                  <a:gd name="T14" fmla="*/ 770353714 w 331"/>
                  <a:gd name="T15" fmla="*/ 546527548 h 328"/>
                  <a:gd name="T16" fmla="*/ 947083035 w 331"/>
                  <a:gd name="T17" fmla="*/ 758816401 h 328"/>
                  <a:gd name="T18" fmla="*/ 734101436 w 331"/>
                  <a:gd name="T19" fmla="*/ 934971323 h 3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1"/>
                  <a:gd name="T31" fmla="*/ 0 h 328"/>
                  <a:gd name="T32" fmla="*/ 331 w 331"/>
                  <a:gd name="T33" fmla="*/ 328 h 32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1" h="328">
                    <a:moveTo>
                      <a:pt x="180" y="8"/>
                    </a:moveTo>
                    <a:cubicBezTo>
                      <a:pt x="94" y="0"/>
                      <a:pt x="17" y="63"/>
                      <a:pt x="8" y="149"/>
                    </a:cubicBezTo>
                    <a:cubicBezTo>
                      <a:pt x="0" y="235"/>
                      <a:pt x="64" y="312"/>
                      <a:pt x="151" y="320"/>
                    </a:cubicBezTo>
                    <a:cubicBezTo>
                      <a:pt x="238" y="328"/>
                      <a:pt x="315" y="265"/>
                      <a:pt x="323" y="179"/>
                    </a:cubicBezTo>
                    <a:cubicBezTo>
                      <a:pt x="331" y="93"/>
                      <a:pt x="267" y="17"/>
                      <a:pt x="180" y="8"/>
                    </a:cubicBezTo>
                    <a:close/>
                    <a:moveTo>
                      <a:pt x="162" y="207"/>
                    </a:moveTo>
                    <a:cubicBezTo>
                      <a:pt x="138" y="205"/>
                      <a:pt x="120" y="184"/>
                      <a:pt x="122" y="160"/>
                    </a:cubicBezTo>
                    <a:cubicBezTo>
                      <a:pt x="125" y="136"/>
                      <a:pt x="146" y="119"/>
                      <a:pt x="170" y="121"/>
                    </a:cubicBezTo>
                    <a:cubicBezTo>
                      <a:pt x="194" y="124"/>
                      <a:pt x="211" y="145"/>
                      <a:pt x="209" y="168"/>
                    </a:cubicBezTo>
                    <a:cubicBezTo>
                      <a:pt x="207" y="192"/>
                      <a:pt x="185" y="209"/>
                      <a:pt x="162" y="2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3" name="Freeform 1232"/>
              <p:cNvSpPr>
                <a:spLocks noEditPoints="1"/>
              </p:cNvSpPr>
              <p:nvPr/>
            </p:nvSpPr>
            <p:spPr bwMode="auto">
              <a:xfrm>
                <a:off x="4912872" y="2779600"/>
                <a:ext cx="290871" cy="288362"/>
              </a:xfrm>
              <a:custGeom>
                <a:avLst/>
                <a:gdLst>
                  <a:gd name="T0" fmla="*/ 338081256 w 137"/>
                  <a:gd name="T1" fmla="*/ 17982339 h 136"/>
                  <a:gd name="T2" fmla="*/ 18031879 w 137"/>
                  <a:gd name="T3" fmla="*/ 278733685 h 136"/>
                  <a:gd name="T4" fmla="*/ 279480330 w 137"/>
                  <a:gd name="T5" fmla="*/ 597929205 h 136"/>
                  <a:gd name="T6" fmla="*/ 604039275 w 137"/>
                  <a:gd name="T7" fmla="*/ 332682799 h 136"/>
                  <a:gd name="T8" fmla="*/ 338081256 w 137"/>
                  <a:gd name="T9" fmla="*/ 17982339 h 136"/>
                  <a:gd name="T10" fmla="*/ 297512201 w 137"/>
                  <a:gd name="T11" fmla="*/ 449571131 h 136"/>
                  <a:gd name="T12" fmla="*/ 162278411 w 137"/>
                  <a:gd name="T13" fmla="*/ 292220963 h 136"/>
                  <a:gd name="T14" fmla="*/ 324558945 w 137"/>
                  <a:gd name="T15" fmla="*/ 161845286 h 136"/>
                  <a:gd name="T16" fmla="*/ 455283109 w 137"/>
                  <a:gd name="T17" fmla="*/ 319195520 h 136"/>
                  <a:gd name="T18" fmla="*/ 297512201 w 137"/>
                  <a:gd name="T19" fmla="*/ 449571131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7"/>
                  <a:gd name="T31" fmla="*/ 0 h 136"/>
                  <a:gd name="T32" fmla="*/ 137 w 137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7" h="136">
                    <a:moveTo>
                      <a:pt x="75" y="4"/>
                    </a:moveTo>
                    <a:cubicBezTo>
                      <a:pt x="39" y="0"/>
                      <a:pt x="7" y="26"/>
                      <a:pt x="4" y="62"/>
                    </a:cubicBezTo>
                    <a:cubicBezTo>
                      <a:pt x="0" y="98"/>
                      <a:pt x="27" y="129"/>
                      <a:pt x="62" y="133"/>
                    </a:cubicBezTo>
                    <a:cubicBezTo>
                      <a:pt x="98" y="136"/>
                      <a:pt x="130" y="110"/>
                      <a:pt x="134" y="74"/>
                    </a:cubicBezTo>
                    <a:cubicBezTo>
                      <a:pt x="137" y="39"/>
                      <a:pt x="111" y="7"/>
                      <a:pt x="75" y="4"/>
                    </a:cubicBezTo>
                    <a:close/>
                    <a:moveTo>
                      <a:pt x="66" y="100"/>
                    </a:moveTo>
                    <a:cubicBezTo>
                      <a:pt x="48" y="99"/>
                      <a:pt x="34" y="83"/>
                      <a:pt x="36" y="65"/>
                    </a:cubicBezTo>
                    <a:cubicBezTo>
                      <a:pt x="38" y="47"/>
                      <a:pt x="54" y="34"/>
                      <a:pt x="72" y="36"/>
                    </a:cubicBezTo>
                    <a:cubicBezTo>
                      <a:pt x="90" y="38"/>
                      <a:pt x="103" y="54"/>
                      <a:pt x="101" y="71"/>
                    </a:cubicBezTo>
                    <a:cubicBezTo>
                      <a:pt x="99" y="89"/>
                      <a:pt x="83" y="102"/>
                      <a:pt x="66" y="10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4" name="Freeform 1233"/>
              <p:cNvSpPr>
                <a:spLocks noEditPoints="1"/>
              </p:cNvSpPr>
              <p:nvPr/>
            </p:nvSpPr>
            <p:spPr bwMode="auto">
              <a:xfrm>
                <a:off x="4589403" y="2458639"/>
                <a:ext cx="937810" cy="930285"/>
              </a:xfrm>
              <a:custGeom>
                <a:avLst/>
                <a:gdLst>
                  <a:gd name="T0" fmla="*/ 1985258690 w 441"/>
                  <a:gd name="T1" fmla="*/ 1051090338 h 438"/>
                  <a:gd name="T2" fmla="*/ 1958126004 w 441"/>
                  <a:gd name="T3" fmla="*/ 924777636 h 438"/>
                  <a:gd name="T4" fmla="*/ 1949079649 w 441"/>
                  <a:gd name="T5" fmla="*/ 839068251 h 438"/>
                  <a:gd name="T6" fmla="*/ 1944558598 w 441"/>
                  <a:gd name="T7" fmla="*/ 708244304 h 438"/>
                  <a:gd name="T8" fmla="*/ 1763669772 w 441"/>
                  <a:gd name="T9" fmla="*/ 676667722 h 438"/>
                  <a:gd name="T10" fmla="*/ 1858635236 w 441"/>
                  <a:gd name="T11" fmla="*/ 487199597 h 438"/>
                  <a:gd name="T12" fmla="*/ 1646090547 w 441"/>
                  <a:gd name="T13" fmla="*/ 478177109 h 438"/>
                  <a:gd name="T14" fmla="*/ 1704881223 w 441"/>
                  <a:gd name="T15" fmla="*/ 306756216 h 438"/>
                  <a:gd name="T16" fmla="*/ 1591825175 w 441"/>
                  <a:gd name="T17" fmla="*/ 239089617 h 438"/>
                  <a:gd name="T18" fmla="*/ 1519469219 w 441"/>
                  <a:gd name="T19" fmla="*/ 189465935 h 438"/>
                  <a:gd name="T20" fmla="*/ 1419980578 w 441"/>
                  <a:gd name="T21" fmla="*/ 103756517 h 438"/>
                  <a:gd name="T22" fmla="*/ 1275268667 w 441"/>
                  <a:gd name="T23" fmla="*/ 216533397 h 438"/>
                  <a:gd name="T24" fmla="*/ 1193868483 w 441"/>
                  <a:gd name="T25" fmla="*/ 18044984 h 438"/>
                  <a:gd name="T26" fmla="*/ 1076291118 w 441"/>
                  <a:gd name="T27" fmla="*/ 171423083 h 438"/>
                  <a:gd name="T28" fmla="*/ 985846705 w 441"/>
                  <a:gd name="T29" fmla="*/ 0 h 438"/>
                  <a:gd name="T30" fmla="*/ 872790657 w 441"/>
                  <a:gd name="T31" fmla="*/ 175934327 h 438"/>
                  <a:gd name="T32" fmla="*/ 750690381 w 441"/>
                  <a:gd name="T33" fmla="*/ 40599087 h 438"/>
                  <a:gd name="T34" fmla="*/ 637634333 w 441"/>
                  <a:gd name="T35" fmla="*/ 103756517 h 438"/>
                  <a:gd name="T36" fmla="*/ 556234016 w 441"/>
                  <a:gd name="T37" fmla="*/ 144355620 h 438"/>
                  <a:gd name="T38" fmla="*/ 429612689 w 441"/>
                  <a:gd name="T39" fmla="*/ 184954691 h 438"/>
                  <a:gd name="T40" fmla="*/ 456745375 w 441"/>
                  <a:gd name="T41" fmla="*/ 365400262 h 438"/>
                  <a:gd name="T42" fmla="*/ 248721670 w 441"/>
                  <a:gd name="T43" fmla="*/ 333821555 h 438"/>
                  <a:gd name="T44" fmla="*/ 302989235 w 441"/>
                  <a:gd name="T45" fmla="*/ 536823279 h 438"/>
                  <a:gd name="T46" fmla="*/ 122100310 w 441"/>
                  <a:gd name="T47" fmla="*/ 532312035 h 438"/>
                  <a:gd name="T48" fmla="*/ 94967624 w 441"/>
                  <a:gd name="T49" fmla="*/ 658622746 h 438"/>
                  <a:gd name="T50" fmla="*/ 67832795 w 441"/>
                  <a:gd name="T51" fmla="*/ 744334255 h 438"/>
                  <a:gd name="T52" fmla="*/ 13567410 w 441"/>
                  <a:gd name="T53" fmla="*/ 866133590 h 438"/>
                  <a:gd name="T54" fmla="*/ 167321486 w 441"/>
                  <a:gd name="T55" fmla="*/ 965378830 h 438"/>
                  <a:gd name="T56" fmla="*/ 4523180 w 441"/>
                  <a:gd name="T57" fmla="*/ 1100711896 h 438"/>
                  <a:gd name="T58" fmla="*/ 194456298 w 441"/>
                  <a:gd name="T59" fmla="*/ 1195446158 h 438"/>
                  <a:gd name="T60" fmla="*/ 67832795 w 441"/>
                  <a:gd name="T61" fmla="*/ 1326267981 h 438"/>
                  <a:gd name="T62" fmla="*/ 149233029 w 441"/>
                  <a:gd name="T63" fmla="*/ 1430022340 h 438"/>
                  <a:gd name="T64" fmla="*/ 194456298 w 441"/>
                  <a:gd name="T65" fmla="*/ 1511222605 h 438"/>
                  <a:gd name="T66" fmla="*/ 248721670 w 441"/>
                  <a:gd name="T67" fmla="*/ 1628512820 h 438"/>
                  <a:gd name="T68" fmla="*/ 429612689 w 441"/>
                  <a:gd name="T69" fmla="*/ 1583400382 h 438"/>
                  <a:gd name="T70" fmla="*/ 416045283 w 441"/>
                  <a:gd name="T71" fmla="*/ 1795422469 h 438"/>
                  <a:gd name="T72" fmla="*/ 615022699 w 441"/>
                  <a:gd name="T73" fmla="*/ 1714224329 h 438"/>
                  <a:gd name="T74" fmla="*/ 633111156 w 441"/>
                  <a:gd name="T75" fmla="*/ 1899178953 h 438"/>
                  <a:gd name="T76" fmla="*/ 764257787 w 441"/>
                  <a:gd name="T77" fmla="*/ 1912712685 h 438"/>
                  <a:gd name="T78" fmla="*/ 850179023 w 441"/>
                  <a:gd name="T79" fmla="*/ 1930757660 h 438"/>
                  <a:gd name="T80" fmla="*/ 963235070 w 441"/>
                  <a:gd name="T81" fmla="*/ 1939778023 h 438"/>
                  <a:gd name="T82" fmla="*/ 1053679483 w 441"/>
                  <a:gd name="T83" fmla="*/ 1939778023 h 438"/>
                  <a:gd name="T84" fmla="*/ 1184824254 w 441"/>
                  <a:gd name="T85" fmla="*/ 1948800511 h 438"/>
                  <a:gd name="T86" fmla="*/ 1234568575 w 441"/>
                  <a:gd name="T87" fmla="*/ 1777379618 h 438"/>
                  <a:gd name="T88" fmla="*/ 1415457400 w 441"/>
                  <a:gd name="T89" fmla="*/ 1890156466 h 438"/>
                  <a:gd name="T90" fmla="*/ 1442590086 w 441"/>
                  <a:gd name="T91" fmla="*/ 1682645622 h 438"/>
                  <a:gd name="T92" fmla="*/ 1609913632 w 441"/>
                  <a:gd name="T93" fmla="*/ 1759334643 h 438"/>
                  <a:gd name="T94" fmla="*/ 1686790639 w 441"/>
                  <a:gd name="T95" fmla="*/ 1651066915 h 438"/>
                  <a:gd name="T96" fmla="*/ 1750102366 w 441"/>
                  <a:gd name="T97" fmla="*/ 1583400382 h 438"/>
                  <a:gd name="T98" fmla="*/ 1845069956 w 441"/>
                  <a:gd name="T99" fmla="*/ 1497690998 h 438"/>
                  <a:gd name="T100" fmla="*/ 1745581315 w 441"/>
                  <a:gd name="T101" fmla="*/ 1344312956 h 438"/>
                  <a:gd name="T102" fmla="*/ 1953602826 w 441"/>
                  <a:gd name="T103" fmla="*/ 1285666786 h 438"/>
                  <a:gd name="T104" fmla="*/ 1817935144 w 441"/>
                  <a:gd name="T105" fmla="*/ 1123268381 h 438"/>
                  <a:gd name="T106" fmla="*/ 1058200534 w 441"/>
                  <a:gd name="T107" fmla="*/ 338332799 h 43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41"/>
                  <a:gd name="T163" fmla="*/ 0 h 438"/>
                  <a:gd name="T164" fmla="*/ 441 w 441"/>
                  <a:gd name="T165" fmla="*/ 438 h 43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41" h="438">
                    <a:moveTo>
                      <a:pt x="431" y="249"/>
                    </a:moveTo>
                    <a:cubicBezTo>
                      <a:pt x="434" y="249"/>
                      <a:pt x="436" y="248"/>
                      <a:pt x="438" y="247"/>
                    </a:cubicBezTo>
                    <a:cubicBezTo>
                      <a:pt x="439" y="245"/>
                      <a:pt x="441" y="243"/>
                      <a:pt x="441" y="240"/>
                    </a:cubicBezTo>
                    <a:cubicBezTo>
                      <a:pt x="441" y="238"/>
                      <a:pt x="440" y="235"/>
                      <a:pt x="439" y="233"/>
                    </a:cubicBezTo>
                    <a:cubicBezTo>
                      <a:pt x="438" y="232"/>
                      <a:pt x="436" y="230"/>
                      <a:pt x="433" y="230"/>
                    </a:cubicBezTo>
                    <a:cubicBezTo>
                      <a:pt x="430" y="229"/>
                      <a:pt x="416" y="226"/>
                      <a:pt x="404" y="224"/>
                    </a:cubicBezTo>
                    <a:cubicBezTo>
                      <a:pt x="404" y="220"/>
                      <a:pt x="404" y="215"/>
                      <a:pt x="404" y="211"/>
                    </a:cubicBezTo>
                    <a:cubicBezTo>
                      <a:pt x="416" y="209"/>
                      <a:pt x="430" y="206"/>
                      <a:pt x="433" y="205"/>
                    </a:cubicBezTo>
                    <a:cubicBezTo>
                      <a:pt x="435" y="205"/>
                      <a:pt x="437" y="203"/>
                      <a:pt x="439" y="201"/>
                    </a:cubicBezTo>
                    <a:cubicBezTo>
                      <a:pt x="440" y="199"/>
                      <a:pt x="441" y="197"/>
                      <a:pt x="440" y="194"/>
                    </a:cubicBezTo>
                    <a:cubicBezTo>
                      <a:pt x="440" y="192"/>
                      <a:pt x="439" y="190"/>
                      <a:pt x="437" y="188"/>
                    </a:cubicBezTo>
                    <a:cubicBezTo>
                      <a:pt x="435" y="187"/>
                      <a:pt x="433" y="185"/>
                      <a:pt x="431" y="186"/>
                    </a:cubicBezTo>
                    <a:cubicBezTo>
                      <a:pt x="428" y="186"/>
                      <a:pt x="414" y="186"/>
                      <a:pt x="401" y="186"/>
                    </a:cubicBezTo>
                    <a:cubicBezTo>
                      <a:pt x="400" y="182"/>
                      <a:pt x="399" y="178"/>
                      <a:pt x="398" y="174"/>
                    </a:cubicBezTo>
                    <a:cubicBezTo>
                      <a:pt x="410" y="169"/>
                      <a:pt x="423" y="163"/>
                      <a:pt x="425" y="162"/>
                    </a:cubicBezTo>
                    <a:cubicBezTo>
                      <a:pt x="427" y="161"/>
                      <a:pt x="429" y="159"/>
                      <a:pt x="430" y="157"/>
                    </a:cubicBezTo>
                    <a:cubicBezTo>
                      <a:pt x="431" y="154"/>
                      <a:pt x="431" y="152"/>
                      <a:pt x="430" y="150"/>
                    </a:cubicBezTo>
                    <a:cubicBezTo>
                      <a:pt x="429" y="147"/>
                      <a:pt x="428" y="145"/>
                      <a:pt x="426" y="144"/>
                    </a:cubicBezTo>
                    <a:cubicBezTo>
                      <a:pt x="424" y="143"/>
                      <a:pt x="421" y="142"/>
                      <a:pt x="419" y="143"/>
                    </a:cubicBezTo>
                    <a:cubicBezTo>
                      <a:pt x="416" y="144"/>
                      <a:pt x="402" y="147"/>
                      <a:pt x="390" y="150"/>
                    </a:cubicBezTo>
                    <a:cubicBezTo>
                      <a:pt x="388" y="146"/>
                      <a:pt x="387" y="142"/>
                      <a:pt x="385" y="138"/>
                    </a:cubicBezTo>
                    <a:cubicBezTo>
                      <a:pt x="395" y="131"/>
                      <a:pt x="406" y="123"/>
                      <a:pt x="409" y="121"/>
                    </a:cubicBezTo>
                    <a:cubicBezTo>
                      <a:pt x="411" y="119"/>
                      <a:pt x="412" y="117"/>
                      <a:pt x="412" y="115"/>
                    </a:cubicBezTo>
                    <a:cubicBezTo>
                      <a:pt x="413" y="113"/>
                      <a:pt x="412" y="110"/>
                      <a:pt x="411" y="108"/>
                    </a:cubicBezTo>
                    <a:cubicBezTo>
                      <a:pt x="410" y="106"/>
                      <a:pt x="408" y="104"/>
                      <a:pt x="405" y="104"/>
                    </a:cubicBezTo>
                    <a:cubicBezTo>
                      <a:pt x="403" y="103"/>
                      <a:pt x="401" y="103"/>
                      <a:pt x="398" y="104"/>
                    </a:cubicBezTo>
                    <a:cubicBezTo>
                      <a:pt x="396" y="105"/>
                      <a:pt x="383" y="111"/>
                      <a:pt x="372" y="116"/>
                    </a:cubicBezTo>
                    <a:cubicBezTo>
                      <a:pt x="369" y="113"/>
                      <a:pt x="367" y="109"/>
                      <a:pt x="364" y="106"/>
                    </a:cubicBezTo>
                    <a:cubicBezTo>
                      <a:pt x="372" y="97"/>
                      <a:pt x="382" y="86"/>
                      <a:pt x="384" y="84"/>
                    </a:cubicBezTo>
                    <a:cubicBezTo>
                      <a:pt x="385" y="82"/>
                      <a:pt x="386" y="80"/>
                      <a:pt x="386" y="78"/>
                    </a:cubicBezTo>
                    <a:cubicBezTo>
                      <a:pt x="386" y="75"/>
                      <a:pt x="385" y="73"/>
                      <a:pt x="383" y="71"/>
                    </a:cubicBezTo>
                    <a:cubicBezTo>
                      <a:pt x="382" y="69"/>
                      <a:pt x="379" y="68"/>
                      <a:pt x="377" y="68"/>
                    </a:cubicBezTo>
                    <a:cubicBezTo>
                      <a:pt x="375" y="68"/>
                      <a:pt x="372" y="68"/>
                      <a:pt x="370" y="70"/>
                    </a:cubicBezTo>
                    <a:cubicBezTo>
                      <a:pt x="368" y="71"/>
                      <a:pt x="357" y="80"/>
                      <a:pt x="347" y="87"/>
                    </a:cubicBezTo>
                    <a:cubicBezTo>
                      <a:pt x="343" y="84"/>
                      <a:pt x="340" y="82"/>
                      <a:pt x="337" y="79"/>
                    </a:cubicBezTo>
                    <a:cubicBezTo>
                      <a:pt x="343" y="68"/>
                      <a:pt x="350" y="56"/>
                      <a:pt x="352" y="53"/>
                    </a:cubicBezTo>
                    <a:cubicBezTo>
                      <a:pt x="353" y="51"/>
                      <a:pt x="353" y="49"/>
                      <a:pt x="353" y="47"/>
                    </a:cubicBezTo>
                    <a:cubicBezTo>
                      <a:pt x="352" y="44"/>
                      <a:pt x="351" y="42"/>
                      <a:pt x="349" y="41"/>
                    </a:cubicBezTo>
                    <a:cubicBezTo>
                      <a:pt x="347" y="39"/>
                      <a:pt x="344" y="39"/>
                      <a:pt x="342" y="39"/>
                    </a:cubicBezTo>
                    <a:cubicBezTo>
                      <a:pt x="339" y="39"/>
                      <a:pt x="337" y="40"/>
                      <a:pt x="336" y="42"/>
                    </a:cubicBezTo>
                    <a:cubicBezTo>
                      <a:pt x="334" y="44"/>
                      <a:pt x="324" y="55"/>
                      <a:pt x="316" y="64"/>
                    </a:cubicBezTo>
                    <a:cubicBezTo>
                      <a:pt x="313" y="62"/>
                      <a:pt x="309" y="60"/>
                      <a:pt x="305" y="58"/>
                    </a:cubicBezTo>
                    <a:cubicBezTo>
                      <a:pt x="309" y="46"/>
                      <a:pt x="313" y="33"/>
                      <a:pt x="314" y="30"/>
                    </a:cubicBezTo>
                    <a:cubicBezTo>
                      <a:pt x="315" y="28"/>
                      <a:pt x="315" y="25"/>
                      <a:pt x="314" y="23"/>
                    </a:cubicBezTo>
                    <a:cubicBezTo>
                      <a:pt x="312" y="21"/>
                      <a:pt x="311" y="19"/>
                      <a:pt x="308" y="18"/>
                    </a:cubicBezTo>
                    <a:cubicBezTo>
                      <a:pt x="306" y="17"/>
                      <a:pt x="304" y="17"/>
                      <a:pt x="301" y="18"/>
                    </a:cubicBezTo>
                    <a:cubicBezTo>
                      <a:pt x="299" y="18"/>
                      <a:pt x="297" y="20"/>
                      <a:pt x="296" y="22"/>
                    </a:cubicBezTo>
                    <a:cubicBezTo>
                      <a:pt x="294" y="25"/>
                      <a:pt x="288" y="37"/>
                      <a:pt x="282" y="48"/>
                    </a:cubicBezTo>
                    <a:cubicBezTo>
                      <a:pt x="278" y="46"/>
                      <a:pt x="273" y="45"/>
                      <a:pt x="269" y="44"/>
                    </a:cubicBezTo>
                    <a:cubicBezTo>
                      <a:pt x="271" y="31"/>
                      <a:pt x="272" y="18"/>
                      <a:pt x="272" y="15"/>
                    </a:cubicBezTo>
                    <a:cubicBezTo>
                      <a:pt x="273" y="12"/>
                      <a:pt x="272" y="10"/>
                      <a:pt x="270" y="8"/>
                    </a:cubicBezTo>
                    <a:cubicBezTo>
                      <a:pt x="269" y="6"/>
                      <a:pt x="267" y="5"/>
                      <a:pt x="264" y="4"/>
                    </a:cubicBezTo>
                    <a:cubicBezTo>
                      <a:pt x="262" y="4"/>
                      <a:pt x="259" y="4"/>
                      <a:pt x="257" y="5"/>
                    </a:cubicBezTo>
                    <a:cubicBezTo>
                      <a:pt x="255" y="7"/>
                      <a:pt x="253" y="8"/>
                      <a:pt x="253" y="11"/>
                    </a:cubicBezTo>
                    <a:cubicBezTo>
                      <a:pt x="252" y="13"/>
                      <a:pt x="248" y="27"/>
                      <a:pt x="244" y="39"/>
                    </a:cubicBezTo>
                    <a:cubicBezTo>
                      <a:pt x="242" y="39"/>
                      <a:pt x="240" y="38"/>
                      <a:pt x="238" y="38"/>
                    </a:cubicBezTo>
                    <a:cubicBezTo>
                      <a:pt x="236" y="38"/>
                      <a:pt x="234" y="38"/>
                      <a:pt x="231" y="38"/>
                    </a:cubicBezTo>
                    <a:cubicBezTo>
                      <a:pt x="230" y="25"/>
                      <a:pt x="229" y="11"/>
                      <a:pt x="228" y="8"/>
                    </a:cubicBezTo>
                    <a:cubicBezTo>
                      <a:pt x="228" y="6"/>
                      <a:pt x="227" y="4"/>
                      <a:pt x="225" y="2"/>
                    </a:cubicBezTo>
                    <a:cubicBezTo>
                      <a:pt x="223" y="1"/>
                      <a:pt x="221" y="0"/>
                      <a:pt x="218" y="0"/>
                    </a:cubicBezTo>
                    <a:cubicBezTo>
                      <a:pt x="216" y="0"/>
                      <a:pt x="213" y="1"/>
                      <a:pt x="212" y="2"/>
                    </a:cubicBezTo>
                    <a:cubicBezTo>
                      <a:pt x="210" y="4"/>
                      <a:pt x="209" y="6"/>
                      <a:pt x="208" y="9"/>
                    </a:cubicBezTo>
                    <a:cubicBezTo>
                      <a:pt x="208" y="11"/>
                      <a:pt x="207" y="25"/>
                      <a:pt x="206" y="38"/>
                    </a:cubicBezTo>
                    <a:cubicBezTo>
                      <a:pt x="202" y="38"/>
                      <a:pt x="197" y="39"/>
                      <a:pt x="193" y="39"/>
                    </a:cubicBezTo>
                    <a:cubicBezTo>
                      <a:pt x="189" y="27"/>
                      <a:pt x="185" y="14"/>
                      <a:pt x="184" y="11"/>
                    </a:cubicBezTo>
                    <a:cubicBezTo>
                      <a:pt x="183" y="9"/>
                      <a:pt x="181" y="7"/>
                      <a:pt x="179" y="6"/>
                    </a:cubicBezTo>
                    <a:cubicBezTo>
                      <a:pt x="177" y="5"/>
                      <a:pt x="175" y="5"/>
                      <a:pt x="172" y="5"/>
                    </a:cubicBezTo>
                    <a:cubicBezTo>
                      <a:pt x="170" y="6"/>
                      <a:pt x="168" y="7"/>
                      <a:pt x="166" y="9"/>
                    </a:cubicBezTo>
                    <a:cubicBezTo>
                      <a:pt x="165" y="11"/>
                      <a:pt x="164" y="13"/>
                      <a:pt x="164" y="16"/>
                    </a:cubicBezTo>
                    <a:cubicBezTo>
                      <a:pt x="165" y="18"/>
                      <a:pt x="167" y="32"/>
                      <a:pt x="168" y="45"/>
                    </a:cubicBezTo>
                    <a:cubicBezTo>
                      <a:pt x="164" y="46"/>
                      <a:pt x="160" y="47"/>
                      <a:pt x="156" y="49"/>
                    </a:cubicBezTo>
                    <a:cubicBezTo>
                      <a:pt x="150" y="38"/>
                      <a:pt x="143" y="26"/>
                      <a:pt x="141" y="23"/>
                    </a:cubicBezTo>
                    <a:cubicBezTo>
                      <a:pt x="140" y="21"/>
                      <a:pt x="138" y="20"/>
                      <a:pt x="136" y="19"/>
                    </a:cubicBezTo>
                    <a:cubicBezTo>
                      <a:pt x="133" y="18"/>
                      <a:pt x="131" y="19"/>
                      <a:pt x="128" y="20"/>
                    </a:cubicBezTo>
                    <a:cubicBezTo>
                      <a:pt x="126" y="21"/>
                      <a:pt x="124" y="22"/>
                      <a:pt x="123" y="25"/>
                    </a:cubicBezTo>
                    <a:cubicBezTo>
                      <a:pt x="122" y="27"/>
                      <a:pt x="122" y="29"/>
                      <a:pt x="123" y="32"/>
                    </a:cubicBezTo>
                    <a:cubicBezTo>
                      <a:pt x="124" y="34"/>
                      <a:pt x="129" y="47"/>
                      <a:pt x="133" y="59"/>
                    </a:cubicBezTo>
                    <a:cubicBezTo>
                      <a:pt x="129" y="61"/>
                      <a:pt x="125" y="64"/>
                      <a:pt x="122" y="66"/>
                    </a:cubicBezTo>
                    <a:cubicBezTo>
                      <a:pt x="113" y="56"/>
                      <a:pt x="104" y="46"/>
                      <a:pt x="102" y="44"/>
                    </a:cubicBezTo>
                    <a:cubicBezTo>
                      <a:pt x="100" y="42"/>
                      <a:pt x="98" y="41"/>
                      <a:pt x="95" y="41"/>
                    </a:cubicBezTo>
                    <a:cubicBezTo>
                      <a:pt x="93" y="41"/>
                      <a:pt x="91" y="41"/>
                      <a:pt x="89" y="43"/>
                    </a:cubicBezTo>
                    <a:cubicBezTo>
                      <a:pt x="87" y="44"/>
                      <a:pt x="85" y="46"/>
                      <a:pt x="85" y="49"/>
                    </a:cubicBezTo>
                    <a:cubicBezTo>
                      <a:pt x="84" y="51"/>
                      <a:pt x="85" y="54"/>
                      <a:pt x="86" y="56"/>
                    </a:cubicBezTo>
                    <a:cubicBezTo>
                      <a:pt x="87" y="58"/>
                      <a:pt x="95" y="70"/>
                      <a:pt x="101" y="81"/>
                    </a:cubicBezTo>
                    <a:cubicBezTo>
                      <a:pt x="98" y="84"/>
                      <a:pt x="95" y="86"/>
                      <a:pt x="92" y="89"/>
                    </a:cubicBezTo>
                    <a:cubicBezTo>
                      <a:pt x="82" y="82"/>
                      <a:pt x="70" y="74"/>
                      <a:pt x="68" y="72"/>
                    </a:cubicBezTo>
                    <a:cubicBezTo>
                      <a:pt x="66" y="71"/>
                      <a:pt x="63" y="70"/>
                      <a:pt x="61" y="70"/>
                    </a:cubicBezTo>
                    <a:cubicBezTo>
                      <a:pt x="59" y="71"/>
                      <a:pt x="56" y="72"/>
                      <a:pt x="55" y="74"/>
                    </a:cubicBezTo>
                    <a:cubicBezTo>
                      <a:pt x="53" y="76"/>
                      <a:pt x="52" y="78"/>
                      <a:pt x="52" y="80"/>
                    </a:cubicBezTo>
                    <a:cubicBezTo>
                      <a:pt x="52" y="83"/>
                      <a:pt x="53" y="85"/>
                      <a:pt x="55" y="87"/>
                    </a:cubicBezTo>
                    <a:cubicBezTo>
                      <a:pt x="56" y="89"/>
                      <a:pt x="66" y="99"/>
                      <a:pt x="75" y="108"/>
                    </a:cubicBezTo>
                    <a:cubicBezTo>
                      <a:pt x="72" y="112"/>
                      <a:pt x="70" y="115"/>
                      <a:pt x="67" y="119"/>
                    </a:cubicBezTo>
                    <a:cubicBezTo>
                      <a:pt x="56" y="114"/>
                      <a:pt x="43" y="108"/>
                      <a:pt x="40" y="107"/>
                    </a:cubicBezTo>
                    <a:cubicBezTo>
                      <a:pt x="38" y="106"/>
                      <a:pt x="36" y="106"/>
                      <a:pt x="33" y="107"/>
                    </a:cubicBezTo>
                    <a:cubicBezTo>
                      <a:pt x="31" y="107"/>
                      <a:pt x="29" y="109"/>
                      <a:pt x="28" y="111"/>
                    </a:cubicBezTo>
                    <a:cubicBezTo>
                      <a:pt x="27" y="113"/>
                      <a:pt x="26" y="116"/>
                      <a:pt x="27" y="118"/>
                    </a:cubicBezTo>
                    <a:cubicBezTo>
                      <a:pt x="27" y="120"/>
                      <a:pt x="28" y="123"/>
                      <a:pt x="31" y="124"/>
                    </a:cubicBezTo>
                    <a:cubicBezTo>
                      <a:pt x="33" y="126"/>
                      <a:pt x="44" y="134"/>
                      <a:pt x="55" y="141"/>
                    </a:cubicBezTo>
                    <a:cubicBezTo>
                      <a:pt x="53" y="145"/>
                      <a:pt x="51" y="148"/>
                      <a:pt x="50" y="152"/>
                    </a:cubicBezTo>
                    <a:cubicBezTo>
                      <a:pt x="37" y="150"/>
                      <a:pt x="24" y="147"/>
                      <a:pt x="21" y="146"/>
                    </a:cubicBezTo>
                    <a:cubicBezTo>
                      <a:pt x="18" y="146"/>
                      <a:pt x="16" y="146"/>
                      <a:pt x="14" y="148"/>
                    </a:cubicBezTo>
                    <a:cubicBezTo>
                      <a:pt x="12" y="149"/>
                      <a:pt x="10" y="151"/>
                      <a:pt x="10" y="153"/>
                    </a:cubicBezTo>
                    <a:cubicBezTo>
                      <a:pt x="9" y="156"/>
                      <a:pt x="9" y="158"/>
                      <a:pt x="10" y="160"/>
                    </a:cubicBezTo>
                    <a:cubicBezTo>
                      <a:pt x="11" y="162"/>
                      <a:pt x="12" y="164"/>
                      <a:pt x="15" y="165"/>
                    </a:cubicBezTo>
                    <a:cubicBezTo>
                      <a:pt x="17" y="166"/>
                      <a:pt x="30" y="172"/>
                      <a:pt x="42" y="177"/>
                    </a:cubicBezTo>
                    <a:cubicBezTo>
                      <a:pt x="41" y="181"/>
                      <a:pt x="40" y="185"/>
                      <a:pt x="40" y="189"/>
                    </a:cubicBezTo>
                    <a:cubicBezTo>
                      <a:pt x="27" y="189"/>
                      <a:pt x="13" y="189"/>
                      <a:pt x="10" y="189"/>
                    </a:cubicBezTo>
                    <a:cubicBezTo>
                      <a:pt x="7" y="189"/>
                      <a:pt x="5" y="190"/>
                      <a:pt x="3" y="192"/>
                    </a:cubicBezTo>
                    <a:cubicBezTo>
                      <a:pt x="2" y="193"/>
                      <a:pt x="1" y="196"/>
                      <a:pt x="0" y="198"/>
                    </a:cubicBezTo>
                    <a:cubicBezTo>
                      <a:pt x="0" y="201"/>
                      <a:pt x="1" y="203"/>
                      <a:pt x="2" y="205"/>
                    </a:cubicBezTo>
                    <a:cubicBezTo>
                      <a:pt x="4" y="207"/>
                      <a:pt x="6" y="208"/>
                      <a:pt x="8" y="209"/>
                    </a:cubicBezTo>
                    <a:cubicBezTo>
                      <a:pt x="11" y="209"/>
                      <a:pt x="25" y="212"/>
                      <a:pt x="37" y="214"/>
                    </a:cubicBezTo>
                    <a:cubicBezTo>
                      <a:pt x="37" y="219"/>
                      <a:pt x="37" y="223"/>
                      <a:pt x="37" y="227"/>
                    </a:cubicBezTo>
                    <a:cubicBezTo>
                      <a:pt x="25" y="230"/>
                      <a:pt x="11" y="232"/>
                      <a:pt x="8" y="233"/>
                    </a:cubicBezTo>
                    <a:cubicBezTo>
                      <a:pt x="6" y="234"/>
                      <a:pt x="4" y="235"/>
                      <a:pt x="3" y="237"/>
                    </a:cubicBezTo>
                    <a:cubicBezTo>
                      <a:pt x="1" y="239"/>
                      <a:pt x="1" y="241"/>
                      <a:pt x="1" y="244"/>
                    </a:cubicBezTo>
                    <a:cubicBezTo>
                      <a:pt x="1" y="246"/>
                      <a:pt x="2" y="249"/>
                      <a:pt x="4" y="250"/>
                    </a:cubicBezTo>
                    <a:cubicBezTo>
                      <a:pt x="6" y="252"/>
                      <a:pt x="8" y="253"/>
                      <a:pt x="11" y="253"/>
                    </a:cubicBezTo>
                    <a:cubicBezTo>
                      <a:pt x="13" y="253"/>
                      <a:pt x="28" y="252"/>
                      <a:pt x="40" y="252"/>
                    </a:cubicBezTo>
                    <a:cubicBezTo>
                      <a:pt x="41" y="256"/>
                      <a:pt x="42" y="261"/>
                      <a:pt x="43" y="265"/>
                    </a:cubicBezTo>
                    <a:cubicBezTo>
                      <a:pt x="31" y="270"/>
                      <a:pt x="19" y="275"/>
                      <a:pt x="16" y="277"/>
                    </a:cubicBezTo>
                    <a:cubicBezTo>
                      <a:pt x="14" y="278"/>
                      <a:pt x="12" y="279"/>
                      <a:pt x="11" y="282"/>
                    </a:cubicBezTo>
                    <a:cubicBezTo>
                      <a:pt x="10" y="284"/>
                      <a:pt x="10" y="286"/>
                      <a:pt x="11" y="289"/>
                    </a:cubicBezTo>
                    <a:cubicBezTo>
                      <a:pt x="12" y="291"/>
                      <a:pt x="13" y="293"/>
                      <a:pt x="15" y="294"/>
                    </a:cubicBezTo>
                    <a:cubicBezTo>
                      <a:pt x="17" y="295"/>
                      <a:pt x="20" y="296"/>
                      <a:pt x="22" y="295"/>
                    </a:cubicBezTo>
                    <a:cubicBezTo>
                      <a:pt x="25" y="295"/>
                      <a:pt x="39" y="292"/>
                      <a:pt x="51" y="289"/>
                    </a:cubicBezTo>
                    <a:cubicBezTo>
                      <a:pt x="53" y="293"/>
                      <a:pt x="55" y="296"/>
                      <a:pt x="57" y="300"/>
                    </a:cubicBezTo>
                    <a:cubicBezTo>
                      <a:pt x="46" y="308"/>
                      <a:pt x="35" y="316"/>
                      <a:pt x="33" y="317"/>
                    </a:cubicBezTo>
                    <a:cubicBezTo>
                      <a:pt x="31" y="319"/>
                      <a:pt x="29" y="321"/>
                      <a:pt x="29" y="323"/>
                    </a:cubicBezTo>
                    <a:cubicBezTo>
                      <a:pt x="29" y="326"/>
                      <a:pt x="29" y="328"/>
                      <a:pt x="30" y="330"/>
                    </a:cubicBezTo>
                    <a:cubicBezTo>
                      <a:pt x="32" y="333"/>
                      <a:pt x="33" y="334"/>
                      <a:pt x="36" y="335"/>
                    </a:cubicBezTo>
                    <a:cubicBezTo>
                      <a:pt x="38" y="336"/>
                      <a:pt x="40" y="336"/>
                      <a:pt x="43" y="335"/>
                    </a:cubicBezTo>
                    <a:cubicBezTo>
                      <a:pt x="45" y="333"/>
                      <a:pt x="58" y="327"/>
                      <a:pt x="70" y="322"/>
                    </a:cubicBezTo>
                    <a:cubicBezTo>
                      <a:pt x="72" y="326"/>
                      <a:pt x="75" y="329"/>
                      <a:pt x="77" y="332"/>
                    </a:cubicBezTo>
                    <a:cubicBezTo>
                      <a:pt x="69" y="342"/>
                      <a:pt x="59" y="352"/>
                      <a:pt x="57" y="354"/>
                    </a:cubicBezTo>
                    <a:cubicBezTo>
                      <a:pt x="56" y="356"/>
                      <a:pt x="55" y="358"/>
                      <a:pt x="55" y="361"/>
                    </a:cubicBezTo>
                    <a:cubicBezTo>
                      <a:pt x="55" y="363"/>
                      <a:pt x="56" y="365"/>
                      <a:pt x="58" y="367"/>
                    </a:cubicBezTo>
                    <a:cubicBezTo>
                      <a:pt x="60" y="369"/>
                      <a:pt x="62" y="370"/>
                      <a:pt x="64" y="370"/>
                    </a:cubicBezTo>
                    <a:cubicBezTo>
                      <a:pt x="66" y="371"/>
                      <a:pt x="69" y="370"/>
                      <a:pt x="71" y="369"/>
                    </a:cubicBezTo>
                    <a:cubicBezTo>
                      <a:pt x="73" y="367"/>
                      <a:pt x="84" y="359"/>
                      <a:pt x="95" y="351"/>
                    </a:cubicBezTo>
                    <a:cubicBezTo>
                      <a:pt x="98" y="354"/>
                      <a:pt x="101" y="357"/>
                      <a:pt x="104" y="359"/>
                    </a:cubicBezTo>
                    <a:cubicBezTo>
                      <a:pt x="98" y="370"/>
                      <a:pt x="91" y="382"/>
                      <a:pt x="89" y="385"/>
                    </a:cubicBezTo>
                    <a:cubicBezTo>
                      <a:pt x="88" y="387"/>
                      <a:pt x="88" y="390"/>
                      <a:pt x="88" y="392"/>
                    </a:cubicBezTo>
                    <a:cubicBezTo>
                      <a:pt x="89" y="394"/>
                      <a:pt x="90" y="396"/>
                      <a:pt x="92" y="398"/>
                    </a:cubicBezTo>
                    <a:cubicBezTo>
                      <a:pt x="95" y="399"/>
                      <a:pt x="97" y="400"/>
                      <a:pt x="99" y="399"/>
                    </a:cubicBezTo>
                    <a:cubicBezTo>
                      <a:pt x="102" y="399"/>
                      <a:pt x="104" y="398"/>
                      <a:pt x="106" y="396"/>
                    </a:cubicBezTo>
                    <a:cubicBezTo>
                      <a:pt x="108" y="394"/>
                      <a:pt x="117" y="384"/>
                      <a:pt x="125" y="374"/>
                    </a:cubicBezTo>
                    <a:cubicBezTo>
                      <a:pt x="129" y="376"/>
                      <a:pt x="132" y="378"/>
                      <a:pt x="136" y="380"/>
                    </a:cubicBezTo>
                    <a:cubicBezTo>
                      <a:pt x="132" y="392"/>
                      <a:pt x="128" y="406"/>
                      <a:pt x="127" y="408"/>
                    </a:cubicBezTo>
                    <a:cubicBezTo>
                      <a:pt x="126" y="411"/>
                      <a:pt x="127" y="413"/>
                      <a:pt x="128" y="415"/>
                    </a:cubicBezTo>
                    <a:cubicBezTo>
                      <a:pt x="129" y="417"/>
                      <a:pt x="130" y="419"/>
                      <a:pt x="133" y="420"/>
                    </a:cubicBezTo>
                    <a:cubicBezTo>
                      <a:pt x="135" y="421"/>
                      <a:pt x="138" y="421"/>
                      <a:pt x="140" y="421"/>
                    </a:cubicBezTo>
                    <a:cubicBezTo>
                      <a:pt x="142" y="420"/>
                      <a:pt x="144" y="418"/>
                      <a:pt x="145" y="416"/>
                    </a:cubicBezTo>
                    <a:cubicBezTo>
                      <a:pt x="147" y="414"/>
                      <a:pt x="154" y="402"/>
                      <a:pt x="160" y="391"/>
                    </a:cubicBezTo>
                    <a:cubicBezTo>
                      <a:pt x="164" y="392"/>
                      <a:pt x="168" y="393"/>
                      <a:pt x="172" y="394"/>
                    </a:cubicBezTo>
                    <a:cubicBezTo>
                      <a:pt x="171" y="407"/>
                      <a:pt x="169" y="421"/>
                      <a:pt x="169" y="424"/>
                    </a:cubicBezTo>
                    <a:cubicBezTo>
                      <a:pt x="169" y="426"/>
                      <a:pt x="169" y="428"/>
                      <a:pt x="171" y="430"/>
                    </a:cubicBezTo>
                    <a:cubicBezTo>
                      <a:pt x="172" y="432"/>
                      <a:pt x="174" y="434"/>
                      <a:pt x="177" y="434"/>
                    </a:cubicBezTo>
                    <a:cubicBezTo>
                      <a:pt x="179" y="435"/>
                      <a:pt x="182" y="434"/>
                      <a:pt x="184" y="433"/>
                    </a:cubicBezTo>
                    <a:cubicBezTo>
                      <a:pt x="186" y="432"/>
                      <a:pt x="188" y="430"/>
                      <a:pt x="188" y="428"/>
                    </a:cubicBezTo>
                    <a:cubicBezTo>
                      <a:pt x="189" y="425"/>
                      <a:pt x="193" y="411"/>
                      <a:pt x="197" y="399"/>
                    </a:cubicBezTo>
                    <a:cubicBezTo>
                      <a:pt x="199" y="400"/>
                      <a:pt x="201" y="400"/>
                      <a:pt x="203" y="400"/>
                    </a:cubicBezTo>
                    <a:cubicBezTo>
                      <a:pt x="205" y="400"/>
                      <a:pt x="208" y="401"/>
                      <a:pt x="210" y="401"/>
                    </a:cubicBezTo>
                    <a:cubicBezTo>
                      <a:pt x="211" y="413"/>
                      <a:pt x="213" y="427"/>
                      <a:pt x="213" y="430"/>
                    </a:cubicBezTo>
                    <a:cubicBezTo>
                      <a:pt x="213" y="432"/>
                      <a:pt x="214" y="435"/>
                      <a:pt x="216" y="436"/>
                    </a:cubicBezTo>
                    <a:cubicBezTo>
                      <a:pt x="218" y="438"/>
                      <a:pt x="220" y="438"/>
                      <a:pt x="223" y="438"/>
                    </a:cubicBezTo>
                    <a:cubicBezTo>
                      <a:pt x="225" y="438"/>
                      <a:pt x="228" y="437"/>
                      <a:pt x="230" y="436"/>
                    </a:cubicBezTo>
                    <a:cubicBezTo>
                      <a:pt x="231" y="434"/>
                      <a:pt x="233" y="432"/>
                      <a:pt x="233" y="430"/>
                    </a:cubicBezTo>
                    <a:cubicBezTo>
                      <a:pt x="233" y="427"/>
                      <a:pt x="234" y="413"/>
                      <a:pt x="235" y="400"/>
                    </a:cubicBezTo>
                    <a:cubicBezTo>
                      <a:pt x="240" y="400"/>
                      <a:pt x="244" y="400"/>
                      <a:pt x="248" y="399"/>
                    </a:cubicBezTo>
                    <a:cubicBezTo>
                      <a:pt x="252" y="411"/>
                      <a:pt x="256" y="424"/>
                      <a:pt x="257" y="427"/>
                    </a:cubicBezTo>
                    <a:cubicBezTo>
                      <a:pt x="258" y="429"/>
                      <a:pt x="260" y="431"/>
                      <a:pt x="262" y="432"/>
                    </a:cubicBezTo>
                    <a:cubicBezTo>
                      <a:pt x="264" y="433"/>
                      <a:pt x="266" y="434"/>
                      <a:pt x="269" y="433"/>
                    </a:cubicBezTo>
                    <a:cubicBezTo>
                      <a:pt x="271" y="433"/>
                      <a:pt x="273" y="431"/>
                      <a:pt x="275" y="429"/>
                    </a:cubicBezTo>
                    <a:cubicBezTo>
                      <a:pt x="276" y="428"/>
                      <a:pt x="277" y="425"/>
                      <a:pt x="277" y="423"/>
                    </a:cubicBezTo>
                    <a:cubicBezTo>
                      <a:pt x="276" y="420"/>
                      <a:pt x="275" y="406"/>
                      <a:pt x="273" y="394"/>
                    </a:cubicBezTo>
                    <a:cubicBezTo>
                      <a:pt x="277" y="392"/>
                      <a:pt x="281" y="391"/>
                      <a:pt x="285" y="390"/>
                    </a:cubicBezTo>
                    <a:cubicBezTo>
                      <a:pt x="292" y="400"/>
                      <a:pt x="299" y="413"/>
                      <a:pt x="300" y="415"/>
                    </a:cubicBezTo>
                    <a:cubicBezTo>
                      <a:pt x="301" y="417"/>
                      <a:pt x="303" y="419"/>
                      <a:pt x="306" y="419"/>
                    </a:cubicBezTo>
                    <a:cubicBezTo>
                      <a:pt x="308" y="420"/>
                      <a:pt x="310" y="420"/>
                      <a:pt x="313" y="419"/>
                    </a:cubicBezTo>
                    <a:cubicBezTo>
                      <a:pt x="315" y="418"/>
                      <a:pt x="317" y="416"/>
                      <a:pt x="318" y="414"/>
                    </a:cubicBezTo>
                    <a:cubicBezTo>
                      <a:pt x="319" y="412"/>
                      <a:pt x="319" y="409"/>
                      <a:pt x="318" y="407"/>
                    </a:cubicBezTo>
                    <a:cubicBezTo>
                      <a:pt x="317" y="404"/>
                      <a:pt x="313" y="391"/>
                      <a:pt x="308" y="379"/>
                    </a:cubicBezTo>
                    <a:cubicBezTo>
                      <a:pt x="312" y="377"/>
                      <a:pt x="316" y="375"/>
                      <a:pt x="319" y="373"/>
                    </a:cubicBezTo>
                    <a:cubicBezTo>
                      <a:pt x="328" y="382"/>
                      <a:pt x="337" y="392"/>
                      <a:pt x="339" y="394"/>
                    </a:cubicBezTo>
                    <a:cubicBezTo>
                      <a:pt x="341" y="396"/>
                      <a:pt x="343" y="397"/>
                      <a:pt x="346" y="397"/>
                    </a:cubicBezTo>
                    <a:cubicBezTo>
                      <a:pt x="348" y="398"/>
                      <a:pt x="350" y="397"/>
                      <a:pt x="352" y="395"/>
                    </a:cubicBezTo>
                    <a:cubicBezTo>
                      <a:pt x="355" y="394"/>
                      <a:pt x="356" y="392"/>
                      <a:pt x="356" y="390"/>
                    </a:cubicBezTo>
                    <a:cubicBezTo>
                      <a:pt x="357" y="387"/>
                      <a:pt x="357" y="385"/>
                      <a:pt x="355" y="383"/>
                    </a:cubicBezTo>
                    <a:cubicBezTo>
                      <a:pt x="354" y="380"/>
                      <a:pt x="347" y="368"/>
                      <a:pt x="340" y="357"/>
                    </a:cubicBezTo>
                    <a:cubicBezTo>
                      <a:pt x="343" y="355"/>
                      <a:pt x="346" y="352"/>
                      <a:pt x="349" y="349"/>
                    </a:cubicBezTo>
                    <a:cubicBezTo>
                      <a:pt x="360" y="356"/>
                      <a:pt x="371" y="365"/>
                      <a:pt x="373" y="366"/>
                    </a:cubicBezTo>
                    <a:cubicBezTo>
                      <a:pt x="375" y="368"/>
                      <a:pt x="378" y="368"/>
                      <a:pt x="380" y="368"/>
                    </a:cubicBezTo>
                    <a:cubicBezTo>
                      <a:pt x="383" y="368"/>
                      <a:pt x="385" y="366"/>
                      <a:pt x="387" y="365"/>
                    </a:cubicBezTo>
                    <a:cubicBezTo>
                      <a:pt x="388" y="363"/>
                      <a:pt x="389" y="360"/>
                      <a:pt x="389" y="358"/>
                    </a:cubicBezTo>
                    <a:cubicBezTo>
                      <a:pt x="389" y="356"/>
                      <a:pt x="388" y="353"/>
                      <a:pt x="387" y="351"/>
                    </a:cubicBezTo>
                    <a:cubicBezTo>
                      <a:pt x="385" y="349"/>
                      <a:pt x="375" y="339"/>
                      <a:pt x="366" y="330"/>
                    </a:cubicBezTo>
                    <a:cubicBezTo>
                      <a:pt x="369" y="327"/>
                      <a:pt x="371" y="323"/>
                      <a:pt x="374" y="320"/>
                    </a:cubicBezTo>
                    <a:cubicBezTo>
                      <a:pt x="385" y="325"/>
                      <a:pt x="398" y="330"/>
                      <a:pt x="401" y="332"/>
                    </a:cubicBezTo>
                    <a:cubicBezTo>
                      <a:pt x="403" y="333"/>
                      <a:pt x="406" y="333"/>
                      <a:pt x="408" y="332"/>
                    </a:cubicBezTo>
                    <a:cubicBezTo>
                      <a:pt x="410" y="331"/>
                      <a:pt x="412" y="329"/>
                      <a:pt x="413" y="327"/>
                    </a:cubicBezTo>
                    <a:cubicBezTo>
                      <a:pt x="415" y="325"/>
                      <a:pt x="415" y="323"/>
                      <a:pt x="414" y="320"/>
                    </a:cubicBezTo>
                    <a:cubicBezTo>
                      <a:pt x="414" y="318"/>
                      <a:pt x="413" y="316"/>
                      <a:pt x="411" y="314"/>
                    </a:cubicBezTo>
                    <a:cubicBezTo>
                      <a:pt x="408" y="313"/>
                      <a:pt x="397" y="305"/>
                      <a:pt x="386" y="298"/>
                    </a:cubicBezTo>
                    <a:cubicBezTo>
                      <a:pt x="388" y="294"/>
                      <a:pt x="390" y="290"/>
                      <a:pt x="391" y="286"/>
                    </a:cubicBezTo>
                    <a:cubicBezTo>
                      <a:pt x="404" y="289"/>
                      <a:pt x="418" y="291"/>
                      <a:pt x="420" y="292"/>
                    </a:cubicBezTo>
                    <a:cubicBezTo>
                      <a:pt x="423" y="293"/>
                      <a:pt x="425" y="292"/>
                      <a:pt x="427" y="291"/>
                    </a:cubicBezTo>
                    <a:cubicBezTo>
                      <a:pt x="429" y="289"/>
                      <a:pt x="431" y="288"/>
                      <a:pt x="432" y="285"/>
                    </a:cubicBezTo>
                    <a:cubicBezTo>
                      <a:pt x="432" y="283"/>
                      <a:pt x="432" y="280"/>
                      <a:pt x="431" y="278"/>
                    </a:cubicBezTo>
                    <a:cubicBezTo>
                      <a:pt x="430" y="276"/>
                      <a:pt x="429" y="274"/>
                      <a:pt x="426" y="273"/>
                    </a:cubicBezTo>
                    <a:cubicBezTo>
                      <a:pt x="424" y="272"/>
                      <a:pt x="411" y="267"/>
                      <a:pt x="399" y="262"/>
                    </a:cubicBezTo>
                    <a:cubicBezTo>
                      <a:pt x="400" y="258"/>
                      <a:pt x="401" y="253"/>
                      <a:pt x="402" y="249"/>
                    </a:cubicBezTo>
                    <a:cubicBezTo>
                      <a:pt x="414" y="249"/>
                      <a:pt x="428" y="249"/>
                      <a:pt x="431" y="249"/>
                    </a:cubicBezTo>
                    <a:close/>
                    <a:moveTo>
                      <a:pt x="207" y="363"/>
                    </a:moveTo>
                    <a:cubicBezTo>
                      <a:pt x="126" y="356"/>
                      <a:pt x="67" y="285"/>
                      <a:pt x="75" y="205"/>
                    </a:cubicBezTo>
                    <a:cubicBezTo>
                      <a:pt x="83" y="126"/>
                      <a:pt x="154" y="67"/>
                      <a:pt x="234" y="75"/>
                    </a:cubicBezTo>
                    <a:cubicBezTo>
                      <a:pt x="315" y="83"/>
                      <a:pt x="374" y="153"/>
                      <a:pt x="366" y="233"/>
                    </a:cubicBezTo>
                    <a:cubicBezTo>
                      <a:pt x="359" y="313"/>
                      <a:pt x="287" y="371"/>
                      <a:pt x="207" y="3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5" name="Freeform 1234"/>
              <p:cNvSpPr/>
              <p:nvPr/>
            </p:nvSpPr>
            <p:spPr bwMode="auto">
              <a:xfrm>
                <a:off x="5785485" y="2513804"/>
                <a:ext cx="30090" cy="50151"/>
              </a:xfrm>
              <a:custGeom>
                <a:avLst/>
                <a:gdLst>
                  <a:gd name="T0" fmla="*/ 0 w 14"/>
                  <a:gd name="T1" fmla="*/ 4367317 h 24"/>
                  <a:gd name="T2" fmla="*/ 23096226 w 14"/>
                  <a:gd name="T3" fmla="*/ 104796783 h 24"/>
                  <a:gd name="T4" fmla="*/ 60053193 w 14"/>
                  <a:gd name="T5" fmla="*/ 48032121 h 24"/>
                  <a:gd name="T6" fmla="*/ 0 w 14"/>
                  <a:gd name="T7" fmla="*/ 4367317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4"/>
                  <a:gd name="T14" fmla="*/ 14 w 14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4">
                    <a:moveTo>
                      <a:pt x="0" y="1"/>
                    </a:moveTo>
                    <a:cubicBezTo>
                      <a:pt x="5" y="24"/>
                      <a:pt x="5" y="24"/>
                      <a:pt x="5" y="24"/>
                    </a:cubicBezTo>
                    <a:cubicBezTo>
                      <a:pt x="11" y="22"/>
                      <a:pt x="14" y="16"/>
                      <a:pt x="13" y="11"/>
                    </a:cubicBezTo>
                    <a:cubicBezTo>
                      <a:pt x="12" y="4"/>
                      <a:pt x="6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6" name="Freeform 1235"/>
              <p:cNvSpPr/>
              <p:nvPr/>
            </p:nvSpPr>
            <p:spPr bwMode="auto">
              <a:xfrm>
                <a:off x="5760410" y="2516310"/>
                <a:ext cx="30090" cy="52656"/>
              </a:xfrm>
              <a:custGeom>
                <a:avLst/>
                <a:gdLst>
                  <a:gd name="T0" fmla="*/ 4024036 w 15"/>
                  <a:gd name="T1" fmla="*/ 62106696 h 25"/>
                  <a:gd name="T2" fmla="*/ 60360540 w 15"/>
                  <a:gd name="T3" fmla="*/ 106470432 h 25"/>
                  <a:gd name="T4" fmla="*/ 36216330 w 15"/>
                  <a:gd name="T5" fmla="*/ 0 h 25"/>
                  <a:gd name="T6" fmla="*/ 4024036 w 15"/>
                  <a:gd name="T7" fmla="*/ 62106696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25"/>
                  <a:gd name="T14" fmla="*/ 15 w 15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25">
                    <a:moveTo>
                      <a:pt x="1" y="14"/>
                    </a:moveTo>
                    <a:cubicBezTo>
                      <a:pt x="3" y="20"/>
                      <a:pt x="8" y="25"/>
                      <a:pt x="15" y="2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2"/>
                      <a:pt x="0" y="8"/>
                      <a:pt x="1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7" name="Freeform 1236"/>
              <p:cNvSpPr>
                <a:spLocks noEditPoints="1"/>
              </p:cNvSpPr>
              <p:nvPr/>
            </p:nvSpPr>
            <p:spPr bwMode="auto">
              <a:xfrm>
                <a:off x="5507151" y="2258038"/>
                <a:ext cx="561682" cy="564189"/>
              </a:xfrm>
              <a:custGeom>
                <a:avLst/>
                <a:gdLst>
                  <a:gd name="T0" fmla="*/ 1186022260 w 265"/>
                  <a:gd name="T1" fmla="*/ 584719089 h 265"/>
                  <a:gd name="T2" fmla="*/ 1159067895 w 265"/>
                  <a:gd name="T3" fmla="*/ 507663548 h 265"/>
                  <a:gd name="T4" fmla="*/ 1150083107 w 265"/>
                  <a:gd name="T5" fmla="*/ 453271496 h 265"/>
                  <a:gd name="T6" fmla="*/ 1141098319 w 265"/>
                  <a:gd name="T7" fmla="*/ 376213959 h 265"/>
                  <a:gd name="T8" fmla="*/ 1028785020 w 265"/>
                  <a:gd name="T9" fmla="*/ 367148617 h 265"/>
                  <a:gd name="T10" fmla="*/ 1078202416 w 265"/>
                  <a:gd name="T11" fmla="*/ 249299103 h 265"/>
                  <a:gd name="T12" fmla="*/ 947919806 w 265"/>
                  <a:gd name="T13" fmla="*/ 253831774 h 265"/>
                  <a:gd name="T14" fmla="*/ 974874171 w 265"/>
                  <a:gd name="T15" fmla="*/ 145045540 h 265"/>
                  <a:gd name="T16" fmla="*/ 902993745 w 265"/>
                  <a:gd name="T17" fmla="*/ 113316809 h 265"/>
                  <a:gd name="T18" fmla="*/ 858069804 w 265"/>
                  <a:gd name="T19" fmla="*/ 86120783 h 265"/>
                  <a:gd name="T20" fmla="*/ 795174166 w 265"/>
                  <a:gd name="T21" fmla="*/ 40794056 h 265"/>
                  <a:gd name="T22" fmla="*/ 714308952 w 265"/>
                  <a:gd name="T23" fmla="*/ 117849481 h 265"/>
                  <a:gd name="T24" fmla="*/ 655906768 w 265"/>
                  <a:gd name="T25" fmla="*/ 0 h 265"/>
                  <a:gd name="T26" fmla="*/ 593011130 w 265"/>
                  <a:gd name="T27" fmla="*/ 99718796 h 265"/>
                  <a:gd name="T28" fmla="*/ 530115360 w 265"/>
                  <a:gd name="T29" fmla="*/ 0 h 265"/>
                  <a:gd name="T30" fmla="*/ 476206630 w 265"/>
                  <a:gd name="T31" fmla="*/ 117849481 h 265"/>
                  <a:gd name="T32" fmla="*/ 395341416 w 265"/>
                  <a:gd name="T33" fmla="*/ 40794056 h 265"/>
                  <a:gd name="T34" fmla="*/ 332445778 w 265"/>
                  <a:gd name="T35" fmla="*/ 86120783 h 265"/>
                  <a:gd name="T36" fmla="*/ 283028383 w 265"/>
                  <a:gd name="T37" fmla="*/ 113316809 h 265"/>
                  <a:gd name="T38" fmla="*/ 215641344 w 265"/>
                  <a:gd name="T39" fmla="*/ 145045540 h 265"/>
                  <a:gd name="T40" fmla="*/ 238102255 w 265"/>
                  <a:gd name="T41" fmla="*/ 253831774 h 265"/>
                  <a:gd name="T42" fmla="*/ 112313066 w 265"/>
                  <a:gd name="T43" fmla="*/ 249299103 h 265"/>
                  <a:gd name="T44" fmla="*/ 157237041 w 265"/>
                  <a:gd name="T45" fmla="*/ 367148617 h 265"/>
                  <a:gd name="T46" fmla="*/ 49417412 w 265"/>
                  <a:gd name="T47" fmla="*/ 376213959 h 265"/>
                  <a:gd name="T48" fmla="*/ 40432624 w 265"/>
                  <a:gd name="T49" fmla="*/ 453271496 h 265"/>
                  <a:gd name="T50" fmla="*/ 26954373 w 265"/>
                  <a:gd name="T51" fmla="*/ 507663548 h 265"/>
                  <a:gd name="T52" fmla="*/ 4493456 w 265"/>
                  <a:gd name="T53" fmla="*/ 584719089 h 265"/>
                  <a:gd name="T54" fmla="*/ 103328278 w 265"/>
                  <a:gd name="T55" fmla="*/ 634578471 h 265"/>
                  <a:gd name="T56" fmla="*/ 13478246 w 265"/>
                  <a:gd name="T57" fmla="*/ 725231892 h 265"/>
                  <a:gd name="T58" fmla="*/ 130282643 w 265"/>
                  <a:gd name="T59" fmla="*/ 770560731 h 265"/>
                  <a:gd name="T60" fmla="*/ 62895654 w 265"/>
                  <a:gd name="T61" fmla="*/ 861214152 h 265"/>
                  <a:gd name="T62" fmla="*/ 116804401 w 265"/>
                  <a:gd name="T63" fmla="*/ 920138876 h 265"/>
                  <a:gd name="T64" fmla="*/ 148252253 w 265"/>
                  <a:gd name="T65" fmla="*/ 965465586 h 265"/>
                  <a:gd name="T66" fmla="*/ 188684860 w 265"/>
                  <a:gd name="T67" fmla="*/ 1033455652 h 265"/>
                  <a:gd name="T68" fmla="*/ 292013171 w 265"/>
                  <a:gd name="T69" fmla="*/ 997194284 h 265"/>
                  <a:gd name="T70" fmla="*/ 296506625 w 265"/>
                  <a:gd name="T71" fmla="*/ 1124111468 h 265"/>
                  <a:gd name="T72" fmla="*/ 408817538 w 265"/>
                  <a:gd name="T73" fmla="*/ 1065186478 h 265"/>
                  <a:gd name="T74" fmla="*/ 431280569 w 265"/>
                  <a:gd name="T75" fmla="*/ 1173970850 h 265"/>
                  <a:gd name="T76" fmla="*/ 507654449 w 265"/>
                  <a:gd name="T77" fmla="*/ 1173970850 h 265"/>
                  <a:gd name="T78" fmla="*/ 561563311 w 265"/>
                  <a:gd name="T79" fmla="*/ 1178503521 h 265"/>
                  <a:gd name="T80" fmla="*/ 628952403 w 265"/>
                  <a:gd name="T81" fmla="*/ 1178503521 h 265"/>
                  <a:gd name="T82" fmla="*/ 682861133 w 265"/>
                  <a:gd name="T83" fmla="*/ 1173970850 h 265"/>
                  <a:gd name="T84" fmla="*/ 759235013 w 265"/>
                  <a:gd name="T85" fmla="*/ 1173970850 h 265"/>
                  <a:gd name="T86" fmla="*/ 781698043 w 265"/>
                  <a:gd name="T87" fmla="*/ 1065186478 h 265"/>
                  <a:gd name="T88" fmla="*/ 894008957 w 265"/>
                  <a:gd name="T89" fmla="*/ 1124111468 h 265"/>
                  <a:gd name="T90" fmla="*/ 898502411 w 265"/>
                  <a:gd name="T91" fmla="*/ 997194284 h 265"/>
                  <a:gd name="T92" fmla="*/ 1001830656 w 265"/>
                  <a:gd name="T93" fmla="*/ 1033455652 h 265"/>
                  <a:gd name="T94" fmla="*/ 1042263263 w 265"/>
                  <a:gd name="T95" fmla="*/ 965465586 h 265"/>
                  <a:gd name="T96" fmla="*/ 1073711082 w 265"/>
                  <a:gd name="T97" fmla="*/ 920138876 h 265"/>
                  <a:gd name="T98" fmla="*/ 1127620076 w 265"/>
                  <a:gd name="T99" fmla="*/ 861214152 h 265"/>
                  <a:gd name="T100" fmla="*/ 1060232839 w 265"/>
                  <a:gd name="T101" fmla="*/ 770560731 h 265"/>
                  <a:gd name="T102" fmla="*/ 1177037472 w 265"/>
                  <a:gd name="T103" fmla="*/ 725231892 h 265"/>
                  <a:gd name="T104" fmla="*/ 1087187204 w 265"/>
                  <a:gd name="T105" fmla="*/ 634578471 h 265"/>
                  <a:gd name="T106" fmla="*/ 265058740 w 265"/>
                  <a:gd name="T107" fmla="*/ 516728891 h 265"/>
                  <a:gd name="T108" fmla="*/ 678369798 w 265"/>
                  <a:gd name="T109" fmla="*/ 267429787 h 265"/>
                  <a:gd name="T110" fmla="*/ 593011130 w 265"/>
                  <a:gd name="T111" fmla="*/ 1019857639 h 265"/>
                  <a:gd name="T112" fmla="*/ 593011130 w 265"/>
                  <a:gd name="T113" fmla="*/ 1019857639 h 265"/>
                  <a:gd name="T114" fmla="*/ 709817617 w 265"/>
                  <a:gd name="T115" fmla="*/ 602849774 h 265"/>
                  <a:gd name="T116" fmla="*/ 925456776 w 265"/>
                  <a:gd name="T117" fmla="*/ 516728891 h 26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65"/>
                  <a:gd name="T178" fmla="*/ 0 h 265"/>
                  <a:gd name="T179" fmla="*/ 265 w 265"/>
                  <a:gd name="T180" fmla="*/ 265 h 265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65" h="265">
                    <a:moveTo>
                      <a:pt x="260" y="139"/>
                    </a:moveTo>
                    <a:cubicBezTo>
                      <a:pt x="261" y="139"/>
                      <a:pt x="263" y="138"/>
                      <a:pt x="264" y="137"/>
                    </a:cubicBezTo>
                    <a:cubicBezTo>
                      <a:pt x="264" y="136"/>
                      <a:pt x="265" y="134"/>
                      <a:pt x="265" y="133"/>
                    </a:cubicBezTo>
                    <a:cubicBezTo>
                      <a:pt x="265" y="131"/>
                      <a:pt x="264" y="130"/>
                      <a:pt x="264" y="129"/>
                    </a:cubicBezTo>
                    <a:cubicBezTo>
                      <a:pt x="263" y="128"/>
                      <a:pt x="261" y="127"/>
                      <a:pt x="260" y="127"/>
                    </a:cubicBezTo>
                    <a:cubicBezTo>
                      <a:pt x="258" y="127"/>
                      <a:pt x="250" y="126"/>
                      <a:pt x="242" y="125"/>
                    </a:cubicBezTo>
                    <a:cubicBezTo>
                      <a:pt x="242" y="122"/>
                      <a:pt x="242" y="120"/>
                      <a:pt x="241" y="117"/>
                    </a:cubicBezTo>
                    <a:cubicBezTo>
                      <a:pt x="249" y="115"/>
                      <a:pt x="257" y="113"/>
                      <a:pt x="258" y="112"/>
                    </a:cubicBezTo>
                    <a:cubicBezTo>
                      <a:pt x="260" y="112"/>
                      <a:pt x="261" y="111"/>
                      <a:pt x="261" y="109"/>
                    </a:cubicBezTo>
                    <a:cubicBezTo>
                      <a:pt x="262" y="108"/>
                      <a:pt x="262" y="107"/>
                      <a:pt x="262" y="105"/>
                    </a:cubicBezTo>
                    <a:cubicBezTo>
                      <a:pt x="262" y="104"/>
                      <a:pt x="261" y="102"/>
                      <a:pt x="260" y="101"/>
                    </a:cubicBezTo>
                    <a:cubicBezTo>
                      <a:pt x="259" y="101"/>
                      <a:pt x="257" y="100"/>
                      <a:pt x="256" y="100"/>
                    </a:cubicBezTo>
                    <a:cubicBezTo>
                      <a:pt x="254" y="100"/>
                      <a:pt x="246" y="101"/>
                      <a:pt x="238" y="102"/>
                    </a:cubicBezTo>
                    <a:cubicBezTo>
                      <a:pt x="237" y="100"/>
                      <a:pt x="237" y="97"/>
                      <a:pt x="236" y="95"/>
                    </a:cubicBezTo>
                    <a:cubicBezTo>
                      <a:pt x="242" y="91"/>
                      <a:pt x="250" y="87"/>
                      <a:pt x="251" y="86"/>
                    </a:cubicBezTo>
                    <a:cubicBezTo>
                      <a:pt x="253" y="86"/>
                      <a:pt x="253" y="84"/>
                      <a:pt x="254" y="83"/>
                    </a:cubicBezTo>
                    <a:cubicBezTo>
                      <a:pt x="254" y="82"/>
                      <a:pt x="254" y="80"/>
                      <a:pt x="254" y="79"/>
                    </a:cubicBezTo>
                    <a:cubicBezTo>
                      <a:pt x="253" y="77"/>
                      <a:pt x="252" y="76"/>
                      <a:pt x="251" y="76"/>
                    </a:cubicBezTo>
                    <a:cubicBezTo>
                      <a:pt x="249" y="75"/>
                      <a:pt x="248" y="75"/>
                      <a:pt x="246" y="75"/>
                    </a:cubicBezTo>
                    <a:cubicBezTo>
                      <a:pt x="245" y="76"/>
                      <a:pt x="237" y="79"/>
                      <a:pt x="229" y="81"/>
                    </a:cubicBezTo>
                    <a:cubicBezTo>
                      <a:pt x="228" y="79"/>
                      <a:pt x="227" y="76"/>
                      <a:pt x="226" y="74"/>
                    </a:cubicBezTo>
                    <a:cubicBezTo>
                      <a:pt x="231" y="69"/>
                      <a:pt x="238" y="64"/>
                      <a:pt x="239" y="62"/>
                    </a:cubicBezTo>
                    <a:cubicBezTo>
                      <a:pt x="240" y="61"/>
                      <a:pt x="241" y="60"/>
                      <a:pt x="241" y="59"/>
                    </a:cubicBezTo>
                    <a:cubicBezTo>
                      <a:pt x="241" y="57"/>
                      <a:pt x="241" y="56"/>
                      <a:pt x="240" y="55"/>
                    </a:cubicBezTo>
                    <a:cubicBezTo>
                      <a:pt x="239" y="53"/>
                      <a:pt x="238" y="53"/>
                      <a:pt x="236" y="52"/>
                    </a:cubicBezTo>
                    <a:cubicBezTo>
                      <a:pt x="235" y="52"/>
                      <a:pt x="233" y="52"/>
                      <a:pt x="232" y="53"/>
                    </a:cubicBezTo>
                    <a:cubicBezTo>
                      <a:pt x="230" y="54"/>
                      <a:pt x="223" y="58"/>
                      <a:pt x="217" y="62"/>
                    </a:cubicBezTo>
                    <a:cubicBezTo>
                      <a:pt x="215" y="60"/>
                      <a:pt x="213" y="58"/>
                      <a:pt x="211" y="56"/>
                    </a:cubicBezTo>
                    <a:cubicBezTo>
                      <a:pt x="216" y="50"/>
                      <a:pt x="221" y="43"/>
                      <a:pt x="222" y="42"/>
                    </a:cubicBezTo>
                    <a:cubicBezTo>
                      <a:pt x="223" y="41"/>
                      <a:pt x="223" y="39"/>
                      <a:pt x="223" y="38"/>
                    </a:cubicBezTo>
                    <a:cubicBezTo>
                      <a:pt x="223" y="36"/>
                      <a:pt x="222" y="35"/>
                      <a:pt x="221" y="34"/>
                    </a:cubicBezTo>
                    <a:cubicBezTo>
                      <a:pt x="220" y="33"/>
                      <a:pt x="219" y="32"/>
                      <a:pt x="217" y="32"/>
                    </a:cubicBezTo>
                    <a:cubicBezTo>
                      <a:pt x="216" y="32"/>
                      <a:pt x="214" y="33"/>
                      <a:pt x="213" y="34"/>
                    </a:cubicBezTo>
                    <a:cubicBezTo>
                      <a:pt x="212" y="35"/>
                      <a:pt x="206" y="41"/>
                      <a:pt x="200" y="46"/>
                    </a:cubicBezTo>
                    <a:cubicBezTo>
                      <a:pt x="198" y="44"/>
                      <a:pt x="196" y="43"/>
                      <a:pt x="194" y="41"/>
                    </a:cubicBezTo>
                    <a:cubicBezTo>
                      <a:pt x="197" y="34"/>
                      <a:pt x="201" y="27"/>
                      <a:pt x="201" y="25"/>
                    </a:cubicBezTo>
                    <a:cubicBezTo>
                      <a:pt x="202" y="24"/>
                      <a:pt x="202" y="22"/>
                      <a:pt x="201" y="21"/>
                    </a:cubicBezTo>
                    <a:cubicBezTo>
                      <a:pt x="201" y="19"/>
                      <a:pt x="200" y="18"/>
                      <a:pt x="199" y="18"/>
                    </a:cubicBezTo>
                    <a:cubicBezTo>
                      <a:pt x="197" y="17"/>
                      <a:pt x="196" y="17"/>
                      <a:pt x="194" y="17"/>
                    </a:cubicBezTo>
                    <a:cubicBezTo>
                      <a:pt x="193" y="17"/>
                      <a:pt x="192" y="18"/>
                      <a:pt x="191" y="19"/>
                    </a:cubicBezTo>
                    <a:cubicBezTo>
                      <a:pt x="190" y="20"/>
                      <a:pt x="185" y="27"/>
                      <a:pt x="181" y="34"/>
                    </a:cubicBezTo>
                    <a:cubicBezTo>
                      <a:pt x="178" y="32"/>
                      <a:pt x="176" y="31"/>
                      <a:pt x="174" y="30"/>
                    </a:cubicBezTo>
                    <a:cubicBezTo>
                      <a:pt x="175" y="23"/>
                      <a:pt x="177" y="15"/>
                      <a:pt x="177" y="13"/>
                    </a:cubicBezTo>
                    <a:cubicBezTo>
                      <a:pt x="178" y="12"/>
                      <a:pt x="177" y="10"/>
                      <a:pt x="177" y="9"/>
                    </a:cubicBezTo>
                    <a:cubicBezTo>
                      <a:pt x="176" y="8"/>
                      <a:pt x="175" y="7"/>
                      <a:pt x="173" y="6"/>
                    </a:cubicBezTo>
                    <a:cubicBezTo>
                      <a:pt x="172" y="6"/>
                      <a:pt x="170" y="6"/>
                      <a:pt x="169" y="6"/>
                    </a:cubicBezTo>
                    <a:cubicBezTo>
                      <a:pt x="168" y="7"/>
                      <a:pt x="167" y="8"/>
                      <a:pt x="166" y="9"/>
                    </a:cubicBezTo>
                    <a:cubicBezTo>
                      <a:pt x="165" y="11"/>
                      <a:pt x="162" y="19"/>
                      <a:pt x="159" y="26"/>
                    </a:cubicBezTo>
                    <a:cubicBezTo>
                      <a:pt x="156" y="25"/>
                      <a:pt x="154" y="25"/>
                      <a:pt x="151" y="24"/>
                    </a:cubicBezTo>
                    <a:cubicBezTo>
                      <a:pt x="152" y="16"/>
                      <a:pt x="152" y="8"/>
                      <a:pt x="152" y="6"/>
                    </a:cubicBezTo>
                    <a:cubicBezTo>
                      <a:pt x="152" y="5"/>
                      <a:pt x="151" y="3"/>
                      <a:pt x="150" y="2"/>
                    </a:cubicBezTo>
                    <a:cubicBezTo>
                      <a:pt x="149" y="1"/>
                      <a:pt x="148" y="1"/>
                      <a:pt x="146" y="0"/>
                    </a:cubicBezTo>
                    <a:cubicBezTo>
                      <a:pt x="145" y="0"/>
                      <a:pt x="143" y="1"/>
                      <a:pt x="142" y="1"/>
                    </a:cubicBezTo>
                    <a:cubicBezTo>
                      <a:pt x="141" y="2"/>
                      <a:pt x="140" y="3"/>
                      <a:pt x="140" y="5"/>
                    </a:cubicBezTo>
                    <a:cubicBezTo>
                      <a:pt x="139" y="7"/>
                      <a:pt x="138" y="15"/>
                      <a:pt x="136" y="22"/>
                    </a:cubicBezTo>
                    <a:cubicBezTo>
                      <a:pt x="135" y="22"/>
                      <a:pt x="134" y="22"/>
                      <a:pt x="132" y="22"/>
                    </a:cubicBezTo>
                    <a:cubicBezTo>
                      <a:pt x="131" y="22"/>
                      <a:pt x="130" y="22"/>
                      <a:pt x="129" y="22"/>
                    </a:cubicBezTo>
                    <a:cubicBezTo>
                      <a:pt x="127" y="15"/>
                      <a:pt x="125" y="7"/>
                      <a:pt x="125" y="5"/>
                    </a:cubicBezTo>
                    <a:cubicBezTo>
                      <a:pt x="125" y="3"/>
                      <a:pt x="124" y="2"/>
                      <a:pt x="123" y="1"/>
                    </a:cubicBezTo>
                    <a:cubicBezTo>
                      <a:pt x="121" y="1"/>
                      <a:pt x="120" y="0"/>
                      <a:pt x="118" y="0"/>
                    </a:cubicBezTo>
                    <a:cubicBezTo>
                      <a:pt x="117" y="1"/>
                      <a:pt x="116" y="1"/>
                      <a:pt x="115" y="2"/>
                    </a:cubicBezTo>
                    <a:cubicBezTo>
                      <a:pt x="114" y="3"/>
                      <a:pt x="113" y="5"/>
                      <a:pt x="113" y="6"/>
                    </a:cubicBezTo>
                    <a:cubicBezTo>
                      <a:pt x="113" y="8"/>
                      <a:pt x="113" y="16"/>
                      <a:pt x="113" y="24"/>
                    </a:cubicBezTo>
                    <a:cubicBezTo>
                      <a:pt x="111" y="25"/>
                      <a:pt x="108" y="25"/>
                      <a:pt x="106" y="26"/>
                    </a:cubicBezTo>
                    <a:cubicBezTo>
                      <a:pt x="103" y="19"/>
                      <a:pt x="99" y="11"/>
                      <a:pt x="99" y="9"/>
                    </a:cubicBezTo>
                    <a:cubicBezTo>
                      <a:pt x="98" y="8"/>
                      <a:pt x="97" y="7"/>
                      <a:pt x="96" y="6"/>
                    </a:cubicBezTo>
                    <a:cubicBezTo>
                      <a:pt x="94" y="6"/>
                      <a:pt x="93" y="6"/>
                      <a:pt x="91" y="6"/>
                    </a:cubicBezTo>
                    <a:cubicBezTo>
                      <a:pt x="90" y="7"/>
                      <a:pt x="89" y="8"/>
                      <a:pt x="88" y="9"/>
                    </a:cubicBezTo>
                    <a:cubicBezTo>
                      <a:pt x="87" y="10"/>
                      <a:pt x="87" y="12"/>
                      <a:pt x="87" y="13"/>
                    </a:cubicBezTo>
                    <a:cubicBezTo>
                      <a:pt x="88" y="15"/>
                      <a:pt x="89" y="23"/>
                      <a:pt x="91" y="30"/>
                    </a:cubicBezTo>
                    <a:cubicBezTo>
                      <a:pt x="89" y="31"/>
                      <a:pt x="86" y="32"/>
                      <a:pt x="84" y="34"/>
                    </a:cubicBezTo>
                    <a:cubicBezTo>
                      <a:pt x="80" y="27"/>
                      <a:pt x="75" y="20"/>
                      <a:pt x="74" y="19"/>
                    </a:cubicBezTo>
                    <a:cubicBezTo>
                      <a:pt x="73" y="18"/>
                      <a:pt x="72" y="17"/>
                      <a:pt x="70" y="17"/>
                    </a:cubicBezTo>
                    <a:cubicBezTo>
                      <a:pt x="69" y="17"/>
                      <a:pt x="67" y="17"/>
                      <a:pt x="66" y="18"/>
                    </a:cubicBezTo>
                    <a:cubicBezTo>
                      <a:pt x="65" y="18"/>
                      <a:pt x="64" y="19"/>
                      <a:pt x="63" y="21"/>
                    </a:cubicBezTo>
                    <a:cubicBezTo>
                      <a:pt x="63" y="22"/>
                      <a:pt x="63" y="24"/>
                      <a:pt x="63" y="25"/>
                    </a:cubicBezTo>
                    <a:cubicBezTo>
                      <a:pt x="64" y="27"/>
                      <a:pt x="68" y="34"/>
                      <a:pt x="71" y="41"/>
                    </a:cubicBezTo>
                    <a:cubicBezTo>
                      <a:pt x="69" y="43"/>
                      <a:pt x="67" y="44"/>
                      <a:pt x="65" y="46"/>
                    </a:cubicBezTo>
                    <a:cubicBezTo>
                      <a:pt x="59" y="41"/>
                      <a:pt x="53" y="35"/>
                      <a:pt x="52" y="34"/>
                    </a:cubicBezTo>
                    <a:cubicBezTo>
                      <a:pt x="50" y="33"/>
                      <a:pt x="49" y="32"/>
                      <a:pt x="48" y="32"/>
                    </a:cubicBezTo>
                    <a:cubicBezTo>
                      <a:pt x="46" y="32"/>
                      <a:pt x="45" y="33"/>
                      <a:pt x="44" y="34"/>
                    </a:cubicBezTo>
                    <a:cubicBezTo>
                      <a:pt x="42" y="35"/>
                      <a:pt x="42" y="36"/>
                      <a:pt x="42" y="38"/>
                    </a:cubicBezTo>
                    <a:cubicBezTo>
                      <a:pt x="41" y="39"/>
                      <a:pt x="42" y="41"/>
                      <a:pt x="43" y="42"/>
                    </a:cubicBezTo>
                    <a:cubicBezTo>
                      <a:pt x="44" y="43"/>
                      <a:pt x="49" y="50"/>
                      <a:pt x="53" y="56"/>
                    </a:cubicBezTo>
                    <a:cubicBezTo>
                      <a:pt x="51" y="58"/>
                      <a:pt x="50" y="60"/>
                      <a:pt x="48" y="62"/>
                    </a:cubicBezTo>
                    <a:cubicBezTo>
                      <a:pt x="42" y="58"/>
                      <a:pt x="34" y="54"/>
                      <a:pt x="33" y="53"/>
                    </a:cubicBezTo>
                    <a:cubicBezTo>
                      <a:pt x="31" y="52"/>
                      <a:pt x="30" y="52"/>
                      <a:pt x="29" y="52"/>
                    </a:cubicBezTo>
                    <a:cubicBezTo>
                      <a:pt x="27" y="53"/>
                      <a:pt x="26" y="53"/>
                      <a:pt x="25" y="55"/>
                    </a:cubicBezTo>
                    <a:cubicBezTo>
                      <a:pt x="24" y="56"/>
                      <a:pt x="24" y="57"/>
                      <a:pt x="24" y="59"/>
                    </a:cubicBezTo>
                    <a:cubicBezTo>
                      <a:pt x="24" y="60"/>
                      <a:pt x="25" y="61"/>
                      <a:pt x="26" y="62"/>
                    </a:cubicBezTo>
                    <a:cubicBezTo>
                      <a:pt x="27" y="64"/>
                      <a:pt x="33" y="69"/>
                      <a:pt x="39" y="74"/>
                    </a:cubicBezTo>
                    <a:cubicBezTo>
                      <a:pt x="38" y="76"/>
                      <a:pt x="36" y="79"/>
                      <a:pt x="35" y="81"/>
                    </a:cubicBezTo>
                    <a:cubicBezTo>
                      <a:pt x="28" y="79"/>
                      <a:pt x="20" y="76"/>
                      <a:pt x="18" y="75"/>
                    </a:cubicBezTo>
                    <a:cubicBezTo>
                      <a:pt x="17" y="75"/>
                      <a:pt x="15" y="75"/>
                      <a:pt x="14" y="76"/>
                    </a:cubicBezTo>
                    <a:cubicBezTo>
                      <a:pt x="13" y="76"/>
                      <a:pt x="12" y="77"/>
                      <a:pt x="11" y="79"/>
                    </a:cubicBezTo>
                    <a:cubicBezTo>
                      <a:pt x="11" y="80"/>
                      <a:pt x="10" y="82"/>
                      <a:pt x="11" y="83"/>
                    </a:cubicBezTo>
                    <a:cubicBezTo>
                      <a:pt x="11" y="84"/>
                      <a:pt x="12" y="86"/>
                      <a:pt x="13" y="86"/>
                    </a:cubicBezTo>
                    <a:cubicBezTo>
                      <a:pt x="15" y="87"/>
                      <a:pt x="22" y="91"/>
                      <a:pt x="29" y="95"/>
                    </a:cubicBezTo>
                    <a:cubicBezTo>
                      <a:pt x="28" y="97"/>
                      <a:pt x="27" y="100"/>
                      <a:pt x="27" y="102"/>
                    </a:cubicBezTo>
                    <a:cubicBezTo>
                      <a:pt x="19" y="101"/>
                      <a:pt x="11" y="100"/>
                      <a:pt x="9" y="100"/>
                    </a:cubicBezTo>
                    <a:cubicBezTo>
                      <a:pt x="7" y="100"/>
                      <a:pt x="6" y="101"/>
                      <a:pt x="5" y="101"/>
                    </a:cubicBezTo>
                    <a:cubicBezTo>
                      <a:pt x="4" y="102"/>
                      <a:pt x="3" y="104"/>
                      <a:pt x="3" y="105"/>
                    </a:cubicBezTo>
                    <a:cubicBezTo>
                      <a:pt x="2" y="107"/>
                      <a:pt x="3" y="108"/>
                      <a:pt x="3" y="109"/>
                    </a:cubicBezTo>
                    <a:cubicBezTo>
                      <a:pt x="4" y="111"/>
                      <a:pt x="5" y="112"/>
                      <a:pt x="6" y="112"/>
                    </a:cubicBezTo>
                    <a:cubicBezTo>
                      <a:pt x="8" y="113"/>
                      <a:pt x="16" y="115"/>
                      <a:pt x="23" y="117"/>
                    </a:cubicBezTo>
                    <a:cubicBezTo>
                      <a:pt x="23" y="120"/>
                      <a:pt x="23" y="122"/>
                      <a:pt x="23" y="125"/>
                    </a:cubicBezTo>
                    <a:cubicBezTo>
                      <a:pt x="15" y="126"/>
                      <a:pt x="7" y="127"/>
                      <a:pt x="5" y="127"/>
                    </a:cubicBezTo>
                    <a:cubicBezTo>
                      <a:pt x="3" y="127"/>
                      <a:pt x="2" y="128"/>
                      <a:pt x="1" y="129"/>
                    </a:cubicBezTo>
                    <a:cubicBezTo>
                      <a:pt x="0" y="130"/>
                      <a:pt x="0" y="131"/>
                      <a:pt x="0" y="133"/>
                    </a:cubicBezTo>
                    <a:cubicBezTo>
                      <a:pt x="0" y="134"/>
                      <a:pt x="0" y="136"/>
                      <a:pt x="1" y="137"/>
                    </a:cubicBezTo>
                    <a:cubicBezTo>
                      <a:pt x="2" y="138"/>
                      <a:pt x="3" y="139"/>
                      <a:pt x="5" y="139"/>
                    </a:cubicBezTo>
                    <a:cubicBezTo>
                      <a:pt x="7" y="139"/>
                      <a:pt x="15" y="140"/>
                      <a:pt x="23" y="140"/>
                    </a:cubicBezTo>
                    <a:cubicBezTo>
                      <a:pt x="23" y="143"/>
                      <a:pt x="23" y="146"/>
                      <a:pt x="23" y="148"/>
                    </a:cubicBezTo>
                    <a:cubicBezTo>
                      <a:pt x="16" y="150"/>
                      <a:pt x="8" y="153"/>
                      <a:pt x="6" y="153"/>
                    </a:cubicBezTo>
                    <a:cubicBezTo>
                      <a:pt x="5" y="154"/>
                      <a:pt x="4" y="155"/>
                      <a:pt x="3" y="156"/>
                    </a:cubicBezTo>
                    <a:cubicBezTo>
                      <a:pt x="3" y="157"/>
                      <a:pt x="2" y="159"/>
                      <a:pt x="3" y="160"/>
                    </a:cubicBezTo>
                    <a:cubicBezTo>
                      <a:pt x="3" y="162"/>
                      <a:pt x="4" y="163"/>
                      <a:pt x="5" y="164"/>
                    </a:cubicBezTo>
                    <a:cubicBezTo>
                      <a:pt x="6" y="165"/>
                      <a:pt x="7" y="165"/>
                      <a:pt x="9" y="165"/>
                    </a:cubicBezTo>
                    <a:cubicBezTo>
                      <a:pt x="11" y="165"/>
                      <a:pt x="19" y="164"/>
                      <a:pt x="27" y="163"/>
                    </a:cubicBezTo>
                    <a:cubicBezTo>
                      <a:pt x="27" y="166"/>
                      <a:pt x="28" y="168"/>
                      <a:pt x="29" y="170"/>
                    </a:cubicBezTo>
                    <a:cubicBezTo>
                      <a:pt x="22" y="174"/>
                      <a:pt x="15" y="178"/>
                      <a:pt x="13" y="179"/>
                    </a:cubicBezTo>
                    <a:cubicBezTo>
                      <a:pt x="12" y="180"/>
                      <a:pt x="11" y="181"/>
                      <a:pt x="11" y="183"/>
                    </a:cubicBezTo>
                    <a:cubicBezTo>
                      <a:pt x="10" y="184"/>
                      <a:pt x="11" y="185"/>
                      <a:pt x="11" y="187"/>
                    </a:cubicBezTo>
                    <a:cubicBezTo>
                      <a:pt x="12" y="188"/>
                      <a:pt x="13" y="189"/>
                      <a:pt x="14" y="190"/>
                    </a:cubicBezTo>
                    <a:cubicBezTo>
                      <a:pt x="15" y="191"/>
                      <a:pt x="17" y="191"/>
                      <a:pt x="18" y="190"/>
                    </a:cubicBezTo>
                    <a:cubicBezTo>
                      <a:pt x="20" y="190"/>
                      <a:pt x="28" y="187"/>
                      <a:pt x="35" y="185"/>
                    </a:cubicBezTo>
                    <a:cubicBezTo>
                      <a:pt x="36" y="187"/>
                      <a:pt x="38" y="189"/>
                      <a:pt x="39" y="191"/>
                    </a:cubicBezTo>
                    <a:cubicBezTo>
                      <a:pt x="33" y="196"/>
                      <a:pt x="27" y="202"/>
                      <a:pt x="26" y="203"/>
                    </a:cubicBezTo>
                    <a:cubicBezTo>
                      <a:pt x="25" y="204"/>
                      <a:pt x="24" y="205"/>
                      <a:pt x="24" y="207"/>
                    </a:cubicBezTo>
                    <a:cubicBezTo>
                      <a:pt x="24" y="208"/>
                      <a:pt x="24" y="210"/>
                      <a:pt x="25" y="211"/>
                    </a:cubicBezTo>
                    <a:cubicBezTo>
                      <a:pt x="26" y="212"/>
                      <a:pt x="27" y="213"/>
                      <a:pt x="29" y="213"/>
                    </a:cubicBezTo>
                    <a:cubicBezTo>
                      <a:pt x="30" y="214"/>
                      <a:pt x="31" y="214"/>
                      <a:pt x="33" y="213"/>
                    </a:cubicBezTo>
                    <a:cubicBezTo>
                      <a:pt x="34" y="212"/>
                      <a:pt x="42" y="208"/>
                      <a:pt x="48" y="204"/>
                    </a:cubicBezTo>
                    <a:cubicBezTo>
                      <a:pt x="50" y="206"/>
                      <a:pt x="51" y="208"/>
                      <a:pt x="53" y="209"/>
                    </a:cubicBezTo>
                    <a:cubicBezTo>
                      <a:pt x="49" y="216"/>
                      <a:pt x="44" y="222"/>
                      <a:pt x="43" y="224"/>
                    </a:cubicBezTo>
                    <a:cubicBezTo>
                      <a:pt x="42" y="225"/>
                      <a:pt x="41" y="226"/>
                      <a:pt x="42" y="228"/>
                    </a:cubicBezTo>
                    <a:cubicBezTo>
                      <a:pt x="42" y="229"/>
                      <a:pt x="42" y="231"/>
                      <a:pt x="44" y="232"/>
                    </a:cubicBezTo>
                    <a:cubicBezTo>
                      <a:pt x="45" y="233"/>
                      <a:pt x="46" y="233"/>
                      <a:pt x="48" y="233"/>
                    </a:cubicBezTo>
                    <a:cubicBezTo>
                      <a:pt x="49" y="233"/>
                      <a:pt x="50" y="233"/>
                      <a:pt x="52" y="232"/>
                    </a:cubicBezTo>
                    <a:cubicBezTo>
                      <a:pt x="53" y="231"/>
                      <a:pt x="59" y="225"/>
                      <a:pt x="65" y="220"/>
                    </a:cubicBezTo>
                    <a:cubicBezTo>
                      <a:pt x="67" y="221"/>
                      <a:pt x="69" y="223"/>
                      <a:pt x="71" y="224"/>
                    </a:cubicBezTo>
                    <a:cubicBezTo>
                      <a:pt x="68" y="231"/>
                      <a:pt x="64" y="239"/>
                      <a:pt x="63" y="240"/>
                    </a:cubicBezTo>
                    <a:cubicBezTo>
                      <a:pt x="63" y="242"/>
                      <a:pt x="63" y="243"/>
                      <a:pt x="63" y="245"/>
                    </a:cubicBezTo>
                    <a:cubicBezTo>
                      <a:pt x="64" y="246"/>
                      <a:pt x="65" y="247"/>
                      <a:pt x="66" y="248"/>
                    </a:cubicBezTo>
                    <a:cubicBezTo>
                      <a:pt x="67" y="249"/>
                      <a:pt x="69" y="249"/>
                      <a:pt x="70" y="249"/>
                    </a:cubicBezTo>
                    <a:cubicBezTo>
                      <a:pt x="72" y="248"/>
                      <a:pt x="73" y="248"/>
                      <a:pt x="74" y="246"/>
                    </a:cubicBezTo>
                    <a:cubicBezTo>
                      <a:pt x="75" y="245"/>
                      <a:pt x="80" y="238"/>
                      <a:pt x="84" y="232"/>
                    </a:cubicBezTo>
                    <a:cubicBezTo>
                      <a:pt x="86" y="233"/>
                      <a:pt x="89" y="234"/>
                      <a:pt x="91" y="235"/>
                    </a:cubicBezTo>
                    <a:cubicBezTo>
                      <a:pt x="89" y="242"/>
                      <a:pt x="88" y="251"/>
                      <a:pt x="87" y="252"/>
                    </a:cubicBezTo>
                    <a:cubicBezTo>
                      <a:pt x="87" y="254"/>
                      <a:pt x="87" y="255"/>
                      <a:pt x="88" y="257"/>
                    </a:cubicBezTo>
                    <a:cubicBezTo>
                      <a:pt x="89" y="258"/>
                      <a:pt x="90" y="259"/>
                      <a:pt x="91" y="259"/>
                    </a:cubicBezTo>
                    <a:cubicBezTo>
                      <a:pt x="93" y="260"/>
                      <a:pt x="94" y="260"/>
                      <a:pt x="96" y="259"/>
                    </a:cubicBezTo>
                    <a:cubicBezTo>
                      <a:pt x="97" y="259"/>
                      <a:pt x="98" y="258"/>
                      <a:pt x="99" y="256"/>
                    </a:cubicBezTo>
                    <a:cubicBezTo>
                      <a:pt x="99" y="255"/>
                      <a:pt x="103" y="247"/>
                      <a:pt x="106" y="240"/>
                    </a:cubicBezTo>
                    <a:cubicBezTo>
                      <a:pt x="108" y="240"/>
                      <a:pt x="111" y="241"/>
                      <a:pt x="113" y="241"/>
                    </a:cubicBezTo>
                    <a:cubicBezTo>
                      <a:pt x="113" y="249"/>
                      <a:pt x="113" y="258"/>
                      <a:pt x="113" y="259"/>
                    </a:cubicBezTo>
                    <a:cubicBezTo>
                      <a:pt x="113" y="261"/>
                      <a:pt x="114" y="262"/>
                      <a:pt x="115" y="263"/>
                    </a:cubicBezTo>
                    <a:cubicBezTo>
                      <a:pt x="116" y="264"/>
                      <a:pt x="117" y="265"/>
                      <a:pt x="118" y="265"/>
                    </a:cubicBezTo>
                    <a:cubicBezTo>
                      <a:pt x="120" y="265"/>
                      <a:pt x="121" y="265"/>
                      <a:pt x="123" y="264"/>
                    </a:cubicBezTo>
                    <a:cubicBezTo>
                      <a:pt x="124" y="263"/>
                      <a:pt x="125" y="262"/>
                      <a:pt x="125" y="260"/>
                    </a:cubicBezTo>
                    <a:cubicBezTo>
                      <a:pt x="125" y="259"/>
                      <a:pt x="127" y="250"/>
                      <a:pt x="129" y="243"/>
                    </a:cubicBezTo>
                    <a:cubicBezTo>
                      <a:pt x="130" y="243"/>
                      <a:pt x="131" y="243"/>
                      <a:pt x="132" y="243"/>
                    </a:cubicBezTo>
                    <a:cubicBezTo>
                      <a:pt x="134" y="243"/>
                      <a:pt x="135" y="243"/>
                      <a:pt x="136" y="243"/>
                    </a:cubicBezTo>
                    <a:cubicBezTo>
                      <a:pt x="138" y="250"/>
                      <a:pt x="139" y="259"/>
                      <a:pt x="140" y="260"/>
                    </a:cubicBezTo>
                    <a:cubicBezTo>
                      <a:pt x="140" y="262"/>
                      <a:pt x="141" y="263"/>
                      <a:pt x="142" y="264"/>
                    </a:cubicBezTo>
                    <a:cubicBezTo>
                      <a:pt x="143" y="265"/>
                      <a:pt x="145" y="265"/>
                      <a:pt x="146" y="265"/>
                    </a:cubicBezTo>
                    <a:cubicBezTo>
                      <a:pt x="148" y="265"/>
                      <a:pt x="149" y="264"/>
                      <a:pt x="150" y="263"/>
                    </a:cubicBezTo>
                    <a:cubicBezTo>
                      <a:pt x="151" y="262"/>
                      <a:pt x="152" y="261"/>
                      <a:pt x="152" y="259"/>
                    </a:cubicBezTo>
                    <a:cubicBezTo>
                      <a:pt x="152" y="258"/>
                      <a:pt x="152" y="249"/>
                      <a:pt x="151" y="241"/>
                    </a:cubicBezTo>
                    <a:cubicBezTo>
                      <a:pt x="154" y="241"/>
                      <a:pt x="156" y="240"/>
                      <a:pt x="159" y="240"/>
                    </a:cubicBezTo>
                    <a:cubicBezTo>
                      <a:pt x="162" y="247"/>
                      <a:pt x="165" y="255"/>
                      <a:pt x="166" y="256"/>
                    </a:cubicBezTo>
                    <a:cubicBezTo>
                      <a:pt x="167" y="258"/>
                      <a:pt x="168" y="259"/>
                      <a:pt x="169" y="259"/>
                    </a:cubicBezTo>
                    <a:cubicBezTo>
                      <a:pt x="170" y="260"/>
                      <a:pt x="172" y="260"/>
                      <a:pt x="173" y="259"/>
                    </a:cubicBezTo>
                    <a:cubicBezTo>
                      <a:pt x="175" y="259"/>
                      <a:pt x="176" y="258"/>
                      <a:pt x="177" y="257"/>
                    </a:cubicBezTo>
                    <a:cubicBezTo>
                      <a:pt x="177" y="255"/>
                      <a:pt x="178" y="254"/>
                      <a:pt x="177" y="252"/>
                    </a:cubicBezTo>
                    <a:cubicBezTo>
                      <a:pt x="177" y="251"/>
                      <a:pt x="175" y="242"/>
                      <a:pt x="174" y="235"/>
                    </a:cubicBezTo>
                    <a:cubicBezTo>
                      <a:pt x="176" y="234"/>
                      <a:pt x="178" y="233"/>
                      <a:pt x="181" y="232"/>
                    </a:cubicBezTo>
                    <a:cubicBezTo>
                      <a:pt x="185" y="238"/>
                      <a:pt x="190" y="245"/>
                      <a:pt x="191" y="246"/>
                    </a:cubicBezTo>
                    <a:cubicBezTo>
                      <a:pt x="192" y="248"/>
                      <a:pt x="193" y="248"/>
                      <a:pt x="194" y="249"/>
                    </a:cubicBezTo>
                    <a:cubicBezTo>
                      <a:pt x="196" y="249"/>
                      <a:pt x="197" y="249"/>
                      <a:pt x="199" y="248"/>
                    </a:cubicBezTo>
                    <a:cubicBezTo>
                      <a:pt x="200" y="247"/>
                      <a:pt x="201" y="246"/>
                      <a:pt x="201" y="245"/>
                    </a:cubicBezTo>
                    <a:cubicBezTo>
                      <a:pt x="202" y="243"/>
                      <a:pt x="202" y="242"/>
                      <a:pt x="201" y="240"/>
                    </a:cubicBezTo>
                    <a:cubicBezTo>
                      <a:pt x="201" y="239"/>
                      <a:pt x="197" y="231"/>
                      <a:pt x="194" y="224"/>
                    </a:cubicBezTo>
                    <a:cubicBezTo>
                      <a:pt x="196" y="223"/>
                      <a:pt x="198" y="221"/>
                      <a:pt x="200" y="220"/>
                    </a:cubicBezTo>
                    <a:cubicBezTo>
                      <a:pt x="206" y="225"/>
                      <a:pt x="212" y="231"/>
                      <a:pt x="213" y="232"/>
                    </a:cubicBezTo>
                    <a:cubicBezTo>
                      <a:pt x="214" y="233"/>
                      <a:pt x="216" y="233"/>
                      <a:pt x="217" y="233"/>
                    </a:cubicBezTo>
                    <a:cubicBezTo>
                      <a:pt x="219" y="233"/>
                      <a:pt x="220" y="233"/>
                      <a:pt x="221" y="232"/>
                    </a:cubicBezTo>
                    <a:cubicBezTo>
                      <a:pt x="222" y="231"/>
                      <a:pt x="223" y="229"/>
                      <a:pt x="223" y="228"/>
                    </a:cubicBezTo>
                    <a:cubicBezTo>
                      <a:pt x="223" y="226"/>
                      <a:pt x="223" y="225"/>
                      <a:pt x="222" y="224"/>
                    </a:cubicBezTo>
                    <a:cubicBezTo>
                      <a:pt x="221" y="222"/>
                      <a:pt x="216" y="216"/>
                      <a:pt x="211" y="209"/>
                    </a:cubicBezTo>
                    <a:cubicBezTo>
                      <a:pt x="213" y="208"/>
                      <a:pt x="215" y="206"/>
                      <a:pt x="217" y="204"/>
                    </a:cubicBezTo>
                    <a:cubicBezTo>
                      <a:pt x="223" y="208"/>
                      <a:pt x="230" y="212"/>
                      <a:pt x="232" y="213"/>
                    </a:cubicBezTo>
                    <a:cubicBezTo>
                      <a:pt x="233" y="214"/>
                      <a:pt x="235" y="214"/>
                      <a:pt x="236" y="213"/>
                    </a:cubicBezTo>
                    <a:cubicBezTo>
                      <a:pt x="238" y="213"/>
                      <a:pt x="239" y="212"/>
                      <a:pt x="240" y="211"/>
                    </a:cubicBezTo>
                    <a:cubicBezTo>
                      <a:pt x="241" y="210"/>
                      <a:pt x="241" y="208"/>
                      <a:pt x="241" y="207"/>
                    </a:cubicBezTo>
                    <a:cubicBezTo>
                      <a:pt x="241" y="205"/>
                      <a:pt x="240" y="204"/>
                      <a:pt x="239" y="203"/>
                    </a:cubicBezTo>
                    <a:cubicBezTo>
                      <a:pt x="238" y="202"/>
                      <a:pt x="231" y="196"/>
                      <a:pt x="226" y="191"/>
                    </a:cubicBezTo>
                    <a:cubicBezTo>
                      <a:pt x="227" y="189"/>
                      <a:pt x="228" y="187"/>
                      <a:pt x="229" y="185"/>
                    </a:cubicBezTo>
                    <a:cubicBezTo>
                      <a:pt x="237" y="187"/>
                      <a:pt x="245" y="190"/>
                      <a:pt x="246" y="190"/>
                    </a:cubicBezTo>
                    <a:cubicBezTo>
                      <a:pt x="248" y="191"/>
                      <a:pt x="249" y="191"/>
                      <a:pt x="251" y="190"/>
                    </a:cubicBezTo>
                    <a:cubicBezTo>
                      <a:pt x="252" y="189"/>
                      <a:pt x="253" y="188"/>
                      <a:pt x="254" y="187"/>
                    </a:cubicBezTo>
                    <a:cubicBezTo>
                      <a:pt x="254" y="185"/>
                      <a:pt x="254" y="184"/>
                      <a:pt x="254" y="183"/>
                    </a:cubicBezTo>
                    <a:cubicBezTo>
                      <a:pt x="253" y="181"/>
                      <a:pt x="253" y="180"/>
                      <a:pt x="251" y="179"/>
                    </a:cubicBezTo>
                    <a:cubicBezTo>
                      <a:pt x="250" y="178"/>
                      <a:pt x="242" y="174"/>
                      <a:pt x="236" y="170"/>
                    </a:cubicBezTo>
                    <a:cubicBezTo>
                      <a:pt x="237" y="168"/>
                      <a:pt x="237" y="166"/>
                      <a:pt x="238" y="163"/>
                    </a:cubicBezTo>
                    <a:cubicBezTo>
                      <a:pt x="246" y="164"/>
                      <a:pt x="254" y="165"/>
                      <a:pt x="256" y="165"/>
                    </a:cubicBezTo>
                    <a:cubicBezTo>
                      <a:pt x="257" y="165"/>
                      <a:pt x="259" y="165"/>
                      <a:pt x="260" y="164"/>
                    </a:cubicBezTo>
                    <a:cubicBezTo>
                      <a:pt x="261" y="163"/>
                      <a:pt x="262" y="162"/>
                      <a:pt x="262" y="160"/>
                    </a:cubicBezTo>
                    <a:cubicBezTo>
                      <a:pt x="262" y="159"/>
                      <a:pt x="262" y="157"/>
                      <a:pt x="261" y="156"/>
                    </a:cubicBezTo>
                    <a:cubicBezTo>
                      <a:pt x="261" y="155"/>
                      <a:pt x="260" y="154"/>
                      <a:pt x="258" y="153"/>
                    </a:cubicBezTo>
                    <a:cubicBezTo>
                      <a:pt x="257" y="153"/>
                      <a:pt x="249" y="150"/>
                      <a:pt x="241" y="148"/>
                    </a:cubicBezTo>
                    <a:cubicBezTo>
                      <a:pt x="242" y="146"/>
                      <a:pt x="242" y="143"/>
                      <a:pt x="242" y="140"/>
                    </a:cubicBezTo>
                    <a:cubicBezTo>
                      <a:pt x="250" y="140"/>
                      <a:pt x="258" y="139"/>
                      <a:pt x="260" y="139"/>
                    </a:cubicBezTo>
                    <a:close/>
                    <a:moveTo>
                      <a:pt x="59" y="152"/>
                    </a:moveTo>
                    <a:cubicBezTo>
                      <a:pt x="49" y="152"/>
                      <a:pt x="40" y="143"/>
                      <a:pt x="40" y="133"/>
                    </a:cubicBezTo>
                    <a:cubicBezTo>
                      <a:pt x="40" y="122"/>
                      <a:pt x="49" y="114"/>
                      <a:pt x="59" y="114"/>
                    </a:cubicBezTo>
                    <a:cubicBezTo>
                      <a:pt x="70" y="114"/>
                      <a:pt x="78" y="122"/>
                      <a:pt x="78" y="133"/>
                    </a:cubicBezTo>
                    <a:cubicBezTo>
                      <a:pt x="78" y="143"/>
                      <a:pt x="70" y="152"/>
                      <a:pt x="59" y="152"/>
                    </a:cubicBezTo>
                    <a:close/>
                    <a:moveTo>
                      <a:pt x="132" y="40"/>
                    </a:moveTo>
                    <a:cubicBezTo>
                      <a:pt x="143" y="40"/>
                      <a:pt x="151" y="49"/>
                      <a:pt x="151" y="59"/>
                    </a:cubicBezTo>
                    <a:cubicBezTo>
                      <a:pt x="151" y="70"/>
                      <a:pt x="143" y="78"/>
                      <a:pt x="132" y="78"/>
                    </a:cubicBezTo>
                    <a:cubicBezTo>
                      <a:pt x="122" y="78"/>
                      <a:pt x="113" y="70"/>
                      <a:pt x="113" y="59"/>
                    </a:cubicBezTo>
                    <a:cubicBezTo>
                      <a:pt x="113" y="49"/>
                      <a:pt x="122" y="40"/>
                      <a:pt x="132" y="40"/>
                    </a:cubicBezTo>
                    <a:close/>
                    <a:moveTo>
                      <a:pt x="132" y="225"/>
                    </a:moveTo>
                    <a:cubicBezTo>
                      <a:pt x="122" y="225"/>
                      <a:pt x="113" y="217"/>
                      <a:pt x="113" y="206"/>
                    </a:cubicBezTo>
                    <a:cubicBezTo>
                      <a:pt x="113" y="196"/>
                      <a:pt x="122" y="187"/>
                      <a:pt x="132" y="187"/>
                    </a:cubicBezTo>
                    <a:cubicBezTo>
                      <a:pt x="143" y="187"/>
                      <a:pt x="151" y="196"/>
                      <a:pt x="151" y="206"/>
                    </a:cubicBezTo>
                    <a:cubicBezTo>
                      <a:pt x="151" y="217"/>
                      <a:pt x="143" y="225"/>
                      <a:pt x="132" y="225"/>
                    </a:cubicBezTo>
                    <a:close/>
                    <a:moveTo>
                      <a:pt x="132" y="159"/>
                    </a:moveTo>
                    <a:cubicBezTo>
                      <a:pt x="118" y="159"/>
                      <a:pt x="106" y="147"/>
                      <a:pt x="106" y="133"/>
                    </a:cubicBezTo>
                    <a:cubicBezTo>
                      <a:pt x="106" y="118"/>
                      <a:pt x="118" y="107"/>
                      <a:pt x="132" y="107"/>
                    </a:cubicBezTo>
                    <a:cubicBezTo>
                      <a:pt x="147" y="107"/>
                      <a:pt x="158" y="118"/>
                      <a:pt x="158" y="133"/>
                    </a:cubicBezTo>
                    <a:cubicBezTo>
                      <a:pt x="158" y="147"/>
                      <a:pt x="147" y="159"/>
                      <a:pt x="132" y="159"/>
                    </a:cubicBezTo>
                    <a:close/>
                    <a:moveTo>
                      <a:pt x="206" y="152"/>
                    </a:moveTo>
                    <a:cubicBezTo>
                      <a:pt x="195" y="152"/>
                      <a:pt x="187" y="143"/>
                      <a:pt x="187" y="133"/>
                    </a:cubicBezTo>
                    <a:cubicBezTo>
                      <a:pt x="187" y="122"/>
                      <a:pt x="195" y="114"/>
                      <a:pt x="206" y="114"/>
                    </a:cubicBezTo>
                    <a:cubicBezTo>
                      <a:pt x="216" y="114"/>
                      <a:pt x="224" y="122"/>
                      <a:pt x="224" y="133"/>
                    </a:cubicBezTo>
                    <a:cubicBezTo>
                      <a:pt x="224" y="143"/>
                      <a:pt x="216" y="152"/>
                      <a:pt x="206" y="1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8" name="Freeform 1237"/>
              <p:cNvSpPr>
                <a:spLocks noEditPoints="1"/>
              </p:cNvSpPr>
              <p:nvPr/>
            </p:nvSpPr>
            <p:spPr bwMode="auto">
              <a:xfrm>
                <a:off x="5705247" y="2456131"/>
                <a:ext cx="168002" cy="168002"/>
              </a:xfrm>
              <a:custGeom>
                <a:avLst/>
                <a:gdLst>
                  <a:gd name="T0" fmla="*/ 176376579 w 79"/>
                  <a:gd name="T1" fmla="*/ 0 h 79"/>
                  <a:gd name="T2" fmla="*/ 0 w 79"/>
                  <a:gd name="T3" fmla="*/ 180897745 h 79"/>
                  <a:gd name="T4" fmla="*/ 176376579 w 79"/>
                  <a:gd name="T5" fmla="*/ 357274324 h 79"/>
                  <a:gd name="T6" fmla="*/ 357274324 w 79"/>
                  <a:gd name="T7" fmla="*/ 180897745 h 79"/>
                  <a:gd name="T8" fmla="*/ 176376579 w 79"/>
                  <a:gd name="T9" fmla="*/ 0 h 79"/>
                  <a:gd name="T10" fmla="*/ 176376579 w 79"/>
                  <a:gd name="T11" fmla="*/ 266825418 h 79"/>
                  <a:gd name="T12" fmla="*/ 90448873 w 79"/>
                  <a:gd name="T13" fmla="*/ 180897745 h 79"/>
                  <a:gd name="T14" fmla="*/ 176376579 w 79"/>
                  <a:gd name="T15" fmla="*/ 90448873 h 79"/>
                  <a:gd name="T16" fmla="*/ 266825418 w 79"/>
                  <a:gd name="T17" fmla="*/ 180897745 h 79"/>
                  <a:gd name="T18" fmla="*/ 176376579 w 79"/>
                  <a:gd name="T19" fmla="*/ 266825418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9"/>
                  <a:gd name="T31" fmla="*/ 0 h 79"/>
                  <a:gd name="T32" fmla="*/ 79 w 79"/>
                  <a:gd name="T33" fmla="*/ 79 h 7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9" h="79">
                    <a:moveTo>
                      <a:pt x="39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1"/>
                      <a:pt x="18" y="79"/>
                      <a:pt x="39" y="79"/>
                    </a:cubicBezTo>
                    <a:cubicBezTo>
                      <a:pt x="61" y="79"/>
                      <a:pt x="79" y="61"/>
                      <a:pt x="79" y="40"/>
                    </a:cubicBezTo>
                    <a:cubicBezTo>
                      <a:pt x="79" y="18"/>
                      <a:pt x="61" y="0"/>
                      <a:pt x="39" y="0"/>
                    </a:cubicBezTo>
                    <a:close/>
                    <a:moveTo>
                      <a:pt x="39" y="59"/>
                    </a:moveTo>
                    <a:cubicBezTo>
                      <a:pt x="29" y="59"/>
                      <a:pt x="20" y="51"/>
                      <a:pt x="20" y="40"/>
                    </a:cubicBezTo>
                    <a:cubicBezTo>
                      <a:pt x="20" y="29"/>
                      <a:pt x="29" y="20"/>
                      <a:pt x="39" y="20"/>
                    </a:cubicBezTo>
                    <a:cubicBezTo>
                      <a:pt x="50" y="20"/>
                      <a:pt x="59" y="29"/>
                      <a:pt x="59" y="40"/>
                    </a:cubicBezTo>
                    <a:cubicBezTo>
                      <a:pt x="59" y="51"/>
                      <a:pt x="50" y="59"/>
                      <a:pt x="39" y="5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59" name="Freeform 1238"/>
              <p:cNvSpPr>
                <a:spLocks noEditPoints="1"/>
              </p:cNvSpPr>
              <p:nvPr/>
            </p:nvSpPr>
            <p:spPr bwMode="auto">
              <a:xfrm>
                <a:off x="4902560" y="3415981"/>
                <a:ext cx="393581" cy="401675"/>
              </a:xfrm>
              <a:custGeom>
                <a:avLst/>
                <a:gdLst>
                  <a:gd name="T0" fmla="*/ 166 w 185"/>
                  <a:gd name="T1" fmla="*/ 100 h 189"/>
                  <a:gd name="T2" fmla="*/ 163 w 185"/>
                  <a:gd name="T3" fmla="*/ 89 h 189"/>
                  <a:gd name="T4" fmla="*/ 181 w 185"/>
                  <a:gd name="T5" fmla="*/ 84 h 189"/>
                  <a:gd name="T6" fmla="*/ 171 w 185"/>
                  <a:gd name="T7" fmla="*/ 74 h 189"/>
                  <a:gd name="T8" fmla="*/ 157 w 185"/>
                  <a:gd name="T9" fmla="*/ 65 h 189"/>
                  <a:gd name="T10" fmla="*/ 172 w 185"/>
                  <a:gd name="T11" fmla="*/ 54 h 189"/>
                  <a:gd name="T12" fmla="*/ 159 w 185"/>
                  <a:gd name="T13" fmla="*/ 49 h 189"/>
                  <a:gd name="T14" fmla="*/ 143 w 185"/>
                  <a:gd name="T15" fmla="*/ 45 h 189"/>
                  <a:gd name="T16" fmla="*/ 154 w 185"/>
                  <a:gd name="T17" fmla="*/ 29 h 189"/>
                  <a:gd name="T18" fmla="*/ 140 w 185"/>
                  <a:gd name="T19" fmla="*/ 28 h 189"/>
                  <a:gd name="T20" fmla="*/ 123 w 185"/>
                  <a:gd name="T21" fmla="*/ 30 h 189"/>
                  <a:gd name="T22" fmla="*/ 128 w 185"/>
                  <a:gd name="T23" fmla="*/ 12 h 189"/>
                  <a:gd name="T24" fmla="*/ 114 w 185"/>
                  <a:gd name="T25" fmla="*/ 16 h 189"/>
                  <a:gd name="T26" fmla="*/ 99 w 185"/>
                  <a:gd name="T27" fmla="*/ 24 h 189"/>
                  <a:gd name="T28" fmla="*/ 98 w 185"/>
                  <a:gd name="T29" fmla="*/ 5 h 189"/>
                  <a:gd name="T30" fmla="*/ 86 w 185"/>
                  <a:gd name="T31" fmla="*/ 13 h 189"/>
                  <a:gd name="T32" fmla="*/ 75 w 185"/>
                  <a:gd name="T33" fmla="*/ 26 h 189"/>
                  <a:gd name="T34" fmla="*/ 67 w 185"/>
                  <a:gd name="T35" fmla="*/ 8 h 189"/>
                  <a:gd name="T36" fmla="*/ 59 w 185"/>
                  <a:gd name="T37" fmla="*/ 20 h 189"/>
                  <a:gd name="T38" fmla="*/ 53 w 185"/>
                  <a:gd name="T39" fmla="*/ 36 h 189"/>
                  <a:gd name="T40" fmla="*/ 39 w 185"/>
                  <a:gd name="T41" fmla="*/ 22 h 189"/>
                  <a:gd name="T42" fmla="*/ 36 w 185"/>
                  <a:gd name="T43" fmla="*/ 36 h 189"/>
                  <a:gd name="T44" fmla="*/ 35 w 185"/>
                  <a:gd name="T45" fmla="*/ 53 h 189"/>
                  <a:gd name="T46" fmla="*/ 18 w 185"/>
                  <a:gd name="T47" fmla="*/ 45 h 189"/>
                  <a:gd name="T48" fmla="*/ 19 w 185"/>
                  <a:gd name="T49" fmla="*/ 59 h 189"/>
                  <a:gd name="T50" fmla="*/ 24 w 185"/>
                  <a:gd name="T51" fmla="*/ 75 h 189"/>
                  <a:gd name="T52" fmla="*/ 5 w 185"/>
                  <a:gd name="T53" fmla="*/ 74 h 189"/>
                  <a:gd name="T54" fmla="*/ 12 w 185"/>
                  <a:gd name="T55" fmla="*/ 86 h 189"/>
                  <a:gd name="T56" fmla="*/ 22 w 185"/>
                  <a:gd name="T57" fmla="*/ 94 h 189"/>
                  <a:gd name="T58" fmla="*/ 12 w 185"/>
                  <a:gd name="T59" fmla="*/ 102 h 189"/>
                  <a:gd name="T60" fmla="*/ 5 w 185"/>
                  <a:gd name="T61" fmla="*/ 115 h 189"/>
                  <a:gd name="T62" fmla="*/ 24 w 185"/>
                  <a:gd name="T63" fmla="*/ 114 h 189"/>
                  <a:gd name="T64" fmla="*/ 19 w 185"/>
                  <a:gd name="T65" fmla="*/ 130 h 189"/>
                  <a:gd name="T66" fmla="*/ 18 w 185"/>
                  <a:gd name="T67" fmla="*/ 144 h 189"/>
                  <a:gd name="T68" fmla="*/ 35 w 185"/>
                  <a:gd name="T69" fmla="*/ 136 h 189"/>
                  <a:gd name="T70" fmla="*/ 36 w 185"/>
                  <a:gd name="T71" fmla="*/ 153 h 189"/>
                  <a:gd name="T72" fmla="*/ 39 w 185"/>
                  <a:gd name="T73" fmla="*/ 166 h 189"/>
                  <a:gd name="T74" fmla="*/ 53 w 185"/>
                  <a:gd name="T75" fmla="*/ 153 h 189"/>
                  <a:gd name="T76" fmla="*/ 59 w 185"/>
                  <a:gd name="T77" fmla="*/ 168 h 189"/>
                  <a:gd name="T78" fmla="*/ 67 w 185"/>
                  <a:gd name="T79" fmla="*/ 180 h 189"/>
                  <a:gd name="T80" fmla="*/ 75 w 185"/>
                  <a:gd name="T81" fmla="*/ 163 h 189"/>
                  <a:gd name="T82" fmla="*/ 86 w 185"/>
                  <a:gd name="T83" fmla="*/ 175 h 189"/>
                  <a:gd name="T84" fmla="*/ 98 w 185"/>
                  <a:gd name="T85" fmla="*/ 184 h 189"/>
                  <a:gd name="T86" fmla="*/ 99 w 185"/>
                  <a:gd name="T87" fmla="*/ 165 h 189"/>
                  <a:gd name="T88" fmla="*/ 114 w 185"/>
                  <a:gd name="T89" fmla="*/ 173 h 189"/>
                  <a:gd name="T90" fmla="*/ 128 w 185"/>
                  <a:gd name="T91" fmla="*/ 177 h 189"/>
                  <a:gd name="T92" fmla="*/ 123 w 185"/>
                  <a:gd name="T93" fmla="*/ 158 h 189"/>
                  <a:gd name="T94" fmla="*/ 140 w 185"/>
                  <a:gd name="T95" fmla="*/ 160 h 189"/>
                  <a:gd name="T96" fmla="*/ 154 w 185"/>
                  <a:gd name="T97" fmla="*/ 160 h 189"/>
                  <a:gd name="T98" fmla="*/ 143 w 185"/>
                  <a:gd name="T99" fmla="*/ 144 h 189"/>
                  <a:gd name="T100" fmla="*/ 159 w 185"/>
                  <a:gd name="T101" fmla="*/ 140 h 189"/>
                  <a:gd name="T102" fmla="*/ 172 w 185"/>
                  <a:gd name="T103" fmla="*/ 135 h 189"/>
                  <a:gd name="T104" fmla="*/ 157 w 185"/>
                  <a:gd name="T105" fmla="*/ 124 h 189"/>
                  <a:gd name="T106" fmla="*/ 171 w 185"/>
                  <a:gd name="T107" fmla="*/ 114 h 189"/>
                  <a:gd name="T108" fmla="*/ 181 w 185"/>
                  <a:gd name="T109" fmla="*/ 105 h 189"/>
                  <a:gd name="T110" fmla="*/ 75 w 185"/>
                  <a:gd name="T111" fmla="*/ 9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5" h="189">
                    <a:moveTo>
                      <a:pt x="181" y="105"/>
                    </a:moveTo>
                    <a:cubicBezTo>
                      <a:pt x="178" y="104"/>
                      <a:pt x="176" y="103"/>
                      <a:pt x="173" y="102"/>
                    </a:cubicBezTo>
                    <a:cubicBezTo>
                      <a:pt x="170" y="102"/>
                      <a:pt x="168" y="101"/>
                      <a:pt x="166" y="100"/>
                    </a:cubicBezTo>
                    <a:cubicBezTo>
                      <a:pt x="165" y="100"/>
                      <a:pt x="164" y="100"/>
                      <a:pt x="163" y="100"/>
                    </a:cubicBezTo>
                    <a:cubicBezTo>
                      <a:pt x="163" y="98"/>
                      <a:pt x="163" y="96"/>
                      <a:pt x="163" y="94"/>
                    </a:cubicBezTo>
                    <a:cubicBezTo>
                      <a:pt x="163" y="93"/>
                      <a:pt x="163" y="91"/>
                      <a:pt x="163" y="89"/>
                    </a:cubicBezTo>
                    <a:cubicBezTo>
                      <a:pt x="164" y="89"/>
                      <a:pt x="165" y="89"/>
                      <a:pt x="166" y="88"/>
                    </a:cubicBezTo>
                    <a:cubicBezTo>
                      <a:pt x="168" y="88"/>
                      <a:pt x="170" y="87"/>
                      <a:pt x="173" y="86"/>
                    </a:cubicBezTo>
                    <a:cubicBezTo>
                      <a:pt x="176" y="86"/>
                      <a:pt x="178" y="85"/>
                      <a:pt x="181" y="84"/>
                    </a:cubicBezTo>
                    <a:cubicBezTo>
                      <a:pt x="184" y="83"/>
                      <a:pt x="185" y="81"/>
                      <a:pt x="185" y="78"/>
                    </a:cubicBezTo>
                    <a:cubicBezTo>
                      <a:pt x="184" y="75"/>
                      <a:pt x="182" y="73"/>
                      <a:pt x="179" y="74"/>
                    </a:cubicBezTo>
                    <a:cubicBezTo>
                      <a:pt x="176" y="74"/>
                      <a:pt x="174" y="74"/>
                      <a:pt x="171" y="74"/>
                    </a:cubicBezTo>
                    <a:cubicBezTo>
                      <a:pt x="168" y="75"/>
                      <a:pt x="166" y="75"/>
                      <a:pt x="163" y="75"/>
                    </a:cubicBezTo>
                    <a:cubicBezTo>
                      <a:pt x="162" y="75"/>
                      <a:pt x="161" y="75"/>
                      <a:pt x="161" y="75"/>
                    </a:cubicBezTo>
                    <a:cubicBezTo>
                      <a:pt x="160" y="72"/>
                      <a:pt x="158" y="68"/>
                      <a:pt x="157" y="65"/>
                    </a:cubicBezTo>
                    <a:cubicBezTo>
                      <a:pt x="158" y="65"/>
                      <a:pt x="158" y="64"/>
                      <a:pt x="159" y="64"/>
                    </a:cubicBezTo>
                    <a:cubicBezTo>
                      <a:pt x="161" y="62"/>
                      <a:pt x="163" y="61"/>
                      <a:pt x="165" y="59"/>
                    </a:cubicBezTo>
                    <a:cubicBezTo>
                      <a:pt x="168" y="58"/>
                      <a:pt x="170" y="56"/>
                      <a:pt x="172" y="54"/>
                    </a:cubicBezTo>
                    <a:cubicBezTo>
                      <a:pt x="175" y="53"/>
                      <a:pt x="175" y="50"/>
                      <a:pt x="174" y="47"/>
                    </a:cubicBezTo>
                    <a:cubicBezTo>
                      <a:pt x="172" y="45"/>
                      <a:pt x="170" y="44"/>
                      <a:pt x="167" y="45"/>
                    </a:cubicBezTo>
                    <a:cubicBezTo>
                      <a:pt x="164" y="46"/>
                      <a:pt x="162" y="47"/>
                      <a:pt x="159" y="49"/>
                    </a:cubicBezTo>
                    <a:cubicBezTo>
                      <a:pt x="157" y="50"/>
                      <a:pt x="155" y="51"/>
                      <a:pt x="152" y="52"/>
                    </a:cubicBezTo>
                    <a:cubicBezTo>
                      <a:pt x="152" y="52"/>
                      <a:pt x="151" y="53"/>
                      <a:pt x="150" y="53"/>
                    </a:cubicBezTo>
                    <a:cubicBezTo>
                      <a:pt x="148" y="50"/>
                      <a:pt x="146" y="47"/>
                      <a:pt x="143" y="45"/>
                    </a:cubicBezTo>
                    <a:cubicBezTo>
                      <a:pt x="144" y="44"/>
                      <a:pt x="144" y="43"/>
                      <a:pt x="145" y="43"/>
                    </a:cubicBezTo>
                    <a:cubicBezTo>
                      <a:pt x="146" y="41"/>
                      <a:pt x="147" y="38"/>
                      <a:pt x="149" y="36"/>
                    </a:cubicBezTo>
                    <a:cubicBezTo>
                      <a:pt x="151" y="34"/>
                      <a:pt x="152" y="32"/>
                      <a:pt x="154" y="29"/>
                    </a:cubicBezTo>
                    <a:cubicBezTo>
                      <a:pt x="155" y="27"/>
                      <a:pt x="155" y="24"/>
                      <a:pt x="153" y="22"/>
                    </a:cubicBezTo>
                    <a:cubicBezTo>
                      <a:pt x="151" y="21"/>
                      <a:pt x="148" y="21"/>
                      <a:pt x="146" y="22"/>
                    </a:cubicBezTo>
                    <a:cubicBezTo>
                      <a:pt x="144" y="25"/>
                      <a:pt x="142" y="27"/>
                      <a:pt x="140" y="28"/>
                    </a:cubicBezTo>
                    <a:cubicBezTo>
                      <a:pt x="138" y="30"/>
                      <a:pt x="136" y="32"/>
                      <a:pt x="134" y="34"/>
                    </a:cubicBezTo>
                    <a:cubicBezTo>
                      <a:pt x="134" y="34"/>
                      <a:pt x="133" y="35"/>
                      <a:pt x="132" y="36"/>
                    </a:cubicBezTo>
                    <a:cubicBezTo>
                      <a:pt x="129" y="34"/>
                      <a:pt x="126" y="32"/>
                      <a:pt x="123" y="30"/>
                    </a:cubicBezTo>
                    <a:cubicBezTo>
                      <a:pt x="123" y="30"/>
                      <a:pt x="124" y="29"/>
                      <a:pt x="124" y="28"/>
                    </a:cubicBezTo>
                    <a:cubicBezTo>
                      <a:pt x="124" y="25"/>
                      <a:pt x="125" y="23"/>
                      <a:pt x="126" y="20"/>
                    </a:cubicBezTo>
                    <a:cubicBezTo>
                      <a:pt x="126" y="18"/>
                      <a:pt x="127" y="15"/>
                      <a:pt x="128" y="12"/>
                    </a:cubicBezTo>
                    <a:cubicBezTo>
                      <a:pt x="129" y="9"/>
                      <a:pt x="127" y="7"/>
                      <a:pt x="125" y="6"/>
                    </a:cubicBezTo>
                    <a:cubicBezTo>
                      <a:pt x="122" y="5"/>
                      <a:pt x="119" y="6"/>
                      <a:pt x="118" y="8"/>
                    </a:cubicBezTo>
                    <a:cubicBezTo>
                      <a:pt x="117" y="11"/>
                      <a:pt x="116" y="14"/>
                      <a:pt x="114" y="16"/>
                    </a:cubicBezTo>
                    <a:cubicBezTo>
                      <a:pt x="113" y="19"/>
                      <a:pt x="112" y="21"/>
                      <a:pt x="111" y="23"/>
                    </a:cubicBezTo>
                    <a:cubicBezTo>
                      <a:pt x="111" y="24"/>
                      <a:pt x="110" y="25"/>
                      <a:pt x="110" y="26"/>
                    </a:cubicBezTo>
                    <a:cubicBezTo>
                      <a:pt x="107" y="25"/>
                      <a:pt x="103" y="24"/>
                      <a:pt x="99" y="24"/>
                    </a:cubicBezTo>
                    <a:cubicBezTo>
                      <a:pt x="99" y="23"/>
                      <a:pt x="99" y="22"/>
                      <a:pt x="99" y="21"/>
                    </a:cubicBezTo>
                    <a:cubicBezTo>
                      <a:pt x="99" y="19"/>
                      <a:pt x="99" y="16"/>
                      <a:pt x="99" y="13"/>
                    </a:cubicBezTo>
                    <a:cubicBezTo>
                      <a:pt x="98" y="11"/>
                      <a:pt x="98" y="8"/>
                      <a:pt x="98" y="5"/>
                    </a:cubicBezTo>
                    <a:cubicBezTo>
                      <a:pt x="97" y="2"/>
                      <a:pt x="95" y="0"/>
                      <a:pt x="92" y="0"/>
                    </a:cubicBezTo>
                    <a:cubicBezTo>
                      <a:pt x="90" y="0"/>
                      <a:pt x="87" y="2"/>
                      <a:pt x="87" y="5"/>
                    </a:cubicBezTo>
                    <a:cubicBezTo>
                      <a:pt x="87" y="8"/>
                      <a:pt x="87" y="11"/>
                      <a:pt x="86" y="13"/>
                    </a:cubicBezTo>
                    <a:cubicBezTo>
                      <a:pt x="86" y="16"/>
                      <a:pt x="86" y="19"/>
                      <a:pt x="86" y="21"/>
                    </a:cubicBezTo>
                    <a:cubicBezTo>
                      <a:pt x="86" y="22"/>
                      <a:pt x="86" y="23"/>
                      <a:pt x="85" y="24"/>
                    </a:cubicBezTo>
                    <a:cubicBezTo>
                      <a:pt x="82" y="24"/>
                      <a:pt x="78" y="25"/>
                      <a:pt x="75" y="26"/>
                    </a:cubicBezTo>
                    <a:cubicBezTo>
                      <a:pt x="75" y="25"/>
                      <a:pt x="74" y="24"/>
                      <a:pt x="74" y="23"/>
                    </a:cubicBezTo>
                    <a:cubicBezTo>
                      <a:pt x="73" y="21"/>
                      <a:pt x="72" y="19"/>
                      <a:pt x="71" y="16"/>
                    </a:cubicBezTo>
                    <a:cubicBezTo>
                      <a:pt x="69" y="14"/>
                      <a:pt x="68" y="11"/>
                      <a:pt x="67" y="8"/>
                    </a:cubicBezTo>
                    <a:cubicBezTo>
                      <a:pt x="66" y="6"/>
                      <a:pt x="63" y="5"/>
                      <a:pt x="60" y="6"/>
                    </a:cubicBezTo>
                    <a:cubicBezTo>
                      <a:pt x="58" y="7"/>
                      <a:pt x="56" y="9"/>
                      <a:pt x="57" y="12"/>
                    </a:cubicBezTo>
                    <a:cubicBezTo>
                      <a:pt x="58" y="15"/>
                      <a:pt x="58" y="18"/>
                      <a:pt x="59" y="20"/>
                    </a:cubicBezTo>
                    <a:cubicBezTo>
                      <a:pt x="60" y="23"/>
                      <a:pt x="60" y="25"/>
                      <a:pt x="61" y="28"/>
                    </a:cubicBezTo>
                    <a:cubicBezTo>
                      <a:pt x="61" y="29"/>
                      <a:pt x="62" y="30"/>
                      <a:pt x="62" y="30"/>
                    </a:cubicBezTo>
                    <a:cubicBezTo>
                      <a:pt x="59" y="32"/>
                      <a:pt x="55" y="34"/>
                      <a:pt x="53" y="36"/>
                    </a:cubicBezTo>
                    <a:cubicBezTo>
                      <a:pt x="52" y="35"/>
                      <a:pt x="51" y="34"/>
                      <a:pt x="51" y="34"/>
                    </a:cubicBezTo>
                    <a:cubicBezTo>
                      <a:pt x="49" y="32"/>
                      <a:pt x="47" y="30"/>
                      <a:pt x="45" y="28"/>
                    </a:cubicBezTo>
                    <a:cubicBezTo>
                      <a:pt x="43" y="27"/>
                      <a:pt x="41" y="25"/>
                      <a:pt x="39" y="22"/>
                    </a:cubicBezTo>
                    <a:cubicBezTo>
                      <a:pt x="37" y="21"/>
                      <a:pt x="34" y="21"/>
                      <a:pt x="32" y="22"/>
                    </a:cubicBezTo>
                    <a:cubicBezTo>
                      <a:pt x="30" y="24"/>
                      <a:pt x="30" y="27"/>
                      <a:pt x="31" y="29"/>
                    </a:cubicBezTo>
                    <a:cubicBezTo>
                      <a:pt x="33" y="32"/>
                      <a:pt x="34" y="34"/>
                      <a:pt x="36" y="36"/>
                    </a:cubicBezTo>
                    <a:cubicBezTo>
                      <a:pt x="37" y="38"/>
                      <a:pt x="39" y="41"/>
                      <a:pt x="40" y="43"/>
                    </a:cubicBezTo>
                    <a:cubicBezTo>
                      <a:pt x="41" y="43"/>
                      <a:pt x="41" y="44"/>
                      <a:pt x="42" y="45"/>
                    </a:cubicBezTo>
                    <a:cubicBezTo>
                      <a:pt x="39" y="47"/>
                      <a:pt x="37" y="50"/>
                      <a:pt x="35" y="53"/>
                    </a:cubicBezTo>
                    <a:cubicBezTo>
                      <a:pt x="34" y="53"/>
                      <a:pt x="33" y="52"/>
                      <a:pt x="33" y="52"/>
                    </a:cubicBezTo>
                    <a:cubicBezTo>
                      <a:pt x="30" y="51"/>
                      <a:pt x="28" y="50"/>
                      <a:pt x="26" y="49"/>
                    </a:cubicBezTo>
                    <a:cubicBezTo>
                      <a:pt x="23" y="47"/>
                      <a:pt x="21" y="46"/>
                      <a:pt x="18" y="45"/>
                    </a:cubicBezTo>
                    <a:cubicBezTo>
                      <a:pt x="15" y="44"/>
                      <a:pt x="13" y="45"/>
                      <a:pt x="11" y="47"/>
                    </a:cubicBezTo>
                    <a:cubicBezTo>
                      <a:pt x="10" y="50"/>
                      <a:pt x="10" y="53"/>
                      <a:pt x="12" y="54"/>
                    </a:cubicBezTo>
                    <a:cubicBezTo>
                      <a:pt x="15" y="56"/>
                      <a:pt x="17" y="58"/>
                      <a:pt x="19" y="59"/>
                    </a:cubicBezTo>
                    <a:cubicBezTo>
                      <a:pt x="22" y="61"/>
                      <a:pt x="24" y="62"/>
                      <a:pt x="26" y="64"/>
                    </a:cubicBezTo>
                    <a:cubicBezTo>
                      <a:pt x="27" y="64"/>
                      <a:pt x="27" y="65"/>
                      <a:pt x="28" y="65"/>
                    </a:cubicBezTo>
                    <a:cubicBezTo>
                      <a:pt x="26" y="68"/>
                      <a:pt x="25" y="72"/>
                      <a:pt x="24" y="75"/>
                    </a:cubicBezTo>
                    <a:cubicBezTo>
                      <a:pt x="23" y="75"/>
                      <a:pt x="23" y="75"/>
                      <a:pt x="22" y="75"/>
                    </a:cubicBezTo>
                    <a:cubicBezTo>
                      <a:pt x="19" y="75"/>
                      <a:pt x="17" y="75"/>
                      <a:pt x="14" y="74"/>
                    </a:cubicBezTo>
                    <a:cubicBezTo>
                      <a:pt x="11" y="74"/>
                      <a:pt x="8" y="74"/>
                      <a:pt x="5" y="74"/>
                    </a:cubicBezTo>
                    <a:cubicBezTo>
                      <a:pt x="3" y="73"/>
                      <a:pt x="0" y="75"/>
                      <a:pt x="0" y="78"/>
                    </a:cubicBezTo>
                    <a:cubicBezTo>
                      <a:pt x="0" y="81"/>
                      <a:pt x="1" y="83"/>
                      <a:pt x="4" y="84"/>
                    </a:cubicBezTo>
                    <a:cubicBezTo>
                      <a:pt x="7" y="85"/>
                      <a:pt x="9" y="86"/>
                      <a:pt x="12" y="86"/>
                    </a:cubicBezTo>
                    <a:cubicBezTo>
                      <a:pt x="14" y="87"/>
                      <a:pt x="17" y="88"/>
                      <a:pt x="19" y="88"/>
                    </a:cubicBezTo>
                    <a:cubicBezTo>
                      <a:pt x="20" y="89"/>
                      <a:pt x="21" y="89"/>
                      <a:pt x="22" y="89"/>
                    </a:cubicBezTo>
                    <a:cubicBezTo>
                      <a:pt x="22" y="91"/>
                      <a:pt x="22" y="93"/>
                      <a:pt x="22" y="94"/>
                    </a:cubicBezTo>
                    <a:cubicBezTo>
                      <a:pt x="22" y="96"/>
                      <a:pt x="22" y="98"/>
                      <a:pt x="22" y="100"/>
                    </a:cubicBezTo>
                    <a:cubicBezTo>
                      <a:pt x="21" y="100"/>
                      <a:pt x="20" y="100"/>
                      <a:pt x="19" y="100"/>
                    </a:cubicBezTo>
                    <a:cubicBezTo>
                      <a:pt x="17" y="101"/>
                      <a:pt x="14" y="102"/>
                      <a:pt x="12" y="102"/>
                    </a:cubicBezTo>
                    <a:cubicBezTo>
                      <a:pt x="9" y="103"/>
                      <a:pt x="7" y="104"/>
                      <a:pt x="4" y="105"/>
                    </a:cubicBezTo>
                    <a:cubicBezTo>
                      <a:pt x="1" y="105"/>
                      <a:pt x="0" y="108"/>
                      <a:pt x="0" y="111"/>
                    </a:cubicBezTo>
                    <a:cubicBezTo>
                      <a:pt x="0" y="113"/>
                      <a:pt x="3" y="115"/>
                      <a:pt x="5" y="115"/>
                    </a:cubicBezTo>
                    <a:cubicBezTo>
                      <a:pt x="8" y="115"/>
                      <a:pt x="11" y="115"/>
                      <a:pt x="14" y="114"/>
                    </a:cubicBezTo>
                    <a:cubicBezTo>
                      <a:pt x="17" y="114"/>
                      <a:pt x="19" y="114"/>
                      <a:pt x="22" y="114"/>
                    </a:cubicBezTo>
                    <a:cubicBezTo>
                      <a:pt x="23" y="114"/>
                      <a:pt x="23" y="114"/>
                      <a:pt x="24" y="114"/>
                    </a:cubicBezTo>
                    <a:cubicBezTo>
                      <a:pt x="25" y="117"/>
                      <a:pt x="26" y="120"/>
                      <a:pt x="28" y="124"/>
                    </a:cubicBezTo>
                    <a:cubicBezTo>
                      <a:pt x="27" y="124"/>
                      <a:pt x="27" y="125"/>
                      <a:pt x="26" y="125"/>
                    </a:cubicBezTo>
                    <a:cubicBezTo>
                      <a:pt x="24" y="127"/>
                      <a:pt x="22" y="128"/>
                      <a:pt x="19" y="130"/>
                    </a:cubicBezTo>
                    <a:cubicBezTo>
                      <a:pt x="17" y="131"/>
                      <a:pt x="15" y="133"/>
                      <a:pt x="12" y="135"/>
                    </a:cubicBezTo>
                    <a:cubicBezTo>
                      <a:pt x="10" y="136"/>
                      <a:pt x="10" y="139"/>
                      <a:pt x="11" y="141"/>
                    </a:cubicBezTo>
                    <a:cubicBezTo>
                      <a:pt x="13" y="144"/>
                      <a:pt x="15" y="145"/>
                      <a:pt x="18" y="144"/>
                    </a:cubicBezTo>
                    <a:cubicBezTo>
                      <a:pt x="21" y="142"/>
                      <a:pt x="23" y="141"/>
                      <a:pt x="26" y="140"/>
                    </a:cubicBezTo>
                    <a:cubicBezTo>
                      <a:pt x="28" y="139"/>
                      <a:pt x="30" y="138"/>
                      <a:pt x="33" y="137"/>
                    </a:cubicBezTo>
                    <a:cubicBezTo>
                      <a:pt x="33" y="137"/>
                      <a:pt x="34" y="136"/>
                      <a:pt x="35" y="136"/>
                    </a:cubicBezTo>
                    <a:cubicBezTo>
                      <a:pt x="37" y="139"/>
                      <a:pt x="39" y="141"/>
                      <a:pt x="42" y="144"/>
                    </a:cubicBezTo>
                    <a:cubicBezTo>
                      <a:pt x="41" y="145"/>
                      <a:pt x="41" y="145"/>
                      <a:pt x="40" y="146"/>
                    </a:cubicBezTo>
                    <a:cubicBezTo>
                      <a:pt x="39" y="148"/>
                      <a:pt x="37" y="150"/>
                      <a:pt x="36" y="153"/>
                    </a:cubicBezTo>
                    <a:cubicBezTo>
                      <a:pt x="34" y="155"/>
                      <a:pt x="33" y="157"/>
                      <a:pt x="31" y="160"/>
                    </a:cubicBezTo>
                    <a:cubicBezTo>
                      <a:pt x="30" y="162"/>
                      <a:pt x="30" y="165"/>
                      <a:pt x="32" y="166"/>
                    </a:cubicBezTo>
                    <a:cubicBezTo>
                      <a:pt x="34" y="168"/>
                      <a:pt x="37" y="168"/>
                      <a:pt x="39" y="166"/>
                    </a:cubicBezTo>
                    <a:cubicBezTo>
                      <a:pt x="41" y="164"/>
                      <a:pt x="43" y="162"/>
                      <a:pt x="45" y="160"/>
                    </a:cubicBezTo>
                    <a:cubicBezTo>
                      <a:pt x="47" y="158"/>
                      <a:pt x="49" y="157"/>
                      <a:pt x="51" y="155"/>
                    </a:cubicBezTo>
                    <a:cubicBezTo>
                      <a:pt x="51" y="154"/>
                      <a:pt x="52" y="154"/>
                      <a:pt x="53" y="153"/>
                    </a:cubicBezTo>
                    <a:cubicBezTo>
                      <a:pt x="55" y="155"/>
                      <a:pt x="59" y="157"/>
                      <a:pt x="62" y="158"/>
                    </a:cubicBezTo>
                    <a:cubicBezTo>
                      <a:pt x="62" y="159"/>
                      <a:pt x="61" y="160"/>
                      <a:pt x="61" y="161"/>
                    </a:cubicBezTo>
                    <a:cubicBezTo>
                      <a:pt x="60" y="163"/>
                      <a:pt x="60" y="166"/>
                      <a:pt x="59" y="168"/>
                    </a:cubicBezTo>
                    <a:cubicBezTo>
                      <a:pt x="58" y="171"/>
                      <a:pt x="58" y="174"/>
                      <a:pt x="57" y="177"/>
                    </a:cubicBezTo>
                    <a:cubicBezTo>
                      <a:pt x="56" y="179"/>
                      <a:pt x="58" y="182"/>
                      <a:pt x="60" y="183"/>
                    </a:cubicBezTo>
                    <a:cubicBezTo>
                      <a:pt x="63" y="184"/>
                      <a:pt x="66" y="183"/>
                      <a:pt x="67" y="180"/>
                    </a:cubicBezTo>
                    <a:cubicBezTo>
                      <a:pt x="68" y="178"/>
                      <a:pt x="69" y="175"/>
                      <a:pt x="71" y="173"/>
                    </a:cubicBezTo>
                    <a:cubicBezTo>
                      <a:pt x="72" y="170"/>
                      <a:pt x="73" y="168"/>
                      <a:pt x="74" y="166"/>
                    </a:cubicBezTo>
                    <a:cubicBezTo>
                      <a:pt x="74" y="165"/>
                      <a:pt x="75" y="164"/>
                      <a:pt x="75" y="163"/>
                    </a:cubicBezTo>
                    <a:cubicBezTo>
                      <a:pt x="78" y="164"/>
                      <a:pt x="82" y="165"/>
                      <a:pt x="85" y="165"/>
                    </a:cubicBezTo>
                    <a:cubicBezTo>
                      <a:pt x="86" y="166"/>
                      <a:pt x="86" y="167"/>
                      <a:pt x="86" y="168"/>
                    </a:cubicBezTo>
                    <a:cubicBezTo>
                      <a:pt x="86" y="170"/>
                      <a:pt x="86" y="173"/>
                      <a:pt x="86" y="175"/>
                    </a:cubicBezTo>
                    <a:cubicBezTo>
                      <a:pt x="87" y="178"/>
                      <a:pt x="87" y="181"/>
                      <a:pt x="87" y="184"/>
                    </a:cubicBezTo>
                    <a:cubicBezTo>
                      <a:pt x="87" y="187"/>
                      <a:pt x="90" y="189"/>
                      <a:pt x="92" y="189"/>
                    </a:cubicBezTo>
                    <a:cubicBezTo>
                      <a:pt x="95" y="189"/>
                      <a:pt x="97" y="187"/>
                      <a:pt x="98" y="184"/>
                    </a:cubicBezTo>
                    <a:cubicBezTo>
                      <a:pt x="98" y="181"/>
                      <a:pt x="98" y="178"/>
                      <a:pt x="99" y="175"/>
                    </a:cubicBezTo>
                    <a:cubicBezTo>
                      <a:pt x="99" y="173"/>
                      <a:pt x="99" y="170"/>
                      <a:pt x="99" y="168"/>
                    </a:cubicBezTo>
                    <a:cubicBezTo>
                      <a:pt x="99" y="167"/>
                      <a:pt x="99" y="166"/>
                      <a:pt x="99" y="165"/>
                    </a:cubicBezTo>
                    <a:cubicBezTo>
                      <a:pt x="103" y="165"/>
                      <a:pt x="107" y="164"/>
                      <a:pt x="110" y="163"/>
                    </a:cubicBezTo>
                    <a:cubicBezTo>
                      <a:pt x="110" y="164"/>
                      <a:pt x="111" y="165"/>
                      <a:pt x="111" y="166"/>
                    </a:cubicBezTo>
                    <a:cubicBezTo>
                      <a:pt x="112" y="168"/>
                      <a:pt x="113" y="170"/>
                      <a:pt x="114" y="173"/>
                    </a:cubicBezTo>
                    <a:cubicBezTo>
                      <a:pt x="116" y="175"/>
                      <a:pt x="117" y="178"/>
                      <a:pt x="118" y="180"/>
                    </a:cubicBezTo>
                    <a:cubicBezTo>
                      <a:pt x="119" y="183"/>
                      <a:pt x="122" y="184"/>
                      <a:pt x="125" y="183"/>
                    </a:cubicBezTo>
                    <a:cubicBezTo>
                      <a:pt x="127" y="182"/>
                      <a:pt x="129" y="179"/>
                      <a:pt x="128" y="177"/>
                    </a:cubicBezTo>
                    <a:cubicBezTo>
                      <a:pt x="127" y="174"/>
                      <a:pt x="126" y="171"/>
                      <a:pt x="126" y="168"/>
                    </a:cubicBezTo>
                    <a:cubicBezTo>
                      <a:pt x="125" y="166"/>
                      <a:pt x="124" y="163"/>
                      <a:pt x="124" y="161"/>
                    </a:cubicBezTo>
                    <a:cubicBezTo>
                      <a:pt x="124" y="160"/>
                      <a:pt x="123" y="159"/>
                      <a:pt x="123" y="158"/>
                    </a:cubicBezTo>
                    <a:cubicBezTo>
                      <a:pt x="126" y="157"/>
                      <a:pt x="129" y="155"/>
                      <a:pt x="132" y="153"/>
                    </a:cubicBezTo>
                    <a:cubicBezTo>
                      <a:pt x="133" y="154"/>
                      <a:pt x="134" y="154"/>
                      <a:pt x="134" y="155"/>
                    </a:cubicBezTo>
                    <a:cubicBezTo>
                      <a:pt x="136" y="157"/>
                      <a:pt x="138" y="158"/>
                      <a:pt x="140" y="160"/>
                    </a:cubicBezTo>
                    <a:cubicBezTo>
                      <a:pt x="142" y="162"/>
                      <a:pt x="144" y="164"/>
                      <a:pt x="146" y="166"/>
                    </a:cubicBezTo>
                    <a:cubicBezTo>
                      <a:pt x="148" y="168"/>
                      <a:pt x="151" y="168"/>
                      <a:pt x="153" y="166"/>
                    </a:cubicBezTo>
                    <a:cubicBezTo>
                      <a:pt x="155" y="165"/>
                      <a:pt x="155" y="162"/>
                      <a:pt x="154" y="160"/>
                    </a:cubicBezTo>
                    <a:cubicBezTo>
                      <a:pt x="152" y="157"/>
                      <a:pt x="151" y="155"/>
                      <a:pt x="149" y="153"/>
                    </a:cubicBezTo>
                    <a:cubicBezTo>
                      <a:pt x="147" y="150"/>
                      <a:pt x="146" y="148"/>
                      <a:pt x="145" y="146"/>
                    </a:cubicBezTo>
                    <a:cubicBezTo>
                      <a:pt x="144" y="145"/>
                      <a:pt x="144" y="145"/>
                      <a:pt x="143" y="144"/>
                    </a:cubicBezTo>
                    <a:cubicBezTo>
                      <a:pt x="146" y="141"/>
                      <a:pt x="148" y="139"/>
                      <a:pt x="150" y="136"/>
                    </a:cubicBezTo>
                    <a:cubicBezTo>
                      <a:pt x="151" y="136"/>
                      <a:pt x="152" y="137"/>
                      <a:pt x="152" y="137"/>
                    </a:cubicBezTo>
                    <a:cubicBezTo>
                      <a:pt x="155" y="138"/>
                      <a:pt x="157" y="139"/>
                      <a:pt x="159" y="140"/>
                    </a:cubicBezTo>
                    <a:cubicBezTo>
                      <a:pt x="162" y="141"/>
                      <a:pt x="164" y="142"/>
                      <a:pt x="167" y="144"/>
                    </a:cubicBezTo>
                    <a:cubicBezTo>
                      <a:pt x="170" y="145"/>
                      <a:pt x="172" y="144"/>
                      <a:pt x="174" y="141"/>
                    </a:cubicBezTo>
                    <a:cubicBezTo>
                      <a:pt x="175" y="139"/>
                      <a:pt x="175" y="136"/>
                      <a:pt x="172" y="135"/>
                    </a:cubicBezTo>
                    <a:cubicBezTo>
                      <a:pt x="170" y="133"/>
                      <a:pt x="168" y="131"/>
                      <a:pt x="165" y="130"/>
                    </a:cubicBezTo>
                    <a:cubicBezTo>
                      <a:pt x="163" y="128"/>
                      <a:pt x="161" y="127"/>
                      <a:pt x="159" y="125"/>
                    </a:cubicBezTo>
                    <a:cubicBezTo>
                      <a:pt x="158" y="125"/>
                      <a:pt x="158" y="124"/>
                      <a:pt x="157" y="124"/>
                    </a:cubicBezTo>
                    <a:cubicBezTo>
                      <a:pt x="158" y="120"/>
                      <a:pt x="160" y="117"/>
                      <a:pt x="161" y="114"/>
                    </a:cubicBezTo>
                    <a:cubicBezTo>
                      <a:pt x="161" y="114"/>
                      <a:pt x="162" y="114"/>
                      <a:pt x="163" y="114"/>
                    </a:cubicBezTo>
                    <a:cubicBezTo>
                      <a:pt x="166" y="114"/>
                      <a:pt x="168" y="114"/>
                      <a:pt x="171" y="114"/>
                    </a:cubicBezTo>
                    <a:cubicBezTo>
                      <a:pt x="174" y="115"/>
                      <a:pt x="176" y="115"/>
                      <a:pt x="179" y="115"/>
                    </a:cubicBezTo>
                    <a:cubicBezTo>
                      <a:pt x="182" y="115"/>
                      <a:pt x="184" y="113"/>
                      <a:pt x="185" y="111"/>
                    </a:cubicBezTo>
                    <a:cubicBezTo>
                      <a:pt x="185" y="108"/>
                      <a:pt x="184" y="105"/>
                      <a:pt x="181" y="105"/>
                    </a:cubicBezTo>
                    <a:close/>
                    <a:moveTo>
                      <a:pt x="110" y="94"/>
                    </a:moveTo>
                    <a:cubicBezTo>
                      <a:pt x="110" y="104"/>
                      <a:pt x="102" y="112"/>
                      <a:pt x="92" y="112"/>
                    </a:cubicBezTo>
                    <a:cubicBezTo>
                      <a:pt x="83" y="112"/>
                      <a:pt x="75" y="104"/>
                      <a:pt x="75" y="94"/>
                    </a:cubicBezTo>
                    <a:cubicBezTo>
                      <a:pt x="75" y="85"/>
                      <a:pt x="83" y="77"/>
                      <a:pt x="92" y="77"/>
                    </a:cubicBezTo>
                    <a:cubicBezTo>
                      <a:pt x="102" y="77"/>
                      <a:pt x="110" y="85"/>
                      <a:pt x="110" y="9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60" name="Freeform 1239"/>
              <p:cNvSpPr>
                <a:spLocks noEditPoints="1"/>
              </p:cNvSpPr>
              <p:nvPr/>
            </p:nvSpPr>
            <p:spPr bwMode="auto">
              <a:xfrm>
                <a:off x="6453080" y="4276486"/>
                <a:ext cx="290424" cy="293715"/>
              </a:xfrm>
              <a:custGeom>
                <a:avLst/>
                <a:gdLst>
                  <a:gd name="T0" fmla="*/ 108 w 137"/>
                  <a:gd name="T1" fmla="*/ 125 h 138"/>
                  <a:gd name="T2" fmla="*/ 108 w 137"/>
                  <a:gd name="T3" fmla="*/ 119 h 138"/>
                  <a:gd name="T4" fmla="*/ 100 w 137"/>
                  <a:gd name="T5" fmla="*/ 102 h 138"/>
                  <a:gd name="T6" fmla="*/ 109 w 137"/>
                  <a:gd name="T7" fmla="*/ 90 h 138"/>
                  <a:gd name="T8" fmla="*/ 128 w 137"/>
                  <a:gd name="T9" fmla="*/ 93 h 138"/>
                  <a:gd name="T10" fmla="*/ 133 w 137"/>
                  <a:gd name="T11" fmla="*/ 91 h 138"/>
                  <a:gd name="T12" fmla="*/ 137 w 137"/>
                  <a:gd name="T13" fmla="*/ 87 h 138"/>
                  <a:gd name="T14" fmla="*/ 136 w 137"/>
                  <a:gd name="T15" fmla="*/ 81 h 138"/>
                  <a:gd name="T16" fmla="*/ 132 w 137"/>
                  <a:gd name="T17" fmla="*/ 77 h 138"/>
                  <a:gd name="T18" fmla="*/ 114 w 137"/>
                  <a:gd name="T19" fmla="*/ 70 h 138"/>
                  <a:gd name="T20" fmla="*/ 112 w 137"/>
                  <a:gd name="T21" fmla="*/ 55 h 138"/>
                  <a:gd name="T22" fmla="*/ 127 w 137"/>
                  <a:gd name="T23" fmla="*/ 44 h 138"/>
                  <a:gd name="T24" fmla="*/ 130 w 137"/>
                  <a:gd name="T25" fmla="*/ 39 h 138"/>
                  <a:gd name="T26" fmla="*/ 129 w 137"/>
                  <a:gd name="T27" fmla="*/ 33 h 138"/>
                  <a:gd name="T28" fmla="*/ 125 w 137"/>
                  <a:gd name="T29" fmla="*/ 29 h 138"/>
                  <a:gd name="T30" fmla="*/ 119 w 137"/>
                  <a:gd name="T31" fmla="*/ 30 h 138"/>
                  <a:gd name="T32" fmla="*/ 102 w 137"/>
                  <a:gd name="T33" fmla="*/ 38 h 138"/>
                  <a:gd name="T34" fmla="*/ 89 w 137"/>
                  <a:gd name="T35" fmla="*/ 29 h 138"/>
                  <a:gd name="T36" fmla="*/ 92 w 137"/>
                  <a:gd name="T37" fmla="*/ 10 h 138"/>
                  <a:gd name="T38" fmla="*/ 91 w 137"/>
                  <a:gd name="T39" fmla="*/ 4 h 138"/>
                  <a:gd name="T40" fmla="*/ 86 w 137"/>
                  <a:gd name="T41" fmla="*/ 1 h 138"/>
                  <a:gd name="T42" fmla="*/ 80 w 137"/>
                  <a:gd name="T43" fmla="*/ 1 h 138"/>
                  <a:gd name="T44" fmla="*/ 76 w 137"/>
                  <a:gd name="T45" fmla="*/ 6 h 138"/>
                  <a:gd name="T46" fmla="*/ 70 w 137"/>
                  <a:gd name="T47" fmla="*/ 24 h 138"/>
                  <a:gd name="T48" fmla="*/ 55 w 137"/>
                  <a:gd name="T49" fmla="*/ 26 h 138"/>
                  <a:gd name="T50" fmla="*/ 44 w 137"/>
                  <a:gd name="T51" fmla="*/ 10 h 138"/>
                  <a:gd name="T52" fmla="*/ 39 w 137"/>
                  <a:gd name="T53" fmla="*/ 7 h 138"/>
                  <a:gd name="T54" fmla="*/ 33 w 137"/>
                  <a:gd name="T55" fmla="*/ 8 h 138"/>
                  <a:gd name="T56" fmla="*/ 29 w 137"/>
                  <a:gd name="T57" fmla="*/ 13 h 138"/>
                  <a:gd name="T58" fmla="*/ 29 w 137"/>
                  <a:gd name="T59" fmla="*/ 19 h 138"/>
                  <a:gd name="T60" fmla="*/ 38 w 137"/>
                  <a:gd name="T61" fmla="*/ 36 h 138"/>
                  <a:gd name="T62" fmla="*/ 28 w 137"/>
                  <a:gd name="T63" fmla="*/ 48 h 138"/>
                  <a:gd name="T64" fmla="*/ 10 w 137"/>
                  <a:gd name="T65" fmla="*/ 45 h 138"/>
                  <a:gd name="T66" fmla="*/ 4 w 137"/>
                  <a:gd name="T67" fmla="*/ 47 h 138"/>
                  <a:gd name="T68" fmla="*/ 1 w 137"/>
                  <a:gd name="T69" fmla="*/ 51 h 138"/>
                  <a:gd name="T70" fmla="*/ 1 w 137"/>
                  <a:gd name="T71" fmla="*/ 57 h 138"/>
                  <a:gd name="T72" fmla="*/ 5 w 137"/>
                  <a:gd name="T73" fmla="*/ 61 h 138"/>
                  <a:gd name="T74" fmla="*/ 23 w 137"/>
                  <a:gd name="T75" fmla="*/ 68 h 138"/>
                  <a:gd name="T76" fmla="*/ 26 w 137"/>
                  <a:gd name="T77" fmla="*/ 83 h 138"/>
                  <a:gd name="T78" fmla="*/ 10 w 137"/>
                  <a:gd name="T79" fmla="*/ 94 h 138"/>
                  <a:gd name="T80" fmla="*/ 7 w 137"/>
                  <a:gd name="T81" fmla="*/ 99 h 138"/>
                  <a:gd name="T82" fmla="*/ 8 w 137"/>
                  <a:gd name="T83" fmla="*/ 105 h 138"/>
                  <a:gd name="T84" fmla="*/ 13 w 137"/>
                  <a:gd name="T85" fmla="*/ 108 h 138"/>
                  <a:gd name="T86" fmla="*/ 18 w 137"/>
                  <a:gd name="T87" fmla="*/ 108 h 138"/>
                  <a:gd name="T88" fmla="*/ 36 w 137"/>
                  <a:gd name="T89" fmla="*/ 100 h 138"/>
                  <a:gd name="T90" fmla="*/ 48 w 137"/>
                  <a:gd name="T91" fmla="*/ 109 h 138"/>
                  <a:gd name="T92" fmla="*/ 45 w 137"/>
                  <a:gd name="T93" fmla="*/ 128 h 138"/>
                  <a:gd name="T94" fmla="*/ 46 w 137"/>
                  <a:gd name="T95" fmla="*/ 134 h 138"/>
                  <a:gd name="T96" fmla="*/ 51 w 137"/>
                  <a:gd name="T97" fmla="*/ 137 h 138"/>
                  <a:gd name="T98" fmla="*/ 57 w 137"/>
                  <a:gd name="T99" fmla="*/ 137 h 138"/>
                  <a:gd name="T100" fmla="*/ 61 w 137"/>
                  <a:gd name="T101" fmla="*/ 132 h 138"/>
                  <a:gd name="T102" fmla="*/ 67 w 137"/>
                  <a:gd name="T103" fmla="*/ 114 h 138"/>
                  <a:gd name="T104" fmla="*/ 82 w 137"/>
                  <a:gd name="T105" fmla="*/ 112 h 138"/>
                  <a:gd name="T106" fmla="*/ 94 w 137"/>
                  <a:gd name="T107" fmla="*/ 128 h 138"/>
                  <a:gd name="T108" fmla="*/ 99 w 137"/>
                  <a:gd name="T109" fmla="*/ 131 h 138"/>
                  <a:gd name="T110" fmla="*/ 104 w 137"/>
                  <a:gd name="T111" fmla="*/ 130 h 138"/>
                  <a:gd name="T112" fmla="*/ 108 w 137"/>
                  <a:gd name="T113" fmla="*/ 125 h 138"/>
                  <a:gd name="T114" fmla="*/ 82 w 137"/>
                  <a:gd name="T115" fmla="*/ 92 h 138"/>
                  <a:gd name="T116" fmla="*/ 45 w 137"/>
                  <a:gd name="T117" fmla="*/ 83 h 138"/>
                  <a:gd name="T118" fmla="*/ 55 w 137"/>
                  <a:gd name="T119" fmla="*/ 46 h 138"/>
                  <a:gd name="T120" fmla="*/ 92 w 137"/>
                  <a:gd name="T121" fmla="*/ 55 h 138"/>
                  <a:gd name="T122" fmla="*/ 82 w 137"/>
                  <a:gd name="T123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38">
                    <a:moveTo>
                      <a:pt x="108" y="125"/>
                    </a:moveTo>
                    <a:cubicBezTo>
                      <a:pt x="109" y="123"/>
                      <a:pt x="109" y="121"/>
                      <a:pt x="108" y="119"/>
                    </a:cubicBezTo>
                    <a:cubicBezTo>
                      <a:pt x="107" y="117"/>
                      <a:pt x="103" y="110"/>
                      <a:pt x="100" y="102"/>
                    </a:cubicBezTo>
                    <a:cubicBezTo>
                      <a:pt x="103" y="98"/>
                      <a:pt x="107" y="94"/>
                      <a:pt x="109" y="90"/>
                    </a:cubicBezTo>
                    <a:cubicBezTo>
                      <a:pt x="117" y="91"/>
                      <a:pt x="126" y="92"/>
                      <a:pt x="128" y="93"/>
                    </a:cubicBezTo>
                    <a:cubicBezTo>
                      <a:pt x="130" y="93"/>
                      <a:pt x="132" y="92"/>
                      <a:pt x="133" y="91"/>
                    </a:cubicBezTo>
                    <a:cubicBezTo>
                      <a:pt x="135" y="90"/>
                      <a:pt x="136" y="89"/>
                      <a:pt x="137" y="87"/>
                    </a:cubicBezTo>
                    <a:cubicBezTo>
                      <a:pt x="137" y="85"/>
                      <a:pt x="137" y="82"/>
                      <a:pt x="136" y="81"/>
                    </a:cubicBezTo>
                    <a:cubicBezTo>
                      <a:pt x="135" y="79"/>
                      <a:pt x="134" y="77"/>
                      <a:pt x="132" y="77"/>
                    </a:cubicBezTo>
                    <a:cubicBezTo>
                      <a:pt x="130" y="76"/>
                      <a:pt x="122" y="73"/>
                      <a:pt x="114" y="70"/>
                    </a:cubicBezTo>
                    <a:cubicBezTo>
                      <a:pt x="114" y="65"/>
                      <a:pt x="113" y="60"/>
                      <a:pt x="112" y="55"/>
                    </a:cubicBezTo>
                    <a:cubicBezTo>
                      <a:pt x="119" y="50"/>
                      <a:pt x="126" y="45"/>
                      <a:pt x="127" y="44"/>
                    </a:cubicBezTo>
                    <a:cubicBezTo>
                      <a:pt x="129" y="43"/>
                      <a:pt x="130" y="41"/>
                      <a:pt x="130" y="39"/>
                    </a:cubicBezTo>
                    <a:cubicBezTo>
                      <a:pt x="130" y="37"/>
                      <a:pt x="130" y="35"/>
                      <a:pt x="129" y="33"/>
                    </a:cubicBezTo>
                    <a:cubicBezTo>
                      <a:pt x="128" y="31"/>
                      <a:pt x="126" y="30"/>
                      <a:pt x="125" y="29"/>
                    </a:cubicBezTo>
                    <a:cubicBezTo>
                      <a:pt x="123" y="29"/>
                      <a:pt x="121" y="29"/>
                      <a:pt x="119" y="30"/>
                    </a:cubicBezTo>
                    <a:cubicBezTo>
                      <a:pt x="117" y="30"/>
                      <a:pt x="109" y="34"/>
                      <a:pt x="102" y="38"/>
                    </a:cubicBezTo>
                    <a:cubicBezTo>
                      <a:pt x="98" y="34"/>
                      <a:pt x="94" y="31"/>
                      <a:pt x="89" y="29"/>
                    </a:cubicBezTo>
                    <a:cubicBezTo>
                      <a:pt x="91" y="20"/>
                      <a:pt x="92" y="12"/>
                      <a:pt x="92" y="10"/>
                    </a:cubicBezTo>
                    <a:cubicBezTo>
                      <a:pt x="93" y="8"/>
                      <a:pt x="92" y="6"/>
                      <a:pt x="91" y="4"/>
                    </a:cubicBezTo>
                    <a:cubicBezTo>
                      <a:pt x="90" y="2"/>
                      <a:pt x="88" y="1"/>
                      <a:pt x="86" y="1"/>
                    </a:cubicBezTo>
                    <a:cubicBezTo>
                      <a:pt x="84" y="0"/>
                      <a:pt x="82" y="0"/>
                      <a:pt x="80" y="1"/>
                    </a:cubicBezTo>
                    <a:cubicBezTo>
                      <a:pt x="79" y="2"/>
                      <a:pt x="77" y="4"/>
                      <a:pt x="76" y="6"/>
                    </a:cubicBezTo>
                    <a:cubicBezTo>
                      <a:pt x="76" y="7"/>
                      <a:pt x="73" y="15"/>
                      <a:pt x="70" y="24"/>
                    </a:cubicBezTo>
                    <a:cubicBezTo>
                      <a:pt x="65" y="23"/>
                      <a:pt x="60" y="24"/>
                      <a:pt x="55" y="26"/>
                    </a:cubicBezTo>
                    <a:cubicBezTo>
                      <a:pt x="50" y="19"/>
                      <a:pt x="45" y="12"/>
                      <a:pt x="44" y="10"/>
                    </a:cubicBezTo>
                    <a:cubicBezTo>
                      <a:pt x="42" y="9"/>
                      <a:pt x="41" y="8"/>
                      <a:pt x="39" y="7"/>
                    </a:cubicBezTo>
                    <a:cubicBezTo>
                      <a:pt x="37" y="7"/>
                      <a:pt x="35" y="7"/>
                      <a:pt x="33" y="8"/>
                    </a:cubicBezTo>
                    <a:cubicBezTo>
                      <a:pt x="31" y="9"/>
                      <a:pt x="30" y="11"/>
                      <a:pt x="29" y="13"/>
                    </a:cubicBezTo>
                    <a:cubicBezTo>
                      <a:pt x="29" y="15"/>
                      <a:pt x="29" y="17"/>
                      <a:pt x="29" y="19"/>
                    </a:cubicBezTo>
                    <a:cubicBezTo>
                      <a:pt x="30" y="20"/>
                      <a:pt x="34" y="28"/>
                      <a:pt x="38" y="36"/>
                    </a:cubicBezTo>
                    <a:cubicBezTo>
                      <a:pt x="34" y="40"/>
                      <a:pt x="31" y="44"/>
                      <a:pt x="28" y="48"/>
                    </a:cubicBezTo>
                    <a:cubicBezTo>
                      <a:pt x="20" y="47"/>
                      <a:pt x="11" y="45"/>
                      <a:pt x="10" y="45"/>
                    </a:cubicBezTo>
                    <a:cubicBezTo>
                      <a:pt x="8" y="45"/>
                      <a:pt x="6" y="45"/>
                      <a:pt x="4" y="47"/>
                    </a:cubicBezTo>
                    <a:cubicBezTo>
                      <a:pt x="2" y="48"/>
                      <a:pt x="1" y="49"/>
                      <a:pt x="1" y="51"/>
                    </a:cubicBezTo>
                    <a:cubicBezTo>
                      <a:pt x="0" y="53"/>
                      <a:pt x="0" y="55"/>
                      <a:pt x="1" y="57"/>
                    </a:cubicBezTo>
                    <a:cubicBezTo>
                      <a:pt x="2" y="59"/>
                      <a:pt x="4" y="60"/>
                      <a:pt x="5" y="61"/>
                    </a:cubicBezTo>
                    <a:cubicBezTo>
                      <a:pt x="7" y="62"/>
                      <a:pt x="15" y="65"/>
                      <a:pt x="23" y="68"/>
                    </a:cubicBezTo>
                    <a:cubicBezTo>
                      <a:pt x="23" y="73"/>
                      <a:pt x="24" y="78"/>
                      <a:pt x="26" y="83"/>
                    </a:cubicBezTo>
                    <a:cubicBezTo>
                      <a:pt x="18" y="88"/>
                      <a:pt x="12" y="93"/>
                      <a:pt x="10" y="94"/>
                    </a:cubicBezTo>
                    <a:cubicBezTo>
                      <a:pt x="8" y="95"/>
                      <a:pt x="7" y="97"/>
                      <a:pt x="7" y="99"/>
                    </a:cubicBezTo>
                    <a:cubicBezTo>
                      <a:pt x="7" y="101"/>
                      <a:pt x="7" y="103"/>
                      <a:pt x="8" y="105"/>
                    </a:cubicBezTo>
                    <a:cubicBezTo>
                      <a:pt x="9" y="107"/>
                      <a:pt x="11" y="108"/>
                      <a:pt x="13" y="108"/>
                    </a:cubicBezTo>
                    <a:cubicBezTo>
                      <a:pt x="15" y="109"/>
                      <a:pt x="17" y="109"/>
                      <a:pt x="18" y="108"/>
                    </a:cubicBezTo>
                    <a:cubicBezTo>
                      <a:pt x="20" y="107"/>
                      <a:pt x="28" y="104"/>
                      <a:pt x="36" y="100"/>
                    </a:cubicBezTo>
                    <a:cubicBezTo>
                      <a:pt x="39" y="104"/>
                      <a:pt x="43" y="107"/>
                      <a:pt x="48" y="109"/>
                    </a:cubicBezTo>
                    <a:cubicBezTo>
                      <a:pt x="47" y="118"/>
                      <a:pt x="45" y="126"/>
                      <a:pt x="45" y="128"/>
                    </a:cubicBezTo>
                    <a:cubicBezTo>
                      <a:pt x="45" y="130"/>
                      <a:pt x="45" y="132"/>
                      <a:pt x="46" y="134"/>
                    </a:cubicBezTo>
                    <a:cubicBezTo>
                      <a:pt x="47" y="135"/>
                      <a:pt x="49" y="137"/>
                      <a:pt x="51" y="137"/>
                    </a:cubicBezTo>
                    <a:cubicBezTo>
                      <a:pt x="53" y="138"/>
                      <a:pt x="55" y="137"/>
                      <a:pt x="57" y="137"/>
                    </a:cubicBezTo>
                    <a:cubicBezTo>
                      <a:pt x="59" y="136"/>
                      <a:pt x="60" y="134"/>
                      <a:pt x="61" y="132"/>
                    </a:cubicBezTo>
                    <a:cubicBezTo>
                      <a:pt x="62" y="130"/>
                      <a:pt x="64" y="123"/>
                      <a:pt x="67" y="114"/>
                    </a:cubicBezTo>
                    <a:cubicBezTo>
                      <a:pt x="72" y="114"/>
                      <a:pt x="77" y="114"/>
                      <a:pt x="82" y="112"/>
                    </a:cubicBezTo>
                    <a:cubicBezTo>
                      <a:pt x="88" y="119"/>
                      <a:pt x="92" y="126"/>
                      <a:pt x="94" y="128"/>
                    </a:cubicBezTo>
                    <a:cubicBezTo>
                      <a:pt x="95" y="129"/>
                      <a:pt x="97" y="130"/>
                      <a:pt x="99" y="131"/>
                    </a:cubicBezTo>
                    <a:cubicBezTo>
                      <a:pt x="101" y="131"/>
                      <a:pt x="103" y="131"/>
                      <a:pt x="104" y="130"/>
                    </a:cubicBezTo>
                    <a:cubicBezTo>
                      <a:pt x="106" y="129"/>
                      <a:pt x="107" y="127"/>
                      <a:pt x="108" y="125"/>
                    </a:cubicBezTo>
                    <a:close/>
                    <a:moveTo>
                      <a:pt x="82" y="92"/>
                    </a:moveTo>
                    <a:cubicBezTo>
                      <a:pt x="70" y="100"/>
                      <a:pt x="53" y="96"/>
                      <a:pt x="45" y="83"/>
                    </a:cubicBezTo>
                    <a:cubicBezTo>
                      <a:pt x="38" y="70"/>
                      <a:pt x="42" y="53"/>
                      <a:pt x="55" y="46"/>
                    </a:cubicBezTo>
                    <a:cubicBezTo>
                      <a:pt x="68" y="38"/>
                      <a:pt x="84" y="42"/>
                      <a:pt x="92" y="55"/>
                    </a:cubicBezTo>
                    <a:cubicBezTo>
                      <a:pt x="99" y="68"/>
                      <a:pt x="95" y="85"/>
                      <a:pt x="82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61" name="Freeform 1240"/>
              <p:cNvSpPr>
                <a:spLocks noEditPoints="1"/>
              </p:cNvSpPr>
              <p:nvPr/>
            </p:nvSpPr>
            <p:spPr bwMode="auto">
              <a:xfrm>
                <a:off x="6103939" y="2634164"/>
                <a:ext cx="255766" cy="255766"/>
              </a:xfrm>
              <a:custGeom>
                <a:avLst/>
                <a:gdLst>
                  <a:gd name="T0" fmla="*/ 431564652 w 120"/>
                  <a:gd name="T1" fmla="*/ 495165115 h 120"/>
                  <a:gd name="T2" fmla="*/ 427022675 w 120"/>
                  <a:gd name="T3" fmla="*/ 472450968 h 120"/>
                  <a:gd name="T4" fmla="*/ 395222444 w 120"/>
                  <a:gd name="T5" fmla="*/ 404308529 h 120"/>
                  <a:gd name="T6" fmla="*/ 431564652 w 120"/>
                  <a:gd name="T7" fmla="*/ 354338259 h 120"/>
                  <a:gd name="T8" fmla="*/ 508793176 w 120"/>
                  <a:gd name="T9" fmla="*/ 367966321 h 120"/>
                  <a:gd name="T10" fmla="*/ 531507323 w 120"/>
                  <a:gd name="T11" fmla="*/ 358880236 h 120"/>
                  <a:gd name="T12" fmla="*/ 545135384 w 120"/>
                  <a:gd name="T13" fmla="*/ 340710198 h 120"/>
                  <a:gd name="T14" fmla="*/ 540593407 w 120"/>
                  <a:gd name="T15" fmla="*/ 317996052 h 120"/>
                  <a:gd name="T16" fmla="*/ 522421238 w 120"/>
                  <a:gd name="T17" fmla="*/ 304367990 h 120"/>
                  <a:gd name="T18" fmla="*/ 454278799 w 120"/>
                  <a:gd name="T19" fmla="*/ 277109669 h 120"/>
                  <a:gd name="T20" fmla="*/ 445194845 w 120"/>
                  <a:gd name="T21" fmla="*/ 218053314 h 120"/>
                  <a:gd name="T22" fmla="*/ 504251200 w 120"/>
                  <a:gd name="T23" fmla="*/ 172627153 h 120"/>
                  <a:gd name="T24" fmla="*/ 517879261 w 120"/>
                  <a:gd name="T25" fmla="*/ 154454983 h 120"/>
                  <a:gd name="T26" fmla="*/ 513335153 w 120"/>
                  <a:gd name="T27" fmla="*/ 131740804 h 120"/>
                  <a:gd name="T28" fmla="*/ 495165115 w 120"/>
                  <a:gd name="T29" fmla="*/ 113570765 h 120"/>
                  <a:gd name="T30" fmla="*/ 472450968 w 120"/>
                  <a:gd name="T31" fmla="*/ 118112742 h 120"/>
                  <a:gd name="T32" fmla="*/ 404308529 w 120"/>
                  <a:gd name="T33" fmla="*/ 149913007 h 120"/>
                  <a:gd name="T34" fmla="*/ 354338259 w 120"/>
                  <a:gd name="T35" fmla="*/ 113570765 h 120"/>
                  <a:gd name="T36" fmla="*/ 367966321 w 120"/>
                  <a:gd name="T37" fmla="*/ 36342225 h 120"/>
                  <a:gd name="T38" fmla="*/ 363424344 w 120"/>
                  <a:gd name="T39" fmla="*/ 13628066 h 120"/>
                  <a:gd name="T40" fmla="*/ 340710198 w 120"/>
                  <a:gd name="T41" fmla="*/ 0 h 120"/>
                  <a:gd name="T42" fmla="*/ 317996052 w 120"/>
                  <a:gd name="T43" fmla="*/ 4541979 h 120"/>
                  <a:gd name="T44" fmla="*/ 304367990 w 120"/>
                  <a:gd name="T45" fmla="*/ 22714155 h 120"/>
                  <a:gd name="T46" fmla="*/ 277109669 w 120"/>
                  <a:gd name="T47" fmla="*/ 90856619 h 120"/>
                  <a:gd name="T48" fmla="*/ 218053314 w 120"/>
                  <a:gd name="T49" fmla="*/ 99940572 h 120"/>
                  <a:gd name="T50" fmla="*/ 172627153 w 120"/>
                  <a:gd name="T51" fmla="*/ 40884201 h 120"/>
                  <a:gd name="T52" fmla="*/ 154454983 w 120"/>
                  <a:gd name="T53" fmla="*/ 27256131 h 120"/>
                  <a:gd name="T54" fmla="*/ 131740804 w 120"/>
                  <a:gd name="T55" fmla="*/ 31800240 h 120"/>
                  <a:gd name="T56" fmla="*/ 118112742 w 120"/>
                  <a:gd name="T57" fmla="*/ 49970286 h 120"/>
                  <a:gd name="T58" fmla="*/ 118112742 w 120"/>
                  <a:gd name="T59" fmla="*/ 72684449 h 120"/>
                  <a:gd name="T60" fmla="*/ 149913007 w 120"/>
                  <a:gd name="T61" fmla="*/ 140826922 h 120"/>
                  <a:gd name="T62" fmla="*/ 113570765 w 120"/>
                  <a:gd name="T63" fmla="*/ 190797191 h 120"/>
                  <a:gd name="T64" fmla="*/ 40884201 w 120"/>
                  <a:gd name="T65" fmla="*/ 177169130 h 120"/>
                  <a:gd name="T66" fmla="*/ 18172178 w 120"/>
                  <a:gd name="T67" fmla="*/ 181711106 h 120"/>
                  <a:gd name="T68" fmla="*/ 4541979 w 120"/>
                  <a:gd name="T69" fmla="*/ 204425253 h 120"/>
                  <a:gd name="T70" fmla="*/ 4541979 w 120"/>
                  <a:gd name="T71" fmla="*/ 227139399 h 120"/>
                  <a:gd name="T72" fmla="*/ 22714155 w 120"/>
                  <a:gd name="T73" fmla="*/ 240767461 h 120"/>
                  <a:gd name="T74" fmla="*/ 95398596 w 120"/>
                  <a:gd name="T75" fmla="*/ 268025715 h 120"/>
                  <a:gd name="T76" fmla="*/ 99940572 w 120"/>
                  <a:gd name="T77" fmla="*/ 327082136 h 120"/>
                  <a:gd name="T78" fmla="*/ 40884201 w 120"/>
                  <a:gd name="T79" fmla="*/ 372508298 h 120"/>
                  <a:gd name="T80" fmla="*/ 27256131 w 120"/>
                  <a:gd name="T81" fmla="*/ 390680467 h 120"/>
                  <a:gd name="T82" fmla="*/ 31800240 w 120"/>
                  <a:gd name="T83" fmla="*/ 413394614 h 120"/>
                  <a:gd name="T84" fmla="*/ 49970286 w 120"/>
                  <a:gd name="T85" fmla="*/ 427022675 h 120"/>
                  <a:gd name="T86" fmla="*/ 72684449 w 120"/>
                  <a:gd name="T87" fmla="*/ 427022675 h 120"/>
                  <a:gd name="T88" fmla="*/ 140826922 w 120"/>
                  <a:gd name="T89" fmla="*/ 395222444 h 120"/>
                  <a:gd name="T90" fmla="*/ 190797191 w 120"/>
                  <a:gd name="T91" fmla="*/ 431564652 h 120"/>
                  <a:gd name="T92" fmla="*/ 177169130 w 120"/>
                  <a:gd name="T93" fmla="*/ 508793176 h 120"/>
                  <a:gd name="T94" fmla="*/ 186255215 w 120"/>
                  <a:gd name="T95" fmla="*/ 531507323 h 120"/>
                  <a:gd name="T96" fmla="*/ 204425253 w 120"/>
                  <a:gd name="T97" fmla="*/ 545135384 h 120"/>
                  <a:gd name="T98" fmla="*/ 227139399 w 120"/>
                  <a:gd name="T99" fmla="*/ 540593407 h 120"/>
                  <a:gd name="T100" fmla="*/ 240767461 w 120"/>
                  <a:gd name="T101" fmla="*/ 522421238 h 120"/>
                  <a:gd name="T102" fmla="*/ 268025715 w 120"/>
                  <a:gd name="T103" fmla="*/ 454278799 h 120"/>
                  <a:gd name="T104" fmla="*/ 327082136 w 120"/>
                  <a:gd name="T105" fmla="*/ 445194845 h 120"/>
                  <a:gd name="T106" fmla="*/ 372508298 w 120"/>
                  <a:gd name="T107" fmla="*/ 504251200 h 120"/>
                  <a:gd name="T108" fmla="*/ 390680467 w 120"/>
                  <a:gd name="T109" fmla="*/ 517879261 h 120"/>
                  <a:gd name="T110" fmla="*/ 413394614 w 120"/>
                  <a:gd name="T111" fmla="*/ 513335153 h 120"/>
                  <a:gd name="T112" fmla="*/ 431564652 w 120"/>
                  <a:gd name="T113" fmla="*/ 495165115 h 120"/>
                  <a:gd name="T114" fmla="*/ 327082136 w 120"/>
                  <a:gd name="T115" fmla="*/ 363424344 h 120"/>
                  <a:gd name="T116" fmla="*/ 181711106 w 120"/>
                  <a:gd name="T117" fmla="*/ 327082136 h 120"/>
                  <a:gd name="T118" fmla="*/ 218053314 w 120"/>
                  <a:gd name="T119" fmla="*/ 181711106 h 120"/>
                  <a:gd name="T120" fmla="*/ 363424344 w 120"/>
                  <a:gd name="T121" fmla="*/ 218053314 h 120"/>
                  <a:gd name="T122" fmla="*/ 327082136 w 120"/>
                  <a:gd name="T123" fmla="*/ 363424344 h 12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0"/>
                  <a:gd name="T187" fmla="*/ 0 h 120"/>
                  <a:gd name="T188" fmla="*/ 120 w 120"/>
                  <a:gd name="T189" fmla="*/ 120 h 12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0" h="120">
                    <a:moveTo>
                      <a:pt x="95" y="109"/>
                    </a:moveTo>
                    <a:cubicBezTo>
                      <a:pt x="95" y="107"/>
                      <a:pt x="95" y="106"/>
                      <a:pt x="94" y="104"/>
                    </a:cubicBezTo>
                    <a:cubicBezTo>
                      <a:pt x="94" y="102"/>
                      <a:pt x="91" y="96"/>
                      <a:pt x="87" y="89"/>
                    </a:cubicBezTo>
                    <a:cubicBezTo>
                      <a:pt x="91" y="86"/>
                      <a:pt x="93" y="82"/>
                      <a:pt x="95" y="78"/>
                    </a:cubicBezTo>
                    <a:cubicBezTo>
                      <a:pt x="103" y="79"/>
                      <a:pt x="110" y="80"/>
                      <a:pt x="112" y="81"/>
                    </a:cubicBezTo>
                    <a:cubicBezTo>
                      <a:pt x="114" y="81"/>
                      <a:pt x="115" y="80"/>
                      <a:pt x="117" y="79"/>
                    </a:cubicBezTo>
                    <a:cubicBezTo>
                      <a:pt x="118" y="78"/>
                      <a:pt x="119" y="77"/>
                      <a:pt x="120" y="75"/>
                    </a:cubicBezTo>
                    <a:cubicBezTo>
                      <a:pt x="120" y="74"/>
                      <a:pt x="120" y="72"/>
                      <a:pt x="119" y="70"/>
                    </a:cubicBezTo>
                    <a:cubicBezTo>
                      <a:pt x="118" y="69"/>
                      <a:pt x="117" y="67"/>
                      <a:pt x="115" y="67"/>
                    </a:cubicBezTo>
                    <a:cubicBezTo>
                      <a:pt x="114" y="66"/>
                      <a:pt x="107" y="64"/>
                      <a:pt x="100" y="61"/>
                    </a:cubicBezTo>
                    <a:cubicBezTo>
                      <a:pt x="100" y="57"/>
                      <a:pt x="99" y="52"/>
                      <a:pt x="98" y="48"/>
                    </a:cubicBezTo>
                    <a:cubicBezTo>
                      <a:pt x="104" y="43"/>
                      <a:pt x="110" y="39"/>
                      <a:pt x="111" y="38"/>
                    </a:cubicBezTo>
                    <a:cubicBezTo>
                      <a:pt x="113" y="37"/>
                      <a:pt x="114" y="35"/>
                      <a:pt x="114" y="34"/>
                    </a:cubicBezTo>
                    <a:cubicBezTo>
                      <a:pt x="114" y="32"/>
                      <a:pt x="114" y="30"/>
                      <a:pt x="113" y="29"/>
                    </a:cubicBezTo>
                    <a:cubicBezTo>
                      <a:pt x="112" y="27"/>
                      <a:pt x="111" y="26"/>
                      <a:pt x="109" y="25"/>
                    </a:cubicBezTo>
                    <a:cubicBezTo>
                      <a:pt x="107" y="25"/>
                      <a:pt x="106" y="25"/>
                      <a:pt x="104" y="26"/>
                    </a:cubicBezTo>
                    <a:cubicBezTo>
                      <a:pt x="102" y="26"/>
                      <a:pt x="96" y="29"/>
                      <a:pt x="89" y="33"/>
                    </a:cubicBezTo>
                    <a:cubicBezTo>
                      <a:pt x="86" y="29"/>
                      <a:pt x="82" y="27"/>
                      <a:pt x="78" y="25"/>
                    </a:cubicBezTo>
                    <a:cubicBezTo>
                      <a:pt x="79" y="17"/>
                      <a:pt x="81" y="10"/>
                      <a:pt x="81" y="8"/>
                    </a:cubicBezTo>
                    <a:cubicBezTo>
                      <a:pt x="81" y="6"/>
                      <a:pt x="81" y="5"/>
                      <a:pt x="80" y="3"/>
                    </a:cubicBezTo>
                    <a:cubicBezTo>
                      <a:pt x="79" y="2"/>
                      <a:pt x="77" y="1"/>
                      <a:pt x="75" y="0"/>
                    </a:cubicBezTo>
                    <a:cubicBezTo>
                      <a:pt x="74" y="0"/>
                      <a:pt x="72" y="0"/>
                      <a:pt x="70" y="1"/>
                    </a:cubicBezTo>
                    <a:cubicBezTo>
                      <a:pt x="69" y="2"/>
                      <a:pt x="68" y="3"/>
                      <a:pt x="67" y="5"/>
                    </a:cubicBezTo>
                    <a:cubicBezTo>
                      <a:pt x="66" y="6"/>
                      <a:pt x="64" y="13"/>
                      <a:pt x="61" y="20"/>
                    </a:cubicBezTo>
                    <a:cubicBezTo>
                      <a:pt x="57" y="20"/>
                      <a:pt x="52" y="21"/>
                      <a:pt x="48" y="22"/>
                    </a:cubicBezTo>
                    <a:cubicBezTo>
                      <a:pt x="44" y="16"/>
                      <a:pt x="39" y="10"/>
                      <a:pt x="38" y="9"/>
                    </a:cubicBezTo>
                    <a:cubicBezTo>
                      <a:pt x="37" y="7"/>
                      <a:pt x="36" y="6"/>
                      <a:pt x="34" y="6"/>
                    </a:cubicBezTo>
                    <a:cubicBezTo>
                      <a:pt x="32" y="6"/>
                      <a:pt x="30" y="6"/>
                      <a:pt x="29" y="7"/>
                    </a:cubicBezTo>
                    <a:cubicBezTo>
                      <a:pt x="27" y="8"/>
                      <a:pt x="26" y="9"/>
                      <a:pt x="26" y="11"/>
                    </a:cubicBezTo>
                    <a:cubicBezTo>
                      <a:pt x="25" y="12"/>
                      <a:pt x="25" y="14"/>
                      <a:pt x="26" y="16"/>
                    </a:cubicBezTo>
                    <a:cubicBezTo>
                      <a:pt x="27" y="18"/>
                      <a:pt x="30" y="24"/>
                      <a:pt x="33" y="31"/>
                    </a:cubicBezTo>
                    <a:cubicBezTo>
                      <a:pt x="30" y="34"/>
                      <a:pt x="27" y="38"/>
                      <a:pt x="25" y="42"/>
                    </a:cubicBezTo>
                    <a:cubicBezTo>
                      <a:pt x="17" y="41"/>
                      <a:pt x="10" y="39"/>
                      <a:pt x="9" y="39"/>
                    </a:cubicBezTo>
                    <a:cubicBezTo>
                      <a:pt x="7" y="39"/>
                      <a:pt x="5" y="39"/>
                      <a:pt x="4" y="40"/>
                    </a:cubicBezTo>
                    <a:cubicBezTo>
                      <a:pt x="2" y="41"/>
                      <a:pt x="1" y="43"/>
                      <a:pt x="1" y="45"/>
                    </a:cubicBezTo>
                    <a:cubicBezTo>
                      <a:pt x="0" y="46"/>
                      <a:pt x="0" y="48"/>
                      <a:pt x="1" y="50"/>
                    </a:cubicBezTo>
                    <a:cubicBezTo>
                      <a:pt x="2" y="51"/>
                      <a:pt x="3" y="52"/>
                      <a:pt x="5" y="53"/>
                    </a:cubicBezTo>
                    <a:cubicBezTo>
                      <a:pt x="7" y="54"/>
                      <a:pt x="13" y="56"/>
                      <a:pt x="21" y="59"/>
                    </a:cubicBezTo>
                    <a:cubicBezTo>
                      <a:pt x="20" y="63"/>
                      <a:pt x="21" y="68"/>
                      <a:pt x="22" y="72"/>
                    </a:cubicBezTo>
                    <a:cubicBezTo>
                      <a:pt x="16" y="77"/>
                      <a:pt x="10" y="81"/>
                      <a:pt x="9" y="82"/>
                    </a:cubicBezTo>
                    <a:cubicBezTo>
                      <a:pt x="8" y="83"/>
                      <a:pt x="7" y="85"/>
                      <a:pt x="6" y="86"/>
                    </a:cubicBezTo>
                    <a:cubicBezTo>
                      <a:pt x="6" y="88"/>
                      <a:pt x="6" y="90"/>
                      <a:pt x="7" y="91"/>
                    </a:cubicBezTo>
                    <a:cubicBezTo>
                      <a:pt x="8" y="93"/>
                      <a:pt x="10" y="94"/>
                      <a:pt x="11" y="94"/>
                    </a:cubicBezTo>
                    <a:cubicBezTo>
                      <a:pt x="13" y="95"/>
                      <a:pt x="15" y="95"/>
                      <a:pt x="16" y="94"/>
                    </a:cubicBezTo>
                    <a:cubicBezTo>
                      <a:pt x="18" y="94"/>
                      <a:pt x="24" y="90"/>
                      <a:pt x="31" y="87"/>
                    </a:cubicBezTo>
                    <a:cubicBezTo>
                      <a:pt x="34" y="90"/>
                      <a:pt x="38" y="93"/>
                      <a:pt x="42" y="95"/>
                    </a:cubicBezTo>
                    <a:cubicBezTo>
                      <a:pt x="41" y="103"/>
                      <a:pt x="40" y="110"/>
                      <a:pt x="39" y="112"/>
                    </a:cubicBezTo>
                    <a:cubicBezTo>
                      <a:pt x="39" y="113"/>
                      <a:pt x="40" y="115"/>
                      <a:pt x="41" y="117"/>
                    </a:cubicBezTo>
                    <a:cubicBezTo>
                      <a:pt x="42" y="118"/>
                      <a:pt x="43" y="119"/>
                      <a:pt x="45" y="120"/>
                    </a:cubicBezTo>
                    <a:cubicBezTo>
                      <a:pt x="47" y="120"/>
                      <a:pt x="48" y="120"/>
                      <a:pt x="50" y="119"/>
                    </a:cubicBezTo>
                    <a:cubicBezTo>
                      <a:pt x="51" y="118"/>
                      <a:pt x="53" y="117"/>
                      <a:pt x="53" y="115"/>
                    </a:cubicBezTo>
                    <a:cubicBezTo>
                      <a:pt x="54" y="114"/>
                      <a:pt x="56" y="107"/>
                      <a:pt x="59" y="100"/>
                    </a:cubicBezTo>
                    <a:cubicBezTo>
                      <a:pt x="63" y="100"/>
                      <a:pt x="68" y="99"/>
                      <a:pt x="72" y="98"/>
                    </a:cubicBezTo>
                    <a:cubicBezTo>
                      <a:pt x="77" y="104"/>
                      <a:pt x="81" y="110"/>
                      <a:pt x="82" y="111"/>
                    </a:cubicBezTo>
                    <a:cubicBezTo>
                      <a:pt x="83" y="113"/>
                      <a:pt x="85" y="114"/>
                      <a:pt x="86" y="114"/>
                    </a:cubicBezTo>
                    <a:cubicBezTo>
                      <a:pt x="88" y="114"/>
                      <a:pt x="90" y="114"/>
                      <a:pt x="91" y="113"/>
                    </a:cubicBezTo>
                    <a:cubicBezTo>
                      <a:pt x="93" y="112"/>
                      <a:pt x="94" y="111"/>
                      <a:pt x="95" y="109"/>
                    </a:cubicBezTo>
                    <a:close/>
                    <a:moveTo>
                      <a:pt x="72" y="80"/>
                    </a:moveTo>
                    <a:cubicBezTo>
                      <a:pt x="61" y="87"/>
                      <a:pt x="46" y="83"/>
                      <a:pt x="40" y="72"/>
                    </a:cubicBezTo>
                    <a:cubicBezTo>
                      <a:pt x="33" y="61"/>
                      <a:pt x="37" y="46"/>
                      <a:pt x="48" y="40"/>
                    </a:cubicBezTo>
                    <a:cubicBezTo>
                      <a:pt x="59" y="33"/>
                      <a:pt x="74" y="37"/>
                      <a:pt x="80" y="48"/>
                    </a:cubicBezTo>
                    <a:cubicBezTo>
                      <a:pt x="87" y="59"/>
                      <a:pt x="83" y="74"/>
                      <a:pt x="72" y="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62" name="Freeform 1295"/>
              <p:cNvSpPr/>
              <p:nvPr/>
            </p:nvSpPr>
            <p:spPr bwMode="auto">
              <a:xfrm>
                <a:off x="7046764" y="2684315"/>
                <a:ext cx="70211" cy="40121"/>
              </a:xfrm>
              <a:custGeom>
                <a:avLst/>
                <a:gdLst>
                  <a:gd name="T0" fmla="*/ 149235672 w 32"/>
                  <a:gd name="T1" fmla="*/ 44589211 h 19"/>
                  <a:gd name="T2" fmla="*/ 129980280 w 32"/>
                  <a:gd name="T3" fmla="*/ 57966392 h 19"/>
                  <a:gd name="T4" fmla="*/ 86653532 w 32"/>
                  <a:gd name="T5" fmla="*/ 66883808 h 19"/>
                  <a:gd name="T6" fmla="*/ 86653532 w 32"/>
                  <a:gd name="T7" fmla="*/ 71343589 h 19"/>
                  <a:gd name="T8" fmla="*/ 43326766 w 32"/>
                  <a:gd name="T9" fmla="*/ 80261005 h 19"/>
                  <a:gd name="T10" fmla="*/ 4813842 w 32"/>
                  <a:gd name="T11" fmla="*/ 57966392 h 19"/>
                  <a:gd name="T12" fmla="*/ 24069206 w 32"/>
                  <a:gd name="T13" fmla="*/ 26754370 h 19"/>
                  <a:gd name="T14" fmla="*/ 67395963 w 32"/>
                  <a:gd name="T15" fmla="*/ 13377185 h 19"/>
                  <a:gd name="T16" fmla="*/ 72209819 w 32"/>
                  <a:gd name="T17" fmla="*/ 13377185 h 19"/>
                  <a:gd name="T18" fmla="*/ 115536568 w 32"/>
                  <a:gd name="T19" fmla="*/ 4459766 h 19"/>
                  <a:gd name="T20" fmla="*/ 154049511 w 32"/>
                  <a:gd name="T21" fmla="*/ 26754370 h 19"/>
                  <a:gd name="T22" fmla="*/ 149235672 w 32"/>
                  <a:gd name="T23" fmla="*/ 44589211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19"/>
                  <a:gd name="T38" fmla="*/ 32 w 32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19">
                    <a:moveTo>
                      <a:pt x="31" y="10"/>
                    </a:moveTo>
                    <a:cubicBezTo>
                      <a:pt x="31" y="11"/>
                      <a:pt x="29" y="13"/>
                      <a:pt x="27" y="13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5" y="16"/>
                      <a:pt x="12" y="17"/>
                      <a:pt x="9" y="18"/>
                    </a:cubicBezTo>
                    <a:cubicBezTo>
                      <a:pt x="5" y="19"/>
                      <a:pt x="2" y="17"/>
                      <a:pt x="1" y="13"/>
                    </a:cubicBezTo>
                    <a:cubicBezTo>
                      <a:pt x="0" y="10"/>
                      <a:pt x="2" y="7"/>
                      <a:pt x="5" y="6"/>
                    </a:cubicBezTo>
                    <a:cubicBezTo>
                      <a:pt x="8" y="5"/>
                      <a:pt x="11" y="4"/>
                      <a:pt x="14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7" y="0"/>
                      <a:pt x="31" y="2"/>
                      <a:pt x="32" y="6"/>
                    </a:cubicBezTo>
                    <a:cubicBezTo>
                      <a:pt x="32" y="7"/>
                      <a:pt x="32" y="8"/>
                      <a:pt x="3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63" name="Freeform 1297"/>
              <p:cNvSpPr/>
              <p:nvPr/>
            </p:nvSpPr>
            <p:spPr bwMode="auto">
              <a:xfrm>
                <a:off x="7435428" y="3499256"/>
                <a:ext cx="60180" cy="55165"/>
              </a:xfrm>
              <a:custGeom>
                <a:avLst/>
                <a:gdLst>
                  <a:gd name="T0" fmla="*/ 120577894 w 29"/>
                  <a:gd name="T1" fmla="*/ 40516575 h 26"/>
                  <a:gd name="T2" fmla="*/ 111963855 w 29"/>
                  <a:gd name="T3" fmla="*/ 54021388 h 26"/>
                  <a:gd name="T4" fmla="*/ 90433947 w 29"/>
                  <a:gd name="T5" fmla="*/ 76528718 h 26"/>
                  <a:gd name="T6" fmla="*/ 81819909 w 29"/>
                  <a:gd name="T7" fmla="*/ 81031029 h 26"/>
                  <a:gd name="T8" fmla="*/ 77513927 w 29"/>
                  <a:gd name="T9" fmla="*/ 85533341 h 26"/>
                  <a:gd name="T10" fmla="*/ 47369964 w 29"/>
                  <a:gd name="T11" fmla="*/ 108042776 h 26"/>
                  <a:gd name="T12" fmla="*/ 8611967 w 29"/>
                  <a:gd name="T13" fmla="*/ 99038153 h 26"/>
                  <a:gd name="T14" fmla="*/ 17226010 w 29"/>
                  <a:gd name="T15" fmla="*/ 58521577 h 26"/>
                  <a:gd name="T16" fmla="*/ 47369964 w 29"/>
                  <a:gd name="T17" fmla="*/ 36014264 h 26"/>
                  <a:gd name="T18" fmla="*/ 51675946 w 29"/>
                  <a:gd name="T19" fmla="*/ 36014264 h 26"/>
                  <a:gd name="T20" fmla="*/ 55981928 w 29"/>
                  <a:gd name="T21" fmla="*/ 31511944 h 26"/>
                  <a:gd name="T22" fmla="*/ 77513927 w 29"/>
                  <a:gd name="T23" fmla="*/ 9002505 h 26"/>
                  <a:gd name="T24" fmla="*/ 116271912 w 29"/>
                  <a:gd name="T25" fmla="*/ 13504817 h 26"/>
                  <a:gd name="T26" fmla="*/ 120577894 w 29"/>
                  <a:gd name="T27" fmla="*/ 40516575 h 2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9"/>
                  <a:gd name="T43" fmla="*/ 0 h 26"/>
                  <a:gd name="T44" fmla="*/ 29 w 29"/>
                  <a:gd name="T45" fmla="*/ 26 h 2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9" h="26">
                    <a:moveTo>
                      <a:pt x="28" y="9"/>
                    </a:moveTo>
                    <a:cubicBezTo>
                      <a:pt x="28" y="10"/>
                      <a:pt x="27" y="11"/>
                      <a:pt x="26" y="12"/>
                    </a:cubicBezTo>
                    <a:cubicBezTo>
                      <a:pt x="25" y="14"/>
                      <a:pt x="23" y="15"/>
                      <a:pt x="21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9"/>
                      <a:pt x="18" y="19"/>
                    </a:cubicBezTo>
                    <a:cubicBezTo>
                      <a:pt x="16" y="20"/>
                      <a:pt x="13" y="22"/>
                      <a:pt x="11" y="24"/>
                    </a:cubicBezTo>
                    <a:cubicBezTo>
                      <a:pt x="8" y="26"/>
                      <a:pt x="4" y="25"/>
                      <a:pt x="2" y="22"/>
                    </a:cubicBezTo>
                    <a:cubicBezTo>
                      <a:pt x="0" y="19"/>
                      <a:pt x="1" y="15"/>
                      <a:pt x="4" y="13"/>
                    </a:cubicBezTo>
                    <a:cubicBezTo>
                      <a:pt x="6" y="12"/>
                      <a:pt x="9" y="10"/>
                      <a:pt x="11" y="8"/>
                    </a:cubicBezTo>
                    <a:cubicBezTo>
                      <a:pt x="11" y="8"/>
                      <a:pt x="12" y="8"/>
                      <a:pt x="12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5" y="5"/>
                      <a:pt x="17" y="4"/>
                      <a:pt x="18" y="2"/>
                    </a:cubicBezTo>
                    <a:cubicBezTo>
                      <a:pt x="21" y="0"/>
                      <a:pt x="25" y="0"/>
                      <a:pt x="27" y="3"/>
                    </a:cubicBezTo>
                    <a:cubicBezTo>
                      <a:pt x="29" y="5"/>
                      <a:pt x="29" y="7"/>
                      <a:pt x="2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64" name="Freeform 1298"/>
              <p:cNvSpPr>
                <a:spLocks noEditPoints="1"/>
              </p:cNvSpPr>
              <p:nvPr/>
            </p:nvSpPr>
            <p:spPr bwMode="auto">
              <a:xfrm>
                <a:off x="6705743" y="2704374"/>
                <a:ext cx="724670" cy="930285"/>
              </a:xfrm>
              <a:custGeom>
                <a:avLst/>
                <a:gdLst>
                  <a:gd name="T0" fmla="*/ 1472276554 w 341"/>
                  <a:gd name="T1" fmla="*/ 1872111490 h 438"/>
                  <a:gd name="T2" fmla="*/ 1427115390 w 341"/>
                  <a:gd name="T3" fmla="*/ 1827001176 h 438"/>
                  <a:gd name="T4" fmla="*/ 1535503457 w 341"/>
                  <a:gd name="T5" fmla="*/ 1799933713 h 438"/>
                  <a:gd name="T6" fmla="*/ 1368404391 w 341"/>
                  <a:gd name="T7" fmla="*/ 1912712685 h 438"/>
                  <a:gd name="T8" fmla="*/ 1273564035 w 341"/>
                  <a:gd name="T9" fmla="*/ 1885645222 h 438"/>
                  <a:gd name="T10" fmla="*/ 1386470131 w 341"/>
                  <a:gd name="T11" fmla="*/ 1899178953 h 438"/>
                  <a:gd name="T12" fmla="*/ 1115498901 w 341"/>
                  <a:gd name="T13" fmla="*/ 1971356730 h 438"/>
                  <a:gd name="T14" fmla="*/ 1192273516 w 341"/>
                  <a:gd name="T15" fmla="*/ 1903690197 h 438"/>
                  <a:gd name="T16" fmla="*/ 1056787636 w 341"/>
                  <a:gd name="T17" fmla="*/ 1957822999 h 438"/>
                  <a:gd name="T18" fmla="*/ 916786117 w 341"/>
                  <a:gd name="T19" fmla="*/ 1944289267 h 438"/>
                  <a:gd name="T20" fmla="*/ 1061303540 w 341"/>
                  <a:gd name="T21" fmla="*/ 1948800511 h 438"/>
                  <a:gd name="T22" fmla="*/ 858075118 w 341"/>
                  <a:gd name="T23" fmla="*/ 1962334243 h 438"/>
                  <a:gd name="T24" fmla="*/ 790332310 w 341"/>
                  <a:gd name="T25" fmla="*/ 1890156466 h 438"/>
                  <a:gd name="T26" fmla="*/ 889688569 w 341"/>
                  <a:gd name="T27" fmla="*/ 1944289267 h 438"/>
                  <a:gd name="T28" fmla="*/ 650330792 w 341"/>
                  <a:gd name="T29" fmla="*/ 1908201441 h 438"/>
                  <a:gd name="T30" fmla="*/ 632265051 w 341"/>
                  <a:gd name="T31" fmla="*/ 1840534908 h 438"/>
                  <a:gd name="T32" fmla="*/ 727105407 w 341"/>
                  <a:gd name="T33" fmla="*/ 1903690197 h 438"/>
                  <a:gd name="T34" fmla="*/ 573556177 w 341"/>
                  <a:gd name="T35" fmla="*/ 1840534908 h 438"/>
                  <a:gd name="T36" fmla="*/ 451618140 w 341"/>
                  <a:gd name="T37" fmla="*/ 1768357130 h 438"/>
                  <a:gd name="T38" fmla="*/ 573556177 w 341"/>
                  <a:gd name="T39" fmla="*/ 1840534908 h 438"/>
                  <a:gd name="T40" fmla="*/ 388391237 w 341"/>
                  <a:gd name="T41" fmla="*/ 1759334643 h 438"/>
                  <a:gd name="T42" fmla="*/ 361295814 w 341"/>
                  <a:gd name="T43" fmla="*/ 1660089403 h 438"/>
                  <a:gd name="T44" fmla="*/ 311616622 w 341"/>
                  <a:gd name="T45" fmla="*/ 1633024064 h 438"/>
                  <a:gd name="T46" fmla="*/ 207744392 w 341"/>
                  <a:gd name="T47" fmla="*/ 1574377894 h 438"/>
                  <a:gd name="T48" fmla="*/ 307100718 w 341"/>
                  <a:gd name="T49" fmla="*/ 1601445357 h 438"/>
                  <a:gd name="T50" fmla="*/ 198712585 w 341"/>
                  <a:gd name="T51" fmla="*/ 1511222605 h 438"/>
                  <a:gd name="T52" fmla="*/ 126453840 w 341"/>
                  <a:gd name="T53" fmla="*/ 1389423270 h 438"/>
                  <a:gd name="T54" fmla="*/ 207744392 w 341"/>
                  <a:gd name="T55" fmla="*/ 1497690998 h 438"/>
                  <a:gd name="T56" fmla="*/ 614201436 w 341"/>
                  <a:gd name="T57" fmla="*/ 90222785 h 438"/>
                  <a:gd name="T58" fmla="*/ 668396532 w 341"/>
                  <a:gd name="T59" fmla="*/ 4511246 h 438"/>
                  <a:gd name="T60" fmla="*/ 130969744 w 341"/>
                  <a:gd name="T61" fmla="*/ 1348824200 h 438"/>
                  <a:gd name="T62" fmla="*/ 49677084 w 341"/>
                  <a:gd name="T63" fmla="*/ 1267623935 h 438"/>
                  <a:gd name="T64" fmla="*/ 130969744 w 341"/>
                  <a:gd name="T65" fmla="*/ 1330779224 h 438"/>
                  <a:gd name="T66" fmla="*/ 541942592 w 341"/>
                  <a:gd name="T67" fmla="*/ 130821856 h 438"/>
                  <a:gd name="T68" fmla="*/ 438070429 w 341"/>
                  <a:gd name="T69" fmla="*/ 126310612 h 438"/>
                  <a:gd name="T70" fmla="*/ 550974400 w 341"/>
                  <a:gd name="T71" fmla="*/ 112776881 h 438"/>
                  <a:gd name="T72" fmla="*/ 27097556 w 341"/>
                  <a:gd name="T73" fmla="*/ 1186423670 h 438"/>
                  <a:gd name="T74" fmla="*/ 67742824 w 341"/>
                  <a:gd name="T75" fmla="*/ 1091689409 h 438"/>
                  <a:gd name="T76" fmla="*/ 415488785 w 341"/>
                  <a:gd name="T77" fmla="*/ 207510910 h 438"/>
                  <a:gd name="T78" fmla="*/ 307100718 w 341"/>
                  <a:gd name="T79" fmla="*/ 275177443 h 438"/>
                  <a:gd name="T80" fmla="*/ 410972881 w 341"/>
                  <a:gd name="T81" fmla="*/ 180445571 h 438"/>
                  <a:gd name="T82" fmla="*/ 31613460 w 341"/>
                  <a:gd name="T83" fmla="*/ 1042067851 h 438"/>
                  <a:gd name="T84" fmla="*/ 31613460 w 341"/>
                  <a:gd name="T85" fmla="*/ 902223540 h 438"/>
                  <a:gd name="T86" fmla="*/ 58711016 w 341"/>
                  <a:gd name="T87" fmla="*/ 1024022876 h 438"/>
                  <a:gd name="T88" fmla="*/ 239357844 w 341"/>
                  <a:gd name="T89" fmla="*/ 396978968 h 438"/>
                  <a:gd name="T90" fmla="*/ 248389652 w 341"/>
                  <a:gd name="T91" fmla="*/ 297733729 h 438"/>
                  <a:gd name="T92" fmla="*/ 63226920 w 341"/>
                  <a:gd name="T93" fmla="*/ 857111102 h 438"/>
                  <a:gd name="T94" fmla="*/ 22581652 w 341"/>
                  <a:gd name="T95" fmla="*/ 757867986 h 438"/>
                  <a:gd name="T96" fmla="*/ 63226920 w 341"/>
                  <a:gd name="T97" fmla="*/ 848088615 h 438"/>
                  <a:gd name="T98" fmla="*/ 194196681 w 341"/>
                  <a:gd name="T99" fmla="*/ 469156745 h 438"/>
                  <a:gd name="T100" fmla="*/ 103872196 w 341"/>
                  <a:gd name="T101" fmla="*/ 514267060 h 438"/>
                  <a:gd name="T102" fmla="*/ 194196681 w 341"/>
                  <a:gd name="T103" fmla="*/ 464645502 h 438"/>
                  <a:gd name="T104" fmla="*/ 40645276 w 341"/>
                  <a:gd name="T105" fmla="*/ 676667722 h 438"/>
                  <a:gd name="T106" fmla="*/ 108388100 w 341"/>
                  <a:gd name="T107" fmla="*/ 577422482 h 438"/>
                  <a:gd name="T108" fmla="*/ 94840389 w 341"/>
                  <a:gd name="T109" fmla="*/ 694712697 h 43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41"/>
                  <a:gd name="T166" fmla="*/ 0 h 438"/>
                  <a:gd name="T167" fmla="*/ 341 w 341"/>
                  <a:gd name="T168" fmla="*/ 438 h 43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41" h="438">
                    <a:moveTo>
                      <a:pt x="341" y="405"/>
                    </a:moveTo>
                    <a:cubicBezTo>
                      <a:pt x="340" y="406"/>
                      <a:pt x="339" y="407"/>
                      <a:pt x="338" y="408"/>
                    </a:cubicBezTo>
                    <a:cubicBezTo>
                      <a:pt x="334" y="410"/>
                      <a:pt x="330" y="413"/>
                      <a:pt x="326" y="415"/>
                    </a:cubicBezTo>
                    <a:cubicBezTo>
                      <a:pt x="324" y="415"/>
                      <a:pt x="322" y="416"/>
                      <a:pt x="321" y="417"/>
                    </a:cubicBezTo>
                    <a:cubicBezTo>
                      <a:pt x="318" y="418"/>
                      <a:pt x="314" y="417"/>
                      <a:pt x="312" y="414"/>
                    </a:cubicBezTo>
                    <a:cubicBezTo>
                      <a:pt x="311" y="411"/>
                      <a:pt x="312" y="407"/>
                      <a:pt x="316" y="405"/>
                    </a:cubicBezTo>
                    <a:cubicBezTo>
                      <a:pt x="317" y="405"/>
                      <a:pt x="318" y="404"/>
                      <a:pt x="320" y="403"/>
                    </a:cubicBezTo>
                    <a:cubicBezTo>
                      <a:pt x="324" y="401"/>
                      <a:pt x="328" y="399"/>
                      <a:pt x="332" y="397"/>
                    </a:cubicBezTo>
                    <a:cubicBezTo>
                      <a:pt x="335" y="395"/>
                      <a:pt x="338" y="396"/>
                      <a:pt x="340" y="399"/>
                    </a:cubicBezTo>
                    <a:cubicBezTo>
                      <a:pt x="341" y="401"/>
                      <a:pt x="341" y="403"/>
                      <a:pt x="341" y="405"/>
                    </a:cubicBezTo>
                    <a:close/>
                    <a:moveTo>
                      <a:pt x="307" y="421"/>
                    </a:moveTo>
                    <a:cubicBezTo>
                      <a:pt x="306" y="422"/>
                      <a:pt x="305" y="424"/>
                      <a:pt x="303" y="424"/>
                    </a:cubicBezTo>
                    <a:cubicBezTo>
                      <a:pt x="297" y="426"/>
                      <a:pt x="291" y="428"/>
                      <a:pt x="285" y="430"/>
                    </a:cubicBezTo>
                    <a:cubicBezTo>
                      <a:pt x="282" y="431"/>
                      <a:pt x="278" y="429"/>
                      <a:pt x="277" y="426"/>
                    </a:cubicBezTo>
                    <a:cubicBezTo>
                      <a:pt x="276" y="422"/>
                      <a:pt x="278" y="419"/>
                      <a:pt x="282" y="418"/>
                    </a:cubicBezTo>
                    <a:cubicBezTo>
                      <a:pt x="287" y="416"/>
                      <a:pt x="293" y="414"/>
                      <a:pt x="299" y="412"/>
                    </a:cubicBezTo>
                    <a:cubicBezTo>
                      <a:pt x="302" y="411"/>
                      <a:pt x="306" y="413"/>
                      <a:pt x="307" y="416"/>
                    </a:cubicBezTo>
                    <a:cubicBezTo>
                      <a:pt x="308" y="418"/>
                      <a:pt x="307" y="419"/>
                      <a:pt x="307" y="421"/>
                    </a:cubicBezTo>
                    <a:close/>
                    <a:moveTo>
                      <a:pt x="271" y="430"/>
                    </a:moveTo>
                    <a:cubicBezTo>
                      <a:pt x="270" y="432"/>
                      <a:pt x="269" y="434"/>
                      <a:pt x="266" y="434"/>
                    </a:cubicBezTo>
                    <a:cubicBezTo>
                      <a:pt x="260" y="435"/>
                      <a:pt x="254" y="436"/>
                      <a:pt x="247" y="437"/>
                    </a:cubicBezTo>
                    <a:cubicBezTo>
                      <a:pt x="244" y="437"/>
                      <a:pt x="241" y="435"/>
                      <a:pt x="241" y="431"/>
                    </a:cubicBezTo>
                    <a:cubicBezTo>
                      <a:pt x="240" y="428"/>
                      <a:pt x="243" y="425"/>
                      <a:pt x="246" y="424"/>
                    </a:cubicBezTo>
                    <a:cubicBezTo>
                      <a:pt x="252" y="424"/>
                      <a:pt x="258" y="423"/>
                      <a:pt x="264" y="422"/>
                    </a:cubicBezTo>
                    <a:cubicBezTo>
                      <a:pt x="268" y="421"/>
                      <a:pt x="271" y="424"/>
                      <a:pt x="271" y="427"/>
                    </a:cubicBezTo>
                    <a:cubicBezTo>
                      <a:pt x="272" y="428"/>
                      <a:pt x="272" y="429"/>
                      <a:pt x="271" y="430"/>
                    </a:cubicBezTo>
                    <a:close/>
                    <a:moveTo>
                      <a:pt x="234" y="434"/>
                    </a:moveTo>
                    <a:cubicBezTo>
                      <a:pt x="233" y="436"/>
                      <a:pt x="231" y="438"/>
                      <a:pt x="228" y="438"/>
                    </a:cubicBezTo>
                    <a:cubicBezTo>
                      <a:pt x="222" y="438"/>
                      <a:pt x="216" y="438"/>
                      <a:pt x="209" y="437"/>
                    </a:cubicBezTo>
                    <a:cubicBezTo>
                      <a:pt x="206" y="437"/>
                      <a:pt x="203" y="434"/>
                      <a:pt x="203" y="431"/>
                    </a:cubicBezTo>
                    <a:cubicBezTo>
                      <a:pt x="204" y="427"/>
                      <a:pt x="207" y="425"/>
                      <a:pt x="210" y="425"/>
                    </a:cubicBezTo>
                    <a:cubicBezTo>
                      <a:pt x="216" y="425"/>
                      <a:pt x="222" y="426"/>
                      <a:pt x="228" y="425"/>
                    </a:cubicBezTo>
                    <a:cubicBezTo>
                      <a:pt x="232" y="425"/>
                      <a:pt x="235" y="428"/>
                      <a:pt x="235" y="432"/>
                    </a:cubicBezTo>
                    <a:cubicBezTo>
                      <a:pt x="235" y="433"/>
                      <a:pt x="234" y="433"/>
                      <a:pt x="234" y="434"/>
                    </a:cubicBezTo>
                    <a:close/>
                    <a:moveTo>
                      <a:pt x="197" y="431"/>
                    </a:moveTo>
                    <a:cubicBezTo>
                      <a:pt x="196" y="434"/>
                      <a:pt x="193" y="436"/>
                      <a:pt x="190" y="435"/>
                    </a:cubicBezTo>
                    <a:cubicBezTo>
                      <a:pt x="184" y="434"/>
                      <a:pt x="178" y="433"/>
                      <a:pt x="172" y="431"/>
                    </a:cubicBezTo>
                    <a:cubicBezTo>
                      <a:pt x="168" y="431"/>
                      <a:pt x="166" y="427"/>
                      <a:pt x="167" y="424"/>
                    </a:cubicBezTo>
                    <a:cubicBezTo>
                      <a:pt x="168" y="420"/>
                      <a:pt x="171" y="418"/>
                      <a:pt x="175" y="419"/>
                    </a:cubicBezTo>
                    <a:cubicBezTo>
                      <a:pt x="180" y="421"/>
                      <a:pt x="186" y="422"/>
                      <a:pt x="192" y="423"/>
                    </a:cubicBezTo>
                    <a:cubicBezTo>
                      <a:pt x="196" y="423"/>
                      <a:pt x="198" y="427"/>
                      <a:pt x="198" y="430"/>
                    </a:cubicBezTo>
                    <a:cubicBezTo>
                      <a:pt x="197" y="431"/>
                      <a:pt x="197" y="431"/>
                      <a:pt x="197" y="431"/>
                    </a:cubicBezTo>
                    <a:close/>
                    <a:moveTo>
                      <a:pt x="161" y="422"/>
                    </a:moveTo>
                    <a:cubicBezTo>
                      <a:pt x="160" y="426"/>
                      <a:pt x="156" y="427"/>
                      <a:pt x="153" y="426"/>
                    </a:cubicBezTo>
                    <a:cubicBezTo>
                      <a:pt x="150" y="425"/>
                      <a:pt x="147" y="424"/>
                      <a:pt x="144" y="423"/>
                    </a:cubicBezTo>
                    <a:cubicBezTo>
                      <a:pt x="141" y="421"/>
                      <a:pt x="138" y="420"/>
                      <a:pt x="135" y="419"/>
                    </a:cubicBezTo>
                    <a:cubicBezTo>
                      <a:pt x="132" y="418"/>
                      <a:pt x="131" y="414"/>
                      <a:pt x="132" y="411"/>
                    </a:cubicBezTo>
                    <a:cubicBezTo>
                      <a:pt x="134" y="408"/>
                      <a:pt x="137" y="406"/>
                      <a:pt x="140" y="408"/>
                    </a:cubicBezTo>
                    <a:cubicBezTo>
                      <a:pt x="143" y="409"/>
                      <a:pt x="146" y="410"/>
                      <a:pt x="148" y="411"/>
                    </a:cubicBezTo>
                    <a:cubicBezTo>
                      <a:pt x="151" y="412"/>
                      <a:pt x="154" y="413"/>
                      <a:pt x="157" y="414"/>
                    </a:cubicBezTo>
                    <a:cubicBezTo>
                      <a:pt x="161" y="415"/>
                      <a:pt x="162" y="419"/>
                      <a:pt x="161" y="422"/>
                    </a:cubicBezTo>
                    <a:cubicBezTo>
                      <a:pt x="161" y="422"/>
                      <a:pt x="161" y="422"/>
                      <a:pt x="161" y="422"/>
                    </a:cubicBezTo>
                    <a:close/>
                    <a:moveTo>
                      <a:pt x="127" y="408"/>
                    </a:moveTo>
                    <a:cubicBezTo>
                      <a:pt x="127" y="408"/>
                      <a:pt x="127" y="408"/>
                      <a:pt x="127" y="408"/>
                    </a:cubicBezTo>
                    <a:cubicBezTo>
                      <a:pt x="125" y="411"/>
                      <a:pt x="121" y="412"/>
                      <a:pt x="118" y="411"/>
                    </a:cubicBezTo>
                    <a:cubicBezTo>
                      <a:pt x="113" y="408"/>
                      <a:pt x="107" y="405"/>
                      <a:pt x="102" y="401"/>
                    </a:cubicBezTo>
                    <a:cubicBezTo>
                      <a:pt x="99" y="399"/>
                      <a:pt x="98" y="395"/>
                      <a:pt x="100" y="392"/>
                    </a:cubicBezTo>
                    <a:cubicBezTo>
                      <a:pt x="102" y="389"/>
                      <a:pt x="106" y="389"/>
                      <a:pt x="109" y="390"/>
                    </a:cubicBezTo>
                    <a:cubicBezTo>
                      <a:pt x="114" y="394"/>
                      <a:pt x="119" y="397"/>
                      <a:pt x="124" y="400"/>
                    </a:cubicBezTo>
                    <a:cubicBezTo>
                      <a:pt x="127" y="401"/>
                      <a:pt x="128" y="405"/>
                      <a:pt x="127" y="408"/>
                    </a:cubicBezTo>
                    <a:close/>
                    <a:moveTo>
                      <a:pt x="96" y="387"/>
                    </a:moveTo>
                    <a:cubicBezTo>
                      <a:pt x="96" y="388"/>
                      <a:pt x="96" y="388"/>
                      <a:pt x="95" y="389"/>
                    </a:cubicBezTo>
                    <a:cubicBezTo>
                      <a:pt x="93" y="392"/>
                      <a:pt x="89" y="392"/>
                      <a:pt x="86" y="390"/>
                    </a:cubicBezTo>
                    <a:cubicBezTo>
                      <a:pt x="81" y="386"/>
                      <a:pt x="76" y="382"/>
                      <a:pt x="72" y="377"/>
                    </a:cubicBezTo>
                    <a:cubicBezTo>
                      <a:pt x="69" y="375"/>
                      <a:pt x="69" y="371"/>
                      <a:pt x="71" y="369"/>
                    </a:cubicBezTo>
                    <a:cubicBezTo>
                      <a:pt x="74" y="366"/>
                      <a:pt x="78" y="366"/>
                      <a:pt x="80" y="368"/>
                    </a:cubicBezTo>
                    <a:cubicBezTo>
                      <a:pt x="85" y="372"/>
                      <a:pt x="89" y="376"/>
                      <a:pt x="94" y="380"/>
                    </a:cubicBezTo>
                    <a:cubicBezTo>
                      <a:pt x="96" y="382"/>
                      <a:pt x="97" y="385"/>
                      <a:pt x="96" y="387"/>
                    </a:cubicBezTo>
                    <a:close/>
                    <a:moveTo>
                      <a:pt x="69" y="362"/>
                    </a:moveTo>
                    <a:cubicBezTo>
                      <a:pt x="69" y="363"/>
                      <a:pt x="68" y="364"/>
                      <a:pt x="67" y="364"/>
                    </a:cubicBezTo>
                    <a:cubicBezTo>
                      <a:pt x="65" y="367"/>
                      <a:pt x="61" y="366"/>
                      <a:pt x="58" y="364"/>
                    </a:cubicBezTo>
                    <a:cubicBezTo>
                      <a:pt x="54" y="359"/>
                      <a:pt x="50" y="354"/>
                      <a:pt x="46" y="349"/>
                    </a:cubicBezTo>
                    <a:cubicBezTo>
                      <a:pt x="44" y="346"/>
                      <a:pt x="45" y="342"/>
                      <a:pt x="47" y="340"/>
                    </a:cubicBezTo>
                    <a:cubicBezTo>
                      <a:pt x="50" y="338"/>
                      <a:pt x="54" y="339"/>
                      <a:pt x="56" y="341"/>
                    </a:cubicBezTo>
                    <a:cubicBezTo>
                      <a:pt x="60" y="346"/>
                      <a:pt x="64" y="351"/>
                      <a:pt x="68" y="355"/>
                    </a:cubicBezTo>
                    <a:cubicBezTo>
                      <a:pt x="69" y="357"/>
                      <a:pt x="70" y="360"/>
                      <a:pt x="69" y="362"/>
                    </a:cubicBezTo>
                    <a:close/>
                    <a:moveTo>
                      <a:pt x="46" y="332"/>
                    </a:moveTo>
                    <a:cubicBezTo>
                      <a:pt x="46" y="333"/>
                      <a:pt x="45" y="335"/>
                      <a:pt x="44" y="335"/>
                    </a:cubicBezTo>
                    <a:cubicBezTo>
                      <a:pt x="41" y="337"/>
                      <a:pt x="37" y="336"/>
                      <a:pt x="35" y="333"/>
                    </a:cubicBezTo>
                    <a:cubicBezTo>
                      <a:pt x="32" y="328"/>
                      <a:pt x="29" y="322"/>
                      <a:pt x="26" y="317"/>
                    </a:cubicBezTo>
                    <a:cubicBezTo>
                      <a:pt x="24" y="314"/>
                      <a:pt x="25" y="310"/>
                      <a:pt x="28" y="308"/>
                    </a:cubicBezTo>
                    <a:cubicBezTo>
                      <a:pt x="31" y="307"/>
                      <a:pt x="35" y="308"/>
                      <a:pt x="37" y="311"/>
                    </a:cubicBezTo>
                    <a:cubicBezTo>
                      <a:pt x="40" y="316"/>
                      <a:pt x="43" y="322"/>
                      <a:pt x="46" y="327"/>
                    </a:cubicBezTo>
                    <a:cubicBezTo>
                      <a:pt x="47" y="328"/>
                      <a:pt x="47" y="330"/>
                      <a:pt x="46" y="332"/>
                    </a:cubicBezTo>
                    <a:close/>
                    <a:moveTo>
                      <a:pt x="156" y="10"/>
                    </a:moveTo>
                    <a:cubicBezTo>
                      <a:pt x="155" y="11"/>
                      <a:pt x="154" y="13"/>
                      <a:pt x="152" y="13"/>
                    </a:cubicBezTo>
                    <a:cubicBezTo>
                      <a:pt x="147" y="15"/>
                      <a:pt x="141" y="18"/>
                      <a:pt x="136" y="20"/>
                    </a:cubicBezTo>
                    <a:cubicBezTo>
                      <a:pt x="132" y="22"/>
                      <a:pt x="129" y="20"/>
                      <a:pt x="127" y="17"/>
                    </a:cubicBezTo>
                    <a:cubicBezTo>
                      <a:pt x="126" y="14"/>
                      <a:pt x="127" y="10"/>
                      <a:pt x="130" y="9"/>
                    </a:cubicBezTo>
                    <a:cubicBezTo>
                      <a:pt x="136" y="6"/>
                      <a:pt x="142" y="4"/>
                      <a:pt x="148" y="1"/>
                    </a:cubicBezTo>
                    <a:cubicBezTo>
                      <a:pt x="151" y="0"/>
                      <a:pt x="155" y="2"/>
                      <a:pt x="156" y="5"/>
                    </a:cubicBezTo>
                    <a:cubicBezTo>
                      <a:pt x="157" y="7"/>
                      <a:pt x="157" y="8"/>
                      <a:pt x="156" y="10"/>
                    </a:cubicBezTo>
                    <a:close/>
                    <a:moveTo>
                      <a:pt x="29" y="299"/>
                    </a:moveTo>
                    <a:cubicBezTo>
                      <a:pt x="29" y="301"/>
                      <a:pt x="28" y="302"/>
                      <a:pt x="26" y="303"/>
                    </a:cubicBezTo>
                    <a:cubicBezTo>
                      <a:pt x="23" y="304"/>
                      <a:pt x="19" y="303"/>
                      <a:pt x="18" y="299"/>
                    </a:cubicBezTo>
                    <a:cubicBezTo>
                      <a:pt x="15" y="294"/>
                      <a:pt x="13" y="288"/>
                      <a:pt x="11" y="281"/>
                    </a:cubicBezTo>
                    <a:cubicBezTo>
                      <a:pt x="10" y="278"/>
                      <a:pt x="12" y="275"/>
                      <a:pt x="15" y="274"/>
                    </a:cubicBezTo>
                    <a:cubicBezTo>
                      <a:pt x="18" y="272"/>
                      <a:pt x="22" y="274"/>
                      <a:pt x="23" y="278"/>
                    </a:cubicBezTo>
                    <a:cubicBezTo>
                      <a:pt x="25" y="283"/>
                      <a:pt x="27" y="289"/>
                      <a:pt x="29" y="295"/>
                    </a:cubicBezTo>
                    <a:cubicBezTo>
                      <a:pt x="30" y="296"/>
                      <a:pt x="30" y="298"/>
                      <a:pt x="29" y="299"/>
                    </a:cubicBezTo>
                    <a:close/>
                    <a:moveTo>
                      <a:pt x="122" y="25"/>
                    </a:moveTo>
                    <a:cubicBezTo>
                      <a:pt x="122" y="27"/>
                      <a:pt x="121" y="28"/>
                      <a:pt x="120" y="29"/>
                    </a:cubicBezTo>
                    <a:cubicBezTo>
                      <a:pt x="114" y="32"/>
                      <a:pt x="109" y="35"/>
                      <a:pt x="104" y="38"/>
                    </a:cubicBezTo>
                    <a:cubicBezTo>
                      <a:pt x="101" y="40"/>
                      <a:pt x="97" y="39"/>
                      <a:pt x="95" y="37"/>
                    </a:cubicBezTo>
                    <a:cubicBezTo>
                      <a:pt x="94" y="34"/>
                      <a:pt x="94" y="30"/>
                      <a:pt x="97" y="28"/>
                    </a:cubicBezTo>
                    <a:cubicBezTo>
                      <a:pt x="102" y="24"/>
                      <a:pt x="108" y="21"/>
                      <a:pt x="113" y="18"/>
                    </a:cubicBezTo>
                    <a:cubicBezTo>
                      <a:pt x="116" y="16"/>
                      <a:pt x="120" y="17"/>
                      <a:pt x="122" y="20"/>
                    </a:cubicBezTo>
                    <a:cubicBezTo>
                      <a:pt x="123" y="22"/>
                      <a:pt x="123" y="24"/>
                      <a:pt x="122" y="25"/>
                    </a:cubicBezTo>
                    <a:close/>
                    <a:moveTo>
                      <a:pt x="18" y="264"/>
                    </a:moveTo>
                    <a:cubicBezTo>
                      <a:pt x="17" y="266"/>
                      <a:pt x="16" y="267"/>
                      <a:pt x="13" y="268"/>
                    </a:cubicBezTo>
                    <a:cubicBezTo>
                      <a:pt x="10" y="269"/>
                      <a:pt x="7" y="266"/>
                      <a:pt x="6" y="263"/>
                    </a:cubicBezTo>
                    <a:cubicBezTo>
                      <a:pt x="4" y="257"/>
                      <a:pt x="3" y="251"/>
                      <a:pt x="2" y="244"/>
                    </a:cubicBezTo>
                    <a:cubicBezTo>
                      <a:pt x="2" y="241"/>
                      <a:pt x="4" y="238"/>
                      <a:pt x="8" y="237"/>
                    </a:cubicBezTo>
                    <a:cubicBezTo>
                      <a:pt x="11" y="237"/>
                      <a:pt x="14" y="239"/>
                      <a:pt x="15" y="242"/>
                    </a:cubicBezTo>
                    <a:cubicBezTo>
                      <a:pt x="16" y="248"/>
                      <a:pt x="17" y="254"/>
                      <a:pt x="18" y="260"/>
                    </a:cubicBezTo>
                    <a:cubicBezTo>
                      <a:pt x="19" y="261"/>
                      <a:pt x="18" y="263"/>
                      <a:pt x="18" y="264"/>
                    </a:cubicBezTo>
                    <a:close/>
                    <a:moveTo>
                      <a:pt x="92" y="46"/>
                    </a:moveTo>
                    <a:cubicBezTo>
                      <a:pt x="91" y="47"/>
                      <a:pt x="91" y="48"/>
                      <a:pt x="90" y="49"/>
                    </a:cubicBezTo>
                    <a:cubicBezTo>
                      <a:pt x="85" y="53"/>
                      <a:pt x="81" y="57"/>
                      <a:pt x="76" y="61"/>
                    </a:cubicBezTo>
                    <a:cubicBezTo>
                      <a:pt x="74" y="64"/>
                      <a:pt x="70" y="63"/>
                      <a:pt x="68" y="61"/>
                    </a:cubicBezTo>
                    <a:cubicBezTo>
                      <a:pt x="65" y="58"/>
                      <a:pt x="65" y="55"/>
                      <a:pt x="68" y="52"/>
                    </a:cubicBezTo>
                    <a:cubicBezTo>
                      <a:pt x="72" y="48"/>
                      <a:pt x="77" y="43"/>
                      <a:pt x="82" y="39"/>
                    </a:cubicBezTo>
                    <a:cubicBezTo>
                      <a:pt x="85" y="37"/>
                      <a:pt x="89" y="37"/>
                      <a:pt x="91" y="40"/>
                    </a:cubicBezTo>
                    <a:cubicBezTo>
                      <a:pt x="92" y="42"/>
                      <a:pt x="93" y="44"/>
                      <a:pt x="92" y="46"/>
                    </a:cubicBezTo>
                    <a:close/>
                    <a:moveTo>
                      <a:pt x="13" y="227"/>
                    </a:moveTo>
                    <a:cubicBezTo>
                      <a:pt x="12" y="229"/>
                      <a:pt x="10" y="231"/>
                      <a:pt x="7" y="231"/>
                    </a:cubicBezTo>
                    <a:cubicBezTo>
                      <a:pt x="4" y="231"/>
                      <a:pt x="1" y="229"/>
                      <a:pt x="1" y="225"/>
                    </a:cubicBezTo>
                    <a:cubicBezTo>
                      <a:pt x="0" y="219"/>
                      <a:pt x="0" y="212"/>
                      <a:pt x="0" y="206"/>
                    </a:cubicBezTo>
                    <a:cubicBezTo>
                      <a:pt x="0" y="203"/>
                      <a:pt x="3" y="200"/>
                      <a:pt x="7" y="200"/>
                    </a:cubicBezTo>
                    <a:cubicBezTo>
                      <a:pt x="10" y="200"/>
                      <a:pt x="13" y="203"/>
                      <a:pt x="13" y="206"/>
                    </a:cubicBezTo>
                    <a:cubicBezTo>
                      <a:pt x="13" y="212"/>
                      <a:pt x="13" y="219"/>
                      <a:pt x="13" y="225"/>
                    </a:cubicBezTo>
                    <a:cubicBezTo>
                      <a:pt x="13" y="225"/>
                      <a:pt x="13" y="226"/>
                      <a:pt x="13" y="227"/>
                    </a:cubicBezTo>
                    <a:close/>
                    <a:moveTo>
                      <a:pt x="65" y="72"/>
                    </a:moveTo>
                    <a:cubicBezTo>
                      <a:pt x="65" y="73"/>
                      <a:pt x="65" y="74"/>
                      <a:pt x="64" y="74"/>
                    </a:cubicBezTo>
                    <a:cubicBezTo>
                      <a:pt x="60" y="79"/>
                      <a:pt x="56" y="84"/>
                      <a:pt x="53" y="88"/>
                    </a:cubicBezTo>
                    <a:cubicBezTo>
                      <a:pt x="51" y="91"/>
                      <a:pt x="47" y="92"/>
                      <a:pt x="44" y="90"/>
                    </a:cubicBezTo>
                    <a:cubicBezTo>
                      <a:pt x="41" y="88"/>
                      <a:pt x="41" y="84"/>
                      <a:pt x="43" y="81"/>
                    </a:cubicBezTo>
                    <a:cubicBezTo>
                      <a:pt x="46" y="76"/>
                      <a:pt x="50" y="71"/>
                      <a:pt x="55" y="66"/>
                    </a:cubicBezTo>
                    <a:cubicBezTo>
                      <a:pt x="57" y="63"/>
                      <a:pt x="61" y="63"/>
                      <a:pt x="63" y="65"/>
                    </a:cubicBezTo>
                    <a:cubicBezTo>
                      <a:pt x="66" y="67"/>
                      <a:pt x="66" y="70"/>
                      <a:pt x="65" y="72"/>
                    </a:cubicBezTo>
                    <a:close/>
                    <a:moveTo>
                      <a:pt x="14" y="190"/>
                    </a:moveTo>
                    <a:cubicBezTo>
                      <a:pt x="13" y="193"/>
                      <a:pt x="10" y="194"/>
                      <a:pt x="7" y="194"/>
                    </a:cubicBezTo>
                    <a:cubicBezTo>
                      <a:pt x="4" y="194"/>
                      <a:pt x="1" y="190"/>
                      <a:pt x="2" y="187"/>
                    </a:cubicBezTo>
                    <a:cubicBezTo>
                      <a:pt x="2" y="181"/>
                      <a:pt x="3" y="174"/>
                      <a:pt x="5" y="168"/>
                    </a:cubicBezTo>
                    <a:cubicBezTo>
                      <a:pt x="5" y="165"/>
                      <a:pt x="9" y="162"/>
                      <a:pt x="12" y="163"/>
                    </a:cubicBezTo>
                    <a:cubicBezTo>
                      <a:pt x="16" y="164"/>
                      <a:pt x="18" y="167"/>
                      <a:pt x="17" y="171"/>
                    </a:cubicBezTo>
                    <a:cubicBezTo>
                      <a:pt x="16" y="176"/>
                      <a:pt x="15" y="182"/>
                      <a:pt x="14" y="188"/>
                    </a:cubicBezTo>
                    <a:cubicBezTo>
                      <a:pt x="14" y="189"/>
                      <a:pt x="14" y="190"/>
                      <a:pt x="14" y="190"/>
                    </a:cubicBezTo>
                    <a:close/>
                    <a:moveTo>
                      <a:pt x="43" y="103"/>
                    </a:moveTo>
                    <a:cubicBezTo>
                      <a:pt x="43" y="103"/>
                      <a:pt x="43" y="103"/>
                      <a:pt x="43" y="104"/>
                    </a:cubicBezTo>
                    <a:cubicBezTo>
                      <a:pt x="40" y="109"/>
                      <a:pt x="37" y="114"/>
                      <a:pt x="34" y="119"/>
                    </a:cubicBezTo>
                    <a:cubicBezTo>
                      <a:pt x="33" y="123"/>
                      <a:pt x="29" y="124"/>
                      <a:pt x="26" y="122"/>
                    </a:cubicBezTo>
                    <a:cubicBezTo>
                      <a:pt x="23" y="121"/>
                      <a:pt x="22" y="117"/>
                      <a:pt x="23" y="114"/>
                    </a:cubicBezTo>
                    <a:cubicBezTo>
                      <a:pt x="26" y="108"/>
                      <a:pt x="29" y="103"/>
                      <a:pt x="32" y="97"/>
                    </a:cubicBezTo>
                    <a:cubicBezTo>
                      <a:pt x="34" y="94"/>
                      <a:pt x="38" y="93"/>
                      <a:pt x="41" y="95"/>
                    </a:cubicBezTo>
                    <a:cubicBezTo>
                      <a:pt x="44" y="96"/>
                      <a:pt x="45" y="100"/>
                      <a:pt x="43" y="103"/>
                    </a:cubicBezTo>
                    <a:close/>
                    <a:moveTo>
                      <a:pt x="21" y="154"/>
                    </a:moveTo>
                    <a:cubicBezTo>
                      <a:pt x="20" y="157"/>
                      <a:pt x="17" y="158"/>
                      <a:pt x="14" y="157"/>
                    </a:cubicBezTo>
                    <a:cubicBezTo>
                      <a:pt x="10" y="156"/>
                      <a:pt x="8" y="153"/>
                      <a:pt x="9" y="150"/>
                    </a:cubicBezTo>
                    <a:cubicBezTo>
                      <a:pt x="11" y="143"/>
                      <a:pt x="13" y="137"/>
                      <a:pt x="15" y="131"/>
                    </a:cubicBezTo>
                    <a:cubicBezTo>
                      <a:pt x="15" y="131"/>
                      <a:pt x="15" y="131"/>
                      <a:pt x="15" y="131"/>
                    </a:cubicBezTo>
                    <a:cubicBezTo>
                      <a:pt x="17" y="128"/>
                      <a:pt x="20" y="127"/>
                      <a:pt x="24" y="128"/>
                    </a:cubicBezTo>
                    <a:cubicBezTo>
                      <a:pt x="27" y="129"/>
                      <a:pt x="28" y="133"/>
                      <a:pt x="27" y="136"/>
                    </a:cubicBezTo>
                    <a:cubicBezTo>
                      <a:pt x="25" y="142"/>
                      <a:pt x="23" y="147"/>
                      <a:pt x="21" y="153"/>
                    </a:cubicBezTo>
                    <a:cubicBezTo>
                      <a:pt x="21" y="153"/>
                      <a:pt x="21" y="153"/>
                      <a:pt x="21" y="15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4" name="组合 413"/>
            <p:cNvGrpSpPr/>
            <p:nvPr/>
          </p:nvGrpSpPr>
          <p:grpSpPr>
            <a:xfrm>
              <a:off x="456878" y="1162318"/>
              <a:ext cx="3761408" cy="4362818"/>
              <a:chOff x="4445000" y="1454150"/>
              <a:chExt cx="3302000" cy="3829956"/>
            </a:xfrm>
          </p:grpSpPr>
          <p:grpSp>
            <p:nvGrpSpPr>
              <p:cNvPr id="415" name="组合 208"/>
              <p:cNvGrpSpPr/>
              <p:nvPr/>
            </p:nvGrpSpPr>
            <p:grpSpPr>
              <a:xfrm>
                <a:off x="6027737" y="4639581"/>
                <a:ext cx="184150" cy="644525"/>
                <a:chOff x="2752726" y="4344988"/>
                <a:chExt cx="184150" cy="644525"/>
              </a:xfrm>
              <a:solidFill>
                <a:schemeClr val="accent6"/>
              </a:solidFill>
            </p:grpSpPr>
            <p:sp>
              <p:nvSpPr>
                <p:cNvPr id="521" name="Freeform 101"/>
                <p:cNvSpPr/>
                <p:nvPr/>
              </p:nvSpPr>
              <p:spPr bwMode="auto">
                <a:xfrm>
                  <a:off x="2762251" y="4427538"/>
                  <a:ext cx="174625" cy="519113"/>
                </a:xfrm>
                <a:custGeom>
                  <a:avLst/>
                  <a:gdLst>
                    <a:gd name="T0" fmla="*/ 34 w 110"/>
                    <a:gd name="T1" fmla="*/ 267 h 327"/>
                    <a:gd name="T2" fmla="*/ 67 w 110"/>
                    <a:gd name="T3" fmla="*/ 327 h 327"/>
                    <a:gd name="T4" fmla="*/ 95 w 110"/>
                    <a:gd name="T5" fmla="*/ 323 h 327"/>
                    <a:gd name="T6" fmla="*/ 110 w 110"/>
                    <a:gd name="T7" fmla="*/ 256 h 327"/>
                    <a:gd name="T8" fmla="*/ 76 w 110"/>
                    <a:gd name="T9" fmla="*/ 0 h 327"/>
                    <a:gd name="T10" fmla="*/ 0 w 110"/>
                    <a:gd name="T11" fmla="*/ 10 h 327"/>
                    <a:gd name="T12" fmla="*/ 34 w 110"/>
                    <a:gd name="T13" fmla="*/ 267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0" h="327">
                      <a:moveTo>
                        <a:pt x="34" y="267"/>
                      </a:moveTo>
                      <a:lnTo>
                        <a:pt x="67" y="327"/>
                      </a:lnTo>
                      <a:lnTo>
                        <a:pt x="95" y="323"/>
                      </a:lnTo>
                      <a:lnTo>
                        <a:pt x="110" y="256"/>
                      </a:lnTo>
                      <a:lnTo>
                        <a:pt x="76" y="0"/>
                      </a:lnTo>
                      <a:lnTo>
                        <a:pt x="0" y="10"/>
                      </a:lnTo>
                      <a:lnTo>
                        <a:pt x="34" y="26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22" name="Freeform 102"/>
                <p:cNvSpPr/>
                <p:nvPr/>
              </p:nvSpPr>
              <p:spPr bwMode="auto">
                <a:xfrm>
                  <a:off x="2754313" y="4344988"/>
                  <a:ext cx="128588" cy="146050"/>
                </a:xfrm>
                <a:custGeom>
                  <a:avLst/>
                  <a:gdLst>
                    <a:gd name="T0" fmla="*/ 5 w 81"/>
                    <a:gd name="T1" fmla="*/ 58 h 92"/>
                    <a:gd name="T2" fmla="*/ 5 w 81"/>
                    <a:gd name="T3" fmla="*/ 58 h 92"/>
                    <a:gd name="T4" fmla="*/ 7 w 81"/>
                    <a:gd name="T5" fmla="*/ 66 h 92"/>
                    <a:gd name="T6" fmla="*/ 10 w 81"/>
                    <a:gd name="T7" fmla="*/ 73 h 92"/>
                    <a:gd name="T8" fmla="*/ 15 w 81"/>
                    <a:gd name="T9" fmla="*/ 78 h 92"/>
                    <a:gd name="T10" fmla="*/ 20 w 81"/>
                    <a:gd name="T11" fmla="*/ 84 h 92"/>
                    <a:gd name="T12" fmla="*/ 26 w 81"/>
                    <a:gd name="T13" fmla="*/ 88 h 92"/>
                    <a:gd name="T14" fmla="*/ 33 w 81"/>
                    <a:gd name="T15" fmla="*/ 90 h 92"/>
                    <a:gd name="T16" fmla="*/ 39 w 81"/>
                    <a:gd name="T17" fmla="*/ 92 h 92"/>
                    <a:gd name="T18" fmla="*/ 47 w 81"/>
                    <a:gd name="T19" fmla="*/ 90 h 92"/>
                    <a:gd name="T20" fmla="*/ 49 w 81"/>
                    <a:gd name="T21" fmla="*/ 90 h 92"/>
                    <a:gd name="T22" fmla="*/ 49 w 81"/>
                    <a:gd name="T23" fmla="*/ 90 h 92"/>
                    <a:gd name="T24" fmla="*/ 56 w 81"/>
                    <a:gd name="T25" fmla="*/ 89 h 92"/>
                    <a:gd name="T26" fmla="*/ 62 w 81"/>
                    <a:gd name="T27" fmla="*/ 86 h 92"/>
                    <a:gd name="T28" fmla="*/ 69 w 81"/>
                    <a:gd name="T29" fmla="*/ 81 h 92"/>
                    <a:gd name="T30" fmla="*/ 73 w 81"/>
                    <a:gd name="T31" fmla="*/ 77 h 92"/>
                    <a:gd name="T32" fmla="*/ 77 w 81"/>
                    <a:gd name="T33" fmla="*/ 70 h 92"/>
                    <a:gd name="T34" fmla="*/ 80 w 81"/>
                    <a:gd name="T35" fmla="*/ 63 h 92"/>
                    <a:gd name="T36" fmla="*/ 81 w 81"/>
                    <a:gd name="T37" fmla="*/ 56 h 92"/>
                    <a:gd name="T38" fmla="*/ 81 w 81"/>
                    <a:gd name="T39" fmla="*/ 48 h 92"/>
                    <a:gd name="T40" fmla="*/ 76 w 81"/>
                    <a:gd name="T41" fmla="*/ 13 h 92"/>
                    <a:gd name="T42" fmla="*/ 76 w 81"/>
                    <a:gd name="T43" fmla="*/ 13 h 92"/>
                    <a:gd name="T44" fmla="*/ 75 w 81"/>
                    <a:gd name="T45" fmla="*/ 8 h 92"/>
                    <a:gd name="T46" fmla="*/ 72 w 81"/>
                    <a:gd name="T47" fmla="*/ 2 h 92"/>
                    <a:gd name="T48" fmla="*/ 68 w 81"/>
                    <a:gd name="T49" fmla="*/ 1 h 92"/>
                    <a:gd name="T50" fmla="*/ 64 w 81"/>
                    <a:gd name="T51" fmla="*/ 0 h 92"/>
                    <a:gd name="T52" fmla="*/ 51 w 81"/>
                    <a:gd name="T53" fmla="*/ 0 h 92"/>
                    <a:gd name="T54" fmla="*/ 37 w 81"/>
                    <a:gd name="T55" fmla="*/ 2 h 92"/>
                    <a:gd name="T56" fmla="*/ 35 w 81"/>
                    <a:gd name="T57" fmla="*/ 2 h 92"/>
                    <a:gd name="T58" fmla="*/ 35 w 81"/>
                    <a:gd name="T59" fmla="*/ 2 h 92"/>
                    <a:gd name="T60" fmla="*/ 22 w 81"/>
                    <a:gd name="T61" fmla="*/ 4 h 92"/>
                    <a:gd name="T62" fmla="*/ 10 w 81"/>
                    <a:gd name="T63" fmla="*/ 6 h 92"/>
                    <a:gd name="T64" fmla="*/ 5 w 81"/>
                    <a:gd name="T65" fmla="*/ 9 h 92"/>
                    <a:gd name="T66" fmla="*/ 3 w 81"/>
                    <a:gd name="T67" fmla="*/ 12 h 92"/>
                    <a:gd name="T68" fmla="*/ 0 w 81"/>
                    <a:gd name="T69" fmla="*/ 17 h 92"/>
                    <a:gd name="T70" fmla="*/ 0 w 81"/>
                    <a:gd name="T71" fmla="*/ 24 h 92"/>
                    <a:gd name="T72" fmla="*/ 5 w 81"/>
                    <a:gd name="T73" fmla="*/ 58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1" h="92">
                      <a:moveTo>
                        <a:pt x="5" y="58"/>
                      </a:moveTo>
                      <a:lnTo>
                        <a:pt x="5" y="58"/>
                      </a:lnTo>
                      <a:lnTo>
                        <a:pt x="7" y="66"/>
                      </a:lnTo>
                      <a:lnTo>
                        <a:pt x="10" y="73"/>
                      </a:lnTo>
                      <a:lnTo>
                        <a:pt x="15" y="78"/>
                      </a:lnTo>
                      <a:lnTo>
                        <a:pt x="20" y="84"/>
                      </a:lnTo>
                      <a:lnTo>
                        <a:pt x="26" y="88"/>
                      </a:lnTo>
                      <a:lnTo>
                        <a:pt x="33" y="90"/>
                      </a:lnTo>
                      <a:lnTo>
                        <a:pt x="39" y="92"/>
                      </a:lnTo>
                      <a:lnTo>
                        <a:pt x="47" y="90"/>
                      </a:lnTo>
                      <a:lnTo>
                        <a:pt x="49" y="90"/>
                      </a:lnTo>
                      <a:lnTo>
                        <a:pt x="49" y="90"/>
                      </a:lnTo>
                      <a:lnTo>
                        <a:pt x="56" y="89"/>
                      </a:lnTo>
                      <a:lnTo>
                        <a:pt x="62" y="86"/>
                      </a:lnTo>
                      <a:lnTo>
                        <a:pt x="69" y="81"/>
                      </a:lnTo>
                      <a:lnTo>
                        <a:pt x="73" y="77"/>
                      </a:lnTo>
                      <a:lnTo>
                        <a:pt x="77" y="70"/>
                      </a:lnTo>
                      <a:lnTo>
                        <a:pt x="80" y="63"/>
                      </a:lnTo>
                      <a:lnTo>
                        <a:pt x="81" y="56"/>
                      </a:lnTo>
                      <a:lnTo>
                        <a:pt x="81" y="48"/>
                      </a:lnTo>
                      <a:lnTo>
                        <a:pt x="76" y="13"/>
                      </a:lnTo>
                      <a:lnTo>
                        <a:pt x="76" y="13"/>
                      </a:lnTo>
                      <a:lnTo>
                        <a:pt x="75" y="8"/>
                      </a:lnTo>
                      <a:lnTo>
                        <a:pt x="72" y="2"/>
                      </a:lnTo>
                      <a:lnTo>
                        <a:pt x="68" y="1"/>
                      </a:lnTo>
                      <a:lnTo>
                        <a:pt x="64" y="0"/>
                      </a:lnTo>
                      <a:lnTo>
                        <a:pt x="51" y="0"/>
                      </a:lnTo>
                      <a:lnTo>
                        <a:pt x="37" y="2"/>
                      </a:lnTo>
                      <a:lnTo>
                        <a:pt x="35" y="2"/>
                      </a:lnTo>
                      <a:lnTo>
                        <a:pt x="35" y="2"/>
                      </a:lnTo>
                      <a:lnTo>
                        <a:pt x="22" y="4"/>
                      </a:lnTo>
                      <a:lnTo>
                        <a:pt x="10" y="6"/>
                      </a:lnTo>
                      <a:lnTo>
                        <a:pt x="5" y="9"/>
                      </a:lnTo>
                      <a:lnTo>
                        <a:pt x="3" y="12"/>
                      </a:lnTo>
                      <a:lnTo>
                        <a:pt x="0" y="17"/>
                      </a:lnTo>
                      <a:lnTo>
                        <a:pt x="0" y="24"/>
                      </a:lnTo>
                      <a:lnTo>
                        <a:pt x="5" y="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23" name="Freeform 103"/>
                <p:cNvSpPr/>
                <p:nvPr/>
              </p:nvSpPr>
              <p:spPr bwMode="auto">
                <a:xfrm>
                  <a:off x="2752726" y="4394200"/>
                  <a:ext cx="149225" cy="142875"/>
                </a:xfrm>
                <a:custGeom>
                  <a:avLst/>
                  <a:gdLst>
                    <a:gd name="T0" fmla="*/ 11 w 94"/>
                    <a:gd name="T1" fmla="*/ 90 h 90"/>
                    <a:gd name="T2" fmla="*/ 94 w 94"/>
                    <a:gd name="T3" fmla="*/ 80 h 90"/>
                    <a:gd name="T4" fmla="*/ 84 w 94"/>
                    <a:gd name="T5" fmla="*/ 0 h 90"/>
                    <a:gd name="T6" fmla="*/ 0 w 94"/>
                    <a:gd name="T7" fmla="*/ 11 h 90"/>
                    <a:gd name="T8" fmla="*/ 11 w 94"/>
                    <a:gd name="T9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90">
                      <a:moveTo>
                        <a:pt x="11" y="90"/>
                      </a:moveTo>
                      <a:lnTo>
                        <a:pt x="94" y="80"/>
                      </a:lnTo>
                      <a:lnTo>
                        <a:pt x="84" y="0"/>
                      </a:lnTo>
                      <a:lnTo>
                        <a:pt x="0" y="11"/>
                      </a:lnTo>
                      <a:lnTo>
                        <a:pt x="11" y="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24" name="Freeform 104"/>
                <p:cNvSpPr/>
                <p:nvPr/>
              </p:nvSpPr>
              <p:spPr bwMode="auto">
                <a:xfrm>
                  <a:off x="2868613" y="4933950"/>
                  <a:ext cx="44450" cy="55563"/>
                </a:xfrm>
                <a:custGeom>
                  <a:avLst/>
                  <a:gdLst>
                    <a:gd name="T0" fmla="*/ 28 w 28"/>
                    <a:gd name="T1" fmla="*/ 2 h 35"/>
                    <a:gd name="T2" fmla="*/ 28 w 28"/>
                    <a:gd name="T3" fmla="*/ 2 h 35"/>
                    <a:gd name="T4" fmla="*/ 27 w 28"/>
                    <a:gd name="T5" fmla="*/ 14 h 35"/>
                    <a:gd name="T6" fmla="*/ 21 w 28"/>
                    <a:gd name="T7" fmla="*/ 31 h 35"/>
                    <a:gd name="T8" fmla="*/ 21 w 28"/>
                    <a:gd name="T9" fmla="*/ 31 h 35"/>
                    <a:gd name="T10" fmla="*/ 20 w 28"/>
                    <a:gd name="T11" fmla="*/ 35 h 35"/>
                    <a:gd name="T12" fmla="*/ 19 w 28"/>
                    <a:gd name="T13" fmla="*/ 35 h 35"/>
                    <a:gd name="T14" fmla="*/ 16 w 28"/>
                    <a:gd name="T15" fmla="*/ 35 h 35"/>
                    <a:gd name="T16" fmla="*/ 13 w 28"/>
                    <a:gd name="T17" fmla="*/ 32 h 35"/>
                    <a:gd name="T18" fmla="*/ 11 w 28"/>
                    <a:gd name="T19" fmla="*/ 27 h 35"/>
                    <a:gd name="T20" fmla="*/ 0 w 28"/>
                    <a:gd name="T21" fmla="*/ 8 h 35"/>
                    <a:gd name="T22" fmla="*/ 0 w 28"/>
                    <a:gd name="T23" fmla="*/ 8 h 35"/>
                    <a:gd name="T24" fmla="*/ 3 w 28"/>
                    <a:gd name="T25" fmla="*/ 5 h 35"/>
                    <a:gd name="T26" fmla="*/ 8 w 28"/>
                    <a:gd name="T27" fmla="*/ 2 h 35"/>
                    <a:gd name="T28" fmla="*/ 12 w 28"/>
                    <a:gd name="T29" fmla="*/ 1 h 35"/>
                    <a:gd name="T30" fmla="*/ 16 w 28"/>
                    <a:gd name="T31" fmla="*/ 0 h 35"/>
                    <a:gd name="T32" fmla="*/ 23 w 28"/>
                    <a:gd name="T33" fmla="*/ 0 h 35"/>
                    <a:gd name="T34" fmla="*/ 28 w 28"/>
                    <a:gd name="T35" fmla="*/ 2 h 35"/>
                    <a:gd name="T36" fmla="*/ 28 w 28"/>
                    <a:gd name="T3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" h="35">
                      <a:moveTo>
                        <a:pt x="28" y="2"/>
                      </a:moveTo>
                      <a:lnTo>
                        <a:pt x="28" y="2"/>
                      </a:lnTo>
                      <a:lnTo>
                        <a:pt x="27" y="14"/>
                      </a:lnTo>
                      <a:lnTo>
                        <a:pt x="21" y="31"/>
                      </a:lnTo>
                      <a:lnTo>
                        <a:pt x="21" y="31"/>
                      </a:lnTo>
                      <a:lnTo>
                        <a:pt x="20" y="35"/>
                      </a:lnTo>
                      <a:lnTo>
                        <a:pt x="19" y="35"/>
                      </a:lnTo>
                      <a:lnTo>
                        <a:pt x="16" y="35"/>
                      </a:lnTo>
                      <a:lnTo>
                        <a:pt x="13" y="32"/>
                      </a:lnTo>
                      <a:lnTo>
                        <a:pt x="11" y="27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3" y="5"/>
                      </a:lnTo>
                      <a:lnTo>
                        <a:pt x="8" y="2"/>
                      </a:lnTo>
                      <a:lnTo>
                        <a:pt x="12" y="1"/>
                      </a:lnTo>
                      <a:lnTo>
                        <a:pt x="16" y="0"/>
                      </a:lnTo>
                      <a:lnTo>
                        <a:pt x="23" y="0"/>
                      </a:lnTo>
                      <a:lnTo>
                        <a:pt x="28" y="2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16" name="组合 209"/>
              <p:cNvGrpSpPr/>
              <p:nvPr/>
            </p:nvGrpSpPr>
            <p:grpSpPr>
              <a:xfrm>
                <a:off x="5830887" y="4634818"/>
                <a:ext cx="203200" cy="601663"/>
                <a:chOff x="2555876" y="4340225"/>
                <a:chExt cx="203200" cy="601663"/>
              </a:xfrm>
              <a:solidFill>
                <a:schemeClr val="accent4"/>
              </a:solidFill>
            </p:grpSpPr>
            <p:sp>
              <p:nvSpPr>
                <p:cNvPr id="517" name="Freeform 105"/>
                <p:cNvSpPr/>
                <p:nvPr/>
              </p:nvSpPr>
              <p:spPr bwMode="auto">
                <a:xfrm>
                  <a:off x="2582863" y="4424363"/>
                  <a:ext cx="176213" cy="517525"/>
                </a:xfrm>
                <a:custGeom>
                  <a:avLst/>
                  <a:gdLst>
                    <a:gd name="T0" fmla="*/ 35 w 111"/>
                    <a:gd name="T1" fmla="*/ 266 h 326"/>
                    <a:gd name="T2" fmla="*/ 66 w 111"/>
                    <a:gd name="T3" fmla="*/ 326 h 326"/>
                    <a:gd name="T4" fmla="*/ 94 w 111"/>
                    <a:gd name="T5" fmla="*/ 322 h 326"/>
                    <a:gd name="T6" fmla="*/ 111 w 111"/>
                    <a:gd name="T7" fmla="*/ 256 h 326"/>
                    <a:gd name="T8" fmla="*/ 76 w 111"/>
                    <a:gd name="T9" fmla="*/ 0 h 326"/>
                    <a:gd name="T10" fmla="*/ 0 w 111"/>
                    <a:gd name="T11" fmla="*/ 11 h 326"/>
                    <a:gd name="T12" fmla="*/ 35 w 111"/>
                    <a:gd name="T13" fmla="*/ 266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1" h="326">
                      <a:moveTo>
                        <a:pt x="35" y="266"/>
                      </a:moveTo>
                      <a:lnTo>
                        <a:pt x="66" y="326"/>
                      </a:lnTo>
                      <a:lnTo>
                        <a:pt x="94" y="322"/>
                      </a:lnTo>
                      <a:lnTo>
                        <a:pt x="111" y="256"/>
                      </a:lnTo>
                      <a:lnTo>
                        <a:pt x="76" y="0"/>
                      </a:lnTo>
                      <a:lnTo>
                        <a:pt x="0" y="11"/>
                      </a:lnTo>
                      <a:lnTo>
                        <a:pt x="35" y="2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8" name="Freeform 106"/>
                <p:cNvSpPr/>
                <p:nvPr/>
              </p:nvSpPr>
              <p:spPr bwMode="auto">
                <a:xfrm>
                  <a:off x="2576513" y="4340225"/>
                  <a:ext cx="127000" cy="146050"/>
                </a:xfrm>
                <a:custGeom>
                  <a:avLst/>
                  <a:gdLst>
                    <a:gd name="T0" fmla="*/ 4 w 80"/>
                    <a:gd name="T1" fmla="*/ 59 h 92"/>
                    <a:gd name="T2" fmla="*/ 4 w 80"/>
                    <a:gd name="T3" fmla="*/ 59 h 92"/>
                    <a:gd name="T4" fmla="*/ 5 w 80"/>
                    <a:gd name="T5" fmla="*/ 66 h 92"/>
                    <a:gd name="T6" fmla="*/ 9 w 80"/>
                    <a:gd name="T7" fmla="*/ 73 h 92"/>
                    <a:gd name="T8" fmla="*/ 13 w 80"/>
                    <a:gd name="T9" fmla="*/ 80 h 92"/>
                    <a:gd name="T10" fmla="*/ 19 w 80"/>
                    <a:gd name="T11" fmla="*/ 84 h 92"/>
                    <a:gd name="T12" fmla="*/ 24 w 80"/>
                    <a:gd name="T13" fmla="*/ 88 h 92"/>
                    <a:gd name="T14" fmla="*/ 31 w 80"/>
                    <a:gd name="T15" fmla="*/ 91 h 92"/>
                    <a:gd name="T16" fmla="*/ 39 w 80"/>
                    <a:gd name="T17" fmla="*/ 92 h 92"/>
                    <a:gd name="T18" fmla="*/ 46 w 80"/>
                    <a:gd name="T19" fmla="*/ 92 h 92"/>
                    <a:gd name="T20" fmla="*/ 47 w 80"/>
                    <a:gd name="T21" fmla="*/ 92 h 92"/>
                    <a:gd name="T22" fmla="*/ 47 w 80"/>
                    <a:gd name="T23" fmla="*/ 92 h 92"/>
                    <a:gd name="T24" fmla="*/ 55 w 80"/>
                    <a:gd name="T25" fmla="*/ 89 h 92"/>
                    <a:gd name="T26" fmla="*/ 62 w 80"/>
                    <a:gd name="T27" fmla="*/ 87 h 92"/>
                    <a:gd name="T28" fmla="*/ 67 w 80"/>
                    <a:gd name="T29" fmla="*/ 82 h 92"/>
                    <a:gd name="T30" fmla="*/ 71 w 80"/>
                    <a:gd name="T31" fmla="*/ 77 h 92"/>
                    <a:gd name="T32" fmla="*/ 75 w 80"/>
                    <a:gd name="T33" fmla="*/ 70 h 92"/>
                    <a:gd name="T34" fmla="*/ 78 w 80"/>
                    <a:gd name="T35" fmla="*/ 64 h 92"/>
                    <a:gd name="T36" fmla="*/ 80 w 80"/>
                    <a:gd name="T37" fmla="*/ 57 h 92"/>
                    <a:gd name="T38" fmla="*/ 80 w 80"/>
                    <a:gd name="T39" fmla="*/ 49 h 92"/>
                    <a:gd name="T40" fmla="*/ 75 w 80"/>
                    <a:gd name="T41" fmla="*/ 15 h 92"/>
                    <a:gd name="T42" fmla="*/ 75 w 80"/>
                    <a:gd name="T43" fmla="*/ 15 h 92"/>
                    <a:gd name="T44" fmla="*/ 73 w 80"/>
                    <a:gd name="T45" fmla="*/ 8 h 92"/>
                    <a:gd name="T46" fmla="*/ 70 w 80"/>
                    <a:gd name="T47" fmla="*/ 4 h 92"/>
                    <a:gd name="T48" fmla="*/ 66 w 80"/>
                    <a:gd name="T49" fmla="*/ 1 h 92"/>
                    <a:gd name="T50" fmla="*/ 62 w 80"/>
                    <a:gd name="T51" fmla="*/ 0 h 92"/>
                    <a:gd name="T52" fmla="*/ 50 w 80"/>
                    <a:gd name="T53" fmla="*/ 1 h 92"/>
                    <a:gd name="T54" fmla="*/ 35 w 80"/>
                    <a:gd name="T55" fmla="*/ 3 h 92"/>
                    <a:gd name="T56" fmla="*/ 35 w 80"/>
                    <a:gd name="T57" fmla="*/ 3 h 92"/>
                    <a:gd name="T58" fmla="*/ 35 w 80"/>
                    <a:gd name="T59" fmla="*/ 3 h 92"/>
                    <a:gd name="T60" fmla="*/ 20 w 80"/>
                    <a:gd name="T61" fmla="*/ 5 h 92"/>
                    <a:gd name="T62" fmla="*/ 8 w 80"/>
                    <a:gd name="T63" fmla="*/ 7 h 92"/>
                    <a:gd name="T64" fmla="*/ 4 w 80"/>
                    <a:gd name="T65" fmla="*/ 9 h 92"/>
                    <a:gd name="T66" fmla="*/ 1 w 80"/>
                    <a:gd name="T67" fmla="*/ 13 h 92"/>
                    <a:gd name="T68" fmla="*/ 0 w 80"/>
                    <a:gd name="T69" fmla="*/ 17 h 92"/>
                    <a:gd name="T70" fmla="*/ 0 w 80"/>
                    <a:gd name="T71" fmla="*/ 24 h 92"/>
                    <a:gd name="T72" fmla="*/ 4 w 80"/>
                    <a:gd name="T73" fmla="*/ 5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0" h="92">
                      <a:moveTo>
                        <a:pt x="4" y="59"/>
                      </a:moveTo>
                      <a:lnTo>
                        <a:pt x="4" y="59"/>
                      </a:lnTo>
                      <a:lnTo>
                        <a:pt x="5" y="66"/>
                      </a:lnTo>
                      <a:lnTo>
                        <a:pt x="9" y="73"/>
                      </a:lnTo>
                      <a:lnTo>
                        <a:pt x="13" y="80"/>
                      </a:lnTo>
                      <a:lnTo>
                        <a:pt x="19" y="84"/>
                      </a:lnTo>
                      <a:lnTo>
                        <a:pt x="24" y="88"/>
                      </a:lnTo>
                      <a:lnTo>
                        <a:pt x="31" y="91"/>
                      </a:lnTo>
                      <a:lnTo>
                        <a:pt x="39" y="92"/>
                      </a:lnTo>
                      <a:lnTo>
                        <a:pt x="46" y="92"/>
                      </a:lnTo>
                      <a:lnTo>
                        <a:pt x="47" y="92"/>
                      </a:lnTo>
                      <a:lnTo>
                        <a:pt x="47" y="92"/>
                      </a:lnTo>
                      <a:lnTo>
                        <a:pt x="55" y="89"/>
                      </a:lnTo>
                      <a:lnTo>
                        <a:pt x="62" y="87"/>
                      </a:lnTo>
                      <a:lnTo>
                        <a:pt x="67" y="82"/>
                      </a:lnTo>
                      <a:lnTo>
                        <a:pt x="71" y="77"/>
                      </a:lnTo>
                      <a:lnTo>
                        <a:pt x="75" y="70"/>
                      </a:lnTo>
                      <a:lnTo>
                        <a:pt x="78" y="64"/>
                      </a:lnTo>
                      <a:lnTo>
                        <a:pt x="80" y="57"/>
                      </a:lnTo>
                      <a:lnTo>
                        <a:pt x="80" y="49"/>
                      </a:lnTo>
                      <a:lnTo>
                        <a:pt x="75" y="15"/>
                      </a:lnTo>
                      <a:lnTo>
                        <a:pt x="75" y="15"/>
                      </a:lnTo>
                      <a:lnTo>
                        <a:pt x="73" y="8"/>
                      </a:lnTo>
                      <a:lnTo>
                        <a:pt x="70" y="4"/>
                      </a:lnTo>
                      <a:lnTo>
                        <a:pt x="66" y="1"/>
                      </a:lnTo>
                      <a:lnTo>
                        <a:pt x="62" y="0"/>
                      </a:lnTo>
                      <a:lnTo>
                        <a:pt x="50" y="1"/>
                      </a:lnTo>
                      <a:lnTo>
                        <a:pt x="35" y="3"/>
                      </a:lnTo>
                      <a:lnTo>
                        <a:pt x="35" y="3"/>
                      </a:lnTo>
                      <a:lnTo>
                        <a:pt x="35" y="3"/>
                      </a:lnTo>
                      <a:lnTo>
                        <a:pt x="20" y="5"/>
                      </a:lnTo>
                      <a:lnTo>
                        <a:pt x="8" y="7"/>
                      </a:lnTo>
                      <a:lnTo>
                        <a:pt x="4" y="9"/>
                      </a:lnTo>
                      <a:lnTo>
                        <a:pt x="1" y="13"/>
                      </a:lnTo>
                      <a:lnTo>
                        <a:pt x="0" y="17"/>
                      </a:lnTo>
                      <a:lnTo>
                        <a:pt x="0" y="24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9" name="Freeform 107"/>
                <p:cNvSpPr/>
                <p:nvPr/>
              </p:nvSpPr>
              <p:spPr bwMode="auto">
                <a:xfrm>
                  <a:off x="2571751" y="4389438"/>
                  <a:ext cx="150813" cy="144463"/>
                </a:xfrm>
                <a:custGeom>
                  <a:avLst/>
                  <a:gdLst>
                    <a:gd name="T0" fmla="*/ 11 w 95"/>
                    <a:gd name="T1" fmla="*/ 91 h 91"/>
                    <a:gd name="T2" fmla="*/ 95 w 95"/>
                    <a:gd name="T3" fmla="*/ 80 h 91"/>
                    <a:gd name="T4" fmla="*/ 84 w 95"/>
                    <a:gd name="T5" fmla="*/ 0 h 91"/>
                    <a:gd name="T6" fmla="*/ 0 w 95"/>
                    <a:gd name="T7" fmla="*/ 11 h 91"/>
                    <a:gd name="T8" fmla="*/ 11 w 95"/>
                    <a:gd name="T9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1">
                      <a:moveTo>
                        <a:pt x="11" y="91"/>
                      </a:moveTo>
                      <a:lnTo>
                        <a:pt x="95" y="80"/>
                      </a:lnTo>
                      <a:lnTo>
                        <a:pt x="84" y="0"/>
                      </a:lnTo>
                      <a:lnTo>
                        <a:pt x="0" y="11"/>
                      </a:lnTo>
                      <a:lnTo>
                        <a:pt x="11" y="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20" name="Freeform 109"/>
                <p:cNvSpPr/>
                <p:nvPr/>
              </p:nvSpPr>
              <p:spPr bwMode="auto">
                <a:xfrm>
                  <a:off x="2555876" y="4430713"/>
                  <a:ext cx="44450" cy="260350"/>
                </a:xfrm>
                <a:custGeom>
                  <a:avLst/>
                  <a:gdLst>
                    <a:gd name="T0" fmla="*/ 21 w 28"/>
                    <a:gd name="T1" fmla="*/ 0 h 164"/>
                    <a:gd name="T2" fmla="*/ 21 w 28"/>
                    <a:gd name="T3" fmla="*/ 0 h 164"/>
                    <a:gd name="T4" fmla="*/ 11 w 28"/>
                    <a:gd name="T5" fmla="*/ 7 h 164"/>
                    <a:gd name="T6" fmla="*/ 5 w 28"/>
                    <a:gd name="T7" fmla="*/ 13 h 164"/>
                    <a:gd name="T8" fmla="*/ 2 w 28"/>
                    <a:gd name="T9" fmla="*/ 17 h 164"/>
                    <a:gd name="T10" fmla="*/ 0 w 28"/>
                    <a:gd name="T11" fmla="*/ 20 h 164"/>
                    <a:gd name="T12" fmla="*/ 0 w 28"/>
                    <a:gd name="T13" fmla="*/ 20 h 164"/>
                    <a:gd name="T14" fmla="*/ 3 w 28"/>
                    <a:gd name="T15" fmla="*/ 44 h 164"/>
                    <a:gd name="T16" fmla="*/ 9 w 28"/>
                    <a:gd name="T17" fmla="*/ 90 h 164"/>
                    <a:gd name="T18" fmla="*/ 18 w 28"/>
                    <a:gd name="T19" fmla="*/ 154 h 164"/>
                    <a:gd name="T20" fmla="*/ 18 w 28"/>
                    <a:gd name="T21" fmla="*/ 154 h 164"/>
                    <a:gd name="T22" fmla="*/ 17 w 28"/>
                    <a:gd name="T23" fmla="*/ 155 h 164"/>
                    <a:gd name="T24" fmla="*/ 18 w 28"/>
                    <a:gd name="T25" fmla="*/ 160 h 164"/>
                    <a:gd name="T26" fmla="*/ 19 w 28"/>
                    <a:gd name="T27" fmla="*/ 161 h 164"/>
                    <a:gd name="T28" fmla="*/ 21 w 28"/>
                    <a:gd name="T29" fmla="*/ 162 h 164"/>
                    <a:gd name="T30" fmla="*/ 23 w 28"/>
                    <a:gd name="T31" fmla="*/ 164 h 164"/>
                    <a:gd name="T32" fmla="*/ 28 w 28"/>
                    <a:gd name="T33" fmla="*/ 164 h 164"/>
                    <a:gd name="T34" fmla="*/ 13 w 28"/>
                    <a:gd name="T35" fmla="*/ 58 h 164"/>
                    <a:gd name="T36" fmla="*/ 19 w 28"/>
                    <a:gd name="T37" fmla="*/ 44 h 164"/>
                    <a:gd name="T38" fmla="*/ 21 w 28"/>
                    <a:gd name="T39" fmla="*/ 0 h 164"/>
                    <a:gd name="T40" fmla="*/ 21 w 28"/>
                    <a:gd name="T4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164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11" y="7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3" y="44"/>
                      </a:lnTo>
                      <a:lnTo>
                        <a:pt x="9" y="90"/>
                      </a:lnTo>
                      <a:lnTo>
                        <a:pt x="18" y="154"/>
                      </a:lnTo>
                      <a:lnTo>
                        <a:pt x="18" y="154"/>
                      </a:lnTo>
                      <a:lnTo>
                        <a:pt x="17" y="155"/>
                      </a:lnTo>
                      <a:lnTo>
                        <a:pt x="18" y="160"/>
                      </a:lnTo>
                      <a:lnTo>
                        <a:pt x="19" y="161"/>
                      </a:lnTo>
                      <a:lnTo>
                        <a:pt x="21" y="162"/>
                      </a:lnTo>
                      <a:lnTo>
                        <a:pt x="23" y="164"/>
                      </a:lnTo>
                      <a:lnTo>
                        <a:pt x="28" y="164"/>
                      </a:lnTo>
                      <a:lnTo>
                        <a:pt x="13" y="58"/>
                      </a:lnTo>
                      <a:lnTo>
                        <a:pt x="19" y="44"/>
                      </a:lnTo>
                      <a:lnTo>
                        <a:pt x="21" y="0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17" name="组合 207"/>
              <p:cNvGrpSpPr/>
              <p:nvPr/>
            </p:nvGrpSpPr>
            <p:grpSpPr>
              <a:xfrm>
                <a:off x="6294437" y="4641168"/>
                <a:ext cx="796925" cy="612776"/>
                <a:chOff x="3019426" y="4346575"/>
                <a:chExt cx="796925" cy="612776"/>
              </a:xfrm>
              <a:solidFill>
                <a:schemeClr val="accent5"/>
              </a:solidFill>
            </p:grpSpPr>
            <p:sp>
              <p:nvSpPr>
                <p:cNvPr id="511" name="Freeform 110"/>
                <p:cNvSpPr/>
                <p:nvPr/>
              </p:nvSpPr>
              <p:spPr bwMode="auto">
                <a:xfrm>
                  <a:off x="3040063" y="4346575"/>
                  <a:ext cx="776288" cy="347663"/>
                </a:xfrm>
                <a:custGeom>
                  <a:avLst/>
                  <a:gdLst>
                    <a:gd name="T0" fmla="*/ 247 w 489"/>
                    <a:gd name="T1" fmla="*/ 219 h 219"/>
                    <a:gd name="T2" fmla="*/ 489 w 489"/>
                    <a:gd name="T3" fmla="*/ 110 h 219"/>
                    <a:gd name="T4" fmla="*/ 240 w 489"/>
                    <a:gd name="T5" fmla="*/ 0 h 219"/>
                    <a:gd name="T6" fmla="*/ 0 w 489"/>
                    <a:gd name="T7" fmla="*/ 107 h 219"/>
                    <a:gd name="T8" fmla="*/ 247 w 489"/>
                    <a:gd name="T9" fmla="*/ 219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9" h="219">
                      <a:moveTo>
                        <a:pt x="247" y="219"/>
                      </a:moveTo>
                      <a:lnTo>
                        <a:pt x="489" y="110"/>
                      </a:lnTo>
                      <a:lnTo>
                        <a:pt x="240" y="0"/>
                      </a:lnTo>
                      <a:lnTo>
                        <a:pt x="0" y="107"/>
                      </a:lnTo>
                      <a:lnTo>
                        <a:pt x="247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2" name="Rectangle 111"/>
                <p:cNvSpPr>
                  <a:spLocks noChangeArrowheads="1"/>
                </p:cNvSpPr>
                <p:nvPr/>
              </p:nvSpPr>
              <p:spPr bwMode="auto">
                <a:xfrm>
                  <a:off x="3049588" y="4510088"/>
                  <a:ext cx="22225" cy="2555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3" name="Freeform 112"/>
                <p:cNvSpPr/>
                <p:nvPr/>
              </p:nvSpPr>
              <p:spPr bwMode="auto">
                <a:xfrm>
                  <a:off x="3022601" y="4735513"/>
                  <a:ext cx="76200" cy="77788"/>
                </a:xfrm>
                <a:custGeom>
                  <a:avLst/>
                  <a:gdLst>
                    <a:gd name="T0" fmla="*/ 0 w 48"/>
                    <a:gd name="T1" fmla="*/ 24 h 49"/>
                    <a:gd name="T2" fmla="*/ 0 w 48"/>
                    <a:gd name="T3" fmla="*/ 24 h 49"/>
                    <a:gd name="T4" fmla="*/ 0 w 48"/>
                    <a:gd name="T5" fmla="*/ 20 h 49"/>
                    <a:gd name="T6" fmla="*/ 2 w 48"/>
                    <a:gd name="T7" fmla="*/ 15 h 49"/>
                    <a:gd name="T8" fmla="*/ 4 w 48"/>
                    <a:gd name="T9" fmla="*/ 11 h 49"/>
                    <a:gd name="T10" fmla="*/ 7 w 48"/>
                    <a:gd name="T11" fmla="*/ 8 h 49"/>
                    <a:gd name="T12" fmla="*/ 11 w 48"/>
                    <a:gd name="T13" fmla="*/ 4 h 49"/>
                    <a:gd name="T14" fmla="*/ 15 w 48"/>
                    <a:gd name="T15" fmla="*/ 3 h 49"/>
                    <a:gd name="T16" fmla="*/ 19 w 48"/>
                    <a:gd name="T17" fmla="*/ 1 h 49"/>
                    <a:gd name="T18" fmla="*/ 25 w 48"/>
                    <a:gd name="T19" fmla="*/ 0 h 49"/>
                    <a:gd name="T20" fmla="*/ 25 w 48"/>
                    <a:gd name="T21" fmla="*/ 0 h 49"/>
                    <a:gd name="T22" fmla="*/ 29 w 48"/>
                    <a:gd name="T23" fmla="*/ 1 h 49"/>
                    <a:gd name="T24" fmla="*/ 34 w 48"/>
                    <a:gd name="T25" fmla="*/ 3 h 49"/>
                    <a:gd name="T26" fmla="*/ 38 w 48"/>
                    <a:gd name="T27" fmla="*/ 4 h 49"/>
                    <a:gd name="T28" fmla="*/ 41 w 48"/>
                    <a:gd name="T29" fmla="*/ 8 h 49"/>
                    <a:gd name="T30" fmla="*/ 44 w 48"/>
                    <a:gd name="T31" fmla="*/ 11 h 49"/>
                    <a:gd name="T32" fmla="*/ 46 w 48"/>
                    <a:gd name="T33" fmla="*/ 15 h 49"/>
                    <a:gd name="T34" fmla="*/ 48 w 48"/>
                    <a:gd name="T35" fmla="*/ 20 h 49"/>
                    <a:gd name="T36" fmla="*/ 48 w 48"/>
                    <a:gd name="T37" fmla="*/ 24 h 49"/>
                    <a:gd name="T38" fmla="*/ 48 w 48"/>
                    <a:gd name="T39" fmla="*/ 24 h 49"/>
                    <a:gd name="T40" fmla="*/ 48 w 48"/>
                    <a:gd name="T41" fmla="*/ 30 h 49"/>
                    <a:gd name="T42" fmla="*/ 46 w 48"/>
                    <a:gd name="T43" fmla="*/ 34 h 49"/>
                    <a:gd name="T44" fmla="*/ 44 w 48"/>
                    <a:gd name="T45" fmla="*/ 38 h 49"/>
                    <a:gd name="T46" fmla="*/ 41 w 48"/>
                    <a:gd name="T47" fmla="*/ 42 h 49"/>
                    <a:gd name="T48" fmla="*/ 38 w 48"/>
                    <a:gd name="T49" fmla="*/ 45 h 49"/>
                    <a:gd name="T50" fmla="*/ 34 w 48"/>
                    <a:gd name="T51" fmla="*/ 47 h 49"/>
                    <a:gd name="T52" fmla="*/ 29 w 48"/>
                    <a:gd name="T53" fmla="*/ 49 h 49"/>
                    <a:gd name="T54" fmla="*/ 25 w 48"/>
                    <a:gd name="T55" fmla="*/ 49 h 49"/>
                    <a:gd name="T56" fmla="*/ 25 w 48"/>
                    <a:gd name="T57" fmla="*/ 49 h 49"/>
                    <a:gd name="T58" fmla="*/ 19 w 48"/>
                    <a:gd name="T59" fmla="*/ 49 h 49"/>
                    <a:gd name="T60" fmla="*/ 15 w 48"/>
                    <a:gd name="T61" fmla="*/ 47 h 49"/>
                    <a:gd name="T62" fmla="*/ 11 w 48"/>
                    <a:gd name="T63" fmla="*/ 45 h 49"/>
                    <a:gd name="T64" fmla="*/ 7 w 48"/>
                    <a:gd name="T65" fmla="*/ 42 h 49"/>
                    <a:gd name="T66" fmla="*/ 4 w 48"/>
                    <a:gd name="T67" fmla="*/ 38 h 49"/>
                    <a:gd name="T68" fmla="*/ 2 w 48"/>
                    <a:gd name="T69" fmla="*/ 34 h 49"/>
                    <a:gd name="T70" fmla="*/ 0 w 48"/>
                    <a:gd name="T71" fmla="*/ 30 h 49"/>
                    <a:gd name="T72" fmla="*/ 0 w 48"/>
                    <a:gd name="T73" fmla="*/ 24 h 49"/>
                    <a:gd name="T74" fmla="*/ 0 w 48"/>
                    <a:gd name="T75" fmla="*/ 24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8" h="49">
                      <a:moveTo>
                        <a:pt x="0" y="24"/>
                      </a:moveTo>
                      <a:lnTo>
                        <a:pt x="0" y="24"/>
                      </a:lnTo>
                      <a:lnTo>
                        <a:pt x="0" y="20"/>
                      </a:lnTo>
                      <a:lnTo>
                        <a:pt x="2" y="15"/>
                      </a:lnTo>
                      <a:lnTo>
                        <a:pt x="4" y="11"/>
                      </a:lnTo>
                      <a:lnTo>
                        <a:pt x="7" y="8"/>
                      </a:lnTo>
                      <a:lnTo>
                        <a:pt x="11" y="4"/>
                      </a:lnTo>
                      <a:lnTo>
                        <a:pt x="15" y="3"/>
                      </a:lnTo>
                      <a:lnTo>
                        <a:pt x="19" y="1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29" y="1"/>
                      </a:lnTo>
                      <a:lnTo>
                        <a:pt x="34" y="3"/>
                      </a:lnTo>
                      <a:lnTo>
                        <a:pt x="38" y="4"/>
                      </a:lnTo>
                      <a:lnTo>
                        <a:pt x="41" y="8"/>
                      </a:lnTo>
                      <a:lnTo>
                        <a:pt x="44" y="11"/>
                      </a:lnTo>
                      <a:lnTo>
                        <a:pt x="46" y="15"/>
                      </a:lnTo>
                      <a:lnTo>
                        <a:pt x="48" y="20"/>
                      </a:lnTo>
                      <a:lnTo>
                        <a:pt x="48" y="24"/>
                      </a:lnTo>
                      <a:lnTo>
                        <a:pt x="48" y="24"/>
                      </a:lnTo>
                      <a:lnTo>
                        <a:pt x="48" y="30"/>
                      </a:lnTo>
                      <a:lnTo>
                        <a:pt x="46" y="34"/>
                      </a:lnTo>
                      <a:lnTo>
                        <a:pt x="44" y="38"/>
                      </a:lnTo>
                      <a:lnTo>
                        <a:pt x="41" y="42"/>
                      </a:lnTo>
                      <a:lnTo>
                        <a:pt x="38" y="45"/>
                      </a:lnTo>
                      <a:lnTo>
                        <a:pt x="34" y="47"/>
                      </a:lnTo>
                      <a:lnTo>
                        <a:pt x="29" y="49"/>
                      </a:lnTo>
                      <a:lnTo>
                        <a:pt x="25" y="49"/>
                      </a:lnTo>
                      <a:lnTo>
                        <a:pt x="25" y="49"/>
                      </a:lnTo>
                      <a:lnTo>
                        <a:pt x="19" y="49"/>
                      </a:lnTo>
                      <a:lnTo>
                        <a:pt x="15" y="47"/>
                      </a:lnTo>
                      <a:lnTo>
                        <a:pt x="11" y="45"/>
                      </a:lnTo>
                      <a:lnTo>
                        <a:pt x="7" y="42"/>
                      </a:lnTo>
                      <a:lnTo>
                        <a:pt x="4" y="38"/>
                      </a:lnTo>
                      <a:lnTo>
                        <a:pt x="2" y="34"/>
                      </a:lnTo>
                      <a:lnTo>
                        <a:pt x="0" y="30"/>
                      </a:lnTo>
                      <a:lnTo>
                        <a:pt x="0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4" name="Freeform 113"/>
                <p:cNvSpPr/>
                <p:nvPr/>
              </p:nvSpPr>
              <p:spPr bwMode="auto">
                <a:xfrm>
                  <a:off x="3052763" y="4778375"/>
                  <a:ext cx="46038" cy="169863"/>
                </a:xfrm>
                <a:custGeom>
                  <a:avLst/>
                  <a:gdLst>
                    <a:gd name="T0" fmla="*/ 17 w 29"/>
                    <a:gd name="T1" fmla="*/ 5 h 107"/>
                    <a:gd name="T2" fmla="*/ 17 w 29"/>
                    <a:gd name="T3" fmla="*/ 5 h 107"/>
                    <a:gd name="T4" fmla="*/ 19 w 29"/>
                    <a:gd name="T5" fmla="*/ 12 h 107"/>
                    <a:gd name="T6" fmla="*/ 22 w 29"/>
                    <a:gd name="T7" fmla="*/ 22 h 107"/>
                    <a:gd name="T8" fmla="*/ 25 w 29"/>
                    <a:gd name="T9" fmla="*/ 33 h 107"/>
                    <a:gd name="T10" fmla="*/ 27 w 29"/>
                    <a:gd name="T11" fmla="*/ 47 h 107"/>
                    <a:gd name="T12" fmla="*/ 29 w 29"/>
                    <a:gd name="T13" fmla="*/ 65 h 107"/>
                    <a:gd name="T14" fmla="*/ 29 w 29"/>
                    <a:gd name="T15" fmla="*/ 84 h 107"/>
                    <a:gd name="T16" fmla="*/ 27 w 29"/>
                    <a:gd name="T17" fmla="*/ 107 h 107"/>
                    <a:gd name="T18" fmla="*/ 0 w 29"/>
                    <a:gd name="T19" fmla="*/ 107 h 107"/>
                    <a:gd name="T20" fmla="*/ 0 w 29"/>
                    <a:gd name="T21" fmla="*/ 0 h 107"/>
                    <a:gd name="T22" fmla="*/ 0 w 29"/>
                    <a:gd name="T23" fmla="*/ 0 h 107"/>
                    <a:gd name="T24" fmla="*/ 8 w 29"/>
                    <a:gd name="T25" fmla="*/ 4 h 107"/>
                    <a:gd name="T26" fmla="*/ 14 w 29"/>
                    <a:gd name="T27" fmla="*/ 5 h 107"/>
                    <a:gd name="T28" fmla="*/ 15 w 29"/>
                    <a:gd name="T29" fmla="*/ 5 h 107"/>
                    <a:gd name="T30" fmla="*/ 17 w 29"/>
                    <a:gd name="T31" fmla="*/ 5 h 107"/>
                    <a:gd name="T32" fmla="*/ 17 w 29"/>
                    <a:gd name="T33" fmla="*/ 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9" h="107">
                      <a:moveTo>
                        <a:pt x="17" y="5"/>
                      </a:moveTo>
                      <a:lnTo>
                        <a:pt x="17" y="5"/>
                      </a:lnTo>
                      <a:lnTo>
                        <a:pt x="19" y="12"/>
                      </a:lnTo>
                      <a:lnTo>
                        <a:pt x="22" y="22"/>
                      </a:lnTo>
                      <a:lnTo>
                        <a:pt x="25" y="33"/>
                      </a:lnTo>
                      <a:lnTo>
                        <a:pt x="27" y="47"/>
                      </a:lnTo>
                      <a:lnTo>
                        <a:pt x="29" y="65"/>
                      </a:lnTo>
                      <a:lnTo>
                        <a:pt x="29" y="84"/>
                      </a:lnTo>
                      <a:lnTo>
                        <a:pt x="27" y="107"/>
                      </a:ln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8" y="4"/>
                      </a:lnTo>
                      <a:lnTo>
                        <a:pt x="14" y="5"/>
                      </a:lnTo>
                      <a:lnTo>
                        <a:pt x="15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5" name="Freeform 114"/>
                <p:cNvSpPr/>
                <p:nvPr/>
              </p:nvSpPr>
              <p:spPr bwMode="auto">
                <a:xfrm>
                  <a:off x="3019426" y="4778375"/>
                  <a:ext cx="46038" cy="169863"/>
                </a:xfrm>
                <a:custGeom>
                  <a:avLst/>
                  <a:gdLst>
                    <a:gd name="T0" fmla="*/ 13 w 29"/>
                    <a:gd name="T1" fmla="*/ 5 h 107"/>
                    <a:gd name="T2" fmla="*/ 13 w 29"/>
                    <a:gd name="T3" fmla="*/ 5 h 107"/>
                    <a:gd name="T4" fmla="*/ 10 w 29"/>
                    <a:gd name="T5" fmla="*/ 12 h 107"/>
                    <a:gd name="T6" fmla="*/ 4 w 29"/>
                    <a:gd name="T7" fmla="*/ 33 h 107"/>
                    <a:gd name="T8" fmla="*/ 2 w 29"/>
                    <a:gd name="T9" fmla="*/ 47 h 107"/>
                    <a:gd name="T10" fmla="*/ 0 w 29"/>
                    <a:gd name="T11" fmla="*/ 65 h 107"/>
                    <a:gd name="T12" fmla="*/ 0 w 29"/>
                    <a:gd name="T13" fmla="*/ 84 h 107"/>
                    <a:gd name="T14" fmla="*/ 1 w 29"/>
                    <a:gd name="T15" fmla="*/ 107 h 107"/>
                    <a:gd name="T16" fmla="*/ 29 w 29"/>
                    <a:gd name="T17" fmla="*/ 107 h 107"/>
                    <a:gd name="T18" fmla="*/ 29 w 29"/>
                    <a:gd name="T19" fmla="*/ 0 h 107"/>
                    <a:gd name="T20" fmla="*/ 29 w 29"/>
                    <a:gd name="T21" fmla="*/ 0 h 107"/>
                    <a:gd name="T22" fmla="*/ 21 w 29"/>
                    <a:gd name="T23" fmla="*/ 4 h 107"/>
                    <a:gd name="T24" fmla="*/ 16 w 29"/>
                    <a:gd name="T25" fmla="*/ 5 h 107"/>
                    <a:gd name="T26" fmla="*/ 13 w 29"/>
                    <a:gd name="T27" fmla="*/ 5 h 107"/>
                    <a:gd name="T28" fmla="*/ 13 w 29"/>
                    <a:gd name="T29" fmla="*/ 5 h 107"/>
                    <a:gd name="T30" fmla="*/ 13 w 29"/>
                    <a:gd name="T31" fmla="*/ 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107">
                      <a:moveTo>
                        <a:pt x="13" y="5"/>
                      </a:moveTo>
                      <a:lnTo>
                        <a:pt x="13" y="5"/>
                      </a:lnTo>
                      <a:lnTo>
                        <a:pt x="10" y="12"/>
                      </a:lnTo>
                      <a:lnTo>
                        <a:pt x="4" y="33"/>
                      </a:lnTo>
                      <a:lnTo>
                        <a:pt x="2" y="47"/>
                      </a:lnTo>
                      <a:lnTo>
                        <a:pt x="0" y="65"/>
                      </a:lnTo>
                      <a:lnTo>
                        <a:pt x="0" y="84"/>
                      </a:lnTo>
                      <a:lnTo>
                        <a:pt x="1" y="107"/>
                      </a:lnTo>
                      <a:lnTo>
                        <a:pt x="29" y="107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21" y="4"/>
                      </a:lnTo>
                      <a:lnTo>
                        <a:pt x="16" y="5"/>
                      </a:lnTo>
                      <a:lnTo>
                        <a:pt x="13" y="5"/>
                      </a:lnTo>
                      <a:lnTo>
                        <a:pt x="13" y="5"/>
                      </a:lnTo>
                      <a:lnTo>
                        <a:pt x="13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6" name="Freeform 115"/>
                <p:cNvSpPr/>
                <p:nvPr/>
              </p:nvSpPr>
              <p:spPr bwMode="auto">
                <a:xfrm>
                  <a:off x="3211513" y="4624388"/>
                  <a:ext cx="449263" cy="334963"/>
                </a:xfrm>
                <a:custGeom>
                  <a:avLst/>
                  <a:gdLst>
                    <a:gd name="T0" fmla="*/ 0 w 283"/>
                    <a:gd name="T1" fmla="*/ 0 h 211"/>
                    <a:gd name="T2" fmla="*/ 0 w 283"/>
                    <a:gd name="T3" fmla="*/ 0 h 211"/>
                    <a:gd name="T4" fmla="*/ 63 w 283"/>
                    <a:gd name="T5" fmla="*/ 29 h 211"/>
                    <a:gd name="T6" fmla="*/ 143 w 283"/>
                    <a:gd name="T7" fmla="*/ 67 h 211"/>
                    <a:gd name="T8" fmla="*/ 143 w 283"/>
                    <a:gd name="T9" fmla="*/ 67 h 211"/>
                    <a:gd name="T10" fmla="*/ 221 w 283"/>
                    <a:gd name="T11" fmla="*/ 29 h 211"/>
                    <a:gd name="T12" fmla="*/ 283 w 283"/>
                    <a:gd name="T13" fmla="*/ 0 h 211"/>
                    <a:gd name="T14" fmla="*/ 283 w 283"/>
                    <a:gd name="T15" fmla="*/ 163 h 211"/>
                    <a:gd name="T16" fmla="*/ 283 w 283"/>
                    <a:gd name="T17" fmla="*/ 163 h 211"/>
                    <a:gd name="T18" fmla="*/ 277 w 283"/>
                    <a:gd name="T19" fmla="*/ 170 h 211"/>
                    <a:gd name="T20" fmla="*/ 267 w 283"/>
                    <a:gd name="T21" fmla="*/ 177 h 211"/>
                    <a:gd name="T22" fmla="*/ 259 w 283"/>
                    <a:gd name="T23" fmla="*/ 182 h 211"/>
                    <a:gd name="T24" fmla="*/ 250 w 283"/>
                    <a:gd name="T25" fmla="*/ 188 h 211"/>
                    <a:gd name="T26" fmla="*/ 229 w 283"/>
                    <a:gd name="T27" fmla="*/ 196 h 211"/>
                    <a:gd name="T28" fmla="*/ 209 w 283"/>
                    <a:gd name="T29" fmla="*/ 201 h 211"/>
                    <a:gd name="T30" fmla="*/ 190 w 283"/>
                    <a:gd name="T31" fmla="*/ 205 h 211"/>
                    <a:gd name="T32" fmla="*/ 172 w 283"/>
                    <a:gd name="T33" fmla="*/ 208 h 211"/>
                    <a:gd name="T34" fmla="*/ 147 w 283"/>
                    <a:gd name="T35" fmla="*/ 211 h 211"/>
                    <a:gd name="T36" fmla="*/ 147 w 283"/>
                    <a:gd name="T37" fmla="*/ 211 h 211"/>
                    <a:gd name="T38" fmla="*/ 147 w 283"/>
                    <a:gd name="T39" fmla="*/ 211 h 211"/>
                    <a:gd name="T40" fmla="*/ 143 w 283"/>
                    <a:gd name="T41" fmla="*/ 211 h 211"/>
                    <a:gd name="T42" fmla="*/ 143 w 283"/>
                    <a:gd name="T43" fmla="*/ 211 h 211"/>
                    <a:gd name="T44" fmla="*/ 139 w 283"/>
                    <a:gd name="T45" fmla="*/ 211 h 211"/>
                    <a:gd name="T46" fmla="*/ 139 w 283"/>
                    <a:gd name="T47" fmla="*/ 211 h 211"/>
                    <a:gd name="T48" fmla="*/ 139 w 283"/>
                    <a:gd name="T49" fmla="*/ 211 h 211"/>
                    <a:gd name="T50" fmla="*/ 113 w 283"/>
                    <a:gd name="T51" fmla="*/ 208 h 211"/>
                    <a:gd name="T52" fmla="*/ 94 w 283"/>
                    <a:gd name="T53" fmla="*/ 205 h 211"/>
                    <a:gd name="T54" fmla="*/ 75 w 283"/>
                    <a:gd name="T55" fmla="*/ 201 h 211"/>
                    <a:gd name="T56" fmla="*/ 55 w 283"/>
                    <a:gd name="T57" fmla="*/ 196 h 211"/>
                    <a:gd name="T58" fmla="*/ 36 w 283"/>
                    <a:gd name="T59" fmla="*/ 188 h 211"/>
                    <a:gd name="T60" fmla="*/ 26 w 283"/>
                    <a:gd name="T61" fmla="*/ 182 h 211"/>
                    <a:gd name="T62" fmla="*/ 17 w 283"/>
                    <a:gd name="T63" fmla="*/ 177 h 211"/>
                    <a:gd name="T64" fmla="*/ 9 w 283"/>
                    <a:gd name="T65" fmla="*/ 170 h 211"/>
                    <a:gd name="T66" fmla="*/ 0 w 283"/>
                    <a:gd name="T67" fmla="*/ 163 h 211"/>
                    <a:gd name="T68" fmla="*/ 0 w 283"/>
                    <a:gd name="T69" fmla="*/ 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83" h="2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3" y="29"/>
                      </a:lnTo>
                      <a:lnTo>
                        <a:pt x="143" y="67"/>
                      </a:lnTo>
                      <a:lnTo>
                        <a:pt x="143" y="67"/>
                      </a:lnTo>
                      <a:lnTo>
                        <a:pt x="221" y="29"/>
                      </a:lnTo>
                      <a:lnTo>
                        <a:pt x="283" y="0"/>
                      </a:lnTo>
                      <a:lnTo>
                        <a:pt x="283" y="163"/>
                      </a:lnTo>
                      <a:lnTo>
                        <a:pt x="283" y="163"/>
                      </a:lnTo>
                      <a:lnTo>
                        <a:pt x="277" y="170"/>
                      </a:lnTo>
                      <a:lnTo>
                        <a:pt x="267" y="177"/>
                      </a:lnTo>
                      <a:lnTo>
                        <a:pt x="259" y="182"/>
                      </a:lnTo>
                      <a:lnTo>
                        <a:pt x="250" y="188"/>
                      </a:lnTo>
                      <a:lnTo>
                        <a:pt x="229" y="196"/>
                      </a:lnTo>
                      <a:lnTo>
                        <a:pt x="209" y="201"/>
                      </a:lnTo>
                      <a:lnTo>
                        <a:pt x="190" y="205"/>
                      </a:lnTo>
                      <a:lnTo>
                        <a:pt x="172" y="208"/>
                      </a:lnTo>
                      <a:lnTo>
                        <a:pt x="147" y="211"/>
                      </a:lnTo>
                      <a:lnTo>
                        <a:pt x="147" y="211"/>
                      </a:lnTo>
                      <a:lnTo>
                        <a:pt x="147" y="211"/>
                      </a:lnTo>
                      <a:lnTo>
                        <a:pt x="143" y="211"/>
                      </a:lnTo>
                      <a:lnTo>
                        <a:pt x="143" y="211"/>
                      </a:lnTo>
                      <a:lnTo>
                        <a:pt x="139" y="211"/>
                      </a:lnTo>
                      <a:lnTo>
                        <a:pt x="139" y="211"/>
                      </a:lnTo>
                      <a:lnTo>
                        <a:pt x="139" y="211"/>
                      </a:lnTo>
                      <a:lnTo>
                        <a:pt x="113" y="208"/>
                      </a:lnTo>
                      <a:lnTo>
                        <a:pt x="94" y="205"/>
                      </a:lnTo>
                      <a:lnTo>
                        <a:pt x="75" y="201"/>
                      </a:lnTo>
                      <a:lnTo>
                        <a:pt x="55" y="196"/>
                      </a:lnTo>
                      <a:lnTo>
                        <a:pt x="36" y="188"/>
                      </a:lnTo>
                      <a:lnTo>
                        <a:pt x="26" y="182"/>
                      </a:lnTo>
                      <a:lnTo>
                        <a:pt x="17" y="177"/>
                      </a:lnTo>
                      <a:lnTo>
                        <a:pt x="9" y="170"/>
                      </a:lnTo>
                      <a:lnTo>
                        <a:pt x="0" y="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18" name="Freeform 116"/>
              <p:cNvSpPr>
                <a:spLocks noEditPoints="1"/>
              </p:cNvSpPr>
              <p:nvPr/>
            </p:nvSpPr>
            <p:spPr bwMode="auto">
              <a:xfrm>
                <a:off x="7305675" y="2514600"/>
                <a:ext cx="392113" cy="492125"/>
              </a:xfrm>
              <a:custGeom>
                <a:avLst/>
                <a:gdLst>
                  <a:gd name="T0" fmla="*/ 206653075 w 247"/>
                  <a:gd name="T1" fmla="*/ 378023388 h 310"/>
                  <a:gd name="T2" fmla="*/ 219254712 w 247"/>
                  <a:gd name="T3" fmla="*/ 332660593 h 310"/>
                  <a:gd name="T4" fmla="*/ 219254712 w 247"/>
                  <a:gd name="T5" fmla="*/ 148690004 h 310"/>
                  <a:gd name="T6" fmla="*/ 199093392 w 247"/>
                  <a:gd name="T7" fmla="*/ 126007812 h 310"/>
                  <a:gd name="T8" fmla="*/ 201612757 w 247"/>
                  <a:gd name="T9" fmla="*/ 42843446 h 310"/>
                  <a:gd name="T10" fmla="*/ 201612757 w 247"/>
                  <a:gd name="T11" fmla="*/ 32762825 h 310"/>
                  <a:gd name="T12" fmla="*/ 231854713 w 247"/>
                  <a:gd name="T13" fmla="*/ 12601573 h 310"/>
                  <a:gd name="T14" fmla="*/ 315020748 w 247"/>
                  <a:gd name="T15" fmla="*/ 0 h 310"/>
                  <a:gd name="T16" fmla="*/ 408265831 w 247"/>
                  <a:gd name="T17" fmla="*/ 15120938 h 310"/>
                  <a:gd name="T18" fmla="*/ 423386884 w 247"/>
                  <a:gd name="T19" fmla="*/ 40322497 h 310"/>
                  <a:gd name="T20" fmla="*/ 428427201 w 247"/>
                  <a:gd name="T21" fmla="*/ 42843446 h 310"/>
                  <a:gd name="T22" fmla="*/ 423386884 w 247"/>
                  <a:gd name="T23" fmla="*/ 126007812 h 310"/>
                  <a:gd name="T24" fmla="*/ 408265831 w 247"/>
                  <a:gd name="T25" fmla="*/ 146169055 h 310"/>
                  <a:gd name="T26" fmla="*/ 393144878 w 247"/>
                  <a:gd name="T27" fmla="*/ 332660593 h 310"/>
                  <a:gd name="T28" fmla="*/ 395665831 w 247"/>
                  <a:gd name="T29" fmla="*/ 352821835 h 310"/>
                  <a:gd name="T30" fmla="*/ 418346566 w 247"/>
                  <a:gd name="T31" fmla="*/ 378023388 h 310"/>
                  <a:gd name="T32" fmla="*/ 478830378 w 247"/>
                  <a:gd name="T33" fmla="*/ 430947541 h 310"/>
                  <a:gd name="T34" fmla="*/ 582157684 w 247"/>
                  <a:gd name="T35" fmla="*/ 559474666 h 310"/>
                  <a:gd name="T36" fmla="*/ 619959273 w 247"/>
                  <a:gd name="T37" fmla="*/ 637600272 h 310"/>
                  <a:gd name="T38" fmla="*/ 612399591 w 247"/>
                  <a:gd name="T39" fmla="*/ 700603360 h 310"/>
                  <a:gd name="T40" fmla="*/ 594757685 w 247"/>
                  <a:gd name="T41" fmla="*/ 718245241 h 310"/>
                  <a:gd name="T42" fmla="*/ 471270695 w 247"/>
                  <a:gd name="T43" fmla="*/ 766127397 h 310"/>
                  <a:gd name="T44" fmla="*/ 355343290 w 247"/>
                  <a:gd name="T45" fmla="*/ 781248328 h 310"/>
                  <a:gd name="T46" fmla="*/ 284778842 w 247"/>
                  <a:gd name="T47" fmla="*/ 781248328 h 310"/>
                  <a:gd name="T48" fmla="*/ 128528944 w 247"/>
                  <a:gd name="T49" fmla="*/ 763608035 h 310"/>
                  <a:gd name="T50" fmla="*/ 158770850 w 247"/>
                  <a:gd name="T51" fmla="*/ 718245241 h 310"/>
                  <a:gd name="T52" fmla="*/ 209174077 w 247"/>
                  <a:gd name="T53" fmla="*/ 723285551 h 310"/>
                  <a:gd name="T54" fmla="*/ 153730533 w 247"/>
                  <a:gd name="T55" fmla="*/ 705643671 h 310"/>
                  <a:gd name="T56" fmla="*/ 128528944 w 247"/>
                  <a:gd name="T57" fmla="*/ 531753752 h 310"/>
                  <a:gd name="T58" fmla="*/ 191532122 w 247"/>
                  <a:gd name="T59" fmla="*/ 453628145 h 310"/>
                  <a:gd name="T60" fmla="*/ 128528944 w 247"/>
                  <a:gd name="T61" fmla="*/ 511592509 h 310"/>
                  <a:gd name="T62" fmla="*/ 171370851 w 247"/>
                  <a:gd name="T63" fmla="*/ 400705579 h 310"/>
                  <a:gd name="T64" fmla="*/ 128528944 w 247"/>
                  <a:gd name="T65" fmla="*/ 763608035 h 310"/>
                  <a:gd name="T66" fmla="*/ 75604790 w 247"/>
                  <a:gd name="T67" fmla="*/ 745966155 h 310"/>
                  <a:gd name="T68" fmla="*/ 27722553 w 247"/>
                  <a:gd name="T69" fmla="*/ 718245241 h 310"/>
                  <a:gd name="T70" fmla="*/ 5040319 w 247"/>
                  <a:gd name="T71" fmla="*/ 680442118 h 310"/>
                  <a:gd name="T72" fmla="*/ 7561273 w 247"/>
                  <a:gd name="T73" fmla="*/ 632559962 h 310"/>
                  <a:gd name="T74" fmla="*/ 68045107 w 247"/>
                  <a:gd name="T75" fmla="*/ 516632820 h 310"/>
                  <a:gd name="T76" fmla="*/ 128528944 w 247"/>
                  <a:gd name="T77" fmla="*/ 511592509 h 310"/>
                  <a:gd name="T78" fmla="*/ 68045107 w 247"/>
                  <a:gd name="T79" fmla="*/ 574595597 h 310"/>
                  <a:gd name="T80" fmla="*/ 45362872 w 247"/>
                  <a:gd name="T81" fmla="*/ 627519651 h 310"/>
                  <a:gd name="T82" fmla="*/ 45362872 w 247"/>
                  <a:gd name="T83" fmla="*/ 657761514 h 310"/>
                  <a:gd name="T84" fmla="*/ 68045107 w 247"/>
                  <a:gd name="T85" fmla="*/ 688003378 h 310"/>
                  <a:gd name="T86" fmla="*/ 128528944 w 247"/>
                  <a:gd name="T87" fmla="*/ 763608035 h 310"/>
                  <a:gd name="T88" fmla="*/ 128528944 w 247"/>
                  <a:gd name="T89" fmla="*/ 531753752 h 310"/>
                  <a:gd name="T90" fmla="*/ 85685425 w 247"/>
                  <a:gd name="T91" fmla="*/ 612398720 h 310"/>
                  <a:gd name="T92" fmla="*/ 90725743 w 247"/>
                  <a:gd name="T93" fmla="*/ 652721204 h 310"/>
                  <a:gd name="T94" fmla="*/ 128528944 w 247"/>
                  <a:gd name="T95" fmla="*/ 690522739 h 3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47"/>
                  <a:gd name="T145" fmla="*/ 0 h 310"/>
                  <a:gd name="T146" fmla="*/ 247 w 247"/>
                  <a:gd name="T147" fmla="*/ 310 h 31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47" h="310">
                    <a:moveTo>
                      <a:pt x="80" y="150"/>
                    </a:moveTo>
                    <a:lnTo>
                      <a:pt x="80" y="150"/>
                    </a:lnTo>
                    <a:lnTo>
                      <a:pt x="82" y="150"/>
                    </a:lnTo>
                    <a:lnTo>
                      <a:pt x="84" y="146"/>
                    </a:lnTo>
                    <a:lnTo>
                      <a:pt x="86" y="140"/>
                    </a:lnTo>
                    <a:lnTo>
                      <a:pt x="87" y="132"/>
                    </a:lnTo>
                    <a:lnTo>
                      <a:pt x="87" y="59"/>
                    </a:lnTo>
                    <a:lnTo>
                      <a:pt x="82" y="55"/>
                    </a:lnTo>
                    <a:lnTo>
                      <a:pt x="80" y="50"/>
                    </a:lnTo>
                    <a:lnTo>
                      <a:pt x="79" y="50"/>
                    </a:lnTo>
                    <a:lnTo>
                      <a:pt x="79" y="17"/>
                    </a:lnTo>
                    <a:lnTo>
                      <a:pt x="80" y="17"/>
                    </a:lnTo>
                    <a:lnTo>
                      <a:pt x="80" y="16"/>
                    </a:lnTo>
                    <a:lnTo>
                      <a:pt x="80" y="13"/>
                    </a:lnTo>
                    <a:lnTo>
                      <a:pt x="83" y="10"/>
                    </a:lnTo>
                    <a:lnTo>
                      <a:pt x="87" y="6"/>
                    </a:lnTo>
                    <a:lnTo>
                      <a:pt x="92" y="5"/>
                    </a:lnTo>
                    <a:lnTo>
                      <a:pt x="107" y="1"/>
                    </a:lnTo>
                    <a:lnTo>
                      <a:pt x="125" y="0"/>
                    </a:lnTo>
                    <a:lnTo>
                      <a:pt x="141" y="1"/>
                    </a:lnTo>
                    <a:lnTo>
                      <a:pt x="156" y="5"/>
                    </a:lnTo>
                    <a:lnTo>
                      <a:pt x="162" y="6"/>
                    </a:lnTo>
                    <a:lnTo>
                      <a:pt x="166" y="10"/>
                    </a:lnTo>
                    <a:lnTo>
                      <a:pt x="168" y="13"/>
                    </a:lnTo>
                    <a:lnTo>
                      <a:pt x="168" y="16"/>
                    </a:lnTo>
                    <a:lnTo>
                      <a:pt x="168" y="17"/>
                    </a:lnTo>
                    <a:lnTo>
                      <a:pt x="170" y="17"/>
                    </a:lnTo>
                    <a:lnTo>
                      <a:pt x="170" y="50"/>
                    </a:lnTo>
                    <a:lnTo>
                      <a:pt x="168" y="50"/>
                    </a:lnTo>
                    <a:lnTo>
                      <a:pt x="168" y="52"/>
                    </a:lnTo>
                    <a:lnTo>
                      <a:pt x="166" y="55"/>
                    </a:lnTo>
                    <a:lnTo>
                      <a:pt x="162" y="58"/>
                    </a:lnTo>
                    <a:lnTo>
                      <a:pt x="156" y="59"/>
                    </a:lnTo>
                    <a:lnTo>
                      <a:pt x="156" y="132"/>
                    </a:lnTo>
                    <a:lnTo>
                      <a:pt x="156" y="136"/>
                    </a:lnTo>
                    <a:lnTo>
                      <a:pt x="157" y="140"/>
                    </a:lnTo>
                    <a:lnTo>
                      <a:pt x="160" y="146"/>
                    </a:lnTo>
                    <a:lnTo>
                      <a:pt x="164" y="150"/>
                    </a:lnTo>
                    <a:lnTo>
                      <a:pt x="166" y="150"/>
                    </a:lnTo>
                    <a:lnTo>
                      <a:pt x="175" y="158"/>
                    </a:lnTo>
                    <a:lnTo>
                      <a:pt x="190" y="171"/>
                    </a:lnTo>
                    <a:lnTo>
                      <a:pt x="206" y="189"/>
                    </a:lnTo>
                    <a:lnTo>
                      <a:pt x="222" y="211"/>
                    </a:lnTo>
                    <a:lnTo>
                      <a:pt x="231" y="222"/>
                    </a:lnTo>
                    <a:lnTo>
                      <a:pt x="236" y="232"/>
                    </a:lnTo>
                    <a:lnTo>
                      <a:pt x="241" y="243"/>
                    </a:lnTo>
                    <a:lnTo>
                      <a:pt x="246" y="253"/>
                    </a:lnTo>
                    <a:lnTo>
                      <a:pt x="247" y="262"/>
                    </a:lnTo>
                    <a:lnTo>
                      <a:pt x="246" y="272"/>
                    </a:lnTo>
                    <a:lnTo>
                      <a:pt x="243" y="278"/>
                    </a:lnTo>
                    <a:lnTo>
                      <a:pt x="240" y="282"/>
                    </a:lnTo>
                    <a:lnTo>
                      <a:pt x="236" y="285"/>
                    </a:lnTo>
                    <a:lnTo>
                      <a:pt x="221" y="293"/>
                    </a:lnTo>
                    <a:lnTo>
                      <a:pt x="205" y="300"/>
                    </a:lnTo>
                    <a:lnTo>
                      <a:pt x="187" y="304"/>
                    </a:lnTo>
                    <a:lnTo>
                      <a:pt x="171" y="307"/>
                    </a:lnTo>
                    <a:lnTo>
                      <a:pt x="155" y="310"/>
                    </a:lnTo>
                    <a:lnTo>
                      <a:pt x="141" y="310"/>
                    </a:lnTo>
                    <a:lnTo>
                      <a:pt x="124" y="310"/>
                    </a:lnTo>
                    <a:lnTo>
                      <a:pt x="113" y="310"/>
                    </a:lnTo>
                    <a:lnTo>
                      <a:pt x="95" y="310"/>
                    </a:lnTo>
                    <a:lnTo>
                      <a:pt x="74" y="307"/>
                    </a:lnTo>
                    <a:lnTo>
                      <a:pt x="51" y="303"/>
                    </a:lnTo>
                    <a:lnTo>
                      <a:pt x="51" y="282"/>
                    </a:lnTo>
                    <a:lnTo>
                      <a:pt x="63" y="285"/>
                    </a:lnTo>
                    <a:lnTo>
                      <a:pt x="72" y="287"/>
                    </a:lnTo>
                    <a:lnTo>
                      <a:pt x="83" y="287"/>
                    </a:lnTo>
                    <a:lnTo>
                      <a:pt x="72" y="284"/>
                    </a:lnTo>
                    <a:lnTo>
                      <a:pt x="61" y="280"/>
                    </a:lnTo>
                    <a:lnTo>
                      <a:pt x="51" y="274"/>
                    </a:lnTo>
                    <a:lnTo>
                      <a:pt x="51" y="211"/>
                    </a:lnTo>
                    <a:lnTo>
                      <a:pt x="60" y="199"/>
                    </a:lnTo>
                    <a:lnTo>
                      <a:pt x="68" y="189"/>
                    </a:lnTo>
                    <a:lnTo>
                      <a:pt x="76" y="180"/>
                    </a:lnTo>
                    <a:lnTo>
                      <a:pt x="68" y="186"/>
                    </a:lnTo>
                    <a:lnTo>
                      <a:pt x="51" y="203"/>
                    </a:lnTo>
                    <a:lnTo>
                      <a:pt x="51" y="178"/>
                    </a:lnTo>
                    <a:lnTo>
                      <a:pt x="68" y="159"/>
                    </a:lnTo>
                    <a:lnTo>
                      <a:pt x="80" y="150"/>
                    </a:lnTo>
                    <a:close/>
                    <a:moveTo>
                      <a:pt x="51" y="303"/>
                    </a:moveTo>
                    <a:lnTo>
                      <a:pt x="51" y="303"/>
                    </a:lnTo>
                    <a:lnTo>
                      <a:pt x="40" y="299"/>
                    </a:lnTo>
                    <a:lnTo>
                      <a:pt x="30" y="296"/>
                    </a:lnTo>
                    <a:lnTo>
                      <a:pt x="21" y="291"/>
                    </a:lnTo>
                    <a:lnTo>
                      <a:pt x="11" y="285"/>
                    </a:lnTo>
                    <a:lnTo>
                      <a:pt x="6" y="281"/>
                    </a:lnTo>
                    <a:lnTo>
                      <a:pt x="3" y="276"/>
                    </a:lnTo>
                    <a:lnTo>
                      <a:pt x="2" y="270"/>
                    </a:lnTo>
                    <a:lnTo>
                      <a:pt x="0" y="265"/>
                    </a:lnTo>
                    <a:lnTo>
                      <a:pt x="0" y="258"/>
                    </a:lnTo>
                    <a:lnTo>
                      <a:pt x="3" y="251"/>
                    </a:lnTo>
                    <a:lnTo>
                      <a:pt x="9" y="236"/>
                    </a:lnTo>
                    <a:lnTo>
                      <a:pt x="17" y="222"/>
                    </a:lnTo>
                    <a:lnTo>
                      <a:pt x="27" y="205"/>
                    </a:lnTo>
                    <a:lnTo>
                      <a:pt x="38" y="192"/>
                    </a:lnTo>
                    <a:lnTo>
                      <a:pt x="51" y="178"/>
                    </a:lnTo>
                    <a:lnTo>
                      <a:pt x="51" y="203"/>
                    </a:lnTo>
                    <a:lnTo>
                      <a:pt x="38" y="215"/>
                    </a:lnTo>
                    <a:lnTo>
                      <a:pt x="27" y="228"/>
                    </a:lnTo>
                    <a:lnTo>
                      <a:pt x="23" y="235"/>
                    </a:lnTo>
                    <a:lnTo>
                      <a:pt x="21" y="242"/>
                    </a:lnTo>
                    <a:lnTo>
                      <a:pt x="18" y="249"/>
                    </a:lnTo>
                    <a:lnTo>
                      <a:pt x="18" y="255"/>
                    </a:lnTo>
                    <a:lnTo>
                      <a:pt x="18" y="261"/>
                    </a:lnTo>
                    <a:lnTo>
                      <a:pt x="21" y="266"/>
                    </a:lnTo>
                    <a:lnTo>
                      <a:pt x="23" y="270"/>
                    </a:lnTo>
                    <a:lnTo>
                      <a:pt x="27" y="273"/>
                    </a:lnTo>
                    <a:lnTo>
                      <a:pt x="38" y="278"/>
                    </a:lnTo>
                    <a:lnTo>
                      <a:pt x="51" y="282"/>
                    </a:lnTo>
                    <a:lnTo>
                      <a:pt x="51" y="303"/>
                    </a:lnTo>
                    <a:close/>
                    <a:moveTo>
                      <a:pt x="51" y="211"/>
                    </a:moveTo>
                    <a:lnTo>
                      <a:pt x="51" y="211"/>
                    </a:lnTo>
                    <a:lnTo>
                      <a:pt x="44" y="222"/>
                    </a:lnTo>
                    <a:lnTo>
                      <a:pt x="38" y="232"/>
                    </a:lnTo>
                    <a:lnTo>
                      <a:pt x="34" y="243"/>
                    </a:lnTo>
                    <a:lnTo>
                      <a:pt x="33" y="253"/>
                    </a:lnTo>
                    <a:lnTo>
                      <a:pt x="36" y="259"/>
                    </a:lnTo>
                    <a:lnTo>
                      <a:pt x="38" y="265"/>
                    </a:lnTo>
                    <a:lnTo>
                      <a:pt x="44" y="270"/>
                    </a:lnTo>
                    <a:lnTo>
                      <a:pt x="51" y="274"/>
                    </a:lnTo>
                    <a:lnTo>
                      <a:pt x="51" y="21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19" name="组合 204"/>
              <p:cNvGrpSpPr/>
              <p:nvPr/>
            </p:nvGrpSpPr>
            <p:grpSpPr>
              <a:xfrm>
                <a:off x="4476749" y="2347231"/>
                <a:ext cx="404813" cy="611188"/>
                <a:chOff x="1201738" y="2052638"/>
                <a:chExt cx="404813" cy="611188"/>
              </a:xfrm>
              <a:solidFill>
                <a:schemeClr val="accent2"/>
              </a:solidFill>
            </p:grpSpPr>
            <p:sp>
              <p:nvSpPr>
                <p:cNvPr id="507" name="Freeform 117"/>
                <p:cNvSpPr/>
                <p:nvPr/>
              </p:nvSpPr>
              <p:spPr bwMode="auto">
                <a:xfrm>
                  <a:off x="1325563" y="2101850"/>
                  <a:ext cx="139700" cy="139700"/>
                </a:xfrm>
                <a:custGeom>
                  <a:avLst/>
                  <a:gdLst>
                    <a:gd name="T0" fmla="*/ 88 w 88"/>
                    <a:gd name="T1" fmla="*/ 44 h 88"/>
                    <a:gd name="T2" fmla="*/ 88 w 88"/>
                    <a:gd name="T3" fmla="*/ 44 h 88"/>
                    <a:gd name="T4" fmla="*/ 86 w 88"/>
                    <a:gd name="T5" fmla="*/ 36 h 88"/>
                    <a:gd name="T6" fmla="*/ 83 w 88"/>
                    <a:gd name="T7" fmla="*/ 27 h 88"/>
                    <a:gd name="T8" fmla="*/ 79 w 88"/>
                    <a:gd name="T9" fmla="*/ 19 h 88"/>
                    <a:gd name="T10" fmla="*/ 74 w 88"/>
                    <a:gd name="T11" fmla="*/ 13 h 88"/>
                    <a:gd name="T12" fmla="*/ 67 w 88"/>
                    <a:gd name="T13" fmla="*/ 7 h 88"/>
                    <a:gd name="T14" fmla="*/ 60 w 88"/>
                    <a:gd name="T15" fmla="*/ 3 h 88"/>
                    <a:gd name="T16" fmla="*/ 52 w 88"/>
                    <a:gd name="T17" fmla="*/ 0 h 88"/>
                    <a:gd name="T18" fmla="*/ 43 w 88"/>
                    <a:gd name="T19" fmla="*/ 0 h 88"/>
                    <a:gd name="T20" fmla="*/ 43 w 88"/>
                    <a:gd name="T21" fmla="*/ 0 h 88"/>
                    <a:gd name="T22" fmla="*/ 35 w 88"/>
                    <a:gd name="T23" fmla="*/ 0 h 88"/>
                    <a:gd name="T24" fmla="*/ 27 w 88"/>
                    <a:gd name="T25" fmla="*/ 3 h 88"/>
                    <a:gd name="T26" fmla="*/ 18 w 88"/>
                    <a:gd name="T27" fmla="*/ 7 h 88"/>
                    <a:gd name="T28" fmla="*/ 12 w 88"/>
                    <a:gd name="T29" fmla="*/ 13 h 88"/>
                    <a:gd name="T30" fmla="*/ 6 w 88"/>
                    <a:gd name="T31" fmla="*/ 19 h 88"/>
                    <a:gd name="T32" fmla="*/ 2 w 88"/>
                    <a:gd name="T33" fmla="*/ 27 h 88"/>
                    <a:gd name="T34" fmla="*/ 0 w 88"/>
                    <a:gd name="T35" fmla="*/ 36 h 88"/>
                    <a:gd name="T36" fmla="*/ 0 w 88"/>
                    <a:gd name="T37" fmla="*/ 44 h 88"/>
                    <a:gd name="T38" fmla="*/ 0 w 88"/>
                    <a:gd name="T39" fmla="*/ 44 h 88"/>
                    <a:gd name="T40" fmla="*/ 0 w 88"/>
                    <a:gd name="T41" fmla="*/ 53 h 88"/>
                    <a:gd name="T42" fmla="*/ 2 w 88"/>
                    <a:gd name="T43" fmla="*/ 61 h 88"/>
                    <a:gd name="T44" fmla="*/ 6 w 88"/>
                    <a:gd name="T45" fmla="*/ 68 h 88"/>
                    <a:gd name="T46" fmla="*/ 12 w 88"/>
                    <a:gd name="T47" fmla="*/ 75 h 88"/>
                    <a:gd name="T48" fmla="*/ 18 w 88"/>
                    <a:gd name="T49" fmla="*/ 80 h 88"/>
                    <a:gd name="T50" fmla="*/ 27 w 88"/>
                    <a:gd name="T51" fmla="*/ 84 h 88"/>
                    <a:gd name="T52" fmla="*/ 35 w 88"/>
                    <a:gd name="T53" fmla="*/ 87 h 88"/>
                    <a:gd name="T54" fmla="*/ 43 w 88"/>
                    <a:gd name="T55" fmla="*/ 88 h 88"/>
                    <a:gd name="T56" fmla="*/ 43 w 88"/>
                    <a:gd name="T57" fmla="*/ 88 h 88"/>
                    <a:gd name="T58" fmla="*/ 52 w 88"/>
                    <a:gd name="T59" fmla="*/ 87 h 88"/>
                    <a:gd name="T60" fmla="*/ 60 w 88"/>
                    <a:gd name="T61" fmla="*/ 84 h 88"/>
                    <a:gd name="T62" fmla="*/ 67 w 88"/>
                    <a:gd name="T63" fmla="*/ 80 h 88"/>
                    <a:gd name="T64" fmla="*/ 74 w 88"/>
                    <a:gd name="T65" fmla="*/ 75 h 88"/>
                    <a:gd name="T66" fmla="*/ 79 w 88"/>
                    <a:gd name="T67" fmla="*/ 68 h 88"/>
                    <a:gd name="T68" fmla="*/ 83 w 88"/>
                    <a:gd name="T69" fmla="*/ 61 h 88"/>
                    <a:gd name="T70" fmla="*/ 86 w 88"/>
                    <a:gd name="T71" fmla="*/ 53 h 88"/>
                    <a:gd name="T72" fmla="*/ 88 w 88"/>
                    <a:gd name="T73" fmla="*/ 44 h 88"/>
                    <a:gd name="T74" fmla="*/ 88 w 88"/>
                    <a:gd name="T75" fmla="*/ 44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8" h="88">
                      <a:moveTo>
                        <a:pt x="88" y="44"/>
                      </a:moveTo>
                      <a:lnTo>
                        <a:pt x="88" y="44"/>
                      </a:lnTo>
                      <a:lnTo>
                        <a:pt x="86" y="36"/>
                      </a:lnTo>
                      <a:lnTo>
                        <a:pt x="83" y="27"/>
                      </a:lnTo>
                      <a:lnTo>
                        <a:pt x="79" y="19"/>
                      </a:lnTo>
                      <a:lnTo>
                        <a:pt x="74" y="13"/>
                      </a:lnTo>
                      <a:lnTo>
                        <a:pt x="67" y="7"/>
                      </a:lnTo>
                      <a:lnTo>
                        <a:pt x="60" y="3"/>
                      </a:lnTo>
                      <a:lnTo>
                        <a:pt x="52" y="0"/>
                      </a:lnTo>
                      <a:lnTo>
                        <a:pt x="43" y="0"/>
                      </a:lnTo>
                      <a:lnTo>
                        <a:pt x="43" y="0"/>
                      </a:lnTo>
                      <a:lnTo>
                        <a:pt x="35" y="0"/>
                      </a:lnTo>
                      <a:lnTo>
                        <a:pt x="27" y="3"/>
                      </a:lnTo>
                      <a:lnTo>
                        <a:pt x="18" y="7"/>
                      </a:lnTo>
                      <a:lnTo>
                        <a:pt x="12" y="13"/>
                      </a:lnTo>
                      <a:lnTo>
                        <a:pt x="6" y="19"/>
                      </a:lnTo>
                      <a:lnTo>
                        <a:pt x="2" y="27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53"/>
                      </a:lnTo>
                      <a:lnTo>
                        <a:pt x="2" y="61"/>
                      </a:lnTo>
                      <a:lnTo>
                        <a:pt x="6" y="68"/>
                      </a:lnTo>
                      <a:lnTo>
                        <a:pt x="12" y="75"/>
                      </a:lnTo>
                      <a:lnTo>
                        <a:pt x="18" y="80"/>
                      </a:lnTo>
                      <a:lnTo>
                        <a:pt x="27" y="84"/>
                      </a:lnTo>
                      <a:lnTo>
                        <a:pt x="35" y="87"/>
                      </a:lnTo>
                      <a:lnTo>
                        <a:pt x="43" y="88"/>
                      </a:lnTo>
                      <a:lnTo>
                        <a:pt x="43" y="88"/>
                      </a:lnTo>
                      <a:lnTo>
                        <a:pt x="52" y="87"/>
                      </a:lnTo>
                      <a:lnTo>
                        <a:pt x="60" y="84"/>
                      </a:lnTo>
                      <a:lnTo>
                        <a:pt x="67" y="80"/>
                      </a:lnTo>
                      <a:lnTo>
                        <a:pt x="74" y="75"/>
                      </a:lnTo>
                      <a:lnTo>
                        <a:pt x="79" y="68"/>
                      </a:lnTo>
                      <a:lnTo>
                        <a:pt x="83" y="61"/>
                      </a:lnTo>
                      <a:lnTo>
                        <a:pt x="86" y="53"/>
                      </a:lnTo>
                      <a:lnTo>
                        <a:pt x="88" y="44"/>
                      </a:lnTo>
                      <a:lnTo>
                        <a:pt x="88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8" name="Freeform 118"/>
                <p:cNvSpPr/>
                <p:nvPr/>
              </p:nvSpPr>
              <p:spPr bwMode="auto">
                <a:xfrm>
                  <a:off x="1201738" y="2205038"/>
                  <a:ext cx="212725" cy="458788"/>
                </a:xfrm>
                <a:custGeom>
                  <a:avLst/>
                  <a:gdLst>
                    <a:gd name="T0" fmla="*/ 134 w 134"/>
                    <a:gd name="T1" fmla="*/ 7 h 289"/>
                    <a:gd name="T2" fmla="*/ 134 w 134"/>
                    <a:gd name="T3" fmla="*/ 7 h 289"/>
                    <a:gd name="T4" fmla="*/ 88 w 134"/>
                    <a:gd name="T5" fmla="*/ 129 h 289"/>
                    <a:gd name="T6" fmla="*/ 42 w 134"/>
                    <a:gd name="T7" fmla="*/ 248 h 289"/>
                    <a:gd name="T8" fmla="*/ 42 w 134"/>
                    <a:gd name="T9" fmla="*/ 248 h 289"/>
                    <a:gd name="T10" fmla="*/ 22 w 134"/>
                    <a:gd name="T11" fmla="*/ 268 h 289"/>
                    <a:gd name="T12" fmla="*/ 8 w 134"/>
                    <a:gd name="T13" fmla="*/ 282 h 289"/>
                    <a:gd name="T14" fmla="*/ 3 w 134"/>
                    <a:gd name="T15" fmla="*/ 286 h 289"/>
                    <a:gd name="T16" fmla="*/ 0 w 134"/>
                    <a:gd name="T17" fmla="*/ 289 h 289"/>
                    <a:gd name="T18" fmla="*/ 0 w 134"/>
                    <a:gd name="T19" fmla="*/ 289 h 289"/>
                    <a:gd name="T20" fmla="*/ 3 w 134"/>
                    <a:gd name="T21" fmla="*/ 275 h 289"/>
                    <a:gd name="T22" fmla="*/ 15 w 134"/>
                    <a:gd name="T23" fmla="*/ 243 h 289"/>
                    <a:gd name="T24" fmla="*/ 50 w 134"/>
                    <a:gd name="T25" fmla="*/ 144 h 289"/>
                    <a:gd name="T26" fmla="*/ 105 w 134"/>
                    <a:gd name="T27" fmla="*/ 0 h 289"/>
                    <a:gd name="T28" fmla="*/ 134 w 134"/>
                    <a:gd name="T29" fmla="*/ 7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4" h="289">
                      <a:moveTo>
                        <a:pt x="134" y="7"/>
                      </a:moveTo>
                      <a:lnTo>
                        <a:pt x="134" y="7"/>
                      </a:lnTo>
                      <a:lnTo>
                        <a:pt x="88" y="129"/>
                      </a:lnTo>
                      <a:lnTo>
                        <a:pt x="42" y="248"/>
                      </a:lnTo>
                      <a:lnTo>
                        <a:pt x="42" y="248"/>
                      </a:lnTo>
                      <a:lnTo>
                        <a:pt x="22" y="268"/>
                      </a:lnTo>
                      <a:lnTo>
                        <a:pt x="8" y="282"/>
                      </a:lnTo>
                      <a:lnTo>
                        <a:pt x="3" y="286"/>
                      </a:lnTo>
                      <a:lnTo>
                        <a:pt x="0" y="289"/>
                      </a:lnTo>
                      <a:lnTo>
                        <a:pt x="0" y="289"/>
                      </a:lnTo>
                      <a:lnTo>
                        <a:pt x="3" y="275"/>
                      </a:lnTo>
                      <a:lnTo>
                        <a:pt x="15" y="243"/>
                      </a:lnTo>
                      <a:lnTo>
                        <a:pt x="50" y="144"/>
                      </a:lnTo>
                      <a:lnTo>
                        <a:pt x="105" y="0"/>
                      </a:lnTo>
                      <a:lnTo>
                        <a:pt x="134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9" name="Freeform 119"/>
                <p:cNvSpPr/>
                <p:nvPr/>
              </p:nvSpPr>
              <p:spPr bwMode="auto">
                <a:xfrm>
                  <a:off x="1371601" y="2205038"/>
                  <a:ext cx="234950" cy="449263"/>
                </a:xfrm>
                <a:custGeom>
                  <a:avLst/>
                  <a:gdLst>
                    <a:gd name="T0" fmla="*/ 2 w 148"/>
                    <a:gd name="T1" fmla="*/ 13 h 283"/>
                    <a:gd name="T2" fmla="*/ 109 w 148"/>
                    <a:gd name="T3" fmla="*/ 244 h 283"/>
                    <a:gd name="T4" fmla="*/ 148 w 148"/>
                    <a:gd name="T5" fmla="*/ 283 h 283"/>
                    <a:gd name="T6" fmla="*/ 137 w 148"/>
                    <a:gd name="T7" fmla="*/ 229 h 283"/>
                    <a:gd name="T8" fmla="*/ 33 w 148"/>
                    <a:gd name="T9" fmla="*/ 0 h 283"/>
                    <a:gd name="T10" fmla="*/ 0 w 148"/>
                    <a:gd name="T11" fmla="*/ 10 h 283"/>
                    <a:gd name="T12" fmla="*/ 2 w 148"/>
                    <a:gd name="T13" fmla="*/ 1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8" h="283">
                      <a:moveTo>
                        <a:pt x="2" y="13"/>
                      </a:moveTo>
                      <a:lnTo>
                        <a:pt x="109" y="244"/>
                      </a:lnTo>
                      <a:lnTo>
                        <a:pt x="148" y="283"/>
                      </a:lnTo>
                      <a:lnTo>
                        <a:pt x="137" y="229"/>
                      </a:lnTo>
                      <a:lnTo>
                        <a:pt x="33" y="0"/>
                      </a:lnTo>
                      <a:lnTo>
                        <a:pt x="0" y="10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10" name="Freeform 120"/>
                <p:cNvSpPr/>
                <p:nvPr/>
              </p:nvSpPr>
              <p:spPr bwMode="auto">
                <a:xfrm>
                  <a:off x="1376363" y="2052638"/>
                  <a:ext cx="25400" cy="77788"/>
                </a:xfrm>
                <a:custGeom>
                  <a:avLst/>
                  <a:gdLst>
                    <a:gd name="T0" fmla="*/ 0 w 16"/>
                    <a:gd name="T1" fmla="*/ 41 h 49"/>
                    <a:gd name="T2" fmla="*/ 0 w 16"/>
                    <a:gd name="T3" fmla="*/ 41 h 49"/>
                    <a:gd name="T4" fmla="*/ 0 w 16"/>
                    <a:gd name="T5" fmla="*/ 44 h 49"/>
                    <a:gd name="T6" fmla="*/ 3 w 16"/>
                    <a:gd name="T7" fmla="*/ 46 h 49"/>
                    <a:gd name="T8" fmla="*/ 4 w 16"/>
                    <a:gd name="T9" fmla="*/ 48 h 49"/>
                    <a:gd name="T10" fmla="*/ 8 w 16"/>
                    <a:gd name="T11" fmla="*/ 49 h 49"/>
                    <a:gd name="T12" fmla="*/ 8 w 16"/>
                    <a:gd name="T13" fmla="*/ 49 h 49"/>
                    <a:gd name="T14" fmla="*/ 11 w 16"/>
                    <a:gd name="T15" fmla="*/ 48 h 49"/>
                    <a:gd name="T16" fmla="*/ 14 w 16"/>
                    <a:gd name="T17" fmla="*/ 46 h 49"/>
                    <a:gd name="T18" fmla="*/ 15 w 16"/>
                    <a:gd name="T19" fmla="*/ 44 h 49"/>
                    <a:gd name="T20" fmla="*/ 16 w 16"/>
                    <a:gd name="T21" fmla="*/ 41 h 49"/>
                    <a:gd name="T22" fmla="*/ 16 w 16"/>
                    <a:gd name="T23" fmla="*/ 8 h 49"/>
                    <a:gd name="T24" fmla="*/ 16 w 16"/>
                    <a:gd name="T25" fmla="*/ 8 h 49"/>
                    <a:gd name="T26" fmla="*/ 15 w 16"/>
                    <a:gd name="T27" fmla="*/ 6 h 49"/>
                    <a:gd name="T28" fmla="*/ 14 w 16"/>
                    <a:gd name="T29" fmla="*/ 3 h 49"/>
                    <a:gd name="T30" fmla="*/ 11 w 16"/>
                    <a:gd name="T31" fmla="*/ 0 h 49"/>
                    <a:gd name="T32" fmla="*/ 8 w 16"/>
                    <a:gd name="T33" fmla="*/ 0 h 49"/>
                    <a:gd name="T34" fmla="*/ 8 w 16"/>
                    <a:gd name="T35" fmla="*/ 0 h 49"/>
                    <a:gd name="T36" fmla="*/ 4 w 16"/>
                    <a:gd name="T37" fmla="*/ 0 h 49"/>
                    <a:gd name="T38" fmla="*/ 3 w 16"/>
                    <a:gd name="T39" fmla="*/ 3 h 49"/>
                    <a:gd name="T40" fmla="*/ 0 w 16"/>
                    <a:gd name="T41" fmla="*/ 6 h 49"/>
                    <a:gd name="T42" fmla="*/ 0 w 16"/>
                    <a:gd name="T43" fmla="*/ 8 h 49"/>
                    <a:gd name="T44" fmla="*/ 0 w 16"/>
                    <a:gd name="T45" fmla="*/ 4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6" h="49">
                      <a:moveTo>
                        <a:pt x="0" y="41"/>
                      </a:moveTo>
                      <a:lnTo>
                        <a:pt x="0" y="41"/>
                      </a:lnTo>
                      <a:lnTo>
                        <a:pt x="0" y="44"/>
                      </a:lnTo>
                      <a:lnTo>
                        <a:pt x="3" y="46"/>
                      </a:lnTo>
                      <a:lnTo>
                        <a:pt x="4" y="48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11" y="48"/>
                      </a:lnTo>
                      <a:lnTo>
                        <a:pt x="14" y="46"/>
                      </a:lnTo>
                      <a:lnTo>
                        <a:pt x="15" y="44"/>
                      </a:lnTo>
                      <a:lnTo>
                        <a:pt x="16" y="41"/>
                      </a:lnTo>
                      <a:lnTo>
                        <a:pt x="16" y="8"/>
                      </a:lnTo>
                      <a:lnTo>
                        <a:pt x="16" y="8"/>
                      </a:lnTo>
                      <a:lnTo>
                        <a:pt x="15" y="6"/>
                      </a:lnTo>
                      <a:lnTo>
                        <a:pt x="14" y="3"/>
                      </a:lnTo>
                      <a:lnTo>
                        <a:pt x="11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3" y="3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20" name="组合 201"/>
              <p:cNvGrpSpPr/>
              <p:nvPr/>
            </p:nvGrpSpPr>
            <p:grpSpPr>
              <a:xfrm>
                <a:off x="5386387" y="2007506"/>
                <a:ext cx="601663" cy="601663"/>
                <a:chOff x="2111376" y="1712913"/>
                <a:chExt cx="601663" cy="601663"/>
              </a:xfrm>
              <a:solidFill>
                <a:schemeClr val="accent5"/>
              </a:solidFill>
            </p:grpSpPr>
            <p:sp>
              <p:nvSpPr>
                <p:cNvPr id="502" name="Freeform 121"/>
                <p:cNvSpPr>
                  <a:spLocks noEditPoints="1"/>
                </p:cNvSpPr>
                <p:nvPr/>
              </p:nvSpPr>
              <p:spPr bwMode="auto">
                <a:xfrm>
                  <a:off x="2300288" y="1712913"/>
                  <a:ext cx="223838" cy="601663"/>
                </a:xfrm>
                <a:custGeom>
                  <a:avLst/>
                  <a:gdLst>
                    <a:gd name="T0" fmla="*/ 71 w 141"/>
                    <a:gd name="T1" fmla="*/ 0 h 379"/>
                    <a:gd name="T2" fmla="*/ 84 w 141"/>
                    <a:gd name="T3" fmla="*/ 4 h 379"/>
                    <a:gd name="T4" fmla="*/ 98 w 141"/>
                    <a:gd name="T5" fmla="*/ 15 h 379"/>
                    <a:gd name="T6" fmla="*/ 110 w 141"/>
                    <a:gd name="T7" fmla="*/ 33 h 379"/>
                    <a:gd name="T8" fmla="*/ 119 w 141"/>
                    <a:gd name="T9" fmla="*/ 56 h 379"/>
                    <a:gd name="T10" fmla="*/ 136 w 141"/>
                    <a:gd name="T11" fmla="*/ 117 h 379"/>
                    <a:gd name="T12" fmla="*/ 141 w 141"/>
                    <a:gd name="T13" fmla="*/ 190 h 379"/>
                    <a:gd name="T14" fmla="*/ 140 w 141"/>
                    <a:gd name="T15" fmla="*/ 228 h 379"/>
                    <a:gd name="T16" fmla="*/ 129 w 141"/>
                    <a:gd name="T17" fmla="*/ 295 h 379"/>
                    <a:gd name="T18" fmla="*/ 115 w 141"/>
                    <a:gd name="T19" fmla="*/ 336 h 379"/>
                    <a:gd name="T20" fmla="*/ 105 w 141"/>
                    <a:gd name="T21" fmla="*/ 356 h 379"/>
                    <a:gd name="T22" fmla="*/ 91 w 141"/>
                    <a:gd name="T23" fmla="*/ 371 h 379"/>
                    <a:gd name="T24" fmla="*/ 77 w 141"/>
                    <a:gd name="T25" fmla="*/ 378 h 379"/>
                    <a:gd name="T26" fmla="*/ 71 w 141"/>
                    <a:gd name="T27" fmla="*/ 379 h 379"/>
                    <a:gd name="T28" fmla="*/ 71 w 141"/>
                    <a:gd name="T29" fmla="*/ 348 h 379"/>
                    <a:gd name="T30" fmla="*/ 71 w 141"/>
                    <a:gd name="T31" fmla="*/ 348 h 379"/>
                    <a:gd name="T32" fmla="*/ 83 w 141"/>
                    <a:gd name="T33" fmla="*/ 346 h 379"/>
                    <a:gd name="T34" fmla="*/ 94 w 141"/>
                    <a:gd name="T35" fmla="*/ 336 h 379"/>
                    <a:gd name="T36" fmla="*/ 103 w 141"/>
                    <a:gd name="T37" fmla="*/ 321 h 379"/>
                    <a:gd name="T38" fmla="*/ 119 w 141"/>
                    <a:gd name="T39" fmla="*/ 279 h 379"/>
                    <a:gd name="T40" fmla="*/ 128 w 141"/>
                    <a:gd name="T41" fmla="*/ 222 h 379"/>
                    <a:gd name="T42" fmla="*/ 129 w 141"/>
                    <a:gd name="T43" fmla="*/ 190 h 379"/>
                    <a:gd name="T44" fmla="*/ 125 w 141"/>
                    <a:gd name="T45" fmla="*/ 128 h 379"/>
                    <a:gd name="T46" fmla="*/ 113 w 141"/>
                    <a:gd name="T47" fmla="*/ 77 h 379"/>
                    <a:gd name="T48" fmla="*/ 99 w 141"/>
                    <a:gd name="T49" fmla="*/ 50 h 379"/>
                    <a:gd name="T50" fmla="*/ 88 w 141"/>
                    <a:gd name="T51" fmla="*/ 38 h 379"/>
                    <a:gd name="T52" fmla="*/ 76 w 141"/>
                    <a:gd name="T53" fmla="*/ 31 h 379"/>
                    <a:gd name="T54" fmla="*/ 71 w 141"/>
                    <a:gd name="T55" fmla="*/ 31 h 379"/>
                    <a:gd name="T56" fmla="*/ 71 w 141"/>
                    <a:gd name="T57" fmla="*/ 0 h 379"/>
                    <a:gd name="T58" fmla="*/ 71 w 141"/>
                    <a:gd name="T59" fmla="*/ 379 h 379"/>
                    <a:gd name="T60" fmla="*/ 57 w 141"/>
                    <a:gd name="T61" fmla="*/ 375 h 379"/>
                    <a:gd name="T62" fmla="*/ 44 w 141"/>
                    <a:gd name="T63" fmla="*/ 365 h 379"/>
                    <a:gd name="T64" fmla="*/ 31 w 141"/>
                    <a:gd name="T65" fmla="*/ 347 h 379"/>
                    <a:gd name="T66" fmla="*/ 22 w 141"/>
                    <a:gd name="T67" fmla="*/ 324 h 379"/>
                    <a:gd name="T68" fmla="*/ 7 w 141"/>
                    <a:gd name="T69" fmla="*/ 264 h 379"/>
                    <a:gd name="T70" fmla="*/ 0 w 141"/>
                    <a:gd name="T71" fmla="*/ 190 h 379"/>
                    <a:gd name="T72" fmla="*/ 3 w 141"/>
                    <a:gd name="T73" fmla="*/ 152 h 379"/>
                    <a:gd name="T74" fmla="*/ 12 w 141"/>
                    <a:gd name="T75" fmla="*/ 84 h 379"/>
                    <a:gd name="T76" fmla="*/ 26 w 141"/>
                    <a:gd name="T77" fmla="*/ 44 h 379"/>
                    <a:gd name="T78" fmla="*/ 37 w 141"/>
                    <a:gd name="T79" fmla="*/ 23 h 379"/>
                    <a:gd name="T80" fmla="*/ 50 w 141"/>
                    <a:gd name="T81" fmla="*/ 8 h 379"/>
                    <a:gd name="T82" fmla="*/ 64 w 141"/>
                    <a:gd name="T83" fmla="*/ 2 h 379"/>
                    <a:gd name="T84" fmla="*/ 71 w 141"/>
                    <a:gd name="T85" fmla="*/ 31 h 379"/>
                    <a:gd name="T86" fmla="*/ 65 w 141"/>
                    <a:gd name="T87" fmla="*/ 31 h 379"/>
                    <a:gd name="T88" fmla="*/ 53 w 141"/>
                    <a:gd name="T89" fmla="*/ 38 h 379"/>
                    <a:gd name="T90" fmla="*/ 42 w 141"/>
                    <a:gd name="T91" fmla="*/ 50 h 379"/>
                    <a:gd name="T92" fmla="*/ 29 w 141"/>
                    <a:gd name="T93" fmla="*/ 77 h 379"/>
                    <a:gd name="T94" fmla="*/ 17 w 141"/>
                    <a:gd name="T95" fmla="*/ 128 h 379"/>
                    <a:gd name="T96" fmla="*/ 12 w 141"/>
                    <a:gd name="T97" fmla="*/ 190 h 379"/>
                    <a:gd name="T98" fmla="*/ 14 w 141"/>
                    <a:gd name="T99" fmla="*/ 222 h 379"/>
                    <a:gd name="T100" fmla="*/ 22 w 141"/>
                    <a:gd name="T101" fmla="*/ 279 h 379"/>
                    <a:gd name="T102" fmla="*/ 38 w 141"/>
                    <a:gd name="T103" fmla="*/ 321 h 379"/>
                    <a:gd name="T104" fmla="*/ 48 w 141"/>
                    <a:gd name="T105" fmla="*/ 336 h 379"/>
                    <a:gd name="T106" fmla="*/ 59 w 141"/>
                    <a:gd name="T107" fmla="*/ 346 h 379"/>
                    <a:gd name="T108" fmla="*/ 71 w 141"/>
                    <a:gd name="T109" fmla="*/ 348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41" h="379">
                      <a:moveTo>
                        <a:pt x="71" y="0"/>
                      </a:moveTo>
                      <a:lnTo>
                        <a:pt x="71" y="0"/>
                      </a:lnTo>
                      <a:lnTo>
                        <a:pt x="77" y="2"/>
                      </a:lnTo>
                      <a:lnTo>
                        <a:pt x="84" y="4"/>
                      </a:lnTo>
                      <a:lnTo>
                        <a:pt x="91" y="8"/>
                      </a:lnTo>
                      <a:lnTo>
                        <a:pt x="98" y="15"/>
                      </a:lnTo>
                      <a:lnTo>
                        <a:pt x="105" y="23"/>
                      </a:lnTo>
                      <a:lnTo>
                        <a:pt x="110" y="33"/>
                      </a:lnTo>
                      <a:lnTo>
                        <a:pt x="115" y="44"/>
                      </a:lnTo>
                      <a:lnTo>
                        <a:pt x="119" y="56"/>
                      </a:lnTo>
                      <a:lnTo>
                        <a:pt x="129" y="84"/>
                      </a:lnTo>
                      <a:lnTo>
                        <a:pt x="136" y="117"/>
                      </a:lnTo>
                      <a:lnTo>
                        <a:pt x="140" y="152"/>
                      </a:lnTo>
                      <a:lnTo>
                        <a:pt x="141" y="190"/>
                      </a:lnTo>
                      <a:lnTo>
                        <a:pt x="141" y="190"/>
                      </a:lnTo>
                      <a:lnTo>
                        <a:pt x="140" y="228"/>
                      </a:lnTo>
                      <a:lnTo>
                        <a:pt x="136" y="264"/>
                      </a:lnTo>
                      <a:lnTo>
                        <a:pt x="129" y="295"/>
                      </a:lnTo>
                      <a:lnTo>
                        <a:pt x="119" y="324"/>
                      </a:lnTo>
                      <a:lnTo>
                        <a:pt x="115" y="336"/>
                      </a:lnTo>
                      <a:lnTo>
                        <a:pt x="110" y="347"/>
                      </a:lnTo>
                      <a:lnTo>
                        <a:pt x="105" y="356"/>
                      </a:lnTo>
                      <a:lnTo>
                        <a:pt x="98" y="365"/>
                      </a:lnTo>
                      <a:lnTo>
                        <a:pt x="91" y="371"/>
                      </a:lnTo>
                      <a:lnTo>
                        <a:pt x="84" y="375"/>
                      </a:lnTo>
                      <a:lnTo>
                        <a:pt x="77" y="378"/>
                      </a:lnTo>
                      <a:lnTo>
                        <a:pt x="71" y="379"/>
                      </a:lnTo>
                      <a:lnTo>
                        <a:pt x="71" y="379"/>
                      </a:lnTo>
                      <a:lnTo>
                        <a:pt x="71" y="348"/>
                      </a:lnTo>
                      <a:lnTo>
                        <a:pt x="71" y="348"/>
                      </a:lnTo>
                      <a:lnTo>
                        <a:pt x="71" y="348"/>
                      </a:lnTo>
                      <a:lnTo>
                        <a:pt x="71" y="348"/>
                      </a:lnTo>
                      <a:lnTo>
                        <a:pt x="76" y="348"/>
                      </a:lnTo>
                      <a:lnTo>
                        <a:pt x="83" y="346"/>
                      </a:lnTo>
                      <a:lnTo>
                        <a:pt x="88" y="342"/>
                      </a:lnTo>
                      <a:lnTo>
                        <a:pt x="94" y="336"/>
                      </a:lnTo>
                      <a:lnTo>
                        <a:pt x="99" y="329"/>
                      </a:lnTo>
                      <a:lnTo>
                        <a:pt x="103" y="321"/>
                      </a:lnTo>
                      <a:lnTo>
                        <a:pt x="113" y="302"/>
                      </a:lnTo>
                      <a:lnTo>
                        <a:pt x="119" y="279"/>
                      </a:lnTo>
                      <a:lnTo>
                        <a:pt x="125" y="252"/>
                      </a:lnTo>
                      <a:lnTo>
                        <a:pt x="128" y="222"/>
                      </a:lnTo>
                      <a:lnTo>
                        <a:pt x="129" y="190"/>
                      </a:lnTo>
                      <a:lnTo>
                        <a:pt x="129" y="190"/>
                      </a:lnTo>
                      <a:lnTo>
                        <a:pt x="128" y="157"/>
                      </a:lnTo>
                      <a:lnTo>
                        <a:pt x="125" y="128"/>
                      </a:lnTo>
                      <a:lnTo>
                        <a:pt x="119" y="102"/>
                      </a:lnTo>
                      <a:lnTo>
                        <a:pt x="113" y="77"/>
                      </a:lnTo>
                      <a:lnTo>
                        <a:pt x="103" y="59"/>
                      </a:lnTo>
                      <a:lnTo>
                        <a:pt x="99" y="50"/>
                      </a:lnTo>
                      <a:lnTo>
                        <a:pt x="94" y="44"/>
                      </a:lnTo>
                      <a:lnTo>
                        <a:pt x="88" y="38"/>
                      </a:lnTo>
                      <a:lnTo>
                        <a:pt x="83" y="34"/>
                      </a:lnTo>
                      <a:lnTo>
                        <a:pt x="76" y="31"/>
                      </a:lnTo>
                      <a:lnTo>
                        <a:pt x="71" y="31"/>
                      </a:lnTo>
                      <a:lnTo>
                        <a:pt x="71" y="31"/>
                      </a:lnTo>
                      <a:lnTo>
                        <a:pt x="71" y="0"/>
                      </a:lnTo>
                      <a:lnTo>
                        <a:pt x="71" y="0"/>
                      </a:lnTo>
                      <a:close/>
                      <a:moveTo>
                        <a:pt x="71" y="379"/>
                      </a:moveTo>
                      <a:lnTo>
                        <a:pt x="71" y="379"/>
                      </a:lnTo>
                      <a:lnTo>
                        <a:pt x="64" y="378"/>
                      </a:lnTo>
                      <a:lnTo>
                        <a:pt x="57" y="375"/>
                      </a:lnTo>
                      <a:lnTo>
                        <a:pt x="50" y="371"/>
                      </a:lnTo>
                      <a:lnTo>
                        <a:pt x="44" y="365"/>
                      </a:lnTo>
                      <a:lnTo>
                        <a:pt x="37" y="356"/>
                      </a:lnTo>
                      <a:lnTo>
                        <a:pt x="31" y="347"/>
                      </a:lnTo>
                      <a:lnTo>
                        <a:pt x="26" y="336"/>
                      </a:lnTo>
                      <a:lnTo>
                        <a:pt x="22" y="324"/>
                      </a:lnTo>
                      <a:lnTo>
                        <a:pt x="12" y="295"/>
                      </a:lnTo>
                      <a:lnTo>
                        <a:pt x="7" y="264"/>
                      </a:lnTo>
                      <a:lnTo>
                        <a:pt x="3" y="228"/>
                      </a:lnTo>
                      <a:lnTo>
                        <a:pt x="0" y="190"/>
                      </a:lnTo>
                      <a:lnTo>
                        <a:pt x="0" y="190"/>
                      </a:lnTo>
                      <a:lnTo>
                        <a:pt x="3" y="152"/>
                      </a:lnTo>
                      <a:lnTo>
                        <a:pt x="7" y="117"/>
                      </a:lnTo>
                      <a:lnTo>
                        <a:pt x="12" y="84"/>
                      </a:lnTo>
                      <a:lnTo>
                        <a:pt x="22" y="56"/>
                      </a:lnTo>
                      <a:lnTo>
                        <a:pt x="26" y="44"/>
                      </a:lnTo>
                      <a:lnTo>
                        <a:pt x="31" y="33"/>
                      </a:lnTo>
                      <a:lnTo>
                        <a:pt x="37" y="23"/>
                      </a:lnTo>
                      <a:lnTo>
                        <a:pt x="44" y="15"/>
                      </a:lnTo>
                      <a:lnTo>
                        <a:pt x="50" y="8"/>
                      </a:lnTo>
                      <a:lnTo>
                        <a:pt x="57" y="4"/>
                      </a:lnTo>
                      <a:lnTo>
                        <a:pt x="64" y="2"/>
                      </a:lnTo>
                      <a:lnTo>
                        <a:pt x="71" y="0"/>
                      </a:lnTo>
                      <a:lnTo>
                        <a:pt x="71" y="31"/>
                      </a:lnTo>
                      <a:lnTo>
                        <a:pt x="71" y="31"/>
                      </a:lnTo>
                      <a:lnTo>
                        <a:pt x="65" y="31"/>
                      </a:lnTo>
                      <a:lnTo>
                        <a:pt x="59" y="34"/>
                      </a:lnTo>
                      <a:lnTo>
                        <a:pt x="53" y="38"/>
                      </a:lnTo>
                      <a:lnTo>
                        <a:pt x="48" y="44"/>
                      </a:lnTo>
                      <a:lnTo>
                        <a:pt x="42" y="50"/>
                      </a:lnTo>
                      <a:lnTo>
                        <a:pt x="38" y="59"/>
                      </a:lnTo>
                      <a:lnTo>
                        <a:pt x="29" y="77"/>
                      </a:lnTo>
                      <a:lnTo>
                        <a:pt x="22" y="102"/>
                      </a:lnTo>
                      <a:lnTo>
                        <a:pt x="17" y="128"/>
                      </a:lnTo>
                      <a:lnTo>
                        <a:pt x="14" y="157"/>
                      </a:lnTo>
                      <a:lnTo>
                        <a:pt x="12" y="190"/>
                      </a:lnTo>
                      <a:lnTo>
                        <a:pt x="12" y="190"/>
                      </a:lnTo>
                      <a:lnTo>
                        <a:pt x="14" y="222"/>
                      </a:lnTo>
                      <a:lnTo>
                        <a:pt x="17" y="252"/>
                      </a:lnTo>
                      <a:lnTo>
                        <a:pt x="22" y="279"/>
                      </a:lnTo>
                      <a:lnTo>
                        <a:pt x="29" y="302"/>
                      </a:lnTo>
                      <a:lnTo>
                        <a:pt x="38" y="321"/>
                      </a:lnTo>
                      <a:lnTo>
                        <a:pt x="42" y="329"/>
                      </a:lnTo>
                      <a:lnTo>
                        <a:pt x="48" y="336"/>
                      </a:lnTo>
                      <a:lnTo>
                        <a:pt x="53" y="342"/>
                      </a:lnTo>
                      <a:lnTo>
                        <a:pt x="59" y="346"/>
                      </a:lnTo>
                      <a:lnTo>
                        <a:pt x="65" y="348"/>
                      </a:lnTo>
                      <a:lnTo>
                        <a:pt x="71" y="348"/>
                      </a:lnTo>
                      <a:lnTo>
                        <a:pt x="71" y="3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3" name="Freeform 122"/>
                <p:cNvSpPr>
                  <a:spLocks noEditPoints="1"/>
                </p:cNvSpPr>
                <p:nvPr/>
              </p:nvSpPr>
              <p:spPr bwMode="auto">
                <a:xfrm>
                  <a:off x="2111376" y="1905000"/>
                  <a:ext cx="601663" cy="220663"/>
                </a:xfrm>
                <a:custGeom>
                  <a:avLst/>
                  <a:gdLst>
                    <a:gd name="T0" fmla="*/ 190 w 379"/>
                    <a:gd name="T1" fmla="*/ 0 h 139"/>
                    <a:gd name="T2" fmla="*/ 228 w 379"/>
                    <a:gd name="T3" fmla="*/ 1 h 139"/>
                    <a:gd name="T4" fmla="*/ 295 w 379"/>
                    <a:gd name="T5" fmla="*/ 11 h 139"/>
                    <a:gd name="T6" fmla="*/ 336 w 379"/>
                    <a:gd name="T7" fmla="*/ 24 h 139"/>
                    <a:gd name="T8" fmla="*/ 356 w 379"/>
                    <a:gd name="T9" fmla="*/ 35 h 139"/>
                    <a:gd name="T10" fmla="*/ 371 w 379"/>
                    <a:gd name="T11" fmla="*/ 49 h 139"/>
                    <a:gd name="T12" fmla="*/ 378 w 379"/>
                    <a:gd name="T13" fmla="*/ 62 h 139"/>
                    <a:gd name="T14" fmla="*/ 379 w 379"/>
                    <a:gd name="T15" fmla="*/ 69 h 139"/>
                    <a:gd name="T16" fmla="*/ 375 w 379"/>
                    <a:gd name="T17" fmla="*/ 82 h 139"/>
                    <a:gd name="T18" fmla="*/ 364 w 379"/>
                    <a:gd name="T19" fmla="*/ 96 h 139"/>
                    <a:gd name="T20" fmla="*/ 347 w 379"/>
                    <a:gd name="T21" fmla="*/ 108 h 139"/>
                    <a:gd name="T22" fmla="*/ 324 w 379"/>
                    <a:gd name="T23" fmla="*/ 119 h 139"/>
                    <a:gd name="T24" fmla="*/ 264 w 379"/>
                    <a:gd name="T25" fmla="*/ 134 h 139"/>
                    <a:gd name="T26" fmla="*/ 190 w 379"/>
                    <a:gd name="T27" fmla="*/ 139 h 139"/>
                    <a:gd name="T28" fmla="*/ 190 w 379"/>
                    <a:gd name="T29" fmla="*/ 127 h 139"/>
                    <a:gd name="T30" fmla="*/ 190 w 379"/>
                    <a:gd name="T31" fmla="*/ 127 h 139"/>
                    <a:gd name="T32" fmla="*/ 252 w 379"/>
                    <a:gd name="T33" fmla="*/ 123 h 139"/>
                    <a:gd name="T34" fmla="*/ 302 w 379"/>
                    <a:gd name="T35" fmla="*/ 111 h 139"/>
                    <a:gd name="T36" fmla="*/ 329 w 379"/>
                    <a:gd name="T37" fmla="*/ 97 h 139"/>
                    <a:gd name="T38" fmla="*/ 341 w 379"/>
                    <a:gd name="T39" fmla="*/ 86 h 139"/>
                    <a:gd name="T40" fmla="*/ 348 w 379"/>
                    <a:gd name="T41" fmla="*/ 74 h 139"/>
                    <a:gd name="T42" fmla="*/ 348 w 379"/>
                    <a:gd name="T43" fmla="*/ 69 h 139"/>
                    <a:gd name="T44" fmla="*/ 348 w 379"/>
                    <a:gd name="T45" fmla="*/ 63 h 139"/>
                    <a:gd name="T46" fmla="*/ 341 w 379"/>
                    <a:gd name="T47" fmla="*/ 51 h 139"/>
                    <a:gd name="T48" fmla="*/ 329 w 379"/>
                    <a:gd name="T49" fmla="*/ 40 h 139"/>
                    <a:gd name="T50" fmla="*/ 302 w 379"/>
                    <a:gd name="T51" fmla="*/ 28 h 139"/>
                    <a:gd name="T52" fmla="*/ 252 w 379"/>
                    <a:gd name="T53" fmla="*/ 15 h 139"/>
                    <a:gd name="T54" fmla="*/ 190 w 379"/>
                    <a:gd name="T55" fmla="*/ 11 h 139"/>
                    <a:gd name="T56" fmla="*/ 190 w 379"/>
                    <a:gd name="T57" fmla="*/ 0 h 139"/>
                    <a:gd name="T58" fmla="*/ 0 w 379"/>
                    <a:gd name="T59" fmla="*/ 69 h 139"/>
                    <a:gd name="T60" fmla="*/ 4 w 379"/>
                    <a:gd name="T61" fmla="*/ 55 h 139"/>
                    <a:gd name="T62" fmla="*/ 15 w 379"/>
                    <a:gd name="T63" fmla="*/ 42 h 139"/>
                    <a:gd name="T64" fmla="*/ 33 w 379"/>
                    <a:gd name="T65" fmla="*/ 30 h 139"/>
                    <a:gd name="T66" fmla="*/ 56 w 379"/>
                    <a:gd name="T67" fmla="*/ 20 h 139"/>
                    <a:gd name="T68" fmla="*/ 117 w 379"/>
                    <a:gd name="T69" fmla="*/ 5 h 139"/>
                    <a:gd name="T70" fmla="*/ 190 w 379"/>
                    <a:gd name="T71" fmla="*/ 0 h 139"/>
                    <a:gd name="T72" fmla="*/ 190 w 379"/>
                    <a:gd name="T73" fmla="*/ 11 h 139"/>
                    <a:gd name="T74" fmla="*/ 127 w 379"/>
                    <a:gd name="T75" fmla="*/ 15 h 139"/>
                    <a:gd name="T76" fmla="*/ 77 w 379"/>
                    <a:gd name="T77" fmla="*/ 28 h 139"/>
                    <a:gd name="T78" fmla="*/ 50 w 379"/>
                    <a:gd name="T79" fmla="*/ 40 h 139"/>
                    <a:gd name="T80" fmla="*/ 38 w 379"/>
                    <a:gd name="T81" fmla="*/ 51 h 139"/>
                    <a:gd name="T82" fmla="*/ 31 w 379"/>
                    <a:gd name="T83" fmla="*/ 63 h 139"/>
                    <a:gd name="T84" fmla="*/ 31 w 379"/>
                    <a:gd name="T85" fmla="*/ 69 h 139"/>
                    <a:gd name="T86" fmla="*/ 34 w 379"/>
                    <a:gd name="T87" fmla="*/ 81 h 139"/>
                    <a:gd name="T88" fmla="*/ 43 w 379"/>
                    <a:gd name="T89" fmla="*/ 92 h 139"/>
                    <a:gd name="T90" fmla="*/ 58 w 379"/>
                    <a:gd name="T91" fmla="*/ 101 h 139"/>
                    <a:gd name="T92" fmla="*/ 102 w 379"/>
                    <a:gd name="T93" fmla="*/ 118 h 139"/>
                    <a:gd name="T94" fmla="*/ 157 w 379"/>
                    <a:gd name="T95" fmla="*/ 126 h 139"/>
                    <a:gd name="T96" fmla="*/ 190 w 379"/>
                    <a:gd name="T97" fmla="*/ 139 h 139"/>
                    <a:gd name="T98" fmla="*/ 152 w 379"/>
                    <a:gd name="T99" fmla="*/ 138 h 139"/>
                    <a:gd name="T100" fmla="*/ 84 w 379"/>
                    <a:gd name="T101" fmla="*/ 127 h 139"/>
                    <a:gd name="T102" fmla="*/ 43 w 379"/>
                    <a:gd name="T103" fmla="*/ 114 h 139"/>
                    <a:gd name="T104" fmla="*/ 23 w 379"/>
                    <a:gd name="T105" fmla="*/ 103 h 139"/>
                    <a:gd name="T106" fmla="*/ 8 w 379"/>
                    <a:gd name="T107" fmla="*/ 89 h 139"/>
                    <a:gd name="T108" fmla="*/ 1 w 379"/>
                    <a:gd name="T109" fmla="*/ 76 h 139"/>
                    <a:gd name="T110" fmla="*/ 0 w 379"/>
                    <a:gd name="T111" fmla="*/ 6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79" h="139">
                      <a:moveTo>
                        <a:pt x="190" y="0"/>
                      </a:moveTo>
                      <a:lnTo>
                        <a:pt x="190" y="0"/>
                      </a:lnTo>
                      <a:lnTo>
                        <a:pt x="190" y="0"/>
                      </a:lnTo>
                      <a:lnTo>
                        <a:pt x="228" y="1"/>
                      </a:lnTo>
                      <a:lnTo>
                        <a:pt x="264" y="5"/>
                      </a:lnTo>
                      <a:lnTo>
                        <a:pt x="295" y="11"/>
                      </a:lnTo>
                      <a:lnTo>
                        <a:pt x="324" y="20"/>
                      </a:lnTo>
                      <a:lnTo>
                        <a:pt x="336" y="24"/>
                      </a:lnTo>
                      <a:lnTo>
                        <a:pt x="347" y="30"/>
                      </a:lnTo>
                      <a:lnTo>
                        <a:pt x="356" y="35"/>
                      </a:lnTo>
                      <a:lnTo>
                        <a:pt x="364" y="42"/>
                      </a:lnTo>
                      <a:lnTo>
                        <a:pt x="371" y="49"/>
                      </a:lnTo>
                      <a:lnTo>
                        <a:pt x="375" y="55"/>
                      </a:lnTo>
                      <a:lnTo>
                        <a:pt x="378" y="62"/>
                      </a:lnTo>
                      <a:lnTo>
                        <a:pt x="379" y="69"/>
                      </a:lnTo>
                      <a:lnTo>
                        <a:pt x="379" y="69"/>
                      </a:lnTo>
                      <a:lnTo>
                        <a:pt x="378" y="76"/>
                      </a:lnTo>
                      <a:lnTo>
                        <a:pt x="375" y="82"/>
                      </a:lnTo>
                      <a:lnTo>
                        <a:pt x="371" y="89"/>
                      </a:lnTo>
                      <a:lnTo>
                        <a:pt x="364" y="96"/>
                      </a:lnTo>
                      <a:lnTo>
                        <a:pt x="356" y="103"/>
                      </a:lnTo>
                      <a:lnTo>
                        <a:pt x="347" y="108"/>
                      </a:lnTo>
                      <a:lnTo>
                        <a:pt x="336" y="114"/>
                      </a:lnTo>
                      <a:lnTo>
                        <a:pt x="324" y="119"/>
                      </a:lnTo>
                      <a:lnTo>
                        <a:pt x="295" y="127"/>
                      </a:lnTo>
                      <a:lnTo>
                        <a:pt x="264" y="134"/>
                      </a:lnTo>
                      <a:lnTo>
                        <a:pt x="228" y="138"/>
                      </a:lnTo>
                      <a:lnTo>
                        <a:pt x="190" y="139"/>
                      </a:lnTo>
                      <a:lnTo>
                        <a:pt x="190" y="139"/>
                      </a:lnTo>
                      <a:lnTo>
                        <a:pt x="190" y="127"/>
                      </a:lnTo>
                      <a:lnTo>
                        <a:pt x="190" y="127"/>
                      </a:lnTo>
                      <a:lnTo>
                        <a:pt x="190" y="127"/>
                      </a:lnTo>
                      <a:lnTo>
                        <a:pt x="222" y="126"/>
                      </a:lnTo>
                      <a:lnTo>
                        <a:pt x="252" y="123"/>
                      </a:lnTo>
                      <a:lnTo>
                        <a:pt x="279" y="118"/>
                      </a:lnTo>
                      <a:lnTo>
                        <a:pt x="302" y="111"/>
                      </a:lnTo>
                      <a:lnTo>
                        <a:pt x="321" y="101"/>
                      </a:lnTo>
                      <a:lnTo>
                        <a:pt x="329" y="97"/>
                      </a:lnTo>
                      <a:lnTo>
                        <a:pt x="336" y="92"/>
                      </a:lnTo>
                      <a:lnTo>
                        <a:pt x="341" y="86"/>
                      </a:lnTo>
                      <a:lnTo>
                        <a:pt x="345" y="81"/>
                      </a:lnTo>
                      <a:lnTo>
                        <a:pt x="348" y="74"/>
                      </a:lnTo>
                      <a:lnTo>
                        <a:pt x="348" y="69"/>
                      </a:lnTo>
                      <a:lnTo>
                        <a:pt x="348" y="69"/>
                      </a:lnTo>
                      <a:lnTo>
                        <a:pt x="348" y="69"/>
                      </a:lnTo>
                      <a:lnTo>
                        <a:pt x="348" y="63"/>
                      </a:lnTo>
                      <a:lnTo>
                        <a:pt x="345" y="57"/>
                      </a:lnTo>
                      <a:lnTo>
                        <a:pt x="341" y="51"/>
                      </a:lnTo>
                      <a:lnTo>
                        <a:pt x="336" y="46"/>
                      </a:lnTo>
                      <a:lnTo>
                        <a:pt x="329" y="40"/>
                      </a:lnTo>
                      <a:lnTo>
                        <a:pt x="321" y="36"/>
                      </a:lnTo>
                      <a:lnTo>
                        <a:pt x="302" y="28"/>
                      </a:lnTo>
                      <a:lnTo>
                        <a:pt x="279" y="20"/>
                      </a:lnTo>
                      <a:lnTo>
                        <a:pt x="252" y="15"/>
                      </a:lnTo>
                      <a:lnTo>
                        <a:pt x="222" y="12"/>
                      </a:lnTo>
                      <a:lnTo>
                        <a:pt x="190" y="11"/>
                      </a:lnTo>
                      <a:lnTo>
                        <a:pt x="190" y="11"/>
                      </a:lnTo>
                      <a:lnTo>
                        <a:pt x="190" y="0"/>
                      </a:lnTo>
                      <a:close/>
                      <a:moveTo>
                        <a:pt x="0" y="69"/>
                      </a:moveTo>
                      <a:lnTo>
                        <a:pt x="0" y="69"/>
                      </a:lnTo>
                      <a:lnTo>
                        <a:pt x="1" y="62"/>
                      </a:lnTo>
                      <a:lnTo>
                        <a:pt x="4" y="55"/>
                      </a:lnTo>
                      <a:lnTo>
                        <a:pt x="8" y="49"/>
                      </a:lnTo>
                      <a:lnTo>
                        <a:pt x="15" y="42"/>
                      </a:lnTo>
                      <a:lnTo>
                        <a:pt x="23" y="36"/>
                      </a:lnTo>
                      <a:lnTo>
                        <a:pt x="33" y="30"/>
                      </a:lnTo>
                      <a:lnTo>
                        <a:pt x="43" y="24"/>
                      </a:lnTo>
                      <a:lnTo>
                        <a:pt x="56" y="20"/>
                      </a:lnTo>
                      <a:lnTo>
                        <a:pt x="84" y="11"/>
                      </a:lnTo>
                      <a:lnTo>
                        <a:pt x="117" y="5"/>
                      </a:lnTo>
                      <a:lnTo>
                        <a:pt x="152" y="1"/>
                      </a:lnTo>
                      <a:lnTo>
                        <a:pt x="190" y="0"/>
                      </a:lnTo>
                      <a:lnTo>
                        <a:pt x="190" y="11"/>
                      </a:lnTo>
                      <a:lnTo>
                        <a:pt x="190" y="11"/>
                      </a:lnTo>
                      <a:lnTo>
                        <a:pt x="157" y="12"/>
                      </a:lnTo>
                      <a:lnTo>
                        <a:pt x="127" y="15"/>
                      </a:lnTo>
                      <a:lnTo>
                        <a:pt x="102" y="20"/>
                      </a:lnTo>
                      <a:lnTo>
                        <a:pt x="77" y="28"/>
                      </a:lnTo>
                      <a:lnTo>
                        <a:pt x="58" y="36"/>
                      </a:lnTo>
                      <a:lnTo>
                        <a:pt x="50" y="40"/>
                      </a:lnTo>
                      <a:lnTo>
                        <a:pt x="43" y="46"/>
                      </a:lnTo>
                      <a:lnTo>
                        <a:pt x="38" y="51"/>
                      </a:lnTo>
                      <a:lnTo>
                        <a:pt x="34" y="57"/>
                      </a:lnTo>
                      <a:lnTo>
                        <a:pt x="31" y="63"/>
                      </a:lnTo>
                      <a:lnTo>
                        <a:pt x="31" y="69"/>
                      </a:lnTo>
                      <a:lnTo>
                        <a:pt x="31" y="69"/>
                      </a:lnTo>
                      <a:lnTo>
                        <a:pt x="31" y="74"/>
                      </a:lnTo>
                      <a:lnTo>
                        <a:pt x="34" y="81"/>
                      </a:lnTo>
                      <a:lnTo>
                        <a:pt x="38" y="86"/>
                      </a:lnTo>
                      <a:lnTo>
                        <a:pt x="43" y="92"/>
                      </a:lnTo>
                      <a:lnTo>
                        <a:pt x="50" y="97"/>
                      </a:lnTo>
                      <a:lnTo>
                        <a:pt x="58" y="101"/>
                      </a:lnTo>
                      <a:lnTo>
                        <a:pt x="77" y="111"/>
                      </a:lnTo>
                      <a:lnTo>
                        <a:pt x="102" y="118"/>
                      </a:lnTo>
                      <a:lnTo>
                        <a:pt x="127" y="123"/>
                      </a:lnTo>
                      <a:lnTo>
                        <a:pt x="157" y="126"/>
                      </a:lnTo>
                      <a:lnTo>
                        <a:pt x="190" y="127"/>
                      </a:lnTo>
                      <a:lnTo>
                        <a:pt x="190" y="139"/>
                      </a:lnTo>
                      <a:lnTo>
                        <a:pt x="190" y="139"/>
                      </a:lnTo>
                      <a:lnTo>
                        <a:pt x="152" y="138"/>
                      </a:lnTo>
                      <a:lnTo>
                        <a:pt x="117" y="134"/>
                      </a:lnTo>
                      <a:lnTo>
                        <a:pt x="84" y="127"/>
                      </a:lnTo>
                      <a:lnTo>
                        <a:pt x="56" y="119"/>
                      </a:lnTo>
                      <a:lnTo>
                        <a:pt x="43" y="114"/>
                      </a:lnTo>
                      <a:lnTo>
                        <a:pt x="33" y="108"/>
                      </a:lnTo>
                      <a:lnTo>
                        <a:pt x="23" y="103"/>
                      </a:lnTo>
                      <a:lnTo>
                        <a:pt x="15" y="96"/>
                      </a:lnTo>
                      <a:lnTo>
                        <a:pt x="8" y="89"/>
                      </a:lnTo>
                      <a:lnTo>
                        <a:pt x="4" y="82"/>
                      </a:lnTo>
                      <a:lnTo>
                        <a:pt x="1" y="76"/>
                      </a:lnTo>
                      <a:lnTo>
                        <a:pt x="0" y="69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4" name="Freeform 123"/>
                <p:cNvSpPr>
                  <a:spLocks noEditPoints="1"/>
                </p:cNvSpPr>
                <p:nvPr/>
              </p:nvSpPr>
              <p:spPr bwMode="auto">
                <a:xfrm>
                  <a:off x="2187576" y="1789113"/>
                  <a:ext cx="450850" cy="452438"/>
                </a:xfrm>
                <a:custGeom>
                  <a:avLst/>
                  <a:gdLst>
                    <a:gd name="T0" fmla="*/ 142 w 284"/>
                    <a:gd name="T1" fmla="*/ 50 h 285"/>
                    <a:gd name="T2" fmla="*/ 190 w 284"/>
                    <a:gd name="T3" fmla="*/ 93 h 285"/>
                    <a:gd name="T4" fmla="*/ 218 w 284"/>
                    <a:gd name="T5" fmla="*/ 120 h 285"/>
                    <a:gd name="T6" fmla="*/ 258 w 284"/>
                    <a:gd name="T7" fmla="*/ 176 h 285"/>
                    <a:gd name="T8" fmla="*/ 277 w 284"/>
                    <a:gd name="T9" fmla="*/ 214 h 285"/>
                    <a:gd name="T10" fmla="*/ 283 w 284"/>
                    <a:gd name="T11" fmla="*/ 237 h 285"/>
                    <a:gd name="T12" fmla="*/ 284 w 284"/>
                    <a:gd name="T13" fmla="*/ 256 h 285"/>
                    <a:gd name="T14" fmla="*/ 280 w 284"/>
                    <a:gd name="T15" fmla="*/ 271 h 285"/>
                    <a:gd name="T16" fmla="*/ 276 w 284"/>
                    <a:gd name="T17" fmla="*/ 276 h 285"/>
                    <a:gd name="T18" fmla="*/ 266 w 284"/>
                    <a:gd name="T19" fmla="*/ 283 h 285"/>
                    <a:gd name="T20" fmla="*/ 254 w 284"/>
                    <a:gd name="T21" fmla="*/ 285 h 285"/>
                    <a:gd name="T22" fmla="*/ 223 w 284"/>
                    <a:gd name="T23" fmla="*/ 280 h 285"/>
                    <a:gd name="T24" fmla="*/ 184 w 284"/>
                    <a:gd name="T25" fmla="*/ 262 h 285"/>
                    <a:gd name="T26" fmla="*/ 142 w 284"/>
                    <a:gd name="T27" fmla="*/ 235 h 285"/>
                    <a:gd name="T28" fmla="*/ 142 w 284"/>
                    <a:gd name="T29" fmla="*/ 219 h 285"/>
                    <a:gd name="T30" fmla="*/ 177 w 284"/>
                    <a:gd name="T31" fmla="*/ 243 h 285"/>
                    <a:gd name="T32" fmla="*/ 209 w 284"/>
                    <a:gd name="T33" fmla="*/ 257 h 285"/>
                    <a:gd name="T34" fmla="*/ 235 w 284"/>
                    <a:gd name="T35" fmla="*/ 261 h 285"/>
                    <a:gd name="T36" fmla="*/ 246 w 284"/>
                    <a:gd name="T37" fmla="*/ 260 h 285"/>
                    <a:gd name="T38" fmla="*/ 254 w 284"/>
                    <a:gd name="T39" fmla="*/ 254 h 285"/>
                    <a:gd name="T40" fmla="*/ 254 w 284"/>
                    <a:gd name="T41" fmla="*/ 254 h 285"/>
                    <a:gd name="T42" fmla="*/ 260 w 284"/>
                    <a:gd name="T43" fmla="*/ 243 h 285"/>
                    <a:gd name="T44" fmla="*/ 261 w 284"/>
                    <a:gd name="T45" fmla="*/ 230 h 285"/>
                    <a:gd name="T46" fmla="*/ 258 w 284"/>
                    <a:gd name="T47" fmla="*/ 212 h 285"/>
                    <a:gd name="T48" fmla="*/ 239 w 284"/>
                    <a:gd name="T49" fmla="*/ 170 h 285"/>
                    <a:gd name="T50" fmla="*/ 205 w 284"/>
                    <a:gd name="T51" fmla="*/ 124 h 285"/>
                    <a:gd name="T52" fmla="*/ 184 w 284"/>
                    <a:gd name="T53" fmla="*/ 101 h 285"/>
                    <a:gd name="T54" fmla="*/ 142 w 284"/>
                    <a:gd name="T55" fmla="*/ 65 h 285"/>
                    <a:gd name="T56" fmla="*/ 8 w 284"/>
                    <a:gd name="T57" fmla="*/ 8 h 285"/>
                    <a:gd name="T58" fmla="*/ 12 w 284"/>
                    <a:gd name="T59" fmla="*/ 5 h 285"/>
                    <a:gd name="T60" fmla="*/ 23 w 284"/>
                    <a:gd name="T61" fmla="*/ 0 h 285"/>
                    <a:gd name="T62" fmla="*/ 44 w 284"/>
                    <a:gd name="T63" fmla="*/ 0 h 285"/>
                    <a:gd name="T64" fmla="*/ 79 w 284"/>
                    <a:gd name="T65" fmla="*/ 11 h 285"/>
                    <a:gd name="T66" fmla="*/ 120 w 284"/>
                    <a:gd name="T67" fmla="*/ 34 h 285"/>
                    <a:gd name="T68" fmla="*/ 142 w 284"/>
                    <a:gd name="T69" fmla="*/ 65 h 285"/>
                    <a:gd name="T70" fmla="*/ 124 w 284"/>
                    <a:gd name="T71" fmla="*/ 51 h 285"/>
                    <a:gd name="T72" fmla="*/ 89 w 284"/>
                    <a:gd name="T73" fmla="*/ 32 h 285"/>
                    <a:gd name="T74" fmla="*/ 60 w 284"/>
                    <a:gd name="T75" fmla="*/ 23 h 285"/>
                    <a:gd name="T76" fmla="*/ 43 w 284"/>
                    <a:gd name="T77" fmla="*/ 23 h 285"/>
                    <a:gd name="T78" fmla="*/ 33 w 284"/>
                    <a:gd name="T79" fmla="*/ 27 h 285"/>
                    <a:gd name="T80" fmla="*/ 29 w 284"/>
                    <a:gd name="T81" fmla="*/ 29 h 285"/>
                    <a:gd name="T82" fmla="*/ 24 w 284"/>
                    <a:gd name="T83" fmla="*/ 40 h 285"/>
                    <a:gd name="T84" fmla="*/ 23 w 284"/>
                    <a:gd name="T85" fmla="*/ 55 h 285"/>
                    <a:gd name="T86" fmla="*/ 25 w 284"/>
                    <a:gd name="T87" fmla="*/ 71 h 285"/>
                    <a:gd name="T88" fmla="*/ 44 w 284"/>
                    <a:gd name="T89" fmla="*/ 113 h 285"/>
                    <a:gd name="T90" fmla="*/ 78 w 284"/>
                    <a:gd name="T91" fmla="*/ 159 h 285"/>
                    <a:gd name="T92" fmla="*/ 100 w 284"/>
                    <a:gd name="T93" fmla="*/ 184 h 285"/>
                    <a:gd name="T94" fmla="*/ 142 w 284"/>
                    <a:gd name="T95" fmla="*/ 219 h 285"/>
                    <a:gd name="T96" fmla="*/ 142 w 284"/>
                    <a:gd name="T97" fmla="*/ 235 h 285"/>
                    <a:gd name="T98" fmla="*/ 93 w 284"/>
                    <a:gd name="T99" fmla="*/ 192 h 285"/>
                    <a:gd name="T100" fmla="*/ 66 w 284"/>
                    <a:gd name="T101" fmla="*/ 164 h 285"/>
                    <a:gd name="T102" fmla="*/ 25 w 284"/>
                    <a:gd name="T103" fmla="*/ 108 h 285"/>
                    <a:gd name="T104" fmla="*/ 6 w 284"/>
                    <a:gd name="T105" fmla="*/ 70 h 285"/>
                    <a:gd name="T106" fmla="*/ 1 w 284"/>
                    <a:gd name="T107" fmla="*/ 47 h 285"/>
                    <a:gd name="T108" fmla="*/ 0 w 284"/>
                    <a:gd name="T109" fmla="*/ 28 h 285"/>
                    <a:gd name="T110" fmla="*/ 4 w 284"/>
                    <a:gd name="T111" fmla="*/ 13 h 285"/>
                    <a:gd name="T112" fmla="*/ 8 w 284"/>
                    <a:gd name="T113" fmla="*/ 8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84" h="285">
                      <a:moveTo>
                        <a:pt x="142" y="50"/>
                      </a:moveTo>
                      <a:lnTo>
                        <a:pt x="142" y="50"/>
                      </a:lnTo>
                      <a:lnTo>
                        <a:pt x="166" y="70"/>
                      </a:lnTo>
                      <a:lnTo>
                        <a:pt x="190" y="93"/>
                      </a:lnTo>
                      <a:lnTo>
                        <a:pt x="190" y="93"/>
                      </a:lnTo>
                      <a:lnTo>
                        <a:pt x="218" y="120"/>
                      </a:lnTo>
                      <a:lnTo>
                        <a:pt x="239" y="149"/>
                      </a:lnTo>
                      <a:lnTo>
                        <a:pt x="258" y="176"/>
                      </a:lnTo>
                      <a:lnTo>
                        <a:pt x="272" y="201"/>
                      </a:lnTo>
                      <a:lnTo>
                        <a:pt x="277" y="214"/>
                      </a:lnTo>
                      <a:lnTo>
                        <a:pt x="280" y="226"/>
                      </a:lnTo>
                      <a:lnTo>
                        <a:pt x="283" y="237"/>
                      </a:lnTo>
                      <a:lnTo>
                        <a:pt x="284" y="246"/>
                      </a:lnTo>
                      <a:lnTo>
                        <a:pt x="284" y="256"/>
                      </a:lnTo>
                      <a:lnTo>
                        <a:pt x="283" y="264"/>
                      </a:lnTo>
                      <a:lnTo>
                        <a:pt x="280" y="271"/>
                      </a:lnTo>
                      <a:lnTo>
                        <a:pt x="276" y="276"/>
                      </a:lnTo>
                      <a:lnTo>
                        <a:pt x="276" y="276"/>
                      </a:lnTo>
                      <a:lnTo>
                        <a:pt x="272" y="280"/>
                      </a:lnTo>
                      <a:lnTo>
                        <a:pt x="266" y="283"/>
                      </a:lnTo>
                      <a:lnTo>
                        <a:pt x="261" y="284"/>
                      </a:lnTo>
                      <a:lnTo>
                        <a:pt x="254" y="285"/>
                      </a:lnTo>
                      <a:lnTo>
                        <a:pt x="239" y="284"/>
                      </a:lnTo>
                      <a:lnTo>
                        <a:pt x="223" y="280"/>
                      </a:lnTo>
                      <a:lnTo>
                        <a:pt x="204" y="273"/>
                      </a:lnTo>
                      <a:lnTo>
                        <a:pt x="184" y="262"/>
                      </a:lnTo>
                      <a:lnTo>
                        <a:pt x="163" y="250"/>
                      </a:lnTo>
                      <a:lnTo>
                        <a:pt x="142" y="235"/>
                      </a:lnTo>
                      <a:lnTo>
                        <a:pt x="142" y="219"/>
                      </a:lnTo>
                      <a:lnTo>
                        <a:pt x="142" y="219"/>
                      </a:lnTo>
                      <a:lnTo>
                        <a:pt x="159" y="233"/>
                      </a:lnTo>
                      <a:lnTo>
                        <a:pt x="177" y="243"/>
                      </a:lnTo>
                      <a:lnTo>
                        <a:pt x="195" y="252"/>
                      </a:lnTo>
                      <a:lnTo>
                        <a:pt x="209" y="257"/>
                      </a:lnTo>
                      <a:lnTo>
                        <a:pt x="223" y="261"/>
                      </a:lnTo>
                      <a:lnTo>
                        <a:pt x="235" y="261"/>
                      </a:lnTo>
                      <a:lnTo>
                        <a:pt x="241" y="261"/>
                      </a:lnTo>
                      <a:lnTo>
                        <a:pt x="246" y="260"/>
                      </a:lnTo>
                      <a:lnTo>
                        <a:pt x="250" y="257"/>
                      </a:lnTo>
                      <a:lnTo>
                        <a:pt x="254" y="254"/>
                      </a:lnTo>
                      <a:lnTo>
                        <a:pt x="254" y="254"/>
                      </a:lnTo>
                      <a:lnTo>
                        <a:pt x="254" y="254"/>
                      </a:lnTo>
                      <a:lnTo>
                        <a:pt x="258" y="249"/>
                      </a:lnTo>
                      <a:lnTo>
                        <a:pt x="260" y="243"/>
                      </a:lnTo>
                      <a:lnTo>
                        <a:pt x="261" y="237"/>
                      </a:lnTo>
                      <a:lnTo>
                        <a:pt x="261" y="230"/>
                      </a:lnTo>
                      <a:lnTo>
                        <a:pt x="260" y="220"/>
                      </a:lnTo>
                      <a:lnTo>
                        <a:pt x="258" y="212"/>
                      </a:lnTo>
                      <a:lnTo>
                        <a:pt x="250" y="192"/>
                      </a:lnTo>
                      <a:lnTo>
                        <a:pt x="239" y="170"/>
                      </a:lnTo>
                      <a:lnTo>
                        <a:pt x="223" y="147"/>
                      </a:lnTo>
                      <a:lnTo>
                        <a:pt x="205" y="124"/>
                      </a:lnTo>
                      <a:lnTo>
                        <a:pt x="184" y="101"/>
                      </a:lnTo>
                      <a:lnTo>
                        <a:pt x="184" y="101"/>
                      </a:lnTo>
                      <a:lnTo>
                        <a:pt x="162" y="81"/>
                      </a:lnTo>
                      <a:lnTo>
                        <a:pt x="142" y="65"/>
                      </a:lnTo>
                      <a:lnTo>
                        <a:pt x="142" y="50"/>
                      </a:lnTo>
                      <a:close/>
                      <a:moveTo>
                        <a:pt x="8" y="8"/>
                      </a:moveTo>
                      <a:lnTo>
                        <a:pt x="8" y="8"/>
                      </a:lnTo>
                      <a:lnTo>
                        <a:pt x="12" y="5"/>
                      </a:lnTo>
                      <a:lnTo>
                        <a:pt x="17" y="2"/>
                      </a:lnTo>
                      <a:lnTo>
                        <a:pt x="23" y="0"/>
                      </a:lnTo>
                      <a:lnTo>
                        <a:pt x="29" y="0"/>
                      </a:lnTo>
                      <a:lnTo>
                        <a:pt x="44" y="0"/>
                      </a:lnTo>
                      <a:lnTo>
                        <a:pt x="60" y="4"/>
                      </a:lnTo>
                      <a:lnTo>
                        <a:pt x="79" y="11"/>
                      </a:lnTo>
                      <a:lnTo>
                        <a:pt x="100" y="21"/>
                      </a:lnTo>
                      <a:lnTo>
                        <a:pt x="120" y="34"/>
                      </a:lnTo>
                      <a:lnTo>
                        <a:pt x="142" y="50"/>
                      </a:lnTo>
                      <a:lnTo>
                        <a:pt x="142" y="65"/>
                      </a:lnTo>
                      <a:lnTo>
                        <a:pt x="142" y="65"/>
                      </a:lnTo>
                      <a:lnTo>
                        <a:pt x="124" y="51"/>
                      </a:lnTo>
                      <a:lnTo>
                        <a:pt x="107" y="40"/>
                      </a:lnTo>
                      <a:lnTo>
                        <a:pt x="89" y="32"/>
                      </a:lnTo>
                      <a:lnTo>
                        <a:pt x="74" y="27"/>
                      </a:lnTo>
                      <a:lnTo>
                        <a:pt x="60" y="23"/>
                      </a:lnTo>
                      <a:lnTo>
                        <a:pt x="48" y="23"/>
                      </a:lnTo>
                      <a:lnTo>
                        <a:pt x="43" y="23"/>
                      </a:lnTo>
                      <a:lnTo>
                        <a:pt x="37" y="24"/>
                      </a:lnTo>
                      <a:lnTo>
                        <a:pt x="33" y="27"/>
                      </a:lnTo>
                      <a:lnTo>
                        <a:pt x="29" y="29"/>
                      </a:lnTo>
                      <a:lnTo>
                        <a:pt x="29" y="29"/>
                      </a:lnTo>
                      <a:lnTo>
                        <a:pt x="25" y="35"/>
                      </a:lnTo>
                      <a:lnTo>
                        <a:pt x="24" y="40"/>
                      </a:lnTo>
                      <a:lnTo>
                        <a:pt x="23" y="47"/>
                      </a:lnTo>
                      <a:lnTo>
                        <a:pt x="23" y="55"/>
                      </a:lnTo>
                      <a:lnTo>
                        <a:pt x="24" y="63"/>
                      </a:lnTo>
                      <a:lnTo>
                        <a:pt x="25" y="71"/>
                      </a:lnTo>
                      <a:lnTo>
                        <a:pt x="33" y="92"/>
                      </a:lnTo>
                      <a:lnTo>
                        <a:pt x="44" y="113"/>
                      </a:lnTo>
                      <a:lnTo>
                        <a:pt x="60" y="136"/>
                      </a:lnTo>
                      <a:lnTo>
                        <a:pt x="78" y="159"/>
                      </a:lnTo>
                      <a:lnTo>
                        <a:pt x="100" y="184"/>
                      </a:lnTo>
                      <a:lnTo>
                        <a:pt x="100" y="184"/>
                      </a:lnTo>
                      <a:lnTo>
                        <a:pt x="121" y="203"/>
                      </a:lnTo>
                      <a:lnTo>
                        <a:pt x="142" y="219"/>
                      </a:lnTo>
                      <a:lnTo>
                        <a:pt x="142" y="235"/>
                      </a:lnTo>
                      <a:lnTo>
                        <a:pt x="142" y="235"/>
                      </a:lnTo>
                      <a:lnTo>
                        <a:pt x="117" y="215"/>
                      </a:lnTo>
                      <a:lnTo>
                        <a:pt x="93" y="192"/>
                      </a:lnTo>
                      <a:lnTo>
                        <a:pt x="93" y="192"/>
                      </a:lnTo>
                      <a:lnTo>
                        <a:pt x="66" y="164"/>
                      </a:lnTo>
                      <a:lnTo>
                        <a:pt x="44" y="135"/>
                      </a:lnTo>
                      <a:lnTo>
                        <a:pt x="25" y="108"/>
                      </a:lnTo>
                      <a:lnTo>
                        <a:pt x="12" y="82"/>
                      </a:lnTo>
                      <a:lnTo>
                        <a:pt x="6" y="70"/>
                      </a:lnTo>
                      <a:lnTo>
                        <a:pt x="4" y="58"/>
                      </a:lnTo>
                      <a:lnTo>
                        <a:pt x="1" y="47"/>
                      </a:lnTo>
                      <a:lnTo>
                        <a:pt x="0" y="38"/>
                      </a:lnTo>
                      <a:lnTo>
                        <a:pt x="0" y="28"/>
                      </a:lnTo>
                      <a:lnTo>
                        <a:pt x="1" y="20"/>
                      </a:lnTo>
                      <a:lnTo>
                        <a:pt x="4" y="13"/>
                      </a:lnTo>
                      <a:lnTo>
                        <a:pt x="8" y="8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5" name="Freeform 124"/>
                <p:cNvSpPr>
                  <a:spLocks noEditPoints="1"/>
                </p:cNvSpPr>
                <p:nvPr/>
              </p:nvSpPr>
              <p:spPr bwMode="auto">
                <a:xfrm>
                  <a:off x="2187576" y="1789113"/>
                  <a:ext cx="450850" cy="452438"/>
                </a:xfrm>
                <a:custGeom>
                  <a:avLst/>
                  <a:gdLst>
                    <a:gd name="T0" fmla="*/ 142 w 284"/>
                    <a:gd name="T1" fmla="*/ 50 h 285"/>
                    <a:gd name="T2" fmla="*/ 184 w 284"/>
                    <a:gd name="T3" fmla="*/ 21 h 285"/>
                    <a:gd name="T4" fmla="*/ 223 w 284"/>
                    <a:gd name="T5" fmla="*/ 4 h 285"/>
                    <a:gd name="T6" fmla="*/ 254 w 284"/>
                    <a:gd name="T7" fmla="*/ 0 h 285"/>
                    <a:gd name="T8" fmla="*/ 266 w 284"/>
                    <a:gd name="T9" fmla="*/ 2 h 285"/>
                    <a:gd name="T10" fmla="*/ 276 w 284"/>
                    <a:gd name="T11" fmla="*/ 8 h 285"/>
                    <a:gd name="T12" fmla="*/ 280 w 284"/>
                    <a:gd name="T13" fmla="*/ 13 h 285"/>
                    <a:gd name="T14" fmla="*/ 284 w 284"/>
                    <a:gd name="T15" fmla="*/ 28 h 285"/>
                    <a:gd name="T16" fmla="*/ 283 w 284"/>
                    <a:gd name="T17" fmla="*/ 47 h 285"/>
                    <a:gd name="T18" fmla="*/ 277 w 284"/>
                    <a:gd name="T19" fmla="*/ 70 h 285"/>
                    <a:gd name="T20" fmla="*/ 258 w 284"/>
                    <a:gd name="T21" fmla="*/ 108 h 285"/>
                    <a:gd name="T22" fmla="*/ 218 w 284"/>
                    <a:gd name="T23" fmla="*/ 164 h 285"/>
                    <a:gd name="T24" fmla="*/ 190 w 284"/>
                    <a:gd name="T25" fmla="*/ 192 h 285"/>
                    <a:gd name="T26" fmla="*/ 142 w 284"/>
                    <a:gd name="T27" fmla="*/ 235 h 285"/>
                    <a:gd name="T28" fmla="*/ 142 w 284"/>
                    <a:gd name="T29" fmla="*/ 219 h 285"/>
                    <a:gd name="T30" fmla="*/ 184 w 284"/>
                    <a:gd name="T31" fmla="*/ 184 h 285"/>
                    <a:gd name="T32" fmla="*/ 205 w 284"/>
                    <a:gd name="T33" fmla="*/ 159 h 285"/>
                    <a:gd name="T34" fmla="*/ 239 w 284"/>
                    <a:gd name="T35" fmla="*/ 113 h 285"/>
                    <a:gd name="T36" fmla="*/ 258 w 284"/>
                    <a:gd name="T37" fmla="*/ 71 h 285"/>
                    <a:gd name="T38" fmla="*/ 261 w 284"/>
                    <a:gd name="T39" fmla="*/ 55 h 285"/>
                    <a:gd name="T40" fmla="*/ 260 w 284"/>
                    <a:gd name="T41" fmla="*/ 40 h 285"/>
                    <a:gd name="T42" fmla="*/ 254 w 284"/>
                    <a:gd name="T43" fmla="*/ 29 h 285"/>
                    <a:gd name="T44" fmla="*/ 254 w 284"/>
                    <a:gd name="T45" fmla="*/ 29 h 285"/>
                    <a:gd name="T46" fmla="*/ 246 w 284"/>
                    <a:gd name="T47" fmla="*/ 24 h 285"/>
                    <a:gd name="T48" fmla="*/ 235 w 284"/>
                    <a:gd name="T49" fmla="*/ 23 h 285"/>
                    <a:gd name="T50" fmla="*/ 209 w 284"/>
                    <a:gd name="T51" fmla="*/ 27 h 285"/>
                    <a:gd name="T52" fmla="*/ 177 w 284"/>
                    <a:gd name="T53" fmla="*/ 40 h 285"/>
                    <a:gd name="T54" fmla="*/ 142 w 284"/>
                    <a:gd name="T55" fmla="*/ 65 h 285"/>
                    <a:gd name="T56" fmla="*/ 8 w 284"/>
                    <a:gd name="T57" fmla="*/ 276 h 285"/>
                    <a:gd name="T58" fmla="*/ 4 w 284"/>
                    <a:gd name="T59" fmla="*/ 271 h 285"/>
                    <a:gd name="T60" fmla="*/ 0 w 284"/>
                    <a:gd name="T61" fmla="*/ 256 h 285"/>
                    <a:gd name="T62" fmla="*/ 1 w 284"/>
                    <a:gd name="T63" fmla="*/ 237 h 285"/>
                    <a:gd name="T64" fmla="*/ 6 w 284"/>
                    <a:gd name="T65" fmla="*/ 214 h 285"/>
                    <a:gd name="T66" fmla="*/ 25 w 284"/>
                    <a:gd name="T67" fmla="*/ 176 h 285"/>
                    <a:gd name="T68" fmla="*/ 66 w 284"/>
                    <a:gd name="T69" fmla="*/ 120 h 285"/>
                    <a:gd name="T70" fmla="*/ 93 w 284"/>
                    <a:gd name="T71" fmla="*/ 93 h 285"/>
                    <a:gd name="T72" fmla="*/ 142 w 284"/>
                    <a:gd name="T73" fmla="*/ 50 h 285"/>
                    <a:gd name="T74" fmla="*/ 142 w 284"/>
                    <a:gd name="T75" fmla="*/ 65 h 285"/>
                    <a:gd name="T76" fmla="*/ 100 w 284"/>
                    <a:gd name="T77" fmla="*/ 101 h 285"/>
                    <a:gd name="T78" fmla="*/ 78 w 284"/>
                    <a:gd name="T79" fmla="*/ 124 h 285"/>
                    <a:gd name="T80" fmla="*/ 44 w 284"/>
                    <a:gd name="T81" fmla="*/ 170 h 285"/>
                    <a:gd name="T82" fmla="*/ 25 w 284"/>
                    <a:gd name="T83" fmla="*/ 212 h 285"/>
                    <a:gd name="T84" fmla="*/ 23 w 284"/>
                    <a:gd name="T85" fmla="*/ 230 h 285"/>
                    <a:gd name="T86" fmla="*/ 24 w 284"/>
                    <a:gd name="T87" fmla="*/ 243 h 285"/>
                    <a:gd name="T88" fmla="*/ 29 w 284"/>
                    <a:gd name="T89" fmla="*/ 254 h 285"/>
                    <a:gd name="T90" fmla="*/ 33 w 284"/>
                    <a:gd name="T91" fmla="*/ 257 h 285"/>
                    <a:gd name="T92" fmla="*/ 43 w 284"/>
                    <a:gd name="T93" fmla="*/ 261 h 285"/>
                    <a:gd name="T94" fmla="*/ 60 w 284"/>
                    <a:gd name="T95" fmla="*/ 261 h 285"/>
                    <a:gd name="T96" fmla="*/ 89 w 284"/>
                    <a:gd name="T97" fmla="*/ 252 h 285"/>
                    <a:gd name="T98" fmla="*/ 124 w 284"/>
                    <a:gd name="T99" fmla="*/ 233 h 285"/>
                    <a:gd name="T100" fmla="*/ 142 w 284"/>
                    <a:gd name="T101" fmla="*/ 235 h 285"/>
                    <a:gd name="T102" fmla="*/ 120 w 284"/>
                    <a:gd name="T103" fmla="*/ 250 h 285"/>
                    <a:gd name="T104" fmla="*/ 79 w 284"/>
                    <a:gd name="T105" fmla="*/ 273 h 285"/>
                    <a:gd name="T106" fmla="*/ 44 w 284"/>
                    <a:gd name="T107" fmla="*/ 284 h 285"/>
                    <a:gd name="T108" fmla="*/ 23 w 284"/>
                    <a:gd name="T109" fmla="*/ 284 h 285"/>
                    <a:gd name="T110" fmla="*/ 12 w 284"/>
                    <a:gd name="T111" fmla="*/ 280 h 285"/>
                    <a:gd name="T112" fmla="*/ 8 w 284"/>
                    <a:gd name="T113" fmla="*/ 276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84" h="285">
                      <a:moveTo>
                        <a:pt x="142" y="50"/>
                      </a:moveTo>
                      <a:lnTo>
                        <a:pt x="142" y="50"/>
                      </a:lnTo>
                      <a:lnTo>
                        <a:pt x="163" y="34"/>
                      </a:lnTo>
                      <a:lnTo>
                        <a:pt x="184" y="21"/>
                      </a:lnTo>
                      <a:lnTo>
                        <a:pt x="204" y="11"/>
                      </a:lnTo>
                      <a:lnTo>
                        <a:pt x="223" y="4"/>
                      </a:lnTo>
                      <a:lnTo>
                        <a:pt x="239" y="0"/>
                      </a:lnTo>
                      <a:lnTo>
                        <a:pt x="254" y="0"/>
                      </a:lnTo>
                      <a:lnTo>
                        <a:pt x="261" y="0"/>
                      </a:lnTo>
                      <a:lnTo>
                        <a:pt x="266" y="2"/>
                      </a:lnTo>
                      <a:lnTo>
                        <a:pt x="272" y="4"/>
                      </a:lnTo>
                      <a:lnTo>
                        <a:pt x="276" y="8"/>
                      </a:lnTo>
                      <a:lnTo>
                        <a:pt x="276" y="8"/>
                      </a:lnTo>
                      <a:lnTo>
                        <a:pt x="280" y="13"/>
                      </a:lnTo>
                      <a:lnTo>
                        <a:pt x="283" y="20"/>
                      </a:lnTo>
                      <a:lnTo>
                        <a:pt x="284" y="28"/>
                      </a:lnTo>
                      <a:lnTo>
                        <a:pt x="284" y="38"/>
                      </a:lnTo>
                      <a:lnTo>
                        <a:pt x="283" y="47"/>
                      </a:lnTo>
                      <a:lnTo>
                        <a:pt x="280" y="58"/>
                      </a:lnTo>
                      <a:lnTo>
                        <a:pt x="277" y="70"/>
                      </a:lnTo>
                      <a:lnTo>
                        <a:pt x="272" y="82"/>
                      </a:lnTo>
                      <a:lnTo>
                        <a:pt x="258" y="108"/>
                      </a:lnTo>
                      <a:lnTo>
                        <a:pt x="239" y="135"/>
                      </a:lnTo>
                      <a:lnTo>
                        <a:pt x="218" y="164"/>
                      </a:lnTo>
                      <a:lnTo>
                        <a:pt x="190" y="192"/>
                      </a:lnTo>
                      <a:lnTo>
                        <a:pt x="190" y="192"/>
                      </a:lnTo>
                      <a:lnTo>
                        <a:pt x="166" y="215"/>
                      </a:lnTo>
                      <a:lnTo>
                        <a:pt x="142" y="235"/>
                      </a:lnTo>
                      <a:lnTo>
                        <a:pt x="142" y="219"/>
                      </a:lnTo>
                      <a:lnTo>
                        <a:pt x="142" y="219"/>
                      </a:lnTo>
                      <a:lnTo>
                        <a:pt x="162" y="203"/>
                      </a:lnTo>
                      <a:lnTo>
                        <a:pt x="184" y="184"/>
                      </a:lnTo>
                      <a:lnTo>
                        <a:pt x="184" y="184"/>
                      </a:lnTo>
                      <a:lnTo>
                        <a:pt x="205" y="159"/>
                      </a:lnTo>
                      <a:lnTo>
                        <a:pt x="223" y="136"/>
                      </a:lnTo>
                      <a:lnTo>
                        <a:pt x="239" y="113"/>
                      </a:lnTo>
                      <a:lnTo>
                        <a:pt x="250" y="92"/>
                      </a:lnTo>
                      <a:lnTo>
                        <a:pt x="258" y="71"/>
                      </a:lnTo>
                      <a:lnTo>
                        <a:pt x="260" y="63"/>
                      </a:lnTo>
                      <a:lnTo>
                        <a:pt x="261" y="55"/>
                      </a:lnTo>
                      <a:lnTo>
                        <a:pt x="261" y="47"/>
                      </a:lnTo>
                      <a:lnTo>
                        <a:pt x="260" y="40"/>
                      </a:lnTo>
                      <a:lnTo>
                        <a:pt x="258" y="35"/>
                      </a:lnTo>
                      <a:lnTo>
                        <a:pt x="254" y="29"/>
                      </a:lnTo>
                      <a:lnTo>
                        <a:pt x="254" y="29"/>
                      </a:lnTo>
                      <a:lnTo>
                        <a:pt x="254" y="29"/>
                      </a:lnTo>
                      <a:lnTo>
                        <a:pt x="250" y="27"/>
                      </a:lnTo>
                      <a:lnTo>
                        <a:pt x="246" y="24"/>
                      </a:lnTo>
                      <a:lnTo>
                        <a:pt x="241" y="23"/>
                      </a:lnTo>
                      <a:lnTo>
                        <a:pt x="235" y="23"/>
                      </a:lnTo>
                      <a:lnTo>
                        <a:pt x="223" y="23"/>
                      </a:lnTo>
                      <a:lnTo>
                        <a:pt x="209" y="27"/>
                      </a:lnTo>
                      <a:lnTo>
                        <a:pt x="195" y="32"/>
                      </a:lnTo>
                      <a:lnTo>
                        <a:pt x="177" y="40"/>
                      </a:lnTo>
                      <a:lnTo>
                        <a:pt x="159" y="51"/>
                      </a:lnTo>
                      <a:lnTo>
                        <a:pt x="142" y="65"/>
                      </a:lnTo>
                      <a:lnTo>
                        <a:pt x="142" y="50"/>
                      </a:lnTo>
                      <a:close/>
                      <a:moveTo>
                        <a:pt x="8" y="276"/>
                      </a:moveTo>
                      <a:lnTo>
                        <a:pt x="8" y="276"/>
                      </a:lnTo>
                      <a:lnTo>
                        <a:pt x="4" y="271"/>
                      </a:lnTo>
                      <a:lnTo>
                        <a:pt x="1" y="264"/>
                      </a:lnTo>
                      <a:lnTo>
                        <a:pt x="0" y="256"/>
                      </a:lnTo>
                      <a:lnTo>
                        <a:pt x="0" y="246"/>
                      </a:lnTo>
                      <a:lnTo>
                        <a:pt x="1" y="237"/>
                      </a:lnTo>
                      <a:lnTo>
                        <a:pt x="4" y="226"/>
                      </a:lnTo>
                      <a:lnTo>
                        <a:pt x="6" y="214"/>
                      </a:lnTo>
                      <a:lnTo>
                        <a:pt x="12" y="201"/>
                      </a:lnTo>
                      <a:lnTo>
                        <a:pt x="25" y="176"/>
                      </a:lnTo>
                      <a:lnTo>
                        <a:pt x="44" y="149"/>
                      </a:lnTo>
                      <a:lnTo>
                        <a:pt x="66" y="120"/>
                      </a:lnTo>
                      <a:lnTo>
                        <a:pt x="93" y="93"/>
                      </a:lnTo>
                      <a:lnTo>
                        <a:pt x="93" y="93"/>
                      </a:lnTo>
                      <a:lnTo>
                        <a:pt x="117" y="70"/>
                      </a:lnTo>
                      <a:lnTo>
                        <a:pt x="142" y="50"/>
                      </a:lnTo>
                      <a:lnTo>
                        <a:pt x="142" y="65"/>
                      </a:lnTo>
                      <a:lnTo>
                        <a:pt x="142" y="65"/>
                      </a:lnTo>
                      <a:lnTo>
                        <a:pt x="121" y="81"/>
                      </a:lnTo>
                      <a:lnTo>
                        <a:pt x="100" y="101"/>
                      </a:lnTo>
                      <a:lnTo>
                        <a:pt x="100" y="101"/>
                      </a:lnTo>
                      <a:lnTo>
                        <a:pt x="78" y="124"/>
                      </a:lnTo>
                      <a:lnTo>
                        <a:pt x="60" y="147"/>
                      </a:lnTo>
                      <a:lnTo>
                        <a:pt x="44" y="170"/>
                      </a:lnTo>
                      <a:lnTo>
                        <a:pt x="33" y="192"/>
                      </a:lnTo>
                      <a:lnTo>
                        <a:pt x="25" y="212"/>
                      </a:lnTo>
                      <a:lnTo>
                        <a:pt x="24" y="220"/>
                      </a:lnTo>
                      <a:lnTo>
                        <a:pt x="23" y="230"/>
                      </a:lnTo>
                      <a:lnTo>
                        <a:pt x="23" y="237"/>
                      </a:lnTo>
                      <a:lnTo>
                        <a:pt x="24" y="243"/>
                      </a:lnTo>
                      <a:lnTo>
                        <a:pt x="25" y="249"/>
                      </a:lnTo>
                      <a:lnTo>
                        <a:pt x="29" y="254"/>
                      </a:lnTo>
                      <a:lnTo>
                        <a:pt x="29" y="254"/>
                      </a:lnTo>
                      <a:lnTo>
                        <a:pt x="33" y="257"/>
                      </a:lnTo>
                      <a:lnTo>
                        <a:pt x="37" y="260"/>
                      </a:lnTo>
                      <a:lnTo>
                        <a:pt x="43" y="261"/>
                      </a:lnTo>
                      <a:lnTo>
                        <a:pt x="48" y="261"/>
                      </a:lnTo>
                      <a:lnTo>
                        <a:pt x="60" y="261"/>
                      </a:lnTo>
                      <a:lnTo>
                        <a:pt x="74" y="257"/>
                      </a:lnTo>
                      <a:lnTo>
                        <a:pt x="89" y="252"/>
                      </a:lnTo>
                      <a:lnTo>
                        <a:pt x="107" y="243"/>
                      </a:lnTo>
                      <a:lnTo>
                        <a:pt x="124" y="233"/>
                      </a:lnTo>
                      <a:lnTo>
                        <a:pt x="142" y="219"/>
                      </a:lnTo>
                      <a:lnTo>
                        <a:pt x="142" y="235"/>
                      </a:lnTo>
                      <a:lnTo>
                        <a:pt x="142" y="235"/>
                      </a:lnTo>
                      <a:lnTo>
                        <a:pt x="120" y="250"/>
                      </a:lnTo>
                      <a:lnTo>
                        <a:pt x="100" y="262"/>
                      </a:lnTo>
                      <a:lnTo>
                        <a:pt x="79" y="273"/>
                      </a:lnTo>
                      <a:lnTo>
                        <a:pt x="60" y="280"/>
                      </a:lnTo>
                      <a:lnTo>
                        <a:pt x="44" y="284"/>
                      </a:lnTo>
                      <a:lnTo>
                        <a:pt x="29" y="285"/>
                      </a:lnTo>
                      <a:lnTo>
                        <a:pt x="23" y="284"/>
                      </a:lnTo>
                      <a:lnTo>
                        <a:pt x="17" y="283"/>
                      </a:lnTo>
                      <a:lnTo>
                        <a:pt x="12" y="280"/>
                      </a:lnTo>
                      <a:lnTo>
                        <a:pt x="8" y="276"/>
                      </a:lnTo>
                      <a:lnTo>
                        <a:pt x="8" y="2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6" name="Freeform 125"/>
                <p:cNvSpPr/>
                <p:nvPr/>
              </p:nvSpPr>
              <p:spPr bwMode="auto">
                <a:xfrm>
                  <a:off x="2365376" y="1966913"/>
                  <a:ext cx="92075" cy="95250"/>
                </a:xfrm>
                <a:custGeom>
                  <a:avLst/>
                  <a:gdLst>
                    <a:gd name="T0" fmla="*/ 0 w 58"/>
                    <a:gd name="T1" fmla="*/ 30 h 60"/>
                    <a:gd name="T2" fmla="*/ 0 w 58"/>
                    <a:gd name="T3" fmla="*/ 30 h 60"/>
                    <a:gd name="T4" fmla="*/ 1 w 58"/>
                    <a:gd name="T5" fmla="*/ 24 h 60"/>
                    <a:gd name="T6" fmla="*/ 3 w 58"/>
                    <a:gd name="T7" fmla="*/ 19 h 60"/>
                    <a:gd name="T8" fmla="*/ 5 w 58"/>
                    <a:gd name="T9" fmla="*/ 14 h 60"/>
                    <a:gd name="T10" fmla="*/ 9 w 58"/>
                    <a:gd name="T11" fmla="*/ 10 h 60"/>
                    <a:gd name="T12" fmla="*/ 13 w 58"/>
                    <a:gd name="T13" fmla="*/ 6 h 60"/>
                    <a:gd name="T14" fmla="*/ 18 w 58"/>
                    <a:gd name="T15" fmla="*/ 3 h 60"/>
                    <a:gd name="T16" fmla="*/ 24 w 58"/>
                    <a:gd name="T17" fmla="*/ 1 h 60"/>
                    <a:gd name="T18" fmla="*/ 30 w 58"/>
                    <a:gd name="T19" fmla="*/ 0 h 60"/>
                    <a:gd name="T20" fmla="*/ 30 w 58"/>
                    <a:gd name="T21" fmla="*/ 0 h 60"/>
                    <a:gd name="T22" fmla="*/ 35 w 58"/>
                    <a:gd name="T23" fmla="*/ 1 h 60"/>
                    <a:gd name="T24" fmla="*/ 41 w 58"/>
                    <a:gd name="T25" fmla="*/ 3 h 60"/>
                    <a:gd name="T26" fmla="*/ 46 w 58"/>
                    <a:gd name="T27" fmla="*/ 6 h 60"/>
                    <a:gd name="T28" fmla="*/ 50 w 58"/>
                    <a:gd name="T29" fmla="*/ 10 h 60"/>
                    <a:gd name="T30" fmla="*/ 54 w 58"/>
                    <a:gd name="T31" fmla="*/ 14 h 60"/>
                    <a:gd name="T32" fmla="*/ 57 w 58"/>
                    <a:gd name="T33" fmla="*/ 19 h 60"/>
                    <a:gd name="T34" fmla="*/ 58 w 58"/>
                    <a:gd name="T35" fmla="*/ 24 h 60"/>
                    <a:gd name="T36" fmla="*/ 58 w 58"/>
                    <a:gd name="T37" fmla="*/ 30 h 60"/>
                    <a:gd name="T38" fmla="*/ 58 w 58"/>
                    <a:gd name="T39" fmla="*/ 30 h 60"/>
                    <a:gd name="T40" fmla="*/ 58 w 58"/>
                    <a:gd name="T41" fmla="*/ 35 h 60"/>
                    <a:gd name="T42" fmla="*/ 57 w 58"/>
                    <a:gd name="T43" fmla="*/ 41 h 60"/>
                    <a:gd name="T44" fmla="*/ 54 w 58"/>
                    <a:gd name="T45" fmla="*/ 46 h 60"/>
                    <a:gd name="T46" fmla="*/ 50 w 58"/>
                    <a:gd name="T47" fmla="*/ 50 h 60"/>
                    <a:gd name="T48" fmla="*/ 46 w 58"/>
                    <a:gd name="T49" fmla="*/ 54 h 60"/>
                    <a:gd name="T50" fmla="*/ 41 w 58"/>
                    <a:gd name="T51" fmla="*/ 57 h 60"/>
                    <a:gd name="T52" fmla="*/ 35 w 58"/>
                    <a:gd name="T53" fmla="*/ 58 h 60"/>
                    <a:gd name="T54" fmla="*/ 30 w 58"/>
                    <a:gd name="T55" fmla="*/ 60 h 60"/>
                    <a:gd name="T56" fmla="*/ 30 w 58"/>
                    <a:gd name="T57" fmla="*/ 60 h 60"/>
                    <a:gd name="T58" fmla="*/ 24 w 58"/>
                    <a:gd name="T59" fmla="*/ 58 h 60"/>
                    <a:gd name="T60" fmla="*/ 18 w 58"/>
                    <a:gd name="T61" fmla="*/ 57 h 60"/>
                    <a:gd name="T62" fmla="*/ 13 w 58"/>
                    <a:gd name="T63" fmla="*/ 54 h 60"/>
                    <a:gd name="T64" fmla="*/ 9 w 58"/>
                    <a:gd name="T65" fmla="*/ 50 h 60"/>
                    <a:gd name="T66" fmla="*/ 5 w 58"/>
                    <a:gd name="T67" fmla="*/ 46 h 60"/>
                    <a:gd name="T68" fmla="*/ 3 w 58"/>
                    <a:gd name="T69" fmla="*/ 41 h 60"/>
                    <a:gd name="T70" fmla="*/ 1 w 58"/>
                    <a:gd name="T71" fmla="*/ 35 h 60"/>
                    <a:gd name="T72" fmla="*/ 0 w 58"/>
                    <a:gd name="T73" fmla="*/ 30 h 60"/>
                    <a:gd name="T74" fmla="*/ 0 w 58"/>
                    <a:gd name="T75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6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1" y="24"/>
                      </a:lnTo>
                      <a:lnTo>
                        <a:pt x="3" y="19"/>
                      </a:lnTo>
                      <a:lnTo>
                        <a:pt x="5" y="14"/>
                      </a:lnTo>
                      <a:lnTo>
                        <a:pt x="9" y="10"/>
                      </a:lnTo>
                      <a:lnTo>
                        <a:pt x="13" y="6"/>
                      </a:lnTo>
                      <a:lnTo>
                        <a:pt x="18" y="3"/>
                      </a:lnTo>
                      <a:lnTo>
                        <a:pt x="24" y="1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35" y="1"/>
                      </a:lnTo>
                      <a:lnTo>
                        <a:pt x="41" y="3"/>
                      </a:lnTo>
                      <a:lnTo>
                        <a:pt x="46" y="6"/>
                      </a:lnTo>
                      <a:lnTo>
                        <a:pt x="50" y="10"/>
                      </a:lnTo>
                      <a:lnTo>
                        <a:pt x="54" y="14"/>
                      </a:lnTo>
                      <a:lnTo>
                        <a:pt x="57" y="19"/>
                      </a:lnTo>
                      <a:lnTo>
                        <a:pt x="58" y="24"/>
                      </a:lnTo>
                      <a:lnTo>
                        <a:pt x="58" y="30"/>
                      </a:lnTo>
                      <a:lnTo>
                        <a:pt x="58" y="30"/>
                      </a:lnTo>
                      <a:lnTo>
                        <a:pt x="58" y="35"/>
                      </a:lnTo>
                      <a:lnTo>
                        <a:pt x="57" y="41"/>
                      </a:lnTo>
                      <a:lnTo>
                        <a:pt x="54" y="46"/>
                      </a:lnTo>
                      <a:lnTo>
                        <a:pt x="50" y="50"/>
                      </a:lnTo>
                      <a:lnTo>
                        <a:pt x="46" y="54"/>
                      </a:lnTo>
                      <a:lnTo>
                        <a:pt x="41" y="57"/>
                      </a:lnTo>
                      <a:lnTo>
                        <a:pt x="35" y="58"/>
                      </a:lnTo>
                      <a:lnTo>
                        <a:pt x="30" y="60"/>
                      </a:lnTo>
                      <a:lnTo>
                        <a:pt x="30" y="60"/>
                      </a:lnTo>
                      <a:lnTo>
                        <a:pt x="24" y="58"/>
                      </a:lnTo>
                      <a:lnTo>
                        <a:pt x="18" y="57"/>
                      </a:lnTo>
                      <a:lnTo>
                        <a:pt x="13" y="54"/>
                      </a:lnTo>
                      <a:lnTo>
                        <a:pt x="9" y="50"/>
                      </a:lnTo>
                      <a:lnTo>
                        <a:pt x="5" y="46"/>
                      </a:lnTo>
                      <a:lnTo>
                        <a:pt x="3" y="41"/>
                      </a:lnTo>
                      <a:lnTo>
                        <a:pt x="1" y="35"/>
                      </a:lnTo>
                      <a:lnTo>
                        <a:pt x="0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21" name="组合 203"/>
              <p:cNvGrpSpPr/>
              <p:nvPr/>
            </p:nvGrpSpPr>
            <p:grpSpPr>
              <a:xfrm>
                <a:off x="4768849" y="1836056"/>
                <a:ext cx="381000" cy="484187"/>
                <a:chOff x="1493838" y="1541463"/>
                <a:chExt cx="381000" cy="484187"/>
              </a:xfrm>
              <a:solidFill>
                <a:schemeClr val="accent4"/>
              </a:solidFill>
            </p:grpSpPr>
            <p:sp>
              <p:nvSpPr>
                <p:cNvPr id="500" name="Freeform 126"/>
                <p:cNvSpPr>
                  <a:spLocks noEditPoints="1"/>
                </p:cNvSpPr>
                <p:nvPr/>
              </p:nvSpPr>
              <p:spPr bwMode="auto">
                <a:xfrm>
                  <a:off x="1493838" y="1546225"/>
                  <a:ext cx="254000" cy="479425"/>
                </a:xfrm>
                <a:custGeom>
                  <a:avLst/>
                  <a:gdLst>
                    <a:gd name="T0" fmla="*/ 160 w 160"/>
                    <a:gd name="T1" fmla="*/ 0 h 302"/>
                    <a:gd name="T2" fmla="*/ 160 w 160"/>
                    <a:gd name="T3" fmla="*/ 302 h 302"/>
                    <a:gd name="T4" fmla="*/ 94 w 160"/>
                    <a:gd name="T5" fmla="*/ 302 h 302"/>
                    <a:gd name="T6" fmla="*/ 94 w 160"/>
                    <a:gd name="T7" fmla="*/ 261 h 302"/>
                    <a:gd name="T8" fmla="*/ 136 w 160"/>
                    <a:gd name="T9" fmla="*/ 261 h 302"/>
                    <a:gd name="T10" fmla="*/ 136 w 160"/>
                    <a:gd name="T11" fmla="*/ 116 h 302"/>
                    <a:gd name="T12" fmla="*/ 136 w 160"/>
                    <a:gd name="T13" fmla="*/ 116 h 302"/>
                    <a:gd name="T14" fmla="*/ 94 w 160"/>
                    <a:gd name="T15" fmla="*/ 189 h 302"/>
                    <a:gd name="T16" fmla="*/ 94 w 160"/>
                    <a:gd name="T17" fmla="*/ 124 h 302"/>
                    <a:gd name="T18" fmla="*/ 160 w 160"/>
                    <a:gd name="T19" fmla="*/ 0 h 302"/>
                    <a:gd name="T20" fmla="*/ 94 w 160"/>
                    <a:gd name="T21" fmla="*/ 302 h 302"/>
                    <a:gd name="T22" fmla="*/ 0 w 160"/>
                    <a:gd name="T23" fmla="*/ 302 h 302"/>
                    <a:gd name="T24" fmla="*/ 94 w 160"/>
                    <a:gd name="T25" fmla="*/ 124 h 302"/>
                    <a:gd name="T26" fmla="*/ 94 w 160"/>
                    <a:gd name="T27" fmla="*/ 189 h 302"/>
                    <a:gd name="T28" fmla="*/ 53 w 160"/>
                    <a:gd name="T29" fmla="*/ 261 h 302"/>
                    <a:gd name="T30" fmla="*/ 94 w 160"/>
                    <a:gd name="T31" fmla="*/ 261 h 302"/>
                    <a:gd name="T32" fmla="*/ 94 w 160"/>
                    <a:gd name="T33" fmla="*/ 302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0" h="302">
                      <a:moveTo>
                        <a:pt x="160" y="0"/>
                      </a:moveTo>
                      <a:lnTo>
                        <a:pt x="160" y="302"/>
                      </a:lnTo>
                      <a:lnTo>
                        <a:pt x="94" y="302"/>
                      </a:lnTo>
                      <a:lnTo>
                        <a:pt x="94" y="261"/>
                      </a:lnTo>
                      <a:lnTo>
                        <a:pt x="136" y="261"/>
                      </a:lnTo>
                      <a:lnTo>
                        <a:pt x="136" y="116"/>
                      </a:lnTo>
                      <a:lnTo>
                        <a:pt x="136" y="116"/>
                      </a:lnTo>
                      <a:lnTo>
                        <a:pt x="94" y="189"/>
                      </a:lnTo>
                      <a:lnTo>
                        <a:pt x="94" y="124"/>
                      </a:lnTo>
                      <a:lnTo>
                        <a:pt x="160" y="0"/>
                      </a:lnTo>
                      <a:close/>
                      <a:moveTo>
                        <a:pt x="94" y="302"/>
                      </a:moveTo>
                      <a:lnTo>
                        <a:pt x="0" y="302"/>
                      </a:lnTo>
                      <a:lnTo>
                        <a:pt x="94" y="124"/>
                      </a:lnTo>
                      <a:lnTo>
                        <a:pt x="94" y="189"/>
                      </a:lnTo>
                      <a:lnTo>
                        <a:pt x="53" y="261"/>
                      </a:lnTo>
                      <a:lnTo>
                        <a:pt x="94" y="261"/>
                      </a:lnTo>
                      <a:lnTo>
                        <a:pt x="94" y="3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501" name="Rectangle 127"/>
                <p:cNvSpPr>
                  <a:spLocks noChangeArrowheads="1"/>
                </p:cNvSpPr>
                <p:nvPr/>
              </p:nvSpPr>
              <p:spPr bwMode="auto">
                <a:xfrm>
                  <a:off x="1811338" y="1541463"/>
                  <a:ext cx="63500" cy="4714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22" name="Freeform 128"/>
              <p:cNvSpPr>
                <a:spLocks noEditPoints="1"/>
              </p:cNvSpPr>
              <p:nvPr/>
            </p:nvSpPr>
            <p:spPr bwMode="auto">
              <a:xfrm>
                <a:off x="6684963" y="4203700"/>
                <a:ext cx="508000" cy="396875"/>
              </a:xfrm>
              <a:custGeom>
                <a:avLst/>
                <a:gdLst>
                  <a:gd name="T0" fmla="*/ 298 w 320"/>
                  <a:gd name="T1" fmla="*/ 57 h 250"/>
                  <a:gd name="T2" fmla="*/ 320 w 320"/>
                  <a:gd name="T3" fmla="*/ 138 h 250"/>
                  <a:gd name="T4" fmla="*/ 303 w 320"/>
                  <a:gd name="T5" fmla="*/ 212 h 250"/>
                  <a:gd name="T6" fmla="*/ 271 w 320"/>
                  <a:gd name="T7" fmla="*/ 245 h 250"/>
                  <a:gd name="T8" fmla="*/ 263 w 320"/>
                  <a:gd name="T9" fmla="*/ 233 h 250"/>
                  <a:gd name="T10" fmla="*/ 279 w 320"/>
                  <a:gd name="T11" fmla="*/ 214 h 250"/>
                  <a:gd name="T12" fmla="*/ 276 w 320"/>
                  <a:gd name="T13" fmla="*/ 191 h 250"/>
                  <a:gd name="T14" fmla="*/ 261 w 320"/>
                  <a:gd name="T15" fmla="*/ 165 h 250"/>
                  <a:gd name="T16" fmla="*/ 287 w 320"/>
                  <a:gd name="T17" fmla="*/ 165 h 250"/>
                  <a:gd name="T18" fmla="*/ 299 w 320"/>
                  <a:gd name="T19" fmla="*/ 153 h 250"/>
                  <a:gd name="T20" fmla="*/ 299 w 320"/>
                  <a:gd name="T21" fmla="*/ 126 h 250"/>
                  <a:gd name="T22" fmla="*/ 283 w 320"/>
                  <a:gd name="T23" fmla="*/ 112 h 250"/>
                  <a:gd name="T24" fmla="*/ 261 w 320"/>
                  <a:gd name="T25" fmla="*/ 100 h 250"/>
                  <a:gd name="T26" fmla="*/ 278 w 320"/>
                  <a:gd name="T27" fmla="*/ 96 h 250"/>
                  <a:gd name="T28" fmla="*/ 287 w 320"/>
                  <a:gd name="T29" fmla="*/ 74 h 250"/>
                  <a:gd name="T30" fmla="*/ 280 w 320"/>
                  <a:gd name="T31" fmla="*/ 58 h 250"/>
                  <a:gd name="T32" fmla="*/ 238 w 320"/>
                  <a:gd name="T33" fmla="*/ 8 h 250"/>
                  <a:gd name="T34" fmla="*/ 261 w 320"/>
                  <a:gd name="T35" fmla="*/ 50 h 250"/>
                  <a:gd name="T36" fmla="*/ 242 w 320"/>
                  <a:gd name="T37" fmla="*/ 59 h 250"/>
                  <a:gd name="T38" fmla="*/ 238 w 320"/>
                  <a:gd name="T39" fmla="*/ 34 h 250"/>
                  <a:gd name="T40" fmla="*/ 261 w 320"/>
                  <a:gd name="T41" fmla="*/ 247 h 250"/>
                  <a:gd name="T42" fmla="*/ 244 w 320"/>
                  <a:gd name="T43" fmla="*/ 235 h 250"/>
                  <a:gd name="T44" fmla="*/ 261 w 320"/>
                  <a:gd name="T45" fmla="*/ 247 h 250"/>
                  <a:gd name="T46" fmla="*/ 261 w 320"/>
                  <a:gd name="T47" fmla="*/ 113 h 250"/>
                  <a:gd name="T48" fmla="*/ 245 w 320"/>
                  <a:gd name="T49" fmla="*/ 135 h 250"/>
                  <a:gd name="T50" fmla="*/ 252 w 320"/>
                  <a:gd name="T51" fmla="*/ 155 h 250"/>
                  <a:gd name="T52" fmla="*/ 256 w 320"/>
                  <a:gd name="T53" fmla="*/ 174 h 250"/>
                  <a:gd name="T54" fmla="*/ 238 w 320"/>
                  <a:gd name="T55" fmla="*/ 82 h 250"/>
                  <a:gd name="T56" fmla="*/ 255 w 320"/>
                  <a:gd name="T57" fmla="*/ 100 h 250"/>
                  <a:gd name="T58" fmla="*/ 238 w 320"/>
                  <a:gd name="T59" fmla="*/ 8 h 250"/>
                  <a:gd name="T60" fmla="*/ 234 w 320"/>
                  <a:gd name="T61" fmla="*/ 20 h 250"/>
                  <a:gd name="T62" fmla="*/ 219 w 320"/>
                  <a:gd name="T63" fmla="*/ 2 h 250"/>
                  <a:gd name="T64" fmla="*/ 219 w 320"/>
                  <a:gd name="T65" fmla="*/ 215 h 250"/>
                  <a:gd name="T66" fmla="*/ 229 w 320"/>
                  <a:gd name="T67" fmla="*/ 227 h 250"/>
                  <a:gd name="T68" fmla="*/ 238 w 320"/>
                  <a:gd name="T69" fmla="*/ 39 h 250"/>
                  <a:gd name="T70" fmla="*/ 238 w 320"/>
                  <a:gd name="T71" fmla="*/ 174 h 250"/>
                  <a:gd name="T72" fmla="*/ 226 w 320"/>
                  <a:gd name="T73" fmla="*/ 184 h 250"/>
                  <a:gd name="T74" fmla="*/ 225 w 320"/>
                  <a:gd name="T75" fmla="*/ 51 h 250"/>
                  <a:gd name="T76" fmla="*/ 238 w 320"/>
                  <a:gd name="T77" fmla="*/ 39 h 250"/>
                  <a:gd name="T78" fmla="*/ 134 w 320"/>
                  <a:gd name="T79" fmla="*/ 8 h 250"/>
                  <a:gd name="T80" fmla="*/ 219 w 320"/>
                  <a:gd name="T81" fmla="*/ 2 h 250"/>
                  <a:gd name="T82" fmla="*/ 211 w 320"/>
                  <a:gd name="T83" fmla="*/ 16 h 250"/>
                  <a:gd name="T84" fmla="*/ 203 w 320"/>
                  <a:gd name="T85" fmla="*/ 42 h 250"/>
                  <a:gd name="T86" fmla="*/ 219 w 320"/>
                  <a:gd name="T87" fmla="*/ 53 h 250"/>
                  <a:gd name="T88" fmla="*/ 218 w 320"/>
                  <a:gd name="T89" fmla="*/ 210 h 250"/>
                  <a:gd name="T90" fmla="*/ 194 w 320"/>
                  <a:gd name="T91" fmla="*/ 230 h 250"/>
                  <a:gd name="T92" fmla="*/ 125 w 320"/>
                  <a:gd name="T93" fmla="*/ 192 h 250"/>
                  <a:gd name="T94" fmla="*/ 68 w 320"/>
                  <a:gd name="T95" fmla="*/ 164 h 250"/>
                  <a:gd name="T96" fmla="*/ 84 w 320"/>
                  <a:gd name="T97" fmla="*/ 159 h 250"/>
                  <a:gd name="T98" fmla="*/ 104 w 320"/>
                  <a:gd name="T99" fmla="*/ 131 h 250"/>
                  <a:gd name="T100" fmla="*/ 95 w 320"/>
                  <a:gd name="T101" fmla="*/ 100 h 250"/>
                  <a:gd name="T102" fmla="*/ 0 w 320"/>
                  <a:gd name="T103" fmla="*/ 136 h 250"/>
                  <a:gd name="T104" fmla="*/ 5 w 320"/>
                  <a:gd name="T105" fmla="*/ 96 h 250"/>
                  <a:gd name="T106" fmla="*/ 45 w 320"/>
                  <a:gd name="T107" fmla="*/ 44 h 250"/>
                  <a:gd name="T108" fmla="*/ 68 w 320"/>
                  <a:gd name="T109" fmla="*/ 88 h 250"/>
                  <a:gd name="T110" fmla="*/ 38 w 320"/>
                  <a:gd name="T111" fmla="*/ 101 h 250"/>
                  <a:gd name="T112" fmla="*/ 31 w 320"/>
                  <a:gd name="T113" fmla="*/ 135 h 250"/>
                  <a:gd name="T114" fmla="*/ 57 w 320"/>
                  <a:gd name="T115" fmla="*/ 162 h 250"/>
                  <a:gd name="T116" fmla="*/ 42 w 320"/>
                  <a:gd name="T117" fmla="*/ 189 h 250"/>
                  <a:gd name="T118" fmla="*/ 3 w 320"/>
                  <a:gd name="T119" fmla="*/ 1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0" h="250">
                    <a:moveTo>
                      <a:pt x="261" y="19"/>
                    </a:moveTo>
                    <a:lnTo>
                      <a:pt x="261" y="19"/>
                    </a:lnTo>
                    <a:lnTo>
                      <a:pt x="276" y="30"/>
                    </a:lnTo>
                    <a:lnTo>
                      <a:pt x="288" y="42"/>
                    </a:lnTo>
                    <a:lnTo>
                      <a:pt x="298" y="57"/>
                    </a:lnTo>
                    <a:lnTo>
                      <a:pt x="306" y="71"/>
                    </a:lnTo>
                    <a:lnTo>
                      <a:pt x="312" y="88"/>
                    </a:lnTo>
                    <a:lnTo>
                      <a:pt x="316" y="104"/>
                    </a:lnTo>
                    <a:lnTo>
                      <a:pt x="318" y="120"/>
                    </a:lnTo>
                    <a:lnTo>
                      <a:pt x="320" y="138"/>
                    </a:lnTo>
                    <a:lnTo>
                      <a:pt x="320" y="154"/>
                    </a:lnTo>
                    <a:lnTo>
                      <a:pt x="317" y="170"/>
                    </a:lnTo>
                    <a:lnTo>
                      <a:pt x="314" y="185"/>
                    </a:lnTo>
                    <a:lnTo>
                      <a:pt x="310" y="200"/>
                    </a:lnTo>
                    <a:lnTo>
                      <a:pt x="303" y="212"/>
                    </a:lnTo>
                    <a:lnTo>
                      <a:pt x="297" y="223"/>
                    </a:lnTo>
                    <a:lnTo>
                      <a:pt x="290" y="233"/>
                    </a:lnTo>
                    <a:lnTo>
                      <a:pt x="282" y="239"/>
                    </a:lnTo>
                    <a:lnTo>
                      <a:pt x="282" y="239"/>
                    </a:lnTo>
                    <a:lnTo>
                      <a:pt x="271" y="245"/>
                    </a:lnTo>
                    <a:lnTo>
                      <a:pt x="261" y="247"/>
                    </a:lnTo>
                    <a:lnTo>
                      <a:pt x="261" y="233"/>
                    </a:lnTo>
                    <a:lnTo>
                      <a:pt x="261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8" y="229"/>
                    </a:lnTo>
                    <a:lnTo>
                      <a:pt x="272" y="224"/>
                    </a:lnTo>
                    <a:lnTo>
                      <a:pt x="276" y="219"/>
                    </a:lnTo>
                    <a:lnTo>
                      <a:pt x="279" y="214"/>
                    </a:lnTo>
                    <a:lnTo>
                      <a:pt x="280" y="208"/>
                    </a:lnTo>
                    <a:lnTo>
                      <a:pt x="280" y="203"/>
                    </a:lnTo>
                    <a:lnTo>
                      <a:pt x="279" y="196"/>
                    </a:lnTo>
                    <a:lnTo>
                      <a:pt x="276" y="191"/>
                    </a:lnTo>
                    <a:lnTo>
                      <a:pt x="276" y="191"/>
                    </a:lnTo>
                    <a:lnTo>
                      <a:pt x="274" y="185"/>
                    </a:lnTo>
                    <a:lnTo>
                      <a:pt x="271" y="181"/>
                    </a:lnTo>
                    <a:lnTo>
                      <a:pt x="267" y="178"/>
                    </a:lnTo>
                    <a:lnTo>
                      <a:pt x="261" y="176"/>
                    </a:lnTo>
                    <a:lnTo>
                      <a:pt x="261" y="165"/>
                    </a:lnTo>
                    <a:lnTo>
                      <a:pt x="261" y="165"/>
                    </a:lnTo>
                    <a:lnTo>
                      <a:pt x="268" y="168"/>
                    </a:lnTo>
                    <a:lnTo>
                      <a:pt x="275" y="168"/>
                    </a:lnTo>
                    <a:lnTo>
                      <a:pt x="280" y="168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93" y="162"/>
                    </a:lnTo>
                    <a:lnTo>
                      <a:pt x="297" y="158"/>
                    </a:lnTo>
                    <a:lnTo>
                      <a:pt x="299" y="153"/>
                    </a:lnTo>
                    <a:lnTo>
                      <a:pt x="302" y="149"/>
                    </a:lnTo>
                    <a:lnTo>
                      <a:pt x="303" y="143"/>
                    </a:lnTo>
                    <a:lnTo>
                      <a:pt x="303" y="136"/>
                    </a:lnTo>
                    <a:lnTo>
                      <a:pt x="302" y="131"/>
                    </a:lnTo>
                    <a:lnTo>
                      <a:pt x="299" y="126"/>
                    </a:lnTo>
                    <a:lnTo>
                      <a:pt x="299" y="126"/>
                    </a:lnTo>
                    <a:lnTo>
                      <a:pt x="297" y="122"/>
                    </a:lnTo>
                    <a:lnTo>
                      <a:pt x="293" y="118"/>
                    </a:lnTo>
                    <a:lnTo>
                      <a:pt x="288" y="113"/>
                    </a:lnTo>
                    <a:lnTo>
                      <a:pt x="283" y="112"/>
                    </a:lnTo>
                    <a:lnTo>
                      <a:pt x="279" y="111"/>
                    </a:lnTo>
                    <a:lnTo>
                      <a:pt x="272" y="109"/>
                    </a:lnTo>
                    <a:lnTo>
                      <a:pt x="267" y="111"/>
                    </a:lnTo>
                    <a:lnTo>
                      <a:pt x="261" y="112"/>
                    </a:lnTo>
                    <a:lnTo>
                      <a:pt x="261" y="100"/>
                    </a:lnTo>
                    <a:lnTo>
                      <a:pt x="261" y="100"/>
                    </a:lnTo>
                    <a:lnTo>
                      <a:pt x="268" y="100"/>
                    </a:lnTo>
                    <a:lnTo>
                      <a:pt x="274" y="99"/>
                    </a:lnTo>
                    <a:lnTo>
                      <a:pt x="274" y="99"/>
                    </a:lnTo>
                    <a:lnTo>
                      <a:pt x="278" y="96"/>
                    </a:lnTo>
                    <a:lnTo>
                      <a:pt x="282" y="92"/>
                    </a:lnTo>
                    <a:lnTo>
                      <a:pt x="284" y="88"/>
                    </a:lnTo>
                    <a:lnTo>
                      <a:pt x="286" y="84"/>
                    </a:lnTo>
                    <a:lnTo>
                      <a:pt x="287" y="78"/>
                    </a:lnTo>
                    <a:lnTo>
                      <a:pt x="287" y="74"/>
                    </a:lnTo>
                    <a:lnTo>
                      <a:pt x="286" y="69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0" y="58"/>
                    </a:lnTo>
                    <a:lnTo>
                      <a:pt x="275" y="54"/>
                    </a:lnTo>
                    <a:lnTo>
                      <a:pt x="270" y="51"/>
                    </a:lnTo>
                    <a:lnTo>
                      <a:pt x="261" y="50"/>
                    </a:lnTo>
                    <a:lnTo>
                      <a:pt x="261" y="19"/>
                    </a:lnTo>
                    <a:close/>
                    <a:moveTo>
                      <a:pt x="238" y="8"/>
                    </a:moveTo>
                    <a:lnTo>
                      <a:pt x="238" y="8"/>
                    </a:lnTo>
                    <a:lnTo>
                      <a:pt x="251" y="12"/>
                    </a:lnTo>
                    <a:lnTo>
                      <a:pt x="261" y="19"/>
                    </a:lnTo>
                    <a:lnTo>
                      <a:pt x="261" y="50"/>
                    </a:lnTo>
                    <a:lnTo>
                      <a:pt x="261" y="50"/>
                    </a:lnTo>
                    <a:lnTo>
                      <a:pt x="256" y="50"/>
                    </a:lnTo>
                    <a:lnTo>
                      <a:pt x="251" y="53"/>
                    </a:lnTo>
                    <a:lnTo>
                      <a:pt x="251" y="53"/>
                    </a:lnTo>
                    <a:lnTo>
                      <a:pt x="247" y="55"/>
                    </a:lnTo>
                    <a:lnTo>
                      <a:pt x="242" y="59"/>
                    </a:lnTo>
                    <a:lnTo>
                      <a:pt x="240" y="63"/>
                    </a:lnTo>
                    <a:lnTo>
                      <a:pt x="238" y="67"/>
                    </a:lnTo>
                    <a:lnTo>
                      <a:pt x="238" y="39"/>
                    </a:lnTo>
                    <a:lnTo>
                      <a:pt x="238" y="39"/>
                    </a:lnTo>
                    <a:lnTo>
                      <a:pt x="238" y="34"/>
                    </a:lnTo>
                    <a:lnTo>
                      <a:pt x="238" y="27"/>
                    </a:lnTo>
                    <a:lnTo>
                      <a:pt x="238" y="8"/>
                    </a:lnTo>
                    <a:lnTo>
                      <a:pt x="238" y="8"/>
                    </a:lnTo>
                    <a:close/>
                    <a:moveTo>
                      <a:pt x="261" y="247"/>
                    </a:moveTo>
                    <a:lnTo>
                      <a:pt x="261" y="247"/>
                    </a:lnTo>
                    <a:lnTo>
                      <a:pt x="249" y="250"/>
                    </a:lnTo>
                    <a:lnTo>
                      <a:pt x="238" y="250"/>
                    </a:lnTo>
                    <a:lnTo>
                      <a:pt x="238" y="233"/>
                    </a:lnTo>
                    <a:lnTo>
                      <a:pt x="238" y="233"/>
                    </a:lnTo>
                    <a:lnTo>
                      <a:pt x="244" y="235"/>
                    </a:lnTo>
                    <a:lnTo>
                      <a:pt x="249" y="235"/>
                    </a:lnTo>
                    <a:lnTo>
                      <a:pt x="256" y="235"/>
                    </a:lnTo>
                    <a:lnTo>
                      <a:pt x="261" y="233"/>
                    </a:lnTo>
                    <a:lnTo>
                      <a:pt x="261" y="247"/>
                    </a:lnTo>
                    <a:lnTo>
                      <a:pt x="261" y="247"/>
                    </a:lnTo>
                    <a:close/>
                    <a:moveTo>
                      <a:pt x="261" y="100"/>
                    </a:moveTo>
                    <a:lnTo>
                      <a:pt x="261" y="112"/>
                    </a:lnTo>
                    <a:lnTo>
                      <a:pt x="261" y="112"/>
                    </a:lnTo>
                    <a:lnTo>
                      <a:pt x="261" y="113"/>
                    </a:lnTo>
                    <a:lnTo>
                      <a:pt x="261" y="113"/>
                    </a:lnTo>
                    <a:lnTo>
                      <a:pt x="256" y="116"/>
                    </a:lnTo>
                    <a:lnTo>
                      <a:pt x="252" y="120"/>
                    </a:lnTo>
                    <a:lnTo>
                      <a:pt x="249" y="124"/>
                    </a:lnTo>
                    <a:lnTo>
                      <a:pt x="247" y="130"/>
                    </a:lnTo>
                    <a:lnTo>
                      <a:pt x="245" y="135"/>
                    </a:lnTo>
                    <a:lnTo>
                      <a:pt x="245" y="141"/>
                    </a:lnTo>
                    <a:lnTo>
                      <a:pt x="247" y="146"/>
                    </a:lnTo>
                    <a:lnTo>
                      <a:pt x="249" y="151"/>
                    </a:lnTo>
                    <a:lnTo>
                      <a:pt x="249" y="151"/>
                    </a:lnTo>
                    <a:lnTo>
                      <a:pt x="252" y="155"/>
                    </a:lnTo>
                    <a:lnTo>
                      <a:pt x="255" y="159"/>
                    </a:lnTo>
                    <a:lnTo>
                      <a:pt x="261" y="165"/>
                    </a:lnTo>
                    <a:lnTo>
                      <a:pt x="261" y="176"/>
                    </a:lnTo>
                    <a:lnTo>
                      <a:pt x="261" y="176"/>
                    </a:lnTo>
                    <a:lnTo>
                      <a:pt x="256" y="174"/>
                    </a:lnTo>
                    <a:lnTo>
                      <a:pt x="251" y="173"/>
                    </a:lnTo>
                    <a:lnTo>
                      <a:pt x="244" y="173"/>
                    </a:lnTo>
                    <a:lnTo>
                      <a:pt x="238" y="174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40" y="86"/>
                    </a:lnTo>
                    <a:lnTo>
                      <a:pt x="240" y="86"/>
                    </a:lnTo>
                    <a:lnTo>
                      <a:pt x="244" y="92"/>
                    </a:lnTo>
                    <a:lnTo>
                      <a:pt x="249" y="97"/>
                    </a:lnTo>
                    <a:lnTo>
                      <a:pt x="255" y="100"/>
                    </a:lnTo>
                    <a:lnTo>
                      <a:pt x="261" y="100"/>
                    </a:lnTo>
                    <a:lnTo>
                      <a:pt x="261" y="100"/>
                    </a:lnTo>
                    <a:close/>
                    <a:moveTo>
                      <a:pt x="219" y="2"/>
                    </a:moveTo>
                    <a:lnTo>
                      <a:pt x="219" y="2"/>
                    </a:lnTo>
                    <a:lnTo>
                      <a:pt x="238" y="8"/>
                    </a:lnTo>
                    <a:lnTo>
                      <a:pt x="238" y="27"/>
                    </a:lnTo>
                    <a:lnTo>
                      <a:pt x="238" y="27"/>
                    </a:lnTo>
                    <a:lnTo>
                      <a:pt x="237" y="24"/>
                    </a:lnTo>
                    <a:lnTo>
                      <a:pt x="237" y="24"/>
                    </a:lnTo>
                    <a:lnTo>
                      <a:pt x="234" y="20"/>
                    </a:lnTo>
                    <a:lnTo>
                      <a:pt x="230" y="17"/>
                    </a:lnTo>
                    <a:lnTo>
                      <a:pt x="225" y="15"/>
                    </a:lnTo>
                    <a:lnTo>
                      <a:pt x="219" y="15"/>
                    </a:lnTo>
                    <a:lnTo>
                      <a:pt x="219" y="2"/>
                    </a:lnTo>
                    <a:lnTo>
                      <a:pt x="219" y="2"/>
                    </a:lnTo>
                    <a:close/>
                    <a:moveTo>
                      <a:pt x="238" y="250"/>
                    </a:moveTo>
                    <a:lnTo>
                      <a:pt x="238" y="250"/>
                    </a:lnTo>
                    <a:lnTo>
                      <a:pt x="229" y="247"/>
                    </a:lnTo>
                    <a:lnTo>
                      <a:pt x="219" y="245"/>
                    </a:lnTo>
                    <a:lnTo>
                      <a:pt x="219" y="215"/>
                    </a:lnTo>
                    <a:lnTo>
                      <a:pt x="219" y="215"/>
                    </a:lnTo>
                    <a:lnTo>
                      <a:pt x="221" y="218"/>
                    </a:lnTo>
                    <a:lnTo>
                      <a:pt x="221" y="218"/>
                    </a:lnTo>
                    <a:lnTo>
                      <a:pt x="225" y="223"/>
                    </a:lnTo>
                    <a:lnTo>
                      <a:pt x="229" y="227"/>
                    </a:lnTo>
                    <a:lnTo>
                      <a:pt x="233" y="231"/>
                    </a:lnTo>
                    <a:lnTo>
                      <a:pt x="238" y="233"/>
                    </a:lnTo>
                    <a:lnTo>
                      <a:pt x="238" y="250"/>
                    </a:lnTo>
                    <a:lnTo>
                      <a:pt x="238" y="250"/>
                    </a:lnTo>
                    <a:close/>
                    <a:moveTo>
                      <a:pt x="238" y="39"/>
                    </a:moveTo>
                    <a:lnTo>
                      <a:pt x="238" y="67"/>
                    </a:lnTo>
                    <a:lnTo>
                      <a:pt x="238" y="67"/>
                    </a:lnTo>
                    <a:lnTo>
                      <a:pt x="237" y="74"/>
                    </a:lnTo>
                    <a:lnTo>
                      <a:pt x="238" y="82"/>
                    </a:lnTo>
                    <a:lnTo>
                      <a:pt x="238" y="174"/>
                    </a:lnTo>
                    <a:lnTo>
                      <a:pt x="238" y="174"/>
                    </a:lnTo>
                    <a:lnTo>
                      <a:pt x="236" y="176"/>
                    </a:lnTo>
                    <a:lnTo>
                      <a:pt x="236" y="176"/>
                    </a:lnTo>
                    <a:lnTo>
                      <a:pt x="230" y="180"/>
                    </a:lnTo>
                    <a:lnTo>
                      <a:pt x="226" y="184"/>
                    </a:lnTo>
                    <a:lnTo>
                      <a:pt x="222" y="188"/>
                    </a:lnTo>
                    <a:lnTo>
                      <a:pt x="219" y="193"/>
                    </a:lnTo>
                    <a:lnTo>
                      <a:pt x="219" y="53"/>
                    </a:lnTo>
                    <a:lnTo>
                      <a:pt x="219" y="53"/>
                    </a:lnTo>
                    <a:lnTo>
                      <a:pt x="225" y="51"/>
                    </a:lnTo>
                    <a:lnTo>
                      <a:pt x="229" y="50"/>
                    </a:lnTo>
                    <a:lnTo>
                      <a:pt x="229" y="50"/>
                    </a:lnTo>
                    <a:lnTo>
                      <a:pt x="234" y="46"/>
                    </a:lnTo>
                    <a:lnTo>
                      <a:pt x="238" y="39"/>
                    </a:lnTo>
                    <a:lnTo>
                      <a:pt x="238" y="39"/>
                    </a:lnTo>
                    <a:close/>
                    <a:moveTo>
                      <a:pt x="68" y="31"/>
                    </a:moveTo>
                    <a:lnTo>
                      <a:pt x="68" y="31"/>
                    </a:lnTo>
                    <a:lnTo>
                      <a:pt x="91" y="21"/>
                    </a:lnTo>
                    <a:lnTo>
                      <a:pt x="112" y="13"/>
                    </a:lnTo>
                    <a:lnTo>
                      <a:pt x="134" y="8"/>
                    </a:lnTo>
                    <a:lnTo>
                      <a:pt x="153" y="4"/>
                    </a:lnTo>
                    <a:lnTo>
                      <a:pt x="172" y="1"/>
                    </a:lnTo>
                    <a:lnTo>
                      <a:pt x="190" y="0"/>
                    </a:lnTo>
                    <a:lnTo>
                      <a:pt x="205" y="1"/>
                    </a:lnTo>
                    <a:lnTo>
                      <a:pt x="219" y="2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5" y="15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06" y="20"/>
                    </a:lnTo>
                    <a:lnTo>
                      <a:pt x="202" y="27"/>
                    </a:lnTo>
                    <a:lnTo>
                      <a:pt x="200" y="34"/>
                    </a:lnTo>
                    <a:lnTo>
                      <a:pt x="203" y="42"/>
                    </a:lnTo>
                    <a:lnTo>
                      <a:pt x="203" y="42"/>
                    </a:lnTo>
                    <a:lnTo>
                      <a:pt x="206" y="46"/>
                    </a:lnTo>
                    <a:lnTo>
                      <a:pt x="210" y="50"/>
                    </a:lnTo>
                    <a:lnTo>
                      <a:pt x="215" y="51"/>
                    </a:lnTo>
                    <a:lnTo>
                      <a:pt x="219" y="53"/>
                    </a:lnTo>
                    <a:lnTo>
                      <a:pt x="219" y="193"/>
                    </a:lnTo>
                    <a:lnTo>
                      <a:pt x="219" y="193"/>
                    </a:lnTo>
                    <a:lnTo>
                      <a:pt x="218" y="199"/>
                    </a:lnTo>
                    <a:lnTo>
                      <a:pt x="218" y="204"/>
                    </a:lnTo>
                    <a:lnTo>
                      <a:pt x="218" y="210"/>
                    </a:lnTo>
                    <a:lnTo>
                      <a:pt x="219" y="215"/>
                    </a:lnTo>
                    <a:lnTo>
                      <a:pt x="219" y="245"/>
                    </a:lnTo>
                    <a:lnTo>
                      <a:pt x="219" y="245"/>
                    </a:lnTo>
                    <a:lnTo>
                      <a:pt x="207" y="238"/>
                    </a:lnTo>
                    <a:lnTo>
                      <a:pt x="194" y="230"/>
                    </a:lnTo>
                    <a:lnTo>
                      <a:pt x="169" y="212"/>
                    </a:lnTo>
                    <a:lnTo>
                      <a:pt x="157" y="203"/>
                    </a:lnTo>
                    <a:lnTo>
                      <a:pt x="145" y="196"/>
                    </a:lnTo>
                    <a:lnTo>
                      <a:pt x="131" y="192"/>
                    </a:lnTo>
                    <a:lnTo>
                      <a:pt x="125" y="192"/>
                    </a:lnTo>
                    <a:lnTo>
                      <a:pt x="118" y="192"/>
                    </a:lnTo>
                    <a:lnTo>
                      <a:pt x="118" y="192"/>
                    </a:lnTo>
                    <a:lnTo>
                      <a:pt x="92" y="193"/>
                    </a:lnTo>
                    <a:lnTo>
                      <a:pt x="68" y="193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6" y="162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91" y="155"/>
                    </a:lnTo>
                    <a:lnTo>
                      <a:pt x="96" y="150"/>
                    </a:lnTo>
                    <a:lnTo>
                      <a:pt x="100" y="145"/>
                    </a:lnTo>
                    <a:lnTo>
                      <a:pt x="103" y="138"/>
                    </a:lnTo>
                    <a:lnTo>
                      <a:pt x="104" y="131"/>
                    </a:lnTo>
                    <a:lnTo>
                      <a:pt x="104" y="123"/>
                    </a:lnTo>
                    <a:lnTo>
                      <a:pt x="103" y="116"/>
                    </a:lnTo>
                    <a:lnTo>
                      <a:pt x="100" y="109"/>
                    </a:lnTo>
                    <a:lnTo>
                      <a:pt x="100" y="109"/>
                    </a:lnTo>
                    <a:lnTo>
                      <a:pt x="95" y="100"/>
                    </a:lnTo>
                    <a:lnTo>
                      <a:pt x="87" y="93"/>
                    </a:lnTo>
                    <a:lnTo>
                      <a:pt x="77" y="89"/>
                    </a:lnTo>
                    <a:lnTo>
                      <a:pt x="68" y="88"/>
                    </a:lnTo>
                    <a:lnTo>
                      <a:pt x="68" y="31"/>
                    </a:lnTo>
                    <a:close/>
                    <a:moveTo>
                      <a:pt x="0" y="136"/>
                    </a:moveTo>
                    <a:lnTo>
                      <a:pt x="0" y="136"/>
                    </a:lnTo>
                    <a:lnTo>
                      <a:pt x="0" y="124"/>
                    </a:lnTo>
                    <a:lnTo>
                      <a:pt x="0" y="115"/>
                    </a:lnTo>
                    <a:lnTo>
                      <a:pt x="3" y="104"/>
                    </a:lnTo>
                    <a:lnTo>
                      <a:pt x="5" y="96"/>
                    </a:lnTo>
                    <a:lnTo>
                      <a:pt x="10" y="86"/>
                    </a:lnTo>
                    <a:lnTo>
                      <a:pt x="14" y="78"/>
                    </a:lnTo>
                    <a:lnTo>
                      <a:pt x="24" y="65"/>
                    </a:lnTo>
                    <a:lnTo>
                      <a:pt x="35" y="53"/>
                    </a:lnTo>
                    <a:lnTo>
                      <a:pt x="45" y="44"/>
                    </a:lnTo>
                    <a:lnTo>
                      <a:pt x="54" y="38"/>
                    </a:lnTo>
                    <a:lnTo>
                      <a:pt x="54" y="38"/>
                    </a:lnTo>
                    <a:lnTo>
                      <a:pt x="68" y="31"/>
                    </a:lnTo>
                    <a:lnTo>
                      <a:pt x="68" y="88"/>
                    </a:lnTo>
                    <a:lnTo>
                      <a:pt x="68" y="88"/>
                    </a:lnTo>
                    <a:lnTo>
                      <a:pt x="58" y="89"/>
                    </a:lnTo>
                    <a:lnTo>
                      <a:pt x="50" y="92"/>
                    </a:lnTo>
                    <a:lnTo>
                      <a:pt x="50" y="92"/>
                    </a:lnTo>
                    <a:lnTo>
                      <a:pt x="43" y="96"/>
                    </a:lnTo>
                    <a:lnTo>
                      <a:pt x="38" y="101"/>
                    </a:lnTo>
                    <a:lnTo>
                      <a:pt x="34" y="108"/>
                    </a:lnTo>
                    <a:lnTo>
                      <a:pt x="31" y="113"/>
                    </a:lnTo>
                    <a:lnTo>
                      <a:pt x="30" y="122"/>
                    </a:lnTo>
                    <a:lnTo>
                      <a:pt x="30" y="128"/>
                    </a:lnTo>
                    <a:lnTo>
                      <a:pt x="31" y="135"/>
                    </a:lnTo>
                    <a:lnTo>
                      <a:pt x="34" y="143"/>
                    </a:lnTo>
                    <a:lnTo>
                      <a:pt x="34" y="143"/>
                    </a:lnTo>
                    <a:lnTo>
                      <a:pt x="39" y="151"/>
                    </a:lnTo>
                    <a:lnTo>
                      <a:pt x="47" y="158"/>
                    </a:lnTo>
                    <a:lnTo>
                      <a:pt x="57" y="162"/>
                    </a:lnTo>
                    <a:lnTo>
                      <a:pt x="68" y="164"/>
                    </a:lnTo>
                    <a:lnTo>
                      <a:pt x="68" y="193"/>
                    </a:lnTo>
                    <a:lnTo>
                      <a:pt x="68" y="193"/>
                    </a:lnTo>
                    <a:lnTo>
                      <a:pt x="54" y="192"/>
                    </a:lnTo>
                    <a:lnTo>
                      <a:pt x="42" y="189"/>
                    </a:lnTo>
                    <a:lnTo>
                      <a:pt x="31" y="185"/>
                    </a:lnTo>
                    <a:lnTo>
                      <a:pt x="22" y="178"/>
                    </a:lnTo>
                    <a:lnTo>
                      <a:pt x="14" y="172"/>
                    </a:lnTo>
                    <a:lnTo>
                      <a:pt x="8" y="162"/>
                    </a:lnTo>
                    <a:lnTo>
                      <a:pt x="3" y="150"/>
                    </a:lnTo>
                    <a:lnTo>
                      <a:pt x="0" y="136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23" name="组合 206"/>
              <p:cNvGrpSpPr/>
              <p:nvPr/>
            </p:nvGrpSpPr>
            <p:grpSpPr>
              <a:xfrm>
                <a:off x="5168899" y="4599893"/>
                <a:ext cx="495300" cy="644526"/>
                <a:chOff x="1893888" y="4305300"/>
                <a:chExt cx="495300" cy="644526"/>
              </a:xfrm>
              <a:solidFill>
                <a:schemeClr val="accent3"/>
              </a:solidFill>
            </p:grpSpPr>
            <p:sp>
              <p:nvSpPr>
                <p:cNvPr id="492" name="Freeform 129"/>
                <p:cNvSpPr/>
                <p:nvPr/>
              </p:nvSpPr>
              <p:spPr bwMode="auto">
                <a:xfrm>
                  <a:off x="1893888" y="4305300"/>
                  <a:ext cx="495300" cy="496888"/>
                </a:xfrm>
                <a:custGeom>
                  <a:avLst/>
                  <a:gdLst>
                    <a:gd name="T0" fmla="*/ 83 w 312"/>
                    <a:gd name="T1" fmla="*/ 16 h 313"/>
                    <a:gd name="T2" fmla="*/ 57 w 312"/>
                    <a:gd name="T3" fmla="*/ 41 h 313"/>
                    <a:gd name="T4" fmla="*/ 37 w 312"/>
                    <a:gd name="T5" fmla="*/ 71 h 313"/>
                    <a:gd name="T6" fmla="*/ 25 w 312"/>
                    <a:gd name="T7" fmla="*/ 103 h 313"/>
                    <a:gd name="T8" fmla="*/ 21 w 312"/>
                    <a:gd name="T9" fmla="*/ 140 h 313"/>
                    <a:gd name="T10" fmla="*/ 21 w 312"/>
                    <a:gd name="T11" fmla="*/ 156 h 313"/>
                    <a:gd name="T12" fmla="*/ 27 w 312"/>
                    <a:gd name="T13" fmla="*/ 186 h 313"/>
                    <a:gd name="T14" fmla="*/ 40 w 312"/>
                    <a:gd name="T15" fmla="*/ 213 h 313"/>
                    <a:gd name="T16" fmla="*/ 56 w 312"/>
                    <a:gd name="T17" fmla="*/ 237 h 313"/>
                    <a:gd name="T18" fmla="*/ 76 w 312"/>
                    <a:gd name="T19" fmla="*/ 259 h 313"/>
                    <a:gd name="T20" fmla="*/ 101 w 312"/>
                    <a:gd name="T21" fmla="*/ 275 h 313"/>
                    <a:gd name="T22" fmla="*/ 128 w 312"/>
                    <a:gd name="T23" fmla="*/ 287 h 313"/>
                    <a:gd name="T24" fmla="*/ 157 w 312"/>
                    <a:gd name="T25" fmla="*/ 293 h 313"/>
                    <a:gd name="T26" fmla="*/ 174 w 312"/>
                    <a:gd name="T27" fmla="*/ 294 h 313"/>
                    <a:gd name="T28" fmla="*/ 210 w 312"/>
                    <a:gd name="T29" fmla="*/ 289 h 313"/>
                    <a:gd name="T30" fmla="*/ 243 w 312"/>
                    <a:gd name="T31" fmla="*/ 276 h 313"/>
                    <a:gd name="T32" fmla="*/ 273 w 312"/>
                    <a:gd name="T33" fmla="*/ 257 h 313"/>
                    <a:gd name="T34" fmla="*/ 296 w 312"/>
                    <a:gd name="T35" fmla="*/ 233 h 313"/>
                    <a:gd name="T36" fmla="*/ 312 w 312"/>
                    <a:gd name="T37" fmla="*/ 245 h 313"/>
                    <a:gd name="T38" fmla="*/ 285 w 312"/>
                    <a:gd name="T39" fmla="*/ 274 h 313"/>
                    <a:gd name="T40" fmla="*/ 252 w 312"/>
                    <a:gd name="T41" fmla="*/ 295 h 313"/>
                    <a:gd name="T42" fmla="*/ 214 w 312"/>
                    <a:gd name="T43" fmla="*/ 309 h 313"/>
                    <a:gd name="T44" fmla="*/ 174 w 312"/>
                    <a:gd name="T45" fmla="*/ 313 h 313"/>
                    <a:gd name="T46" fmla="*/ 156 w 312"/>
                    <a:gd name="T47" fmla="*/ 313 h 313"/>
                    <a:gd name="T48" fmla="*/ 122 w 312"/>
                    <a:gd name="T49" fmla="*/ 306 h 313"/>
                    <a:gd name="T50" fmla="*/ 91 w 312"/>
                    <a:gd name="T51" fmla="*/ 293 h 313"/>
                    <a:gd name="T52" fmla="*/ 64 w 312"/>
                    <a:gd name="T53" fmla="*/ 274 h 313"/>
                    <a:gd name="T54" fmla="*/ 40 w 312"/>
                    <a:gd name="T55" fmla="*/ 251 h 313"/>
                    <a:gd name="T56" fmla="*/ 21 w 312"/>
                    <a:gd name="T57" fmla="*/ 222 h 313"/>
                    <a:gd name="T58" fmla="*/ 8 w 312"/>
                    <a:gd name="T59" fmla="*/ 191 h 313"/>
                    <a:gd name="T60" fmla="*/ 2 w 312"/>
                    <a:gd name="T61" fmla="*/ 159 h 313"/>
                    <a:gd name="T62" fmla="*/ 0 w 312"/>
                    <a:gd name="T63" fmla="*/ 140 h 313"/>
                    <a:gd name="T64" fmla="*/ 6 w 312"/>
                    <a:gd name="T65" fmla="*/ 99 h 313"/>
                    <a:gd name="T66" fmla="*/ 19 w 312"/>
                    <a:gd name="T67" fmla="*/ 61 h 313"/>
                    <a:gd name="T68" fmla="*/ 42 w 312"/>
                    <a:gd name="T69" fmla="*/ 27 h 313"/>
                    <a:gd name="T70" fmla="*/ 71 w 312"/>
                    <a:gd name="T71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12" h="313">
                      <a:moveTo>
                        <a:pt x="83" y="16"/>
                      </a:moveTo>
                      <a:lnTo>
                        <a:pt x="83" y="16"/>
                      </a:lnTo>
                      <a:lnTo>
                        <a:pt x="69" y="29"/>
                      </a:lnTo>
                      <a:lnTo>
                        <a:pt x="57" y="41"/>
                      </a:lnTo>
                      <a:lnTo>
                        <a:pt x="46" y="54"/>
                      </a:lnTo>
                      <a:lnTo>
                        <a:pt x="37" y="71"/>
                      </a:lnTo>
                      <a:lnTo>
                        <a:pt x="30" y="87"/>
                      </a:lnTo>
                      <a:lnTo>
                        <a:pt x="25" y="103"/>
                      </a:lnTo>
                      <a:lnTo>
                        <a:pt x="22" y="122"/>
                      </a:lnTo>
                      <a:lnTo>
                        <a:pt x="21" y="140"/>
                      </a:lnTo>
                      <a:lnTo>
                        <a:pt x="21" y="140"/>
                      </a:lnTo>
                      <a:lnTo>
                        <a:pt x="21" y="156"/>
                      </a:lnTo>
                      <a:lnTo>
                        <a:pt x="23" y="171"/>
                      </a:lnTo>
                      <a:lnTo>
                        <a:pt x="27" y="186"/>
                      </a:lnTo>
                      <a:lnTo>
                        <a:pt x="33" y="199"/>
                      </a:lnTo>
                      <a:lnTo>
                        <a:pt x="40" y="213"/>
                      </a:lnTo>
                      <a:lnTo>
                        <a:pt x="46" y="226"/>
                      </a:lnTo>
                      <a:lnTo>
                        <a:pt x="56" y="237"/>
                      </a:lnTo>
                      <a:lnTo>
                        <a:pt x="65" y="248"/>
                      </a:lnTo>
                      <a:lnTo>
                        <a:pt x="76" y="259"/>
                      </a:lnTo>
                      <a:lnTo>
                        <a:pt x="88" y="267"/>
                      </a:lnTo>
                      <a:lnTo>
                        <a:pt x="101" y="275"/>
                      </a:lnTo>
                      <a:lnTo>
                        <a:pt x="114" y="282"/>
                      </a:lnTo>
                      <a:lnTo>
                        <a:pt x="128" y="287"/>
                      </a:lnTo>
                      <a:lnTo>
                        <a:pt x="143" y="290"/>
                      </a:lnTo>
                      <a:lnTo>
                        <a:pt x="157" y="293"/>
                      </a:lnTo>
                      <a:lnTo>
                        <a:pt x="174" y="294"/>
                      </a:lnTo>
                      <a:lnTo>
                        <a:pt x="174" y="294"/>
                      </a:lnTo>
                      <a:lnTo>
                        <a:pt x="193" y="293"/>
                      </a:lnTo>
                      <a:lnTo>
                        <a:pt x="210" y="289"/>
                      </a:lnTo>
                      <a:lnTo>
                        <a:pt x="227" y="285"/>
                      </a:lnTo>
                      <a:lnTo>
                        <a:pt x="243" y="276"/>
                      </a:lnTo>
                      <a:lnTo>
                        <a:pt x="258" y="268"/>
                      </a:lnTo>
                      <a:lnTo>
                        <a:pt x="273" y="257"/>
                      </a:lnTo>
                      <a:lnTo>
                        <a:pt x="285" y="247"/>
                      </a:lnTo>
                      <a:lnTo>
                        <a:pt x="296" y="233"/>
                      </a:lnTo>
                      <a:lnTo>
                        <a:pt x="312" y="245"/>
                      </a:lnTo>
                      <a:lnTo>
                        <a:pt x="312" y="245"/>
                      </a:lnTo>
                      <a:lnTo>
                        <a:pt x="298" y="260"/>
                      </a:lnTo>
                      <a:lnTo>
                        <a:pt x="285" y="274"/>
                      </a:lnTo>
                      <a:lnTo>
                        <a:pt x="268" y="285"/>
                      </a:lnTo>
                      <a:lnTo>
                        <a:pt x="252" y="295"/>
                      </a:lnTo>
                      <a:lnTo>
                        <a:pt x="233" y="303"/>
                      </a:lnTo>
                      <a:lnTo>
                        <a:pt x="214" y="309"/>
                      </a:lnTo>
                      <a:lnTo>
                        <a:pt x="194" y="312"/>
                      </a:lnTo>
                      <a:lnTo>
                        <a:pt x="174" y="313"/>
                      </a:lnTo>
                      <a:lnTo>
                        <a:pt x="174" y="313"/>
                      </a:lnTo>
                      <a:lnTo>
                        <a:pt x="156" y="313"/>
                      </a:lnTo>
                      <a:lnTo>
                        <a:pt x="138" y="310"/>
                      </a:lnTo>
                      <a:lnTo>
                        <a:pt x="122" y="306"/>
                      </a:lnTo>
                      <a:lnTo>
                        <a:pt x="106" y="299"/>
                      </a:lnTo>
                      <a:lnTo>
                        <a:pt x="91" y="293"/>
                      </a:lnTo>
                      <a:lnTo>
                        <a:pt x="76" y="285"/>
                      </a:lnTo>
                      <a:lnTo>
                        <a:pt x="64" y="274"/>
                      </a:lnTo>
                      <a:lnTo>
                        <a:pt x="52" y="263"/>
                      </a:lnTo>
                      <a:lnTo>
                        <a:pt x="40" y="251"/>
                      </a:lnTo>
                      <a:lnTo>
                        <a:pt x="30" y="237"/>
                      </a:lnTo>
                      <a:lnTo>
                        <a:pt x="21" y="222"/>
                      </a:lnTo>
                      <a:lnTo>
                        <a:pt x="14" y="207"/>
                      </a:lnTo>
                      <a:lnTo>
                        <a:pt x="8" y="191"/>
                      </a:lnTo>
                      <a:lnTo>
                        <a:pt x="4" y="175"/>
                      </a:lnTo>
                      <a:lnTo>
                        <a:pt x="2" y="159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19"/>
                      </a:lnTo>
                      <a:lnTo>
                        <a:pt x="6" y="99"/>
                      </a:lnTo>
                      <a:lnTo>
                        <a:pt x="11" y="79"/>
                      </a:lnTo>
                      <a:lnTo>
                        <a:pt x="19" y="61"/>
                      </a:lnTo>
                      <a:lnTo>
                        <a:pt x="30" y="44"/>
                      </a:lnTo>
                      <a:lnTo>
                        <a:pt x="42" y="27"/>
                      </a:lnTo>
                      <a:lnTo>
                        <a:pt x="56" y="14"/>
                      </a:lnTo>
                      <a:lnTo>
                        <a:pt x="71" y="0"/>
                      </a:lnTo>
                      <a:lnTo>
                        <a:pt x="83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3" name="Freeform 130"/>
                <p:cNvSpPr>
                  <a:spLocks noEditPoints="1"/>
                </p:cNvSpPr>
                <p:nvPr/>
              </p:nvSpPr>
              <p:spPr bwMode="auto">
                <a:xfrm>
                  <a:off x="1947863" y="4314825"/>
                  <a:ext cx="436563" cy="434975"/>
                </a:xfrm>
                <a:custGeom>
                  <a:avLst/>
                  <a:gdLst>
                    <a:gd name="T0" fmla="*/ 152 w 275"/>
                    <a:gd name="T1" fmla="*/ 1 h 274"/>
                    <a:gd name="T2" fmla="*/ 191 w 275"/>
                    <a:gd name="T3" fmla="*/ 10 h 274"/>
                    <a:gd name="T4" fmla="*/ 225 w 275"/>
                    <a:gd name="T5" fmla="*/ 32 h 274"/>
                    <a:gd name="T6" fmla="*/ 252 w 275"/>
                    <a:gd name="T7" fmla="*/ 61 h 274"/>
                    <a:gd name="T8" fmla="*/ 268 w 275"/>
                    <a:gd name="T9" fmla="*/ 97 h 274"/>
                    <a:gd name="T10" fmla="*/ 275 w 275"/>
                    <a:gd name="T11" fmla="*/ 138 h 274"/>
                    <a:gd name="T12" fmla="*/ 272 w 275"/>
                    <a:gd name="T13" fmla="*/ 165 h 274"/>
                    <a:gd name="T14" fmla="*/ 259 w 275"/>
                    <a:gd name="T15" fmla="*/ 203 h 274"/>
                    <a:gd name="T16" fmla="*/ 234 w 275"/>
                    <a:gd name="T17" fmla="*/ 235 h 274"/>
                    <a:gd name="T18" fmla="*/ 203 w 275"/>
                    <a:gd name="T19" fmla="*/ 258 h 274"/>
                    <a:gd name="T20" fmla="*/ 165 w 275"/>
                    <a:gd name="T21" fmla="*/ 272 h 274"/>
                    <a:gd name="T22" fmla="*/ 137 w 275"/>
                    <a:gd name="T23" fmla="*/ 274 h 274"/>
                    <a:gd name="T24" fmla="*/ 137 w 275"/>
                    <a:gd name="T25" fmla="*/ 269 h 274"/>
                    <a:gd name="T26" fmla="*/ 164 w 275"/>
                    <a:gd name="T27" fmla="*/ 266 h 274"/>
                    <a:gd name="T28" fmla="*/ 201 w 275"/>
                    <a:gd name="T29" fmla="*/ 253 h 274"/>
                    <a:gd name="T30" fmla="*/ 230 w 275"/>
                    <a:gd name="T31" fmla="*/ 230 h 274"/>
                    <a:gd name="T32" fmla="*/ 253 w 275"/>
                    <a:gd name="T33" fmla="*/ 200 h 274"/>
                    <a:gd name="T34" fmla="*/ 266 w 275"/>
                    <a:gd name="T35" fmla="*/ 163 h 274"/>
                    <a:gd name="T36" fmla="*/ 268 w 275"/>
                    <a:gd name="T37" fmla="*/ 138 h 274"/>
                    <a:gd name="T38" fmla="*/ 263 w 275"/>
                    <a:gd name="T39" fmla="*/ 98 h 274"/>
                    <a:gd name="T40" fmla="*/ 247 w 275"/>
                    <a:gd name="T41" fmla="*/ 65 h 274"/>
                    <a:gd name="T42" fmla="*/ 221 w 275"/>
                    <a:gd name="T43" fmla="*/ 36 h 274"/>
                    <a:gd name="T44" fmla="*/ 188 w 275"/>
                    <a:gd name="T45" fmla="*/ 17 h 274"/>
                    <a:gd name="T46" fmla="*/ 151 w 275"/>
                    <a:gd name="T47" fmla="*/ 8 h 274"/>
                    <a:gd name="T48" fmla="*/ 137 w 275"/>
                    <a:gd name="T49" fmla="*/ 0 h 274"/>
                    <a:gd name="T50" fmla="*/ 137 w 275"/>
                    <a:gd name="T51" fmla="*/ 274 h 274"/>
                    <a:gd name="T52" fmla="*/ 96 w 275"/>
                    <a:gd name="T53" fmla="*/ 269 h 274"/>
                    <a:gd name="T54" fmla="*/ 61 w 275"/>
                    <a:gd name="T55" fmla="*/ 251 h 274"/>
                    <a:gd name="T56" fmla="*/ 31 w 275"/>
                    <a:gd name="T57" fmla="*/ 224 h 274"/>
                    <a:gd name="T58" fmla="*/ 11 w 275"/>
                    <a:gd name="T59" fmla="*/ 191 h 274"/>
                    <a:gd name="T60" fmla="*/ 2 w 275"/>
                    <a:gd name="T61" fmla="*/ 151 h 274"/>
                    <a:gd name="T62" fmla="*/ 2 w 275"/>
                    <a:gd name="T63" fmla="*/ 123 h 274"/>
                    <a:gd name="T64" fmla="*/ 11 w 275"/>
                    <a:gd name="T65" fmla="*/ 84 h 274"/>
                    <a:gd name="T66" fmla="*/ 31 w 275"/>
                    <a:gd name="T67" fmla="*/ 50 h 274"/>
                    <a:gd name="T68" fmla="*/ 61 w 275"/>
                    <a:gd name="T69" fmla="*/ 24 h 274"/>
                    <a:gd name="T70" fmla="*/ 96 w 275"/>
                    <a:gd name="T71" fmla="*/ 6 h 274"/>
                    <a:gd name="T72" fmla="*/ 137 w 275"/>
                    <a:gd name="T73" fmla="*/ 0 h 274"/>
                    <a:gd name="T74" fmla="*/ 125 w 275"/>
                    <a:gd name="T75" fmla="*/ 8 h 274"/>
                    <a:gd name="T76" fmla="*/ 87 w 275"/>
                    <a:gd name="T77" fmla="*/ 17 h 274"/>
                    <a:gd name="T78" fmla="*/ 54 w 275"/>
                    <a:gd name="T79" fmla="*/ 36 h 274"/>
                    <a:gd name="T80" fmla="*/ 29 w 275"/>
                    <a:gd name="T81" fmla="*/ 65 h 274"/>
                    <a:gd name="T82" fmla="*/ 12 w 275"/>
                    <a:gd name="T83" fmla="*/ 98 h 274"/>
                    <a:gd name="T84" fmla="*/ 7 w 275"/>
                    <a:gd name="T85" fmla="*/ 138 h 274"/>
                    <a:gd name="T86" fmla="*/ 10 w 275"/>
                    <a:gd name="T87" fmla="*/ 163 h 274"/>
                    <a:gd name="T88" fmla="*/ 22 w 275"/>
                    <a:gd name="T89" fmla="*/ 200 h 274"/>
                    <a:gd name="T90" fmla="*/ 45 w 275"/>
                    <a:gd name="T91" fmla="*/ 230 h 274"/>
                    <a:gd name="T92" fmla="*/ 75 w 275"/>
                    <a:gd name="T93" fmla="*/ 253 h 274"/>
                    <a:gd name="T94" fmla="*/ 111 w 275"/>
                    <a:gd name="T95" fmla="*/ 266 h 274"/>
                    <a:gd name="T96" fmla="*/ 137 w 275"/>
                    <a:gd name="T97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75" h="274">
                      <a:moveTo>
                        <a:pt x="137" y="0"/>
                      </a:moveTo>
                      <a:lnTo>
                        <a:pt x="137" y="0"/>
                      </a:lnTo>
                      <a:lnTo>
                        <a:pt x="152" y="1"/>
                      </a:lnTo>
                      <a:lnTo>
                        <a:pt x="165" y="2"/>
                      </a:lnTo>
                      <a:lnTo>
                        <a:pt x="179" y="6"/>
                      </a:lnTo>
                      <a:lnTo>
                        <a:pt x="191" y="10"/>
                      </a:lnTo>
                      <a:lnTo>
                        <a:pt x="203" y="17"/>
                      </a:lnTo>
                      <a:lnTo>
                        <a:pt x="214" y="24"/>
                      </a:lnTo>
                      <a:lnTo>
                        <a:pt x="225" y="32"/>
                      </a:lnTo>
                      <a:lnTo>
                        <a:pt x="234" y="40"/>
                      </a:lnTo>
                      <a:lnTo>
                        <a:pt x="244" y="50"/>
                      </a:lnTo>
                      <a:lnTo>
                        <a:pt x="252" y="61"/>
                      </a:lnTo>
                      <a:lnTo>
                        <a:pt x="259" y="71"/>
                      </a:lnTo>
                      <a:lnTo>
                        <a:pt x="264" y="84"/>
                      </a:lnTo>
                      <a:lnTo>
                        <a:pt x="268" y="97"/>
                      </a:lnTo>
                      <a:lnTo>
                        <a:pt x="272" y="109"/>
                      </a:lnTo>
                      <a:lnTo>
                        <a:pt x="274" y="123"/>
                      </a:lnTo>
                      <a:lnTo>
                        <a:pt x="275" y="138"/>
                      </a:lnTo>
                      <a:lnTo>
                        <a:pt x="275" y="138"/>
                      </a:lnTo>
                      <a:lnTo>
                        <a:pt x="274" y="151"/>
                      </a:lnTo>
                      <a:lnTo>
                        <a:pt x="272" y="165"/>
                      </a:lnTo>
                      <a:lnTo>
                        <a:pt x="268" y="178"/>
                      </a:lnTo>
                      <a:lnTo>
                        <a:pt x="264" y="191"/>
                      </a:lnTo>
                      <a:lnTo>
                        <a:pt x="259" y="203"/>
                      </a:lnTo>
                      <a:lnTo>
                        <a:pt x="252" y="215"/>
                      </a:lnTo>
                      <a:lnTo>
                        <a:pt x="244" y="224"/>
                      </a:lnTo>
                      <a:lnTo>
                        <a:pt x="234" y="235"/>
                      </a:lnTo>
                      <a:lnTo>
                        <a:pt x="225" y="243"/>
                      </a:lnTo>
                      <a:lnTo>
                        <a:pt x="214" y="251"/>
                      </a:lnTo>
                      <a:lnTo>
                        <a:pt x="203" y="258"/>
                      </a:lnTo>
                      <a:lnTo>
                        <a:pt x="191" y="264"/>
                      </a:lnTo>
                      <a:lnTo>
                        <a:pt x="179" y="269"/>
                      </a:lnTo>
                      <a:lnTo>
                        <a:pt x="165" y="272"/>
                      </a:lnTo>
                      <a:lnTo>
                        <a:pt x="152" y="274"/>
                      </a:lnTo>
                      <a:lnTo>
                        <a:pt x="137" y="274"/>
                      </a:lnTo>
                      <a:lnTo>
                        <a:pt x="137" y="274"/>
                      </a:lnTo>
                      <a:lnTo>
                        <a:pt x="137" y="269"/>
                      </a:lnTo>
                      <a:lnTo>
                        <a:pt x="137" y="269"/>
                      </a:lnTo>
                      <a:lnTo>
                        <a:pt x="137" y="269"/>
                      </a:lnTo>
                      <a:lnTo>
                        <a:pt x="137" y="269"/>
                      </a:lnTo>
                      <a:lnTo>
                        <a:pt x="151" y="268"/>
                      </a:lnTo>
                      <a:lnTo>
                        <a:pt x="164" y="266"/>
                      </a:lnTo>
                      <a:lnTo>
                        <a:pt x="176" y="262"/>
                      </a:lnTo>
                      <a:lnTo>
                        <a:pt x="188" y="258"/>
                      </a:lnTo>
                      <a:lnTo>
                        <a:pt x="201" y="253"/>
                      </a:lnTo>
                      <a:lnTo>
                        <a:pt x="211" y="246"/>
                      </a:lnTo>
                      <a:lnTo>
                        <a:pt x="221" y="238"/>
                      </a:lnTo>
                      <a:lnTo>
                        <a:pt x="230" y="230"/>
                      </a:lnTo>
                      <a:lnTo>
                        <a:pt x="239" y="220"/>
                      </a:lnTo>
                      <a:lnTo>
                        <a:pt x="247" y="211"/>
                      </a:lnTo>
                      <a:lnTo>
                        <a:pt x="253" y="200"/>
                      </a:lnTo>
                      <a:lnTo>
                        <a:pt x="259" y="188"/>
                      </a:lnTo>
                      <a:lnTo>
                        <a:pt x="263" y="177"/>
                      </a:lnTo>
                      <a:lnTo>
                        <a:pt x="266" y="163"/>
                      </a:lnTo>
                      <a:lnTo>
                        <a:pt x="268" y="151"/>
                      </a:lnTo>
                      <a:lnTo>
                        <a:pt x="268" y="138"/>
                      </a:lnTo>
                      <a:lnTo>
                        <a:pt x="268" y="138"/>
                      </a:lnTo>
                      <a:lnTo>
                        <a:pt x="268" y="124"/>
                      </a:lnTo>
                      <a:lnTo>
                        <a:pt x="266" y="111"/>
                      </a:lnTo>
                      <a:lnTo>
                        <a:pt x="263" y="98"/>
                      </a:lnTo>
                      <a:lnTo>
                        <a:pt x="259" y="86"/>
                      </a:lnTo>
                      <a:lnTo>
                        <a:pt x="253" y="75"/>
                      </a:lnTo>
                      <a:lnTo>
                        <a:pt x="247" y="65"/>
                      </a:lnTo>
                      <a:lnTo>
                        <a:pt x="239" y="54"/>
                      </a:lnTo>
                      <a:lnTo>
                        <a:pt x="230" y="44"/>
                      </a:lnTo>
                      <a:lnTo>
                        <a:pt x="221" y="36"/>
                      </a:lnTo>
                      <a:lnTo>
                        <a:pt x="211" y="29"/>
                      </a:lnTo>
                      <a:lnTo>
                        <a:pt x="201" y="23"/>
                      </a:lnTo>
                      <a:lnTo>
                        <a:pt x="188" y="17"/>
                      </a:lnTo>
                      <a:lnTo>
                        <a:pt x="176" y="12"/>
                      </a:lnTo>
                      <a:lnTo>
                        <a:pt x="164" y="9"/>
                      </a:lnTo>
                      <a:lnTo>
                        <a:pt x="151" y="8"/>
                      </a:lnTo>
                      <a:lnTo>
                        <a:pt x="137" y="6"/>
                      </a:lnTo>
                      <a:lnTo>
                        <a:pt x="137" y="6"/>
                      </a:lnTo>
                      <a:lnTo>
                        <a:pt x="137" y="0"/>
                      </a:lnTo>
                      <a:lnTo>
                        <a:pt x="137" y="0"/>
                      </a:lnTo>
                      <a:close/>
                      <a:moveTo>
                        <a:pt x="137" y="274"/>
                      </a:moveTo>
                      <a:lnTo>
                        <a:pt x="137" y="274"/>
                      </a:lnTo>
                      <a:lnTo>
                        <a:pt x="123" y="274"/>
                      </a:lnTo>
                      <a:lnTo>
                        <a:pt x="110" y="272"/>
                      </a:lnTo>
                      <a:lnTo>
                        <a:pt x="96" y="269"/>
                      </a:lnTo>
                      <a:lnTo>
                        <a:pt x="84" y="264"/>
                      </a:lnTo>
                      <a:lnTo>
                        <a:pt x="72" y="258"/>
                      </a:lnTo>
                      <a:lnTo>
                        <a:pt x="61" y="251"/>
                      </a:lnTo>
                      <a:lnTo>
                        <a:pt x="50" y="243"/>
                      </a:lnTo>
                      <a:lnTo>
                        <a:pt x="41" y="235"/>
                      </a:lnTo>
                      <a:lnTo>
                        <a:pt x="31" y="224"/>
                      </a:lnTo>
                      <a:lnTo>
                        <a:pt x="23" y="215"/>
                      </a:lnTo>
                      <a:lnTo>
                        <a:pt x="16" y="203"/>
                      </a:lnTo>
                      <a:lnTo>
                        <a:pt x="11" y="191"/>
                      </a:lnTo>
                      <a:lnTo>
                        <a:pt x="7" y="178"/>
                      </a:lnTo>
                      <a:lnTo>
                        <a:pt x="3" y="165"/>
                      </a:lnTo>
                      <a:lnTo>
                        <a:pt x="2" y="151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2" y="123"/>
                      </a:lnTo>
                      <a:lnTo>
                        <a:pt x="3" y="109"/>
                      </a:lnTo>
                      <a:lnTo>
                        <a:pt x="7" y="97"/>
                      </a:lnTo>
                      <a:lnTo>
                        <a:pt x="11" y="84"/>
                      </a:lnTo>
                      <a:lnTo>
                        <a:pt x="16" y="71"/>
                      </a:lnTo>
                      <a:lnTo>
                        <a:pt x="23" y="61"/>
                      </a:lnTo>
                      <a:lnTo>
                        <a:pt x="31" y="50"/>
                      </a:lnTo>
                      <a:lnTo>
                        <a:pt x="41" y="40"/>
                      </a:lnTo>
                      <a:lnTo>
                        <a:pt x="50" y="32"/>
                      </a:lnTo>
                      <a:lnTo>
                        <a:pt x="61" y="24"/>
                      </a:lnTo>
                      <a:lnTo>
                        <a:pt x="72" y="17"/>
                      </a:lnTo>
                      <a:lnTo>
                        <a:pt x="84" y="10"/>
                      </a:lnTo>
                      <a:lnTo>
                        <a:pt x="96" y="6"/>
                      </a:lnTo>
                      <a:lnTo>
                        <a:pt x="110" y="2"/>
                      </a:lnTo>
                      <a:lnTo>
                        <a:pt x="123" y="1"/>
                      </a:lnTo>
                      <a:lnTo>
                        <a:pt x="137" y="0"/>
                      </a:lnTo>
                      <a:lnTo>
                        <a:pt x="137" y="6"/>
                      </a:lnTo>
                      <a:lnTo>
                        <a:pt x="137" y="6"/>
                      </a:lnTo>
                      <a:lnTo>
                        <a:pt x="125" y="8"/>
                      </a:lnTo>
                      <a:lnTo>
                        <a:pt x="111" y="9"/>
                      </a:lnTo>
                      <a:lnTo>
                        <a:pt x="99" y="12"/>
                      </a:lnTo>
                      <a:lnTo>
                        <a:pt x="87" y="17"/>
                      </a:lnTo>
                      <a:lnTo>
                        <a:pt x="75" y="23"/>
                      </a:lnTo>
                      <a:lnTo>
                        <a:pt x="64" y="29"/>
                      </a:lnTo>
                      <a:lnTo>
                        <a:pt x="54" y="36"/>
                      </a:lnTo>
                      <a:lnTo>
                        <a:pt x="45" y="44"/>
                      </a:lnTo>
                      <a:lnTo>
                        <a:pt x="37" y="54"/>
                      </a:lnTo>
                      <a:lnTo>
                        <a:pt x="29" y="65"/>
                      </a:lnTo>
                      <a:lnTo>
                        <a:pt x="22" y="75"/>
                      </a:lnTo>
                      <a:lnTo>
                        <a:pt x="16" y="86"/>
                      </a:lnTo>
                      <a:lnTo>
                        <a:pt x="12" y="98"/>
                      </a:lnTo>
                      <a:lnTo>
                        <a:pt x="10" y="111"/>
                      </a:lnTo>
                      <a:lnTo>
                        <a:pt x="7" y="124"/>
                      </a:lnTo>
                      <a:lnTo>
                        <a:pt x="7" y="138"/>
                      </a:lnTo>
                      <a:lnTo>
                        <a:pt x="7" y="138"/>
                      </a:lnTo>
                      <a:lnTo>
                        <a:pt x="7" y="151"/>
                      </a:lnTo>
                      <a:lnTo>
                        <a:pt x="10" y="163"/>
                      </a:lnTo>
                      <a:lnTo>
                        <a:pt x="12" y="177"/>
                      </a:lnTo>
                      <a:lnTo>
                        <a:pt x="16" y="188"/>
                      </a:lnTo>
                      <a:lnTo>
                        <a:pt x="22" y="200"/>
                      </a:lnTo>
                      <a:lnTo>
                        <a:pt x="29" y="211"/>
                      </a:lnTo>
                      <a:lnTo>
                        <a:pt x="37" y="220"/>
                      </a:lnTo>
                      <a:lnTo>
                        <a:pt x="45" y="230"/>
                      </a:lnTo>
                      <a:lnTo>
                        <a:pt x="54" y="238"/>
                      </a:lnTo>
                      <a:lnTo>
                        <a:pt x="64" y="246"/>
                      </a:lnTo>
                      <a:lnTo>
                        <a:pt x="75" y="253"/>
                      </a:lnTo>
                      <a:lnTo>
                        <a:pt x="87" y="258"/>
                      </a:lnTo>
                      <a:lnTo>
                        <a:pt x="99" y="262"/>
                      </a:lnTo>
                      <a:lnTo>
                        <a:pt x="111" y="266"/>
                      </a:lnTo>
                      <a:lnTo>
                        <a:pt x="125" y="268"/>
                      </a:lnTo>
                      <a:lnTo>
                        <a:pt x="137" y="269"/>
                      </a:lnTo>
                      <a:lnTo>
                        <a:pt x="137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4" name="Freeform 131"/>
                <p:cNvSpPr/>
                <p:nvPr/>
              </p:nvSpPr>
              <p:spPr bwMode="auto">
                <a:xfrm>
                  <a:off x="1941513" y="4322763"/>
                  <a:ext cx="434975" cy="423863"/>
                </a:xfrm>
                <a:custGeom>
                  <a:avLst/>
                  <a:gdLst>
                    <a:gd name="T0" fmla="*/ 199 w 274"/>
                    <a:gd name="T1" fmla="*/ 18 h 267"/>
                    <a:gd name="T2" fmla="*/ 203 w 274"/>
                    <a:gd name="T3" fmla="*/ 37 h 267"/>
                    <a:gd name="T4" fmla="*/ 214 w 274"/>
                    <a:gd name="T5" fmla="*/ 35 h 267"/>
                    <a:gd name="T6" fmla="*/ 221 w 274"/>
                    <a:gd name="T7" fmla="*/ 43 h 267"/>
                    <a:gd name="T8" fmla="*/ 238 w 274"/>
                    <a:gd name="T9" fmla="*/ 56 h 267"/>
                    <a:gd name="T10" fmla="*/ 257 w 274"/>
                    <a:gd name="T11" fmla="*/ 80 h 267"/>
                    <a:gd name="T12" fmla="*/ 251 w 274"/>
                    <a:gd name="T13" fmla="*/ 91 h 267"/>
                    <a:gd name="T14" fmla="*/ 256 w 274"/>
                    <a:gd name="T15" fmla="*/ 93 h 267"/>
                    <a:gd name="T16" fmla="*/ 262 w 274"/>
                    <a:gd name="T17" fmla="*/ 85 h 267"/>
                    <a:gd name="T18" fmla="*/ 264 w 274"/>
                    <a:gd name="T19" fmla="*/ 93 h 267"/>
                    <a:gd name="T20" fmla="*/ 259 w 274"/>
                    <a:gd name="T21" fmla="*/ 110 h 267"/>
                    <a:gd name="T22" fmla="*/ 247 w 274"/>
                    <a:gd name="T23" fmla="*/ 112 h 267"/>
                    <a:gd name="T24" fmla="*/ 232 w 274"/>
                    <a:gd name="T25" fmla="*/ 127 h 267"/>
                    <a:gd name="T26" fmla="*/ 220 w 274"/>
                    <a:gd name="T27" fmla="*/ 141 h 267"/>
                    <a:gd name="T28" fmla="*/ 202 w 274"/>
                    <a:gd name="T29" fmla="*/ 154 h 267"/>
                    <a:gd name="T30" fmla="*/ 209 w 274"/>
                    <a:gd name="T31" fmla="*/ 183 h 267"/>
                    <a:gd name="T32" fmla="*/ 218 w 274"/>
                    <a:gd name="T33" fmla="*/ 214 h 267"/>
                    <a:gd name="T34" fmla="*/ 210 w 274"/>
                    <a:gd name="T35" fmla="*/ 237 h 267"/>
                    <a:gd name="T36" fmla="*/ 226 w 274"/>
                    <a:gd name="T37" fmla="*/ 228 h 267"/>
                    <a:gd name="T38" fmla="*/ 247 w 274"/>
                    <a:gd name="T39" fmla="*/ 192 h 267"/>
                    <a:gd name="T40" fmla="*/ 264 w 274"/>
                    <a:gd name="T41" fmla="*/ 141 h 267"/>
                    <a:gd name="T42" fmla="*/ 274 w 274"/>
                    <a:gd name="T43" fmla="*/ 115 h 267"/>
                    <a:gd name="T44" fmla="*/ 155 w 274"/>
                    <a:gd name="T45" fmla="*/ 267 h 267"/>
                    <a:gd name="T46" fmla="*/ 178 w 274"/>
                    <a:gd name="T47" fmla="*/ 246 h 267"/>
                    <a:gd name="T48" fmla="*/ 153 w 274"/>
                    <a:gd name="T49" fmla="*/ 245 h 267"/>
                    <a:gd name="T50" fmla="*/ 145 w 274"/>
                    <a:gd name="T51" fmla="*/ 252 h 267"/>
                    <a:gd name="T52" fmla="*/ 125 w 274"/>
                    <a:gd name="T53" fmla="*/ 248 h 267"/>
                    <a:gd name="T54" fmla="*/ 99 w 274"/>
                    <a:gd name="T55" fmla="*/ 249 h 267"/>
                    <a:gd name="T56" fmla="*/ 121 w 274"/>
                    <a:gd name="T57" fmla="*/ 267 h 267"/>
                    <a:gd name="T58" fmla="*/ 0 w 274"/>
                    <a:gd name="T59" fmla="*/ 129 h 267"/>
                    <a:gd name="T60" fmla="*/ 62 w 274"/>
                    <a:gd name="T61" fmla="*/ 26 h 267"/>
                    <a:gd name="T62" fmla="*/ 19 w 274"/>
                    <a:gd name="T63" fmla="*/ 87 h 267"/>
                    <a:gd name="T64" fmla="*/ 31 w 274"/>
                    <a:gd name="T65" fmla="*/ 84 h 267"/>
                    <a:gd name="T66" fmla="*/ 50 w 274"/>
                    <a:gd name="T67" fmla="*/ 91 h 267"/>
                    <a:gd name="T68" fmla="*/ 60 w 274"/>
                    <a:gd name="T69" fmla="*/ 88 h 267"/>
                    <a:gd name="T70" fmla="*/ 46 w 274"/>
                    <a:gd name="T71" fmla="*/ 106 h 267"/>
                    <a:gd name="T72" fmla="*/ 35 w 274"/>
                    <a:gd name="T73" fmla="*/ 122 h 267"/>
                    <a:gd name="T74" fmla="*/ 45 w 274"/>
                    <a:gd name="T75" fmla="*/ 157 h 267"/>
                    <a:gd name="T76" fmla="*/ 54 w 274"/>
                    <a:gd name="T77" fmla="*/ 180 h 267"/>
                    <a:gd name="T78" fmla="*/ 87 w 274"/>
                    <a:gd name="T79" fmla="*/ 210 h 267"/>
                    <a:gd name="T80" fmla="*/ 95 w 274"/>
                    <a:gd name="T81" fmla="*/ 188 h 267"/>
                    <a:gd name="T82" fmla="*/ 98 w 274"/>
                    <a:gd name="T83" fmla="*/ 169 h 267"/>
                    <a:gd name="T84" fmla="*/ 104 w 274"/>
                    <a:gd name="T85" fmla="*/ 137 h 267"/>
                    <a:gd name="T86" fmla="*/ 117 w 274"/>
                    <a:gd name="T87" fmla="*/ 122 h 267"/>
                    <a:gd name="T88" fmla="*/ 152 w 274"/>
                    <a:gd name="T89" fmla="*/ 125 h 267"/>
                    <a:gd name="T90" fmla="*/ 165 w 274"/>
                    <a:gd name="T91" fmla="*/ 106 h 267"/>
                    <a:gd name="T92" fmla="*/ 161 w 274"/>
                    <a:gd name="T93" fmla="*/ 81 h 267"/>
                    <a:gd name="T94" fmla="*/ 134 w 274"/>
                    <a:gd name="T95" fmla="*/ 58 h 267"/>
                    <a:gd name="T96" fmla="*/ 111 w 274"/>
                    <a:gd name="T97" fmla="*/ 57 h 267"/>
                    <a:gd name="T98" fmla="*/ 92 w 274"/>
                    <a:gd name="T99" fmla="*/ 68 h 267"/>
                    <a:gd name="T100" fmla="*/ 69 w 274"/>
                    <a:gd name="T101" fmla="*/ 64 h 267"/>
                    <a:gd name="T102" fmla="*/ 73 w 274"/>
                    <a:gd name="T103" fmla="*/ 56 h 267"/>
                    <a:gd name="T104" fmla="*/ 80 w 274"/>
                    <a:gd name="T105" fmla="*/ 45 h 267"/>
                    <a:gd name="T106" fmla="*/ 81 w 274"/>
                    <a:gd name="T107" fmla="*/ 38 h 267"/>
                    <a:gd name="T108" fmla="*/ 96 w 274"/>
                    <a:gd name="T109" fmla="*/ 49 h 267"/>
                    <a:gd name="T110" fmla="*/ 119 w 274"/>
                    <a:gd name="T111" fmla="*/ 47 h 267"/>
                    <a:gd name="T112" fmla="*/ 137 w 274"/>
                    <a:gd name="T113" fmla="*/ 45 h 267"/>
                    <a:gd name="T114" fmla="*/ 141 w 274"/>
                    <a:gd name="T115" fmla="*/ 28 h 267"/>
                    <a:gd name="T116" fmla="*/ 161 w 274"/>
                    <a:gd name="T117" fmla="*/ 22 h 267"/>
                    <a:gd name="T118" fmla="*/ 132 w 274"/>
                    <a:gd name="T119" fmla="*/ 8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4" h="267">
                      <a:moveTo>
                        <a:pt x="161" y="1"/>
                      </a:moveTo>
                      <a:lnTo>
                        <a:pt x="161" y="1"/>
                      </a:lnTo>
                      <a:lnTo>
                        <a:pt x="169" y="3"/>
                      </a:lnTo>
                      <a:lnTo>
                        <a:pt x="178" y="5"/>
                      </a:lnTo>
                      <a:lnTo>
                        <a:pt x="188" y="8"/>
                      </a:lnTo>
                      <a:lnTo>
                        <a:pt x="201" y="14"/>
                      </a:lnTo>
                      <a:lnTo>
                        <a:pt x="214" y="22"/>
                      </a:lnTo>
                      <a:lnTo>
                        <a:pt x="226" y="31"/>
                      </a:lnTo>
                      <a:lnTo>
                        <a:pt x="238" y="43"/>
                      </a:lnTo>
                      <a:lnTo>
                        <a:pt x="238" y="43"/>
                      </a:lnTo>
                      <a:lnTo>
                        <a:pt x="234" y="39"/>
                      </a:lnTo>
                      <a:lnTo>
                        <a:pt x="225" y="31"/>
                      </a:lnTo>
                      <a:lnTo>
                        <a:pt x="213" y="22"/>
                      </a:lnTo>
                      <a:lnTo>
                        <a:pt x="206" y="19"/>
                      </a:lnTo>
                      <a:lnTo>
                        <a:pt x="199" y="18"/>
                      </a:lnTo>
                      <a:lnTo>
                        <a:pt x="197" y="19"/>
                      </a:lnTo>
                      <a:lnTo>
                        <a:pt x="197" y="19"/>
                      </a:lnTo>
                      <a:lnTo>
                        <a:pt x="198" y="22"/>
                      </a:lnTo>
                      <a:lnTo>
                        <a:pt x="198" y="22"/>
                      </a:lnTo>
                      <a:lnTo>
                        <a:pt x="199" y="24"/>
                      </a:lnTo>
                      <a:lnTo>
                        <a:pt x="199" y="24"/>
                      </a:lnTo>
                      <a:lnTo>
                        <a:pt x="199" y="27"/>
                      </a:lnTo>
                      <a:lnTo>
                        <a:pt x="201" y="30"/>
                      </a:lnTo>
                      <a:lnTo>
                        <a:pt x="201" y="30"/>
                      </a:lnTo>
                      <a:lnTo>
                        <a:pt x="202" y="30"/>
                      </a:lnTo>
                      <a:lnTo>
                        <a:pt x="202" y="30"/>
                      </a:lnTo>
                      <a:lnTo>
                        <a:pt x="203" y="33"/>
                      </a:lnTo>
                      <a:lnTo>
                        <a:pt x="203" y="33"/>
                      </a:lnTo>
                      <a:lnTo>
                        <a:pt x="203" y="34"/>
                      </a:lnTo>
                      <a:lnTo>
                        <a:pt x="203" y="37"/>
                      </a:lnTo>
                      <a:lnTo>
                        <a:pt x="203" y="39"/>
                      </a:lnTo>
                      <a:lnTo>
                        <a:pt x="206" y="39"/>
                      </a:lnTo>
                      <a:lnTo>
                        <a:pt x="206" y="39"/>
                      </a:lnTo>
                      <a:lnTo>
                        <a:pt x="209" y="39"/>
                      </a:lnTo>
                      <a:lnTo>
                        <a:pt x="209" y="39"/>
                      </a:lnTo>
                      <a:lnTo>
                        <a:pt x="210" y="38"/>
                      </a:lnTo>
                      <a:lnTo>
                        <a:pt x="210" y="38"/>
                      </a:lnTo>
                      <a:lnTo>
                        <a:pt x="207" y="35"/>
                      </a:lnTo>
                      <a:lnTo>
                        <a:pt x="207" y="35"/>
                      </a:lnTo>
                      <a:lnTo>
                        <a:pt x="207" y="35"/>
                      </a:lnTo>
                      <a:lnTo>
                        <a:pt x="207" y="35"/>
                      </a:lnTo>
                      <a:lnTo>
                        <a:pt x="209" y="34"/>
                      </a:lnTo>
                      <a:lnTo>
                        <a:pt x="210" y="33"/>
                      </a:lnTo>
                      <a:lnTo>
                        <a:pt x="210" y="33"/>
                      </a:lnTo>
                      <a:lnTo>
                        <a:pt x="214" y="35"/>
                      </a:lnTo>
                      <a:lnTo>
                        <a:pt x="215" y="37"/>
                      </a:lnTo>
                      <a:lnTo>
                        <a:pt x="215" y="37"/>
                      </a:lnTo>
                      <a:lnTo>
                        <a:pt x="217" y="39"/>
                      </a:lnTo>
                      <a:lnTo>
                        <a:pt x="217" y="39"/>
                      </a:lnTo>
                      <a:lnTo>
                        <a:pt x="215" y="41"/>
                      </a:lnTo>
                      <a:lnTo>
                        <a:pt x="215" y="41"/>
                      </a:lnTo>
                      <a:lnTo>
                        <a:pt x="214" y="42"/>
                      </a:lnTo>
                      <a:lnTo>
                        <a:pt x="214" y="42"/>
                      </a:lnTo>
                      <a:lnTo>
                        <a:pt x="215" y="45"/>
                      </a:lnTo>
                      <a:lnTo>
                        <a:pt x="215" y="45"/>
                      </a:lnTo>
                      <a:lnTo>
                        <a:pt x="215" y="45"/>
                      </a:lnTo>
                      <a:lnTo>
                        <a:pt x="217" y="45"/>
                      </a:lnTo>
                      <a:lnTo>
                        <a:pt x="217" y="45"/>
                      </a:lnTo>
                      <a:lnTo>
                        <a:pt x="221" y="43"/>
                      </a:lnTo>
                      <a:lnTo>
                        <a:pt x="221" y="43"/>
                      </a:lnTo>
                      <a:lnTo>
                        <a:pt x="224" y="43"/>
                      </a:lnTo>
                      <a:lnTo>
                        <a:pt x="224" y="43"/>
                      </a:lnTo>
                      <a:lnTo>
                        <a:pt x="225" y="45"/>
                      </a:lnTo>
                      <a:lnTo>
                        <a:pt x="225" y="45"/>
                      </a:lnTo>
                      <a:lnTo>
                        <a:pt x="229" y="47"/>
                      </a:lnTo>
                      <a:lnTo>
                        <a:pt x="229" y="47"/>
                      </a:lnTo>
                      <a:lnTo>
                        <a:pt x="230" y="47"/>
                      </a:lnTo>
                      <a:lnTo>
                        <a:pt x="230" y="47"/>
                      </a:lnTo>
                      <a:lnTo>
                        <a:pt x="232" y="51"/>
                      </a:lnTo>
                      <a:lnTo>
                        <a:pt x="232" y="51"/>
                      </a:lnTo>
                      <a:lnTo>
                        <a:pt x="234" y="53"/>
                      </a:lnTo>
                      <a:lnTo>
                        <a:pt x="234" y="53"/>
                      </a:lnTo>
                      <a:lnTo>
                        <a:pt x="237" y="54"/>
                      </a:lnTo>
                      <a:lnTo>
                        <a:pt x="238" y="56"/>
                      </a:lnTo>
                      <a:lnTo>
                        <a:pt x="238" y="56"/>
                      </a:lnTo>
                      <a:lnTo>
                        <a:pt x="240" y="58"/>
                      </a:lnTo>
                      <a:lnTo>
                        <a:pt x="240" y="58"/>
                      </a:lnTo>
                      <a:lnTo>
                        <a:pt x="245" y="62"/>
                      </a:lnTo>
                      <a:lnTo>
                        <a:pt x="245" y="62"/>
                      </a:lnTo>
                      <a:lnTo>
                        <a:pt x="248" y="65"/>
                      </a:lnTo>
                      <a:lnTo>
                        <a:pt x="248" y="65"/>
                      </a:lnTo>
                      <a:lnTo>
                        <a:pt x="248" y="69"/>
                      </a:lnTo>
                      <a:lnTo>
                        <a:pt x="248" y="69"/>
                      </a:lnTo>
                      <a:lnTo>
                        <a:pt x="249" y="73"/>
                      </a:lnTo>
                      <a:lnTo>
                        <a:pt x="249" y="73"/>
                      </a:lnTo>
                      <a:lnTo>
                        <a:pt x="251" y="76"/>
                      </a:lnTo>
                      <a:lnTo>
                        <a:pt x="251" y="76"/>
                      </a:lnTo>
                      <a:lnTo>
                        <a:pt x="253" y="77"/>
                      </a:lnTo>
                      <a:lnTo>
                        <a:pt x="253" y="77"/>
                      </a:lnTo>
                      <a:lnTo>
                        <a:pt x="257" y="80"/>
                      </a:lnTo>
                      <a:lnTo>
                        <a:pt x="257" y="80"/>
                      </a:lnTo>
                      <a:lnTo>
                        <a:pt x="259" y="81"/>
                      </a:lnTo>
                      <a:lnTo>
                        <a:pt x="259" y="83"/>
                      </a:lnTo>
                      <a:lnTo>
                        <a:pt x="259" y="83"/>
                      </a:lnTo>
                      <a:lnTo>
                        <a:pt x="257" y="84"/>
                      </a:lnTo>
                      <a:lnTo>
                        <a:pt x="257" y="84"/>
                      </a:lnTo>
                      <a:lnTo>
                        <a:pt x="255" y="84"/>
                      </a:lnTo>
                      <a:lnTo>
                        <a:pt x="255" y="84"/>
                      </a:lnTo>
                      <a:lnTo>
                        <a:pt x="255" y="87"/>
                      </a:lnTo>
                      <a:lnTo>
                        <a:pt x="255" y="87"/>
                      </a:lnTo>
                      <a:lnTo>
                        <a:pt x="255" y="88"/>
                      </a:lnTo>
                      <a:lnTo>
                        <a:pt x="255" y="89"/>
                      </a:lnTo>
                      <a:lnTo>
                        <a:pt x="255" y="89"/>
                      </a:lnTo>
                      <a:lnTo>
                        <a:pt x="252" y="91"/>
                      </a:lnTo>
                      <a:lnTo>
                        <a:pt x="251" y="91"/>
                      </a:lnTo>
                      <a:lnTo>
                        <a:pt x="248" y="92"/>
                      </a:lnTo>
                      <a:lnTo>
                        <a:pt x="247" y="93"/>
                      </a:lnTo>
                      <a:lnTo>
                        <a:pt x="247" y="93"/>
                      </a:lnTo>
                      <a:lnTo>
                        <a:pt x="247" y="95"/>
                      </a:lnTo>
                      <a:lnTo>
                        <a:pt x="247" y="95"/>
                      </a:lnTo>
                      <a:lnTo>
                        <a:pt x="249" y="96"/>
                      </a:lnTo>
                      <a:lnTo>
                        <a:pt x="249" y="96"/>
                      </a:lnTo>
                      <a:lnTo>
                        <a:pt x="249" y="95"/>
                      </a:lnTo>
                      <a:lnTo>
                        <a:pt x="249" y="95"/>
                      </a:lnTo>
                      <a:lnTo>
                        <a:pt x="249" y="93"/>
                      </a:lnTo>
                      <a:lnTo>
                        <a:pt x="251" y="93"/>
                      </a:lnTo>
                      <a:lnTo>
                        <a:pt x="251" y="93"/>
                      </a:lnTo>
                      <a:lnTo>
                        <a:pt x="253" y="93"/>
                      </a:lnTo>
                      <a:lnTo>
                        <a:pt x="253" y="93"/>
                      </a:lnTo>
                      <a:lnTo>
                        <a:pt x="256" y="93"/>
                      </a:lnTo>
                      <a:lnTo>
                        <a:pt x="256" y="93"/>
                      </a:lnTo>
                      <a:lnTo>
                        <a:pt x="256" y="92"/>
                      </a:lnTo>
                      <a:lnTo>
                        <a:pt x="256" y="92"/>
                      </a:lnTo>
                      <a:lnTo>
                        <a:pt x="256" y="92"/>
                      </a:lnTo>
                      <a:lnTo>
                        <a:pt x="256" y="89"/>
                      </a:lnTo>
                      <a:lnTo>
                        <a:pt x="256" y="89"/>
                      </a:lnTo>
                      <a:lnTo>
                        <a:pt x="257" y="87"/>
                      </a:lnTo>
                      <a:lnTo>
                        <a:pt x="257" y="87"/>
                      </a:lnTo>
                      <a:lnTo>
                        <a:pt x="257" y="88"/>
                      </a:lnTo>
                      <a:lnTo>
                        <a:pt x="259" y="87"/>
                      </a:lnTo>
                      <a:lnTo>
                        <a:pt x="259" y="87"/>
                      </a:lnTo>
                      <a:lnTo>
                        <a:pt x="260" y="85"/>
                      </a:lnTo>
                      <a:lnTo>
                        <a:pt x="260" y="85"/>
                      </a:lnTo>
                      <a:lnTo>
                        <a:pt x="262" y="85"/>
                      </a:lnTo>
                      <a:lnTo>
                        <a:pt x="262" y="85"/>
                      </a:lnTo>
                      <a:lnTo>
                        <a:pt x="262" y="85"/>
                      </a:lnTo>
                      <a:lnTo>
                        <a:pt x="262" y="83"/>
                      </a:lnTo>
                      <a:lnTo>
                        <a:pt x="262" y="83"/>
                      </a:lnTo>
                      <a:lnTo>
                        <a:pt x="260" y="80"/>
                      </a:lnTo>
                      <a:lnTo>
                        <a:pt x="260" y="80"/>
                      </a:lnTo>
                      <a:lnTo>
                        <a:pt x="260" y="75"/>
                      </a:lnTo>
                      <a:lnTo>
                        <a:pt x="260" y="75"/>
                      </a:lnTo>
                      <a:lnTo>
                        <a:pt x="263" y="80"/>
                      </a:lnTo>
                      <a:lnTo>
                        <a:pt x="266" y="89"/>
                      </a:lnTo>
                      <a:lnTo>
                        <a:pt x="266" y="89"/>
                      </a:lnTo>
                      <a:lnTo>
                        <a:pt x="264" y="89"/>
                      </a:lnTo>
                      <a:lnTo>
                        <a:pt x="264" y="91"/>
                      </a:lnTo>
                      <a:lnTo>
                        <a:pt x="264" y="91"/>
                      </a:lnTo>
                      <a:lnTo>
                        <a:pt x="264" y="93"/>
                      </a:lnTo>
                      <a:lnTo>
                        <a:pt x="264" y="93"/>
                      </a:lnTo>
                      <a:lnTo>
                        <a:pt x="264" y="98"/>
                      </a:lnTo>
                      <a:lnTo>
                        <a:pt x="264" y="98"/>
                      </a:lnTo>
                      <a:lnTo>
                        <a:pt x="264" y="103"/>
                      </a:lnTo>
                      <a:lnTo>
                        <a:pt x="264" y="103"/>
                      </a:lnTo>
                      <a:lnTo>
                        <a:pt x="264" y="107"/>
                      </a:lnTo>
                      <a:lnTo>
                        <a:pt x="264" y="107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3" y="114"/>
                      </a:lnTo>
                      <a:lnTo>
                        <a:pt x="263" y="114"/>
                      </a:lnTo>
                      <a:lnTo>
                        <a:pt x="263" y="115"/>
                      </a:lnTo>
                      <a:lnTo>
                        <a:pt x="262" y="114"/>
                      </a:lnTo>
                      <a:lnTo>
                        <a:pt x="262" y="114"/>
                      </a:lnTo>
                      <a:lnTo>
                        <a:pt x="260" y="110"/>
                      </a:lnTo>
                      <a:lnTo>
                        <a:pt x="259" y="110"/>
                      </a:lnTo>
                      <a:lnTo>
                        <a:pt x="259" y="110"/>
                      </a:lnTo>
                      <a:lnTo>
                        <a:pt x="259" y="108"/>
                      </a:lnTo>
                      <a:lnTo>
                        <a:pt x="256" y="108"/>
                      </a:lnTo>
                      <a:lnTo>
                        <a:pt x="256" y="108"/>
                      </a:lnTo>
                      <a:lnTo>
                        <a:pt x="255" y="108"/>
                      </a:lnTo>
                      <a:lnTo>
                        <a:pt x="253" y="108"/>
                      </a:lnTo>
                      <a:lnTo>
                        <a:pt x="253" y="108"/>
                      </a:lnTo>
                      <a:lnTo>
                        <a:pt x="253" y="111"/>
                      </a:lnTo>
                      <a:lnTo>
                        <a:pt x="253" y="112"/>
                      </a:lnTo>
                      <a:lnTo>
                        <a:pt x="253" y="112"/>
                      </a:lnTo>
                      <a:lnTo>
                        <a:pt x="248" y="111"/>
                      </a:lnTo>
                      <a:lnTo>
                        <a:pt x="248" y="111"/>
                      </a:lnTo>
                      <a:lnTo>
                        <a:pt x="247" y="111"/>
                      </a:lnTo>
                      <a:lnTo>
                        <a:pt x="247" y="112"/>
                      </a:lnTo>
                      <a:lnTo>
                        <a:pt x="247" y="112"/>
                      </a:lnTo>
                      <a:lnTo>
                        <a:pt x="245" y="115"/>
                      </a:lnTo>
                      <a:lnTo>
                        <a:pt x="244" y="116"/>
                      </a:lnTo>
                      <a:lnTo>
                        <a:pt x="244" y="116"/>
                      </a:lnTo>
                      <a:lnTo>
                        <a:pt x="244" y="118"/>
                      </a:lnTo>
                      <a:lnTo>
                        <a:pt x="243" y="121"/>
                      </a:lnTo>
                      <a:lnTo>
                        <a:pt x="243" y="121"/>
                      </a:lnTo>
                      <a:lnTo>
                        <a:pt x="241" y="122"/>
                      </a:lnTo>
                      <a:lnTo>
                        <a:pt x="238" y="122"/>
                      </a:lnTo>
                      <a:lnTo>
                        <a:pt x="238" y="122"/>
                      </a:lnTo>
                      <a:lnTo>
                        <a:pt x="234" y="123"/>
                      </a:lnTo>
                      <a:lnTo>
                        <a:pt x="234" y="123"/>
                      </a:lnTo>
                      <a:lnTo>
                        <a:pt x="234" y="125"/>
                      </a:lnTo>
                      <a:lnTo>
                        <a:pt x="233" y="126"/>
                      </a:lnTo>
                      <a:lnTo>
                        <a:pt x="233" y="126"/>
                      </a:lnTo>
                      <a:lnTo>
                        <a:pt x="232" y="127"/>
                      </a:lnTo>
                      <a:lnTo>
                        <a:pt x="230" y="129"/>
                      </a:lnTo>
                      <a:lnTo>
                        <a:pt x="230" y="129"/>
                      </a:lnTo>
                      <a:lnTo>
                        <a:pt x="230" y="133"/>
                      </a:lnTo>
                      <a:lnTo>
                        <a:pt x="230" y="133"/>
                      </a:lnTo>
                      <a:lnTo>
                        <a:pt x="230" y="134"/>
                      </a:lnTo>
                      <a:lnTo>
                        <a:pt x="230" y="135"/>
                      </a:lnTo>
                      <a:lnTo>
                        <a:pt x="230" y="135"/>
                      </a:lnTo>
                      <a:lnTo>
                        <a:pt x="226" y="137"/>
                      </a:lnTo>
                      <a:lnTo>
                        <a:pt x="226" y="137"/>
                      </a:lnTo>
                      <a:lnTo>
                        <a:pt x="226" y="137"/>
                      </a:lnTo>
                      <a:lnTo>
                        <a:pt x="226" y="138"/>
                      </a:lnTo>
                      <a:lnTo>
                        <a:pt x="225" y="139"/>
                      </a:lnTo>
                      <a:lnTo>
                        <a:pt x="225" y="139"/>
                      </a:lnTo>
                      <a:lnTo>
                        <a:pt x="220" y="141"/>
                      </a:lnTo>
                      <a:lnTo>
                        <a:pt x="220" y="141"/>
                      </a:lnTo>
                      <a:lnTo>
                        <a:pt x="220" y="142"/>
                      </a:lnTo>
                      <a:lnTo>
                        <a:pt x="220" y="144"/>
                      </a:lnTo>
                      <a:lnTo>
                        <a:pt x="218" y="144"/>
                      </a:lnTo>
                      <a:lnTo>
                        <a:pt x="218" y="144"/>
                      </a:lnTo>
                      <a:lnTo>
                        <a:pt x="215" y="144"/>
                      </a:lnTo>
                      <a:lnTo>
                        <a:pt x="213" y="144"/>
                      </a:lnTo>
                      <a:lnTo>
                        <a:pt x="213" y="144"/>
                      </a:lnTo>
                      <a:lnTo>
                        <a:pt x="211" y="145"/>
                      </a:lnTo>
                      <a:lnTo>
                        <a:pt x="209" y="148"/>
                      </a:lnTo>
                      <a:lnTo>
                        <a:pt x="209" y="148"/>
                      </a:lnTo>
                      <a:lnTo>
                        <a:pt x="203" y="152"/>
                      </a:lnTo>
                      <a:lnTo>
                        <a:pt x="203" y="152"/>
                      </a:lnTo>
                      <a:lnTo>
                        <a:pt x="202" y="152"/>
                      </a:lnTo>
                      <a:lnTo>
                        <a:pt x="202" y="154"/>
                      </a:lnTo>
                      <a:lnTo>
                        <a:pt x="202" y="154"/>
                      </a:lnTo>
                      <a:lnTo>
                        <a:pt x="202" y="157"/>
                      </a:lnTo>
                      <a:lnTo>
                        <a:pt x="203" y="158"/>
                      </a:lnTo>
                      <a:lnTo>
                        <a:pt x="203" y="158"/>
                      </a:lnTo>
                      <a:lnTo>
                        <a:pt x="207" y="164"/>
                      </a:lnTo>
                      <a:lnTo>
                        <a:pt x="207" y="164"/>
                      </a:lnTo>
                      <a:lnTo>
                        <a:pt x="209" y="167"/>
                      </a:lnTo>
                      <a:lnTo>
                        <a:pt x="207" y="169"/>
                      </a:lnTo>
                      <a:lnTo>
                        <a:pt x="207" y="169"/>
                      </a:lnTo>
                      <a:lnTo>
                        <a:pt x="206" y="173"/>
                      </a:lnTo>
                      <a:lnTo>
                        <a:pt x="206" y="173"/>
                      </a:lnTo>
                      <a:lnTo>
                        <a:pt x="206" y="176"/>
                      </a:lnTo>
                      <a:lnTo>
                        <a:pt x="206" y="179"/>
                      </a:lnTo>
                      <a:lnTo>
                        <a:pt x="206" y="179"/>
                      </a:lnTo>
                      <a:lnTo>
                        <a:pt x="209" y="183"/>
                      </a:lnTo>
                      <a:lnTo>
                        <a:pt x="209" y="183"/>
                      </a:lnTo>
                      <a:lnTo>
                        <a:pt x="207" y="184"/>
                      </a:lnTo>
                      <a:lnTo>
                        <a:pt x="207" y="186"/>
                      </a:lnTo>
                      <a:lnTo>
                        <a:pt x="207" y="187"/>
                      </a:lnTo>
                      <a:lnTo>
                        <a:pt x="207" y="187"/>
                      </a:lnTo>
                      <a:lnTo>
                        <a:pt x="213" y="191"/>
                      </a:lnTo>
                      <a:lnTo>
                        <a:pt x="213" y="191"/>
                      </a:lnTo>
                      <a:lnTo>
                        <a:pt x="217" y="194"/>
                      </a:lnTo>
                      <a:lnTo>
                        <a:pt x="217" y="194"/>
                      </a:lnTo>
                      <a:lnTo>
                        <a:pt x="217" y="199"/>
                      </a:lnTo>
                      <a:lnTo>
                        <a:pt x="217" y="199"/>
                      </a:lnTo>
                      <a:lnTo>
                        <a:pt x="220" y="204"/>
                      </a:lnTo>
                      <a:lnTo>
                        <a:pt x="221" y="209"/>
                      </a:lnTo>
                      <a:lnTo>
                        <a:pt x="220" y="211"/>
                      </a:lnTo>
                      <a:lnTo>
                        <a:pt x="220" y="211"/>
                      </a:lnTo>
                      <a:lnTo>
                        <a:pt x="218" y="214"/>
                      </a:lnTo>
                      <a:lnTo>
                        <a:pt x="218" y="215"/>
                      </a:lnTo>
                      <a:lnTo>
                        <a:pt x="218" y="215"/>
                      </a:lnTo>
                      <a:lnTo>
                        <a:pt x="220" y="218"/>
                      </a:lnTo>
                      <a:lnTo>
                        <a:pt x="220" y="218"/>
                      </a:lnTo>
                      <a:lnTo>
                        <a:pt x="222" y="219"/>
                      </a:lnTo>
                      <a:lnTo>
                        <a:pt x="222" y="219"/>
                      </a:lnTo>
                      <a:lnTo>
                        <a:pt x="222" y="221"/>
                      </a:lnTo>
                      <a:lnTo>
                        <a:pt x="222" y="221"/>
                      </a:lnTo>
                      <a:lnTo>
                        <a:pt x="218" y="226"/>
                      </a:lnTo>
                      <a:lnTo>
                        <a:pt x="218" y="226"/>
                      </a:lnTo>
                      <a:lnTo>
                        <a:pt x="217" y="230"/>
                      </a:lnTo>
                      <a:lnTo>
                        <a:pt x="217" y="230"/>
                      </a:lnTo>
                      <a:lnTo>
                        <a:pt x="213" y="236"/>
                      </a:lnTo>
                      <a:lnTo>
                        <a:pt x="213" y="236"/>
                      </a:lnTo>
                      <a:lnTo>
                        <a:pt x="210" y="237"/>
                      </a:lnTo>
                      <a:lnTo>
                        <a:pt x="210" y="238"/>
                      </a:lnTo>
                      <a:lnTo>
                        <a:pt x="210" y="238"/>
                      </a:lnTo>
                      <a:lnTo>
                        <a:pt x="209" y="241"/>
                      </a:lnTo>
                      <a:lnTo>
                        <a:pt x="209" y="242"/>
                      </a:lnTo>
                      <a:lnTo>
                        <a:pt x="210" y="241"/>
                      </a:lnTo>
                      <a:lnTo>
                        <a:pt x="210" y="241"/>
                      </a:lnTo>
                      <a:lnTo>
                        <a:pt x="215" y="237"/>
                      </a:lnTo>
                      <a:lnTo>
                        <a:pt x="215" y="237"/>
                      </a:lnTo>
                      <a:lnTo>
                        <a:pt x="221" y="234"/>
                      </a:lnTo>
                      <a:lnTo>
                        <a:pt x="224" y="232"/>
                      </a:lnTo>
                      <a:lnTo>
                        <a:pt x="224" y="232"/>
                      </a:lnTo>
                      <a:lnTo>
                        <a:pt x="225" y="232"/>
                      </a:lnTo>
                      <a:lnTo>
                        <a:pt x="225" y="233"/>
                      </a:lnTo>
                      <a:lnTo>
                        <a:pt x="226" y="228"/>
                      </a:lnTo>
                      <a:lnTo>
                        <a:pt x="226" y="228"/>
                      </a:lnTo>
                      <a:lnTo>
                        <a:pt x="230" y="219"/>
                      </a:lnTo>
                      <a:lnTo>
                        <a:pt x="233" y="217"/>
                      </a:lnTo>
                      <a:lnTo>
                        <a:pt x="233" y="217"/>
                      </a:lnTo>
                      <a:lnTo>
                        <a:pt x="236" y="211"/>
                      </a:lnTo>
                      <a:lnTo>
                        <a:pt x="236" y="211"/>
                      </a:lnTo>
                      <a:lnTo>
                        <a:pt x="238" y="206"/>
                      </a:lnTo>
                      <a:lnTo>
                        <a:pt x="238" y="206"/>
                      </a:lnTo>
                      <a:lnTo>
                        <a:pt x="240" y="204"/>
                      </a:lnTo>
                      <a:lnTo>
                        <a:pt x="241" y="204"/>
                      </a:lnTo>
                      <a:lnTo>
                        <a:pt x="243" y="204"/>
                      </a:lnTo>
                      <a:lnTo>
                        <a:pt x="243" y="200"/>
                      </a:lnTo>
                      <a:lnTo>
                        <a:pt x="243" y="200"/>
                      </a:lnTo>
                      <a:lnTo>
                        <a:pt x="244" y="196"/>
                      </a:lnTo>
                      <a:lnTo>
                        <a:pt x="247" y="192"/>
                      </a:lnTo>
                      <a:lnTo>
                        <a:pt x="247" y="192"/>
                      </a:lnTo>
                      <a:lnTo>
                        <a:pt x="247" y="188"/>
                      </a:lnTo>
                      <a:lnTo>
                        <a:pt x="247" y="186"/>
                      </a:lnTo>
                      <a:lnTo>
                        <a:pt x="247" y="184"/>
                      </a:lnTo>
                      <a:lnTo>
                        <a:pt x="248" y="181"/>
                      </a:lnTo>
                      <a:lnTo>
                        <a:pt x="248" y="181"/>
                      </a:lnTo>
                      <a:lnTo>
                        <a:pt x="252" y="179"/>
                      </a:lnTo>
                      <a:lnTo>
                        <a:pt x="253" y="177"/>
                      </a:lnTo>
                      <a:lnTo>
                        <a:pt x="253" y="177"/>
                      </a:lnTo>
                      <a:lnTo>
                        <a:pt x="256" y="172"/>
                      </a:lnTo>
                      <a:lnTo>
                        <a:pt x="256" y="172"/>
                      </a:lnTo>
                      <a:lnTo>
                        <a:pt x="262" y="164"/>
                      </a:lnTo>
                      <a:lnTo>
                        <a:pt x="263" y="160"/>
                      </a:lnTo>
                      <a:lnTo>
                        <a:pt x="264" y="153"/>
                      </a:lnTo>
                      <a:lnTo>
                        <a:pt x="264" y="153"/>
                      </a:lnTo>
                      <a:lnTo>
                        <a:pt x="264" y="141"/>
                      </a:lnTo>
                      <a:lnTo>
                        <a:pt x="264" y="141"/>
                      </a:lnTo>
                      <a:lnTo>
                        <a:pt x="266" y="138"/>
                      </a:lnTo>
                      <a:lnTo>
                        <a:pt x="267" y="135"/>
                      </a:lnTo>
                      <a:lnTo>
                        <a:pt x="267" y="131"/>
                      </a:lnTo>
                      <a:lnTo>
                        <a:pt x="267" y="131"/>
                      </a:lnTo>
                      <a:lnTo>
                        <a:pt x="266" y="127"/>
                      </a:lnTo>
                      <a:lnTo>
                        <a:pt x="266" y="126"/>
                      </a:lnTo>
                      <a:lnTo>
                        <a:pt x="266" y="126"/>
                      </a:lnTo>
                      <a:lnTo>
                        <a:pt x="267" y="123"/>
                      </a:lnTo>
                      <a:lnTo>
                        <a:pt x="268" y="122"/>
                      </a:lnTo>
                      <a:lnTo>
                        <a:pt x="268" y="122"/>
                      </a:lnTo>
                      <a:lnTo>
                        <a:pt x="271" y="118"/>
                      </a:lnTo>
                      <a:lnTo>
                        <a:pt x="271" y="118"/>
                      </a:lnTo>
                      <a:lnTo>
                        <a:pt x="272" y="114"/>
                      </a:lnTo>
                      <a:lnTo>
                        <a:pt x="274" y="115"/>
                      </a:lnTo>
                      <a:lnTo>
                        <a:pt x="274" y="115"/>
                      </a:lnTo>
                      <a:lnTo>
                        <a:pt x="274" y="121"/>
                      </a:lnTo>
                      <a:lnTo>
                        <a:pt x="274" y="135"/>
                      </a:lnTo>
                      <a:lnTo>
                        <a:pt x="270" y="157"/>
                      </a:lnTo>
                      <a:lnTo>
                        <a:pt x="267" y="171"/>
                      </a:lnTo>
                      <a:lnTo>
                        <a:pt x="263" y="183"/>
                      </a:lnTo>
                      <a:lnTo>
                        <a:pt x="257" y="196"/>
                      </a:lnTo>
                      <a:lnTo>
                        <a:pt x="249" y="210"/>
                      </a:lnTo>
                      <a:lnTo>
                        <a:pt x="240" y="223"/>
                      </a:lnTo>
                      <a:lnTo>
                        <a:pt x="229" y="234"/>
                      </a:lnTo>
                      <a:lnTo>
                        <a:pt x="214" y="245"/>
                      </a:lnTo>
                      <a:lnTo>
                        <a:pt x="198" y="255"/>
                      </a:lnTo>
                      <a:lnTo>
                        <a:pt x="178" y="261"/>
                      </a:lnTo>
                      <a:lnTo>
                        <a:pt x="155" y="267"/>
                      </a:lnTo>
                      <a:lnTo>
                        <a:pt x="155" y="267"/>
                      </a:lnTo>
                      <a:lnTo>
                        <a:pt x="169" y="263"/>
                      </a:lnTo>
                      <a:lnTo>
                        <a:pt x="182" y="259"/>
                      </a:lnTo>
                      <a:lnTo>
                        <a:pt x="186" y="256"/>
                      </a:lnTo>
                      <a:lnTo>
                        <a:pt x="187" y="255"/>
                      </a:lnTo>
                      <a:lnTo>
                        <a:pt x="187" y="255"/>
                      </a:lnTo>
                      <a:lnTo>
                        <a:pt x="187" y="252"/>
                      </a:lnTo>
                      <a:lnTo>
                        <a:pt x="187" y="249"/>
                      </a:lnTo>
                      <a:lnTo>
                        <a:pt x="187" y="249"/>
                      </a:lnTo>
                      <a:lnTo>
                        <a:pt x="187" y="249"/>
                      </a:lnTo>
                      <a:lnTo>
                        <a:pt x="184" y="249"/>
                      </a:lnTo>
                      <a:lnTo>
                        <a:pt x="182" y="248"/>
                      </a:lnTo>
                      <a:lnTo>
                        <a:pt x="182" y="248"/>
                      </a:lnTo>
                      <a:lnTo>
                        <a:pt x="178" y="245"/>
                      </a:lnTo>
                      <a:lnTo>
                        <a:pt x="178" y="246"/>
                      </a:lnTo>
                      <a:lnTo>
                        <a:pt x="178" y="246"/>
                      </a:lnTo>
                      <a:lnTo>
                        <a:pt x="173" y="246"/>
                      </a:lnTo>
                      <a:lnTo>
                        <a:pt x="173" y="246"/>
                      </a:lnTo>
                      <a:lnTo>
                        <a:pt x="168" y="246"/>
                      </a:lnTo>
                      <a:lnTo>
                        <a:pt x="165" y="245"/>
                      </a:lnTo>
                      <a:lnTo>
                        <a:pt x="165" y="245"/>
                      </a:lnTo>
                      <a:lnTo>
                        <a:pt x="161" y="242"/>
                      </a:lnTo>
                      <a:lnTo>
                        <a:pt x="160" y="241"/>
                      </a:lnTo>
                      <a:lnTo>
                        <a:pt x="159" y="242"/>
                      </a:lnTo>
                      <a:lnTo>
                        <a:pt x="159" y="242"/>
                      </a:lnTo>
                      <a:lnTo>
                        <a:pt x="159" y="244"/>
                      </a:lnTo>
                      <a:lnTo>
                        <a:pt x="159" y="244"/>
                      </a:lnTo>
                      <a:lnTo>
                        <a:pt x="157" y="245"/>
                      </a:lnTo>
                      <a:lnTo>
                        <a:pt x="157" y="245"/>
                      </a:lnTo>
                      <a:lnTo>
                        <a:pt x="156" y="245"/>
                      </a:lnTo>
                      <a:lnTo>
                        <a:pt x="153" y="245"/>
                      </a:lnTo>
                      <a:lnTo>
                        <a:pt x="149" y="245"/>
                      </a:lnTo>
                      <a:lnTo>
                        <a:pt x="149" y="245"/>
                      </a:lnTo>
                      <a:lnTo>
                        <a:pt x="145" y="245"/>
                      </a:lnTo>
                      <a:lnTo>
                        <a:pt x="140" y="244"/>
                      </a:lnTo>
                      <a:lnTo>
                        <a:pt x="140" y="244"/>
                      </a:lnTo>
                      <a:lnTo>
                        <a:pt x="138" y="242"/>
                      </a:lnTo>
                      <a:lnTo>
                        <a:pt x="137" y="242"/>
                      </a:lnTo>
                      <a:lnTo>
                        <a:pt x="137" y="242"/>
                      </a:lnTo>
                      <a:lnTo>
                        <a:pt x="136" y="244"/>
                      </a:lnTo>
                      <a:lnTo>
                        <a:pt x="134" y="245"/>
                      </a:lnTo>
                      <a:lnTo>
                        <a:pt x="140" y="248"/>
                      </a:lnTo>
                      <a:lnTo>
                        <a:pt x="144" y="251"/>
                      </a:lnTo>
                      <a:lnTo>
                        <a:pt x="144" y="251"/>
                      </a:lnTo>
                      <a:lnTo>
                        <a:pt x="145" y="252"/>
                      </a:lnTo>
                      <a:lnTo>
                        <a:pt x="145" y="252"/>
                      </a:lnTo>
                      <a:lnTo>
                        <a:pt x="145" y="253"/>
                      </a:lnTo>
                      <a:lnTo>
                        <a:pt x="145" y="253"/>
                      </a:lnTo>
                      <a:lnTo>
                        <a:pt x="142" y="253"/>
                      </a:lnTo>
                      <a:lnTo>
                        <a:pt x="140" y="253"/>
                      </a:lnTo>
                      <a:lnTo>
                        <a:pt x="140" y="253"/>
                      </a:lnTo>
                      <a:lnTo>
                        <a:pt x="134" y="256"/>
                      </a:lnTo>
                      <a:lnTo>
                        <a:pt x="133" y="256"/>
                      </a:lnTo>
                      <a:lnTo>
                        <a:pt x="130" y="256"/>
                      </a:lnTo>
                      <a:lnTo>
                        <a:pt x="130" y="256"/>
                      </a:lnTo>
                      <a:lnTo>
                        <a:pt x="127" y="251"/>
                      </a:lnTo>
                      <a:lnTo>
                        <a:pt x="127" y="251"/>
                      </a:lnTo>
                      <a:lnTo>
                        <a:pt x="127" y="249"/>
                      </a:lnTo>
                      <a:lnTo>
                        <a:pt x="126" y="248"/>
                      </a:lnTo>
                      <a:lnTo>
                        <a:pt x="125" y="248"/>
                      </a:lnTo>
                      <a:lnTo>
                        <a:pt x="125" y="248"/>
                      </a:lnTo>
                      <a:lnTo>
                        <a:pt x="121" y="248"/>
                      </a:lnTo>
                      <a:lnTo>
                        <a:pt x="123" y="252"/>
                      </a:lnTo>
                      <a:lnTo>
                        <a:pt x="123" y="252"/>
                      </a:lnTo>
                      <a:lnTo>
                        <a:pt x="118" y="252"/>
                      </a:lnTo>
                      <a:lnTo>
                        <a:pt x="118" y="252"/>
                      </a:lnTo>
                      <a:lnTo>
                        <a:pt x="115" y="253"/>
                      </a:lnTo>
                      <a:lnTo>
                        <a:pt x="115" y="253"/>
                      </a:lnTo>
                      <a:lnTo>
                        <a:pt x="114" y="252"/>
                      </a:lnTo>
                      <a:lnTo>
                        <a:pt x="114" y="252"/>
                      </a:lnTo>
                      <a:lnTo>
                        <a:pt x="111" y="251"/>
                      </a:lnTo>
                      <a:lnTo>
                        <a:pt x="108" y="251"/>
                      </a:lnTo>
                      <a:lnTo>
                        <a:pt x="108" y="251"/>
                      </a:lnTo>
                      <a:lnTo>
                        <a:pt x="102" y="249"/>
                      </a:lnTo>
                      <a:lnTo>
                        <a:pt x="102" y="249"/>
                      </a:lnTo>
                      <a:lnTo>
                        <a:pt x="99" y="249"/>
                      </a:lnTo>
                      <a:lnTo>
                        <a:pt x="99" y="249"/>
                      </a:lnTo>
                      <a:lnTo>
                        <a:pt x="95" y="252"/>
                      </a:lnTo>
                      <a:lnTo>
                        <a:pt x="92" y="252"/>
                      </a:lnTo>
                      <a:lnTo>
                        <a:pt x="92" y="252"/>
                      </a:lnTo>
                      <a:lnTo>
                        <a:pt x="88" y="252"/>
                      </a:lnTo>
                      <a:lnTo>
                        <a:pt x="85" y="252"/>
                      </a:lnTo>
                      <a:lnTo>
                        <a:pt x="85" y="252"/>
                      </a:lnTo>
                      <a:lnTo>
                        <a:pt x="88" y="255"/>
                      </a:lnTo>
                      <a:lnTo>
                        <a:pt x="98" y="259"/>
                      </a:lnTo>
                      <a:lnTo>
                        <a:pt x="104" y="261"/>
                      </a:lnTo>
                      <a:lnTo>
                        <a:pt x="113" y="264"/>
                      </a:lnTo>
                      <a:lnTo>
                        <a:pt x="122" y="265"/>
                      </a:lnTo>
                      <a:lnTo>
                        <a:pt x="133" y="267"/>
                      </a:lnTo>
                      <a:lnTo>
                        <a:pt x="133" y="267"/>
                      </a:lnTo>
                      <a:lnTo>
                        <a:pt x="121" y="267"/>
                      </a:lnTo>
                      <a:lnTo>
                        <a:pt x="108" y="264"/>
                      </a:lnTo>
                      <a:lnTo>
                        <a:pt x="92" y="260"/>
                      </a:lnTo>
                      <a:lnTo>
                        <a:pt x="73" y="252"/>
                      </a:lnTo>
                      <a:lnTo>
                        <a:pt x="64" y="246"/>
                      </a:lnTo>
                      <a:lnTo>
                        <a:pt x="54" y="240"/>
                      </a:lnTo>
                      <a:lnTo>
                        <a:pt x="45" y="232"/>
                      </a:lnTo>
                      <a:lnTo>
                        <a:pt x="35" y="222"/>
                      </a:lnTo>
                      <a:lnTo>
                        <a:pt x="27" y="211"/>
                      </a:lnTo>
                      <a:lnTo>
                        <a:pt x="19" y="199"/>
                      </a:lnTo>
                      <a:lnTo>
                        <a:pt x="19" y="199"/>
                      </a:lnTo>
                      <a:lnTo>
                        <a:pt x="12" y="186"/>
                      </a:lnTo>
                      <a:lnTo>
                        <a:pt x="7" y="172"/>
                      </a:lnTo>
                      <a:lnTo>
                        <a:pt x="3" y="157"/>
                      </a:lnTo>
                      <a:lnTo>
                        <a:pt x="2" y="142"/>
                      </a:lnTo>
                      <a:lnTo>
                        <a:pt x="0" y="129"/>
                      </a:lnTo>
                      <a:lnTo>
                        <a:pt x="2" y="114"/>
                      </a:lnTo>
                      <a:lnTo>
                        <a:pt x="4" y="100"/>
                      </a:lnTo>
                      <a:lnTo>
                        <a:pt x="10" y="87"/>
                      </a:lnTo>
                      <a:lnTo>
                        <a:pt x="15" y="73"/>
                      </a:lnTo>
                      <a:lnTo>
                        <a:pt x="23" y="61"/>
                      </a:lnTo>
                      <a:lnTo>
                        <a:pt x="31" y="49"/>
                      </a:lnTo>
                      <a:lnTo>
                        <a:pt x="42" y="38"/>
                      </a:lnTo>
                      <a:lnTo>
                        <a:pt x="54" y="28"/>
                      </a:lnTo>
                      <a:lnTo>
                        <a:pt x="68" y="19"/>
                      </a:lnTo>
                      <a:lnTo>
                        <a:pt x="84" y="11"/>
                      </a:lnTo>
                      <a:lnTo>
                        <a:pt x="100" y="4"/>
                      </a:lnTo>
                      <a:lnTo>
                        <a:pt x="100" y="4"/>
                      </a:lnTo>
                      <a:lnTo>
                        <a:pt x="90" y="10"/>
                      </a:lnTo>
                      <a:lnTo>
                        <a:pt x="77" y="16"/>
                      </a:lnTo>
                      <a:lnTo>
                        <a:pt x="62" y="26"/>
                      </a:lnTo>
                      <a:lnTo>
                        <a:pt x="48" y="38"/>
                      </a:lnTo>
                      <a:lnTo>
                        <a:pt x="41" y="46"/>
                      </a:lnTo>
                      <a:lnTo>
                        <a:pt x="33" y="54"/>
                      </a:lnTo>
                      <a:lnTo>
                        <a:pt x="27" y="64"/>
                      </a:lnTo>
                      <a:lnTo>
                        <a:pt x="20" y="75"/>
                      </a:lnTo>
                      <a:lnTo>
                        <a:pt x="15" y="85"/>
                      </a:lnTo>
                      <a:lnTo>
                        <a:pt x="11" y="98"/>
                      </a:lnTo>
                      <a:lnTo>
                        <a:pt x="12" y="99"/>
                      </a:lnTo>
                      <a:lnTo>
                        <a:pt x="12" y="99"/>
                      </a:lnTo>
                      <a:lnTo>
                        <a:pt x="14" y="98"/>
                      </a:lnTo>
                      <a:lnTo>
                        <a:pt x="15" y="95"/>
                      </a:lnTo>
                      <a:lnTo>
                        <a:pt x="15" y="95"/>
                      </a:lnTo>
                      <a:lnTo>
                        <a:pt x="18" y="89"/>
                      </a:lnTo>
                      <a:lnTo>
                        <a:pt x="18" y="89"/>
                      </a:lnTo>
                      <a:lnTo>
                        <a:pt x="19" y="87"/>
                      </a:lnTo>
                      <a:lnTo>
                        <a:pt x="19" y="87"/>
                      </a:lnTo>
                      <a:lnTo>
                        <a:pt x="23" y="84"/>
                      </a:lnTo>
                      <a:lnTo>
                        <a:pt x="23" y="84"/>
                      </a:lnTo>
                      <a:lnTo>
                        <a:pt x="26" y="77"/>
                      </a:lnTo>
                      <a:lnTo>
                        <a:pt x="26" y="77"/>
                      </a:lnTo>
                      <a:lnTo>
                        <a:pt x="29" y="76"/>
                      </a:lnTo>
                      <a:lnTo>
                        <a:pt x="31" y="76"/>
                      </a:lnTo>
                      <a:lnTo>
                        <a:pt x="31" y="76"/>
                      </a:lnTo>
                      <a:lnTo>
                        <a:pt x="33" y="75"/>
                      </a:lnTo>
                      <a:lnTo>
                        <a:pt x="33" y="75"/>
                      </a:lnTo>
                      <a:lnTo>
                        <a:pt x="33" y="75"/>
                      </a:lnTo>
                      <a:lnTo>
                        <a:pt x="31" y="77"/>
                      </a:lnTo>
                      <a:lnTo>
                        <a:pt x="31" y="80"/>
                      </a:lnTo>
                      <a:lnTo>
                        <a:pt x="31" y="84"/>
                      </a:lnTo>
                      <a:lnTo>
                        <a:pt x="31" y="84"/>
                      </a:lnTo>
                      <a:lnTo>
                        <a:pt x="29" y="91"/>
                      </a:lnTo>
                      <a:lnTo>
                        <a:pt x="29" y="91"/>
                      </a:lnTo>
                      <a:lnTo>
                        <a:pt x="30" y="95"/>
                      </a:lnTo>
                      <a:lnTo>
                        <a:pt x="30" y="95"/>
                      </a:lnTo>
                      <a:lnTo>
                        <a:pt x="31" y="98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41" y="102"/>
                      </a:lnTo>
                      <a:lnTo>
                        <a:pt x="41" y="102"/>
                      </a:lnTo>
                      <a:lnTo>
                        <a:pt x="45" y="96"/>
                      </a:lnTo>
                      <a:lnTo>
                        <a:pt x="45" y="96"/>
                      </a:lnTo>
                      <a:lnTo>
                        <a:pt x="48" y="95"/>
                      </a:lnTo>
                      <a:lnTo>
                        <a:pt x="50" y="93"/>
                      </a:lnTo>
                      <a:lnTo>
                        <a:pt x="50" y="93"/>
                      </a:lnTo>
                      <a:lnTo>
                        <a:pt x="50" y="91"/>
                      </a:lnTo>
                      <a:lnTo>
                        <a:pt x="50" y="89"/>
                      </a:lnTo>
                      <a:lnTo>
                        <a:pt x="52" y="88"/>
                      </a:lnTo>
                      <a:lnTo>
                        <a:pt x="52" y="88"/>
                      </a:lnTo>
                      <a:lnTo>
                        <a:pt x="53" y="85"/>
                      </a:lnTo>
                      <a:lnTo>
                        <a:pt x="54" y="84"/>
                      </a:lnTo>
                      <a:lnTo>
                        <a:pt x="54" y="84"/>
                      </a:lnTo>
                      <a:lnTo>
                        <a:pt x="56" y="81"/>
                      </a:lnTo>
                      <a:lnTo>
                        <a:pt x="56" y="81"/>
                      </a:lnTo>
                      <a:lnTo>
                        <a:pt x="58" y="81"/>
                      </a:lnTo>
                      <a:lnTo>
                        <a:pt x="60" y="81"/>
                      </a:lnTo>
                      <a:lnTo>
                        <a:pt x="60" y="83"/>
                      </a:lnTo>
                      <a:lnTo>
                        <a:pt x="60" y="83"/>
                      </a:lnTo>
                      <a:lnTo>
                        <a:pt x="60" y="85"/>
                      </a:lnTo>
                      <a:lnTo>
                        <a:pt x="60" y="87"/>
                      </a:lnTo>
                      <a:lnTo>
                        <a:pt x="60" y="88"/>
                      </a:lnTo>
                      <a:lnTo>
                        <a:pt x="58" y="89"/>
                      </a:lnTo>
                      <a:lnTo>
                        <a:pt x="58" y="89"/>
                      </a:lnTo>
                      <a:lnTo>
                        <a:pt x="57" y="89"/>
                      </a:lnTo>
                      <a:lnTo>
                        <a:pt x="56" y="91"/>
                      </a:lnTo>
                      <a:lnTo>
                        <a:pt x="56" y="91"/>
                      </a:lnTo>
                      <a:lnTo>
                        <a:pt x="53" y="96"/>
                      </a:lnTo>
                      <a:lnTo>
                        <a:pt x="53" y="96"/>
                      </a:lnTo>
                      <a:lnTo>
                        <a:pt x="52" y="99"/>
                      </a:lnTo>
                      <a:lnTo>
                        <a:pt x="50" y="102"/>
                      </a:lnTo>
                      <a:lnTo>
                        <a:pt x="50" y="102"/>
                      </a:lnTo>
                      <a:lnTo>
                        <a:pt x="48" y="102"/>
                      </a:lnTo>
                      <a:lnTo>
                        <a:pt x="46" y="103"/>
                      </a:lnTo>
                      <a:lnTo>
                        <a:pt x="46" y="103"/>
                      </a:lnTo>
                      <a:lnTo>
                        <a:pt x="46" y="103"/>
                      </a:lnTo>
                      <a:lnTo>
                        <a:pt x="46" y="106"/>
                      </a:lnTo>
                      <a:lnTo>
                        <a:pt x="46" y="107"/>
                      </a:lnTo>
                      <a:lnTo>
                        <a:pt x="46" y="107"/>
                      </a:lnTo>
                      <a:lnTo>
                        <a:pt x="46" y="107"/>
                      </a:lnTo>
                      <a:lnTo>
                        <a:pt x="43" y="108"/>
                      </a:lnTo>
                      <a:lnTo>
                        <a:pt x="42" y="108"/>
                      </a:lnTo>
                      <a:lnTo>
                        <a:pt x="42" y="108"/>
                      </a:lnTo>
                      <a:lnTo>
                        <a:pt x="39" y="108"/>
                      </a:lnTo>
                      <a:lnTo>
                        <a:pt x="39" y="108"/>
                      </a:lnTo>
                      <a:lnTo>
                        <a:pt x="34" y="107"/>
                      </a:lnTo>
                      <a:lnTo>
                        <a:pt x="34" y="107"/>
                      </a:lnTo>
                      <a:lnTo>
                        <a:pt x="33" y="108"/>
                      </a:lnTo>
                      <a:lnTo>
                        <a:pt x="31" y="111"/>
                      </a:lnTo>
                      <a:lnTo>
                        <a:pt x="31" y="111"/>
                      </a:lnTo>
                      <a:lnTo>
                        <a:pt x="33" y="116"/>
                      </a:lnTo>
                      <a:lnTo>
                        <a:pt x="35" y="122"/>
                      </a:lnTo>
                      <a:lnTo>
                        <a:pt x="35" y="122"/>
                      </a:lnTo>
                      <a:lnTo>
                        <a:pt x="35" y="127"/>
                      </a:lnTo>
                      <a:lnTo>
                        <a:pt x="35" y="130"/>
                      </a:lnTo>
                      <a:lnTo>
                        <a:pt x="37" y="131"/>
                      </a:lnTo>
                      <a:lnTo>
                        <a:pt x="37" y="131"/>
                      </a:lnTo>
                      <a:lnTo>
                        <a:pt x="39" y="134"/>
                      </a:lnTo>
                      <a:lnTo>
                        <a:pt x="41" y="137"/>
                      </a:lnTo>
                      <a:lnTo>
                        <a:pt x="41" y="137"/>
                      </a:lnTo>
                      <a:lnTo>
                        <a:pt x="42" y="139"/>
                      </a:lnTo>
                      <a:lnTo>
                        <a:pt x="42" y="144"/>
                      </a:lnTo>
                      <a:lnTo>
                        <a:pt x="45" y="146"/>
                      </a:lnTo>
                      <a:lnTo>
                        <a:pt x="45" y="146"/>
                      </a:lnTo>
                      <a:lnTo>
                        <a:pt x="45" y="153"/>
                      </a:lnTo>
                      <a:lnTo>
                        <a:pt x="45" y="153"/>
                      </a:lnTo>
                      <a:lnTo>
                        <a:pt x="45" y="157"/>
                      </a:lnTo>
                      <a:lnTo>
                        <a:pt x="45" y="161"/>
                      </a:lnTo>
                      <a:lnTo>
                        <a:pt x="45" y="161"/>
                      </a:lnTo>
                      <a:lnTo>
                        <a:pt x="48" y="165"/>
                      </a:lnTo>
                      <a:lnTo>
                        <a:pt x="49" y="167"/>
                      </a:lnTo>
                      <a:lnTo>
                        <a:pt x="49" y="167"/>
                      </a:lnTo>
                      <a:lnTo>
                        <a:pt x="46" y="169"/>
                      </a:lnTo>
                      <a:lnTo>
                        <a:pt x="46" y="171"/>
                      </a:lnTo>
                      <a:lnTo>
                        <a:pt x="46" y="172"/>
                      </a:lnTo>
                      <a:lnTo>
                        <a:pt x="46" y="172"/>
                      </a:lnTo>
                      <a:lnTo>
                        <a:pt x="50" y="175"/>
                      </a:lnTo>
                      <a:lnTo>
                        <a:pt x="52" y="177"/>
                      </a:lnTo>
                      <a:lnTo>
                        <a:pt x="52" y="177"/>
                      </a:lnTo>
                      <a:lnTo>
                        <a:pt x="53" y="179"/>
                      </a:lnTo>
                      <a:lnTo>
                        <a:pt x="54" y="180"/>
                      </a:lnTo>
                      <a:lnTo>
                        <a:pt x="54" y="180"/>
                      </a:lnTo>
                      <a:lnTo>
                        <a:pt x="57" y="180"/>
                      </a:lnTo>
                      <a:lnTo>
                        <a:pt x="58" y="181"/>
                      </a:lnTo>
                      <a:lnTo>
                        <a:pt x="58" y="181"/>
                      </a:lnTo>
                      <a:lnTo>
                        <a:pt x="58" y="187"/>
                      </a:lnTo>
                      <a:lnTo>
                        <a:pt x="64" y="194"/>
                      </a:lnTo>
                      <a:lnTo>
                        <a:pt x="69" y="199"/>
                      </a:lnTo>
                      <a:lnTo>
                        <a:pt x="69" y="199"/>
                      </a:lnTo>
                      <a:lnTo>
                        <a:pt x="69" y="200"/>
                      </a:lnTo>
                      <a:lnTo>
                        <a:pt x="69" y="202"/>
                      </a:lnTo>
                      <a:lnTo>
                        <a:pt x="71" y="202"/>
                      </a:lnTo>
                      <a:lnTo>
                        <a:pt x="71" y="202"/>
                      </a:lnTo>
                      <a:lnTo>
                        <a:pt x="80" y="206"/>
                      </a:lnTo>
                      <a:lnTo>
                        <a:pt x="80" y="206"/>
                      </a:lnTo>
                      <a:lnTo>
                        <a:pt x="83" y="209"/>
                      </a:lnTo>
                      <a:lnTo>
                        <a:pt x="87" y="210"/>
                      </a:lnTo>
                      <a:lnTo>
                        <a:pt x="87" y="210"/>
                      </a:lnTo>
                      <a:lnTo>
                        <a:pt x="88" y="210"/>
                      </a:lnTo>
                      <a:lnTo>
                        <a:pt x="88" y="211"/>
                      </a:lnTo>
                      <a:lnTo>
                        <a:pt x="88" y="210"/>
                      </a:lnTo>
                      <a:lnTo>
                        <a:pt x="88" y="210"/>
                      </a:lnTo>
                      <a:lnTo>
                        <a:pt x="91" y="206"/>
                      </a:lnTo>
                      <a:lnTo>
                        <a:pt x="92" y="203"/>
                      </a:lnTo>
                      <a:lnTo>
                        <a:pt x="92" y="203"/>
                      </a:lnTo>
                      <a:lnTo>
                        <a:pt x="94" y="199"/>
                      </a:lnTo>
                      <a:lnTo>
                        <a:pt x="94" y="198"/>
                      </a:lnTo>
                      <a:lnTo>
                        <a:pt x="94" y="198"/>
                      </a:lnTo>
                      <a:lnTo>
                        <a:pt x="94" y="194"/>
                      </a:lnTo>
                      <a:lnTo>
                        <a:pt x="94" y="194"/>
                      </a:lnTo>
                      <a:lnTo>
                        <a:pt x="94" y="191"/>
                      </a:lnTo>
                      <a:lnTo>
                        <a:pt x="95" y="188"/>
                      </a:lnTo>
                      <a:lnTo>
                        <a:pt x="95" y="188"/>
                      </a:lnTo>
                      <a:lnTo>
                        <a:pt x="96" y="186"/>
                      </a:lnTo>
                      <a:lnTo>
                        <a:pt x="99" y="183"/>
                      </a:lnTo>
                      <a:lnTo>
                        <a:pt x="99" y="183"/>
                      </a:lnTo>
                      <a:lnTo>
                        <a:pt x="100" y="183"/>
                      </a:lnTo>
                      <a:lnTo>
                        <a:pt x="102" y="181"/>
                      </a:lnTo>
                      <a:lnTo>
                        <a:pt x="102" y="181"/>
                      </a:lnTo>
                      <a:lnTo>
                        <a:pt x="102" y="179"/>
                      </a:lnTo>
                      <a:lnTo>
                        <a:pt x="102" y="179"/>
                      </a:lnTo>
                      <a:lnTo>
                        <a:pt x="100" y="177"/>
                      </a:lnTo>
                      <a:lnTo>
                        <a:pt x="100" y="175"/>
                      </a:lnTo>
                      <a:lnTo>
                        <a:pt x="100" y="175"/>
                      </a:lnTo>
                      <a:lnTo>
                        <a:pt x="99" y="171"/>
                      </a:lnTo>
                      <a:lnTo>
                        <a:pt x="98" y="169"/>
                      </a:lnTo>
                      <a:lnTo>
                        <a:pt x="98" y="169"/>
                      </a:lnTo>
                      <a:lnTo>
                        <a:pt x="95" y="167"/>
                      </a:lnTo>
                      <a:lnTo>
                        <a:pt x="94" y="165"/>
                      </a:lnTo>
                      <a:lnTo>
                        <a:pt x="94" y="164"/>
                      </a:lnTo>
                      <a:lnTo>
                        <a:pt x="94" y="164"/>
                      </a:lnTo>
                      <a:lnTo>
                        <a:pt x="95" y="158"/>
                      </a:lnTo>
                      <a:lnTo>
                        <a:pt x="95" y="158"/>
                      </a:lnTo>
                      <a:lnTo>
                        <a:pt x="98" y="154"/>
                      </a:lnTo>
                      <a:lnTo>
                        <a:pt x="98" y="154"/>
                      </a:lnTo>
                      <a:lnTo>
                        <a:pt x="100" y="150"/>
                      </a:lnTo>
                      <a:lnTo>
                        <a:pt x="100" y="150"/>
                      </a:lnTo>
                      <a:lnTo>
                        <a:pt x="103" y="146"/>
                      </a:lnTo>
                      <a:lnTo>
                        <a:pt x="103" y="146"/>
                      </a:lnTo>
                      <a:lnTo>
                        <a:pt x="104" y="137"/>
                      </a:lnTo>
                      <a:lnTo>
                        <a:pt x="104" y="137"/>
                      </a:lnTo>
                      <a:lnTo>
                        <a:pt x="104" y="137"/>
                      </a:lnTo>
                      <a:lnTo>
                        <a:pt x="104" y="137"/>
                      </a:lnTo>
                      <a:lnTo>
                        <a:pt x="104" y="134"/>
                      </a:lnTo>
                      <a:lnTo>
                        <a:pt x="104" y="134"/>
                      </a:lnTo>
                      <a:lnTo>
                        <a:pt x="103" y="129"/>
                      </a:lnTo>
                      <a:lnTo>
                        <a:pt x="103" y="129"/>
                      </a:lnTo>
                      <a:lnTo>
                        <a:pt x="106" y="126"/>
                      </a:lnTo>
                      <a:lnTo>
                        <a:pt x="110" y="125"/>
                      </a:lnTo>
                      <a:lnTo>
                        <a:pt x="110" y="125"/>
                      </a:lnTo>
                      <a:lnTo>
                        <a:pt x="111" y="126"/>
                      </a:lnTo>
                      <a:lnTo>
                        <a:pt x="113" y="127"/>
                      </a:lnTo>
                      <a:lnTo>
                        <a:pt x="114" y="126"/>
                      </a:lnTo>
                      <a:lnTo>
                        <a:pt x="114" y="126"/>
                      </a:lnTo>
                      <a:lnTo>
                        <a:pt x="115" y="123"/>
                      </a:lnTo>
                      <a:lnTo>
                        <a:pt x="117" y="122"/>
                      </a:lnTo>
                      <a:lnTo>
                        <a:pt x="117" y="122"/>
                      </a:lnTo>
                      <a:lnTo>
                        <a:pt x="119" y="121"/>
                      </a:lnTo>
                      <a:lnTo>
                        <a:pt x="121" y="122"/>
                      </a:lnTo>
                      <a:lnTo>
                        <a:pt x="121" y="122"/>
                      </a:lnTo>
                      <a:lnTo>
                        <a:pt x="125" y="123"/>
                      </a:lnTo>
                      <a:lnTo>
                        <a:pt x="129" y="125"/>
                      </a:lnTo>
                      <a:lnTo>
                        <a:pt x="129" y="125"/>
                      </a:lnTo>
                      <a:lnTo>
                        <a:pt x="133" y="126"/>
                      </a:lnTo>
                      <a:lnTo>
                        <a:pt x="137" y="126"/>
                      </a:lnTo>
                      <a:lnTo>
                        <a:pt x="137" y="126"/>
                      </a:lnTo>
                      <a:lnTo>
                        <a:pt x="142" y="126"/>
                      </a:lnTo>
                      <a:lnTo>
                        <a:pt x="145" y="126"/>
                      </a:lnTo>
                      <a:lnTo>
                        <a:pt x="148" y="125"/>
                      </a:lnTo>
                      <a:lnTo>
                        <a:pt x="148" y="125"/>
                      </a:lnTo>
                      <a:lnTo>
                        <a:pt x="150" y="125"/>
                      </a:lnTo>
                      <a:lnTo>
                        <a:pt x="152" y="125"/>
                      </a:lnTo>
                      <a:lnTo>
                        <a:pt x="152" y="123"/>
                      </a:lnTo>
                      <a:lnTo>
                        <a:pt x="152" y="123"/>
                      </a:lnTo>
                      <a:lnTo>
                        <a:pt x="153" y="121"/>
                      </a:lnTo>
                      <a:lnTo>
                        <a:pt x="155" y="118"/>
                      </a:lnTo>
                      <a:lnTo>
                        <a:pt x="155" y="118"/>
                      </a:lnTo>
                      <a:lnTo>
                        <a:pt x="157" y="118"/>
                      </a:lnTo>
                      <a:lnTo>
                        <a:pt x="159" y="115"/>
                      </a:lnTo>
                      <a:lnTo>
                        <a:pt x="159" y="115"/>
                      </a:lnTo>
                      <a:lnTo>
                        <a:pt x="159" y="112"/>
                      </a:lnTo>
                      <a:lnTo>
                        <a:pt x="160" y="111"/>
                      </a:lnTo>
                      <a:lnTo>
                        <a:pt x="160" y="111"/>
                      </a:lnTo>
                      <a:lnTo>
                        <a:pt x="161" y="108"/>
                      </a:lnTo>
                      <a:lnTo>
                        <a:pt x="161" y="108"/>
                      </a:lnTo>
                      <a:lnTo>
                        <a:pt x="164" y="106"/>
                      </a:lnTo>
                      <a:lnTo>
                        <a:pt x="165" y="106"/>
                      </a:lnTo>
                      <a:lnTo>
                        <a:pt x="165" y="106"/>
                      </a:lnTo>
                      <a:lnTo>
                        <a:pt x="165" y="104"/>
                      </a:lnTo>
                      <a:lnTo>
                        <a:pt x="165" y="104"/>
                      </a:lnTo>
                      <a:lnTo>
                        <a:pt x="164" y="102"/>
                      </a:lnTo>
                      <a:lnTo>
                        <a:pt x="163" y="99"/>
                      </a:lnTo>
                      <a:lnTo>
                        <a:pt x="163" y="99"/>
                      </a:lnTo>
                      <a:lnTo>
                        <a:pt x="163" y="98"/>
                      </a:lnTo>
                      <a:lnTo>
                        <a:pt x="161" y="98"/>
                      </a:lnTo>
                      <a:lnTo>
                        <a:pt x="160" y="96"/>
                      </a:lnTo>
                      <a:lnTo>
                        <a:pt x="161" y="93"/>
                      </a:lnTo>
                      <a:lnTo>
                        <a:pt x="161" y="93"/>
                      </a:lnTo>
                      <a:lnTo>
                        <a:pt x="164" y="87"/>
                      </a:lnTo>
                      <a:lnTo>
                        <a:pt x="164" y="84"/>
                      </a:lnTo>
                      <a:lnTo>
                        <a:pt x="161" y="81"/>
                      </a:lnTo>
                      <a:lnTo>
                        <a:pt x="161" y="81"/>
                      </a:lnTo>
                      <a:lnTo>
                        <a:pt x="160" y="77"/>
                      </a:lnTo>
                      <a:lnTo>
                        <a:pt x="157" y="76"/>
                      </a:lnTo>
                      <a:lnTo>
                        <a:pt x="155" y="73"/>
                      </a:lnTo>
                      <a:lnTo>
                        <a:pt x="155" y="73"/>
                      </a:lnTo>
                      <a:lnTo>
                        <a:pt x="153" y="70"/>
                      </a:lnTo>
                      <a:lnTo>
                        <a:pt x="150" y="68"/>
                      </a:lnTo>
                      <a:lnTo>
                        <a:pt x="150" y="68"/>
                      </a:lnTo>
                      <a:lnTo>
                        <a:pt x="149" y="66"/>
                      </a:lnTo>
                      <a:lnTo>
                        <a:pt x="148" y="66"/>
                      </a:lnTo>
                      <a:lnTo>
                        <a:pt x="148" y="66"/>
                      </a:lnTo>
                      <a:lnTo>
                        <a:pt x="144" y="65"/>
                      </a:lnTo>
                      <a:lnTo>
                        <a:pt x="140" y="62"/>
                      </a:lnTo>
                      <a:lnTo>
                        <a:pt x="140" y="62"/>
                      </a:lnTo>
                      <a:lnTo>
                        <a:pt x="137" y="60"/>
                      </a:lnTo>
                      <a:lnTo>
                        <a:pt x="134" y="58"/>
                      </a:lnTo>
                      <a:lnTo>
                        <a:pt x="134" y="58"/>
                      </a:lnTo>
                      <a:lnTo>
                        <a:pt x="130" y="57"/>
                      </a:lnTo>
                      <a:lnTo>
                        <a:pt x="130" y="57"/>
                      </a:lnTo>
                      <a:lnTo>
                        <a:pt x="125" y="57"/>
                      </a:lnTo>
                      <a:lnTo>
                        <a:pt x="125" y="57"/>
                      </a:lnTo>
                      <a:lnTo>
                        <a:pt x="122" y="57"/>
                      </a:lnTo>
                      <a:lnTo>
                        <a:pt x="122" y="57"/>
                      </a:lnTo>
                      <a:lnTo>
                        <a:pt x="117" y="56"/>
                      </a:lnTo>
                      <a:lnTo>
                        <a:pt x="117" y="56"/>
                      </a:lnTo>
                      <a:lnTo>
                        <a:pt x="114" y="56"/>
                      </a:lnTo>
                      <a:lnTo>
                        <a:pt x="114" y="56"/>
                      </a:lnTo>
                      <a:lnTo>
                        <a:pt x="113" y="56"/>
                      </a:lnTo>
                      <a:lnTo>
                        <a:pt x="111" y="54"/>
                      </a:lnTo>
                      <a:lnTo>
                        <a:pt x="111" y="57"/>
                      </a:lnTo>
                      <a:lnTo>
                        <a:pt x="111" y="57"/>
                      </a:lnTo>
                      <a:lnTo>
                        <a:pt x="111" y="61"/>
                      </a:lnTo>
                      <a:lnTo>
                        <a:pt x="111" y="62"/>
                      </a:lnTo>
                      <a:lnTo>
                        <a:pt x="110" y="64"/>
                      </a:lnTo>
                      <a:lnTo>
                        <a:pt x="110" y="64"/>
                      </a:lnTo>
                      <a:lnTo>
                        <a:pt x="106" y="64"/>
                      </a:lnTo>
                      <a:lnTo>
                        <a:pt x="106" y="64"/>
                      </a:lnTo>
                      <a:lnTo>
                        <a:pt x="103" y="64"/>
                      </a:lnTo>
                      <a:lnTo>
                        <a:pt x="100" y="65"/>
                      </a:lnTo>
                      <a:lnTo>
                        <a:pt x="100" y="65"/>
                      </a:lnTo>
                      <a:lnTo>
                        <a:pt x="99" y="66"/>
                      </a:lnTo>
                      <a:lnTo>
                        <a:pt x="95" y="68"/>
                      </a:lnTo>
                      <a:lnTo>
                        <a:pt x="95" y="68"/>
                      </a:lnTo>
                      <a:lnTo>
                        <a:pt x="95" y="68"/>
                      </a:lnTo>
                      <a:lnTo>
                        <a:pt x="95" y="69"/>
                      </a:lnTo>
                      <a:lnTo>
                        <a:pt x="92" y="68"/>
                      </a:lnTo>
                      <a:lnTo>
                        <a:pt x="92" y="68"/>
                      </a:lnTo>
                      <a:lnTo>
                        <a:pt x="91" y="65"/>
                      </a:lnTo>
                      <a:lnTo>
                        <a:pt x="92" y="64"/>
                      </a:lnTo>
                      <a:lnTo>
                        <a:pt x="91" y="64"/>
                      </a:lnTo>
                      <a:lnTo>
                        <a:pt x="88" y="64"/>
                      </a:lnTo>
                      <a:lnTo>
                        <a:pt x="88" y="64"/>
                      </a:lnTo>
                      <a:lnTo>
                        <a:pt x="81" y="65"/>
                      </a:lnTo>
                      <a:lnTo>
                        <a:pt x="79" y="65"/>
                      </a:lnTo>
                      <a:lnTo>
                        <a:pt x="79" y="65"/>
                      </a:lnTo>
                      <a:lnTo>
                        <a:pt x="77" y="65"/>
                      </a:lnTo>
                      <a:lnTo>
                        <a:pt x="75" y="64"/>
                      </a:lnTo>
                      <a:lnTo>
                        <a:pt x="75" y="64"/>
                      </a:lnTo>
                      <a:lnTo>
                        <a:pt x="71" y="62"/>
                      </a:lnTo>
                      <a:lnTo>
                        <a:pt x="69" y="64"/>
                      </a:lnTo>
                      <a:lnTo>
                        <a:pt x="69" y="64"/>
                      </a:lnTo>
                      <a:lnTo>
                        <a:pt x="68" y="65"/>
                      </a:lnTo>
                      <a:lnTo>
                        <a:pt x="68" y="65"/>
                      </a:lnTo>
                      <a:lnTo>
                        <a:pt x="67" y="64"/>
                      </a:lnTo>
                      <a:lnTo>
                        <a:pt x="67" y="64"/>
                      </a:lnTo>
                      <a:lnTo>
                        <a:pt x="65" y="61"/>
                      </a:lnTo>
                      <a:lnTo>
                        <a:pt x="67" y="60"/>
                      </a:lnTo>
                      <a:lnTo>
                        <a:pt x="67" y="60"/>
                      </a:lnTo>
                      <a:lnTo>
                        <a:pt x="71" y="60"/>
                      </a:lnTo>
                      <a:lnTo>
                        <a:pt x="72" y="60"/>
                      </a:lnTo>
                      <a:lnTo>
                        <a:pt x="73" y="58"/>
                      </a:lnTo>
                      <a:lnTo>
                        <a:pt x="73" y="58"/>
                      </a:lnTo>
                      <a:lnTo>
                        <a:pt x="72" y="57"/>
                      </a:lnTo>
                      <a:lnTo>
                        <a:pt x="72" y="56"/>
                      </a:lnTo>
                      <a:lnTo>
                        <a:pt x="73" y="56"/>
                      </a:lnTo>
                      <a:lnTo>
                        <a:pt x="73" y="56"/>
                      </a:lnTo>
                      <a:lnTo>
                        <a:pt x="79" y="54"/>
                      </a:lnTo>
                      <a:lnTo>
                        <a:pt x="79" y="54"/>
                      </a:lnTo>
                      <a:lnTo>
                        <a:pt x="81" y="54"/>
                      </a:lnTo>
                      <a:lnTo>
                        <a:pt x="83" y="54"/>
                      </a:lnTo>
                      <a:lnTo>
                        <a:pt x="85" y="54"/>
                      </a:lnTo>
                      <a:lnTo>
                        <a:pt x="85" y="54"/>
                      </a:lnTo>
                      <a:lnTo>
                        <a:pt x="85" y="54"/>
                      </a:lnTo>
                      <a:lnTo>
                        <a:pt x="87" y="53"/>
                      </a:lnTo>
                      <a:lnTo>
                        <a:pt x="88" y="53"/>
                      </a:lnTo>
                      <a:lnTo>
                        <a:pt x="87" y="51"/>
                      </a:lnTo>
                      <a:lnTo>
                        <a:pt x="87" y="51"/>
                      </a:lnTo>
                      <a:lnTo>
                        <a:pt x="84" y="47"/>
                      </a:lnTo>
                      <a:lnTo>
                        <a:pt x="83" y="46"/>
                      </a:lnTo>
                      <a:lnTo>
                        <a:pt x="81" y="45"/>
                      </a:lnTo>
                      <a:lnTo>
                        <a:pt x="80" y="45"/>
                      </a:lnTo>
                      <a:lnTo>
                        <a:pt x="80" y="45"/>
                      </a:lnTo>
                      <a:lnTo>
                        <a:pt x="79" y="46"/>
                      </a:lnTo>
                      <a:lnTo>
                        <a:pt x="77" y="47"/>
                      </a:lnTo>
                      <a:lnTo>
                        <a:pt x="77" y="47"/>
                      </a:lnTo>
                      <a:lnTo>
                        <a:pt x="76" y="47"/>
                      </a:lnTo>
                      <a:lnTo>
                        <a:pt x="76" y="47"/>
                      </a:lnTo>
                      <a:lnTo>
                        <a:pt x="72" y="45"/>
                      </a:lnTo>
                      <a:lnTo>
                        <a:pt x="72" y="43"/>
                      </a:lnTo>
                      <a:lnTo>
                        <a:pt x="73" y="42"/>
                      </a:lnTo>
                      <a:lnTo>
                        <a:pt x="73" y="42"/>
                      </a:lnTo>
                      <a:lnTo>
                        <a:pt x="76" y="39"/>
                      </a:lnTo>
                      <a:lnTo>
                        <a:pt x="79" y="38"/>
                      </a:lnTo>
                      <a:lnTo>
                        <a:pt x="79" y="38"/>
                      </a:lnTo>
                      <a:lnTo>
                        <a:pt x="80" y="38"/>
                      </a:lnTo>
                      <a:lnTo>
                        <a:pt x="81" y="38"/>
                      </a:lnTo>
                      <a:lnTo>
                        <a:pt x="84" y="41"/>
                      </a:lnTo>
                      <a:lnTo>
                        <a:pt x="87" y="43"/>
                      </a:lnTo>
                      <a:lnTo>
                        <a:pt x="88" y="43"/>
                      </a:lnTo>
                      <a:lnTo>
                        <a:pt x="88" y="43"/>
                      </a:lnTo>
                      <a:lnTo>
                        <a:pt x="91" y="42"/>
                      </a:lnTo>
                      <a:lnTo>
                        <a:pt x="92" y="42"/>
                      </a:lnTo>
                      <a:lnTo>
                        <a:pt x="92" y="42"/>
                      </a:lnTo>
                      <a:lnTo>
                        <a:pt x="94" y="45"/>
                      </a:lnTo>
                      <a:lnTo>
                        <a:pt x="94" y="49"/>
                      </a:lnTo>
                      <a:lnTo>
                        <a:pt x="94" y="49"/>
                      </a:lnTo>
                      <a:lnTo>
                        <a:pt x="94" y="51"/>
                      </a:lnTo>
                      <a:lnTo>
                        <a:pt x="96" y="50"/>
                      </a:lnTo>
                      <a:lnTo>
                        <a:pt x="96" y="50"/>
                      </a:lnTo>
                      <a:lnTo>
                        <a:pt x="98" y="49"/>
                      </a:lnTo>
                      <a:lnTo>
                        <a:pt x="96" y="49"/>
                      </a:lnTo>
                      <a:lnTo>
                        <a:pt x="96" y="47"/>
                      </a:lnTo>
                      <a:lnTo>
                        <a:pt x="100" y="46"/>
                      </a:lnTo>
                      <a:lnTo>
                        <a:pt x="100" y="46"/>
                      </a:lnTo>
                      <a:lnTo>
                        <a:pt x="107" y="45"/>
                      </a:lnTo>
                      <a:lnTo>
                        <a:pt x="110" y="43"/>
                      </a:lnTo>
                      <a:lnTo>
                        <a:pt x="113" y="43"/>
                      </a:lnTo>
                      <a:lnTo>
                        <a:pt x="114" y="45"/>
                      </a:lnTo>
                      <a:lnTo>
                        <a:pt x="114" y="45"/>
                      </a:lnTo>
                      <a:lnTo>
                        <a:pt x="117" y="46"/>
                      </a:lnTo>
                      <a:lnTo>
                        <a:pt x="118" y="46"/>
                      </a:lnTo>
                      <a:lnTo>
                        <a:pt x="118" y="46"/>
                      </a:lnTo>
                      <a:lnTo>
                        <a:pt x="118" y="47"/>
                      </a:lnTo>
                      <a:lnTo>
                        <a:pt x="118" y="49"/>
                      </a:lnTo>
                      <a:lnTo>
                        <a:pt x="119" y="47"/>
                      </a:lnTo>
                      <a:lnTo>
                        <a:pt x="119" y="47"/>
                      </a:lnTo>
                      <a:lnTo>
                        <a:pt x="122" y="46"/>
                      </a:lnTo>
                      <a:lnTo>
                        <a:pt x="125" y="47"/>
                      </a:lnTo>
                      <a:lnTo>
                        <a:pt x="127" y="49"/>
                      </a:lnTo>
                      <a:lnTo>
                        <a:pt x="127" y="49"/>
                      </a:lnTo>
                      <a:lnTo>
                        <a:pt x="127" y="49"/>
                      </a:lnTo>
                      <a:lnTo>
                        <a:pt x="130" y="49"/>
                      </a:lnTo>
                      <a:lnTo>
                        <a:pt x="130" y="49"/>
                      </a:lnTo>
                      <a:lnTo>
                        <a:pt x="133" y="51"/>
                      </a:lnTo>
                      <a:lnTo>
                        <a:pt x="137" y="51"/>
                      </a:lnTo>
                      <a:lnTo>
                        <a:pt x="137" y="51"/>
                      </a:lnTo>
                      <a:lnTo>
                        <a:pt x="140" y="50"/>
                      </a:lnTo>
                      <a:lnTo>
                        <a:pt x="140" y="50"/>
                      </a:lnTo>
                      <a:lnTo>
                        <a:pt x="138" y="47"/>
                      </a:lnTo>
                      <a:lnTo>
                        <a:pt x="138" y="47"/>
                      </a:lnTo>
                      <a:lnTo>
                        <a:pt x="137" y="45"/>
                      </a:lnTo>
                      <a:lnTo>
                        <a:pt x="133" y="43"/>
                      </a:lnTo>
                      <a:lnTo>
                        <a:pt x="133" y="43"/>
                      </a:lnTo>
                      <a:lnTo>
                        <a:pt x="125" y="41"/>
                      </a:lnTo>
                      <a:lnTo>
                        <a:pt x="123" y="39"/>
                      </a:lnTo>
                      <a:lnTo>
                        <a:pt x="126" y="39"/>
                      </a:lnTo>
                      <a:lnTo>
                        <a:pt x="126" y="39"/>
                      </a:lnTo>
                      <a:lnTo>
                        <a:pt x="129" y="38"/>
                      </a:lnTo>
                      <a:lnTo>
                        <a:pt x="127" y="37"/>
                      </a:lnTo>
                      <a:lnTo>
                        <a:pt x="127" y="35"/>
                      </a:lnTo>
                      <a:lnTo>
                        <a:pt x="132" y="33"/>
                      </a:lnTo>
                      <a:lnTo>
                        <a:pt x="132" y="33"/>
                      </a:lnTo>
                      <a:lnTo>
                        <a:pt x="137" y="31"/>
                      </a:lnTo>
                      <a:lnTo>
                        <a:pt x="140" y="31"/>
                      </a:lnTo>
                      <a:lnTo>
                        <a:pt x="141" y="31"/>
                      </a:lnTo>
                      <a:lnTo>
                        <a:pt x="141" y="28"/>
                      </a:lnTo>
                      <a:lnTo>
                        <a:pt x="141" y="28"/>
                      </a:lnTo>
                      <a:lnTo>
                        <a:pt x="141" y="23"/>
                      </a:lnTo>
                      <a:lnTo>
                        <a:pt x="142" y="23"/>
                      </a:lnTo>
                      <a:lnTo>
                        <a:pt x="144" y="23"/>
                      </a:lnTo>
                      <a:lnTo>
                        <a:pt x="144" y="23"/>
                      </a:lnTo>
                      <a:lnTo>
                        <a:pt x="153" y="24"/>
                      </a:lnTo>
                      <a:lnTo>
                        <a:pt x="153" y="24"/>
                      </a:lnTo>
                      <a:lnTo>
                        <a:pt x="155" y="24"/>
                      </a:lnTo>
                      <a:lnTo>
                        <a:pt x="155" y="26"/>
                      </a:lnTo>
                      <a:lnTo>
                        <a:pt x="157" y="24"/>
                      </a:lnTo>
                      <a:lnTo>
                        <a:pt x="157" y="24"/>
                      </a:lnTo>
                      <a:lnTo>
                        <a:pt x="160" y="23"/>
                      </a:lnTo>
                      <a:lnTo>
                        <a:pt x="161" y="23"/>
                      </a:lnTo>
                      <a:lnTo>
                        <a:pt x="161" y="23"/>
                      </a:lnTo>
                      <a:lnTo>
                        <a:pt x="161" y="22"/>
                      </a:lnTo>
                      <a:lnTo>
                        <a:pt x="161" y="22"/>
                      </a:lnTo>
                      <a:lnTo>
                        <a:pt x="159" y="18"/>
                      </a:lnTo>
                      <a:lnTo>
                        <a:pt x="156" y="15"/>
                      </a:lnTo>
                      <a:lnTo>
                        <a:pt x="156" y="15"/>
                      </a:lnTo>
                      <a:lnTo>
                        <a:pt x="155" y="12"/>
                      </a:lnTo>
                      <a:lnTo>
                        <a:pt x="153" y="10"/>
                      </a:lnTo>
                      <a:lnTo>
                        <a:pt x="152" y="7"/>
                      </a:lnTo>
                      <a:lnTo>
                        <a:pt x="150" y="7"/>
                      </a:lnTo>
                      <a:lnTo>
                        <a:pt x="148" y="8"/>
                      </a:lnTo>
                      <a:lnTo>
                        <a:pt x="148" y="8"/>
                      </a:lnTo>
                      <a:lnTo>
                        <a:pt x="144" y="10"/>
                      </a:lnTo>
                      <a:lnTo>
                        <a:pt x="140" y="11"/>
                      </a:lnTo>
                      <a:lnTo>
                        <a:pt x="140" y="11"/>
                      </a:lnTo>
                      <a:lnTo>
                        <a:pt x="134" y="10"/>
                      </a:lnTo>
                      <a:lnTo>
                        <a:pt x="132" y="8"/>
                      </a:lnTo>
                      <a:lnTo>
                        <a:pt x="132" y="8"/>
                      </a:lnTo>
                      <a:lnTo>
                        <a:pt x="136" y="7"/>
                      </a:lnTo>
                      <a:lnTo>
                        <a:pt x="138" y="5"/>
                      </a:lnTo>
                      <a:lnTo>
                        <a:pt x="138" y="5"/>
                      </a:lnTo>
                      <a:lnTo>
                        <a:pt x="138" y="5"/>
                      </a:lnTo>
                      <a:lnTo>
                        <a:pt x="140" y="4"/>
                      </a:lnTo>
                      <a:lnTo>
                        <a:pt x="140" y="4"/>
                      </a:lnTo>
                      <a:lnTo>
                        <a:pt x="137" y="1"/>
                      </a:lnTo>
                      <a:lnTo>
                        <a:pt x="140" y="0"/>
                      </a:lnTo>
                      <a:lnTo>
                        <a:pt x="140" y="0"/>
                      </a:lnTo>
                      <a:lnTo>
                        <a:pt x="149" y="0"/>
                      </a:lnTo>
                      <a:lnTo>
                        <a:pt x="161" y="1"/>
                      </a:lnTo>
                      <a:lnTo>
                        <a:pt x="1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5" name="Freeform 132"/>
                <p:cNvSpPr/>
                <p:nvPr/>
              </p:nvSpPr>
              <p:spPr bwMode="auto">
                <a:xfrm>
                  <a:off x="2139951" y="4786313"/>
                  <a:ext cx="136525" cy="163513"/>
                </a:xfrm>
                <a:custGeom>
                  <a:avLst/>
                  <a:gdLst>
                    <a:gd name="T0" fmla="*/ 27 w 86"/>
                    <a:gd name="T1" fmla="*/ 6 h 103"/>
                    <a:gd name="T2" fmla="*/ 27 w 86"/>
                    <a:gd name="T3" fmla="*/ 38 h 103"/>
                    <a:gd name="T4" fmla="*/ 27 w 86"/>
                    <a:gd name="T5" fmla="*/ 38 h 103"/>
                    <a:gd name="T6" fmla="*/ 28 w 86"/>
                    <a:gd name="T7" fmla="*/ 41 h 103"/>
                    <a:gd name="T8" fmla="*/ 34 w 86"/>
                    <a:gd name="T9" fmla="*/ 47 h 103"/>
                    <a:gd name="T10" fmla="*/ 42 w 86"/>
                    <a:gd name="T11" fmla="*/ 55 h 103"/>
                    <a:gd name="T12" fmla="*/ 47 w 86"/>
                    <a:gd name="T13" fmla="*/ 57 h 103"/>
                    <a:gd name="T14" fmla="*/ 54 w 86"/>
                    <a:gd name="T15" fmla="*/ 60 h 103"/>
                    <a:gd name="T16" fmla="*/ 54 w 86"/>
                    <a:gd name="T17" fmla="*/ 60 h 103"/>
                    <a:gd name="T18" fmla="*/ 66 w 86"/>
                    <a:gd name="T19" fmla="*/ 65 h 103"/>
                    <a:gd name="T20" fmla="*/ 78 w 86"/>
                    <a:gd name="T21" fmla="*/ 72 h 103"/>
                    <a:gd name="T22" fmla="*/ 82 w 86"/>
                    <a:gd name="T23" fmla="*/ 75 h 103"/>
                    <a:gd name="T24" fmla="*/ 85 w 86"/>
                    <a:gd name="T25" fmla="*/ 79 h 103"/>
                    <a:gd name="T26" fmla="*/ 86 w 86"/>
                    <a:gd name="T27" fmla="*/ 82 h 103"/>
                    <a:gd name="T28" fmla="*/ 86 w 86"/>
                    <a:gd name="T29" fmla="*/ 86 h 103"/>
                    <a:gd name="T30" fmla="*/ 86 w 86"/>
                    <a:gd name="T31" fmla="*/ 86 h 103"/>
                    <a:gd name="T32" fmla="*/ 85 w 86"/>
                    <a:gd name="T33" fmla="*/ 90 h 103"/>
                    <a:gd name="T34" fmla="*/ 81 w 86"/>
                    <a:gd name="T35" fmla="*/ 93 h 103"/>
                    <a:gd name="T36" fmla="*/ 76 w 86"/>
                    <a:gd name="T37" fmla="*/ 95 h 103"/>
                    <a:gd name="T38" fmla="*/ 66 w 86"/>
                    <a:gd name="T39" fmla="*/ 98 h 103"/>
                    <a:gd name="T40" fmla="*/ 55 w 86"/>
                    <a:gd name="T41" fmla="*/ 101 h 103"/>
                    <a:gd name="T42" fmla="*/ 40 w 86"/>
                    <a:gd name="T43" fmla="*/ 102 h 103"/>
                    <a:gd name="T44" fmla="*/ 21 w 86"/>
                    <a:gd name="T45" fmla="*/ 103 h 103"/>
                    <a:gd name="T46" fmla="*/ 0 w 86"/>
                    <a:gd name="T47" fmla="*/ 103 h 103"/>
                    <a:gd name="T48" fmla="*/ 0 w 86"/>
                    <a:gd name="T49" fmla="*/ 0 h 103"/>
                    <a:gd name="T50" fmla="*/ 27 w 86"/>
                    <a:gd name="T51" fmla="*/ 6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6" h="103">
                      <a:moveTo>
                        <a:pt x="27" y="6"/>
                      </a:move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8" y="41"/>
                      </a:lnTo>
                      <a:lnTo>
                        <a:pt x="34" y="47"/>
                      </a:lnTo>
                      <a:lnTo>
                        <a:pt x="42" y="55"/>
                      </a:lnTo>
                      <a:lnTo>
                        <a:pt x="47" y="57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66" y="65"/>
                      </a:lnTo>
                      <a:lnTo>
                        <a:pt x="78" y="72"/>
                      </a:lnTo>
                      <a:lnTo>
                        <a:pt x="82" y="75"/>
                      </a:lnTo>
                      <a:lnTo>
                        <a:pt x="85" y="79"/>
                      </a:lnTo>
                      <a:lnTo>
                        <a:pt x="86" y="82"/>
                      </a:lnTo>
                      <a:lnTo>
                        <a:pt x="86" y="86"/>
                      </a:lnTo>
                      <a:lnTo>
                        <a:pt x="86" y="86"/>
                      </a:lnTo>
                      <a:lnTo>
                        <a:pt x="85" y="90"/>
                      </a:lnTo>
                      <a:lnTo>
                        <a:pt x="81" y="93"/>
                      </a:lnTo>
                      <a:lnTo>
                        <a:pt x="76" y="95"/>
                      </a:lnTo>
                      <a:lnTo>
                        <a:pt x="66" y="98"/>
                      </a:lnTo>
                      <a:lnTo>
                        <a:pt x="55" y="101"/>
                      </a:lnTo>
                      <a:lnTo>
                        <a:pt x="40" y="102"/>
                      </a:lnTo>
                      <a:lnTo>
                        <a:pt x="21" y="103"/>
                      </a:lnTo>
                      <a:lnTo>
                        <a:pt x="0" y="103"/>
                      </a:lnTo>
                      <a:lnTo>
                        <a:pt x="0" y="0"/>
                      </a:lnTo>
                      <a:lnTo>
                        <a:pt x="2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6" name="Freeform 133"/>
                <p:cNvSpPr/>
                <p:nvPr/>
              </p:nvSpPr>
              <p:spPr bwMode="auto">
                <a:xfrm>
                  <a:off x="2024063" y="4786313"/>
                  <a:ext cx="130175" cy="163513"/>
                </a:xfrm>
                <a:custGeom>
                  <a:avLst/>
                  <a:gdLst>
                    <a:gd name="T0" fmla="*/ 63 w 82"/>
                    <a:gd name="T1" fmla="*/ 6 h 103"/>
                    <a:gd name="T2" fmla="*/ 63 w 82"/>
                    <a:gd name="T3" fmla="*/ 38 h 103"/>
                    <a:gd name="T4" fmla="*/ 63 w 82"/>
                    <a:gd name="T5" fmla="*/ 38 h 103"/>
                    <a:gd name="T6" fmla="*/ 62 w 82"/>
                    <a:gd name="T7" fmla="*/ 41 h 103"/>
                    <a:gd name="T8" fmla="*/ 58 w 82"/>
                    <a:gd name="T9" fmla="*/ 47 h 103"/>
                    <a:gd name="T10" fmla="*/ 51 w 82"/>
                    <a:gd name="T11" fmla="*/ 55 h 103"/>
                    <a:gd name="T12" fmla="*/ 46 w 82"/>
                    <a:gd name="T13" fmla="*/ 57 h 103"/>
                    <a:gd name="T14" fmla="*/ 39 w 82"/>
                    <a:gd name="T15" fmla="*/ 60 h 103"/>
                    <a:gd name="T16" fmla="*/ 39 w 82"/>
                    <a:gd name="T17" fmla="*/ 60 h 103"/>
                    <a:gd name="T18" fmla="*/ 25 w 82"/>
                    <a:gd name="T19" fmla="*/ 65 h 103"/>
                    <a:gd name="T20" fmla="*/ 12 w 82"/>
                    <a:gd name="T21" fmla="*/ 72 h 103"/>
                    <a:gd name="T22" fmla="*/ 6 w 82"/>
                    <a:gd name="T23" fmla="*/ 75 h 103"/>
                    <a:gd name="T24" fmla="*/ 4 w 82"/>
                    <a:gd name="T25" fmla="*/ 79 h 103"/>
                    <a:gd name="T26" fmla="*/ 1 w 82"/>
                    <a:gd name="T27" fmla="*/ 82 h 103"/>
                    <a:gd name="T28" fmla="*/ 0 w 82"/>
                    <a:gd name="T29" fmla="*/ 86 h 103"/>
                    <a:gd name="T30" fmla="*/ 0 w 82"/>
                    <a:gd name="T31" fmla="*/ 86 h 103"/>
                    <a:gd name="T32" fmla="*/ 2 w 82"/>
                    <a:gd name="T33" fmla="*/ 90 h 103"/>
                    <a:gd name="T34" fmla="*/ 8 w 82"/>
                    <a:gd name="T35" fmla="*/ 93 h 103"/>
                    <a:gd name="T36" fmla="*/ 15 w 82"/>
                    <a:gd name="T37" fmla="*/ 95 h 103"/>
                    <a:gd name="T38" fmla="*/ 24 w 82"/>
                    <a:gd name="T39" fmla="*/ 98 h 103"/>
                    <a:gd name="T40" fmla="*/ 36 w 82"/>
                    <a:gd name="T41" fmla="*/ 101 h 103"/>
                    <a:gd name="T42" fmla="*/ 50 w 82"/>
                    <a:gd name="T43" fmla="*/ 102 h 103"/>
                    <a:gd name="T44" fmla="*/ 82 w 82"/>
                    <a:gd name="T45" fmla="*/ 103 h 103"/>
                    <a:gd name="T46" fmla="*/ 82 w 82"/>
                    <a:gd name="T47" fmla="*/ 0 h 103"/>
                    <a:gd name="T48" fmla="*/ 63 w 82"/>
                    <a:gd name="T49" fmla="*/ 6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2" h="103">
                      <a:moveTo>
                        <a:pt x="63" y="6"/>
                      </a:moveTo>
                      <a:lnTo>
                        <a:pt x="63" y="38"/>
                      </a:lnTo>
                      <a:lnTo>
                        <a:pt x="63" y="38"/>
                      </a:lnTo>
                      <a:lnTo>
                        <a:pt x="62" y="41"/>
                      </a:lnTo>
                      <a:lnTo>
                        <a:pt x="58" y="47"/>
                      </a:lnTo>
                      <a:lnTo>
                        <a:pt x="51" y="55"/>
                      </a:lnTo>
                      <a:lnTo>
                        <a:pt x="46" y="57"/>
                      </a:lnTo>
                      <a:lnTo>
                        <a:pt x="39" y="60"/>
                      </a:lnTo>
                      <a:lnTo>
                        <a:pt x="39" y="60"/>
                      </a:lnTo>
                      <a:lnTo>
                        <a:pt x="25" y="65"/>
                      </a:lnTo>
                      <a:lnTo>
                        <a:pt x="12" y="72"/>
                      </a:lnTo>
                      <a:lnTo>
                        <a:pt x="6" y="75"/>
                      </a:lnTo>
                      <a:lnTo>
                        <a:pt x="4" y="79"/>
                      </a:lnTo>
                      <a:lnTo>
                        <a:pt x="1" y="82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2" y="90"/>
                      </a:lnTo>
                      <a:lnTo>
                        <a:pt x="8" y="93"/>
                      </a:lnTo>
                      <a:lnTo>
                        <a:pt x="15" y="95"/>
                      </a:lnTo>
                      <a:lnTo>
                        <a:pt x="24" y="98"/>
                      </a:lnTo>
                      <a:lnTo>
                        <a:pt x="36" y="101"/>
                      </a:lnTo>
                      <a:lnTo>
                        <a:pt x="50" y="102"/>
                      </a:lnTo>
                      <a:lnTo>
                        <a:pt x="82" y="103"/>
                      </a:lnTo>
                      <a:lnTo>
                        <a:pt x="82" y="0"/>
                      </a:lnTo>
                      <a:lnTo>
                        <a:pt x="63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7" name="Freeform 134"/>
                <p:cNvSpPr/>
                <p:nvPr/>
              </p:nvSpPr>
              <p:spPr bwMode="auto">
                <a:xfrm>
                  <a:off x="1893888" y="4305300"/>
                  <a:ext cx="495300" cy="496888"/>
                </a:xfrm>
                <a:custGeom>
                  <a:avLst/>
                  <a:gdLst>
                    <a:gd name="T0" fmla="*/ 83 w 312"/>
                    <a:gd name="T1" fmla="*/ 16 h 313"/>
                    <a:gd name="T2" fmla="*/ 57 w 312"/>
                    <a:gd name="T3" fmla="*/ 41 h 313"/>
                    <a:gd name="T4" fmla="*/ 37 w 312"/>
                    <a:gd name="T5" fmla="*/ 71 h 313"/>
                    <a:gd name="T6" fmla="*/ 25 w 312"/>
                    <a:gd name="T7" fmla="*/ 103 h 313"/>
                    <a:gd name="T8" fmla="*/ 21 w 312"/>
                    <a:gd name="T9" fmla="*/ 140 h 313"/>
                    <a:gd name="T10" fmla="*/ 21 w 312"/>
                    <a:gd name="T11" fmla="*/ 156 h 313"/>
                    <a:gd name="T12" fmla="*/ 27 w 312"/>
                    <a:gd name="T13" fmla="*/ 186 h 313"/>
                    <a:gd name="T14" fmla="*/ 40 w 312"/>
                    <a:gd name="T15" fmla="*/ 213 h 313"/>
                    <a:gd name="T16" fmla="*/ 56 w 312"/>
                    <a:gd name="T17" fmla="*/ 237 h 313"/>
                    <a:gd name="T18" fmla="*/ 76 w 312"/>
                    <a:gd name="T19" fmla="*/ 259 h 313"/>
                    <a:gd name="T20" fmla="*/ 101 w 312"/>
                    <a:gd name="T21" fmla="*/ 275 h 313"/>
                    <a:gd name="T22" fmla="*/ 128 w 312"/>
                    <a:gd name="T23" fmla="*/ 287 h 313"/>
                    <a:gd name="T24" fmla="*/ 157 w 312"/>
                    <a:gd name="T25" fmla="*/ 293 h 313"/>
                    <a:gd name="T26" fmla="*/ 174 w 312"/>
                    <a:gd name="T27" fmla="*/ 294 h 313"/>
                    <a:gd name="T28" fmla="*/ 210 w 312"/>
                    <a:gd name="T29" fmla="*/ 289 h 313"/>
                    <a:gd name="T30" fmla="*/ 243 w 312"/>
                    <a:gd name="T31" fmla="*/ 276 h 313"/>
                    <a:gd name="T32" fmla="*/ 273 w 312"/>
                    <a:gd name="T33" fmla="*/ 257 h 313"/>
                    <a:gd name="T34" fmla="*/ 296 w 312"/>
                    <a:gd name="T35" fmla="*/ 233 h 313"/>
                    <a:gd name="T36" fmla="*/ 312 w 312"/>
                    <a:gd name="T37" fmla="*/ 245 h 313"/>
                    <a:gd name="T38" fmla="*/ 285 w 312"/>
                    <a:gd name="T39" fmla="*/ 274 h 313"/>
                    <a:gd name="T40" fmla="*/ 252 w 312"/>
                    <a:gd name="T41" fmla="*/ 295 h 313"/>
                    <a:gd name="T42" fmla="*/ 214 w 312"/>
                    <a:gd name="T43" fmla="*/ 309 h 313"/>
                    <a:gd name="T44" fmla="*/ 174 w 312"/>
                    <a:gd name="T45" fmla="*/ 313 h 313"/>
                    <a:gd name="T46" fmla="*/ 156 w 312"/>
                    <a:gd name="T47" fmla="*/ 313 h 313"/>
                    <a:gd name="T48" fmla="*/ 122 w 312"/>
                    <a:gd name="T49" fmla="*/ 306 h 313"/>
                    <a:gd name="T50" fmla="*/ 91 w 312"/>
                    <a:gd name="T51" fmla="*/ 293 h 313"/>
                    <a:gd name="T52" fmla="*/ 64 w 312"/>
                    <a:gd name="T53" fmla="*/ 274 h 313"/>
                    <a:gd name="T54" fmla="*/ 40 w 312"/>
                    <a:gd name="T55" fmla="*/ 251 h 313"/>
                    <a:gd name="T56" fmla="*/ 21 w 312"/>
                    <a:gd name="T57" fmla="*/ 222 h 313"/>
                    <a:gd name="T58" fmla="*/ 8 w 312"/>
                    <a:gd name="T59" fmla="*/ 191 h 313"/>
                    <a:gd name="T60" fmla="*/ 2 w 312"/>
                    <a:gd name="T61" fmla="*/ 159 h 313"/>
                    <a:gd name="T62" fmla="*/ 0 w 312"/>
                    <a:gd name="T63" fmla="*/ 140 h 313"/>
                    <a:gd name="T64" fmla="*/ 6 w 312"/>
                    <a:gd name="T65" fmla="*/ 99 h 313"/>
                    <a:gd name="T66" fmla="*/ 19 w 312"/>
                    <a:gd name="T67" fmla="*/ 61 h 313"/>
                    <a:gd name="T68" fmla="*/ 42 w 312"/>
                    <a:gd name="T69" fmla="*/ 27 h 313"/>
                    <a:gd name="T70" fmla="*/ 71 w 312"/>
                    <a:gd name="T71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12" h="313">
                      <a:moveTo>
                        <a:pt x="83" y="16"/>
                      </a:moveTo>
                      <a:lnTo>
                        <a:pt x="83" y="16"/>
                      </a:lnTo>
                      <a:lnTo>
                        <a:pt x="69" y="29"/>
                      </a:lnTo>
                      <a:lnTo>
                        <a:pt x="57" y="41"/>
                      </a:lnTo>
                      <a:lnTo>
                        <a:pt x="46" y="54"/>
                      </a:lnTo>
                      <a:lnTo>
                        <a:pt x="37" y="71"/>
                      </a:lnTo>
                      <a:lnTo>
                        <a:pt x="30" y="87"/>
                      </a:lnTo>
                      <a:lnTo>
                        <a:pt x="25" y="103"/>
                      </a:lnTo>
                      <a:lnTo>
                        <a:pt x="22" y="122"/>
                      </a:lnTo>
                      <a:lnTo>
                        <a:pt x="21" y="140"/>
                      </a:lnTo>
                      <a:lnTo>
                        <a:pt x="21" y="140"/>
                      </a:lnTo>
                      <a:lnTo>
                        <a:pt x="21" y="156"/>
                      </a:lnTo>
                      <a:lnTo>
                        <a:pt x="23" y="171"/>
                      </a:lnTo>
                      <a:lnTo>
                        <a:pt x="27" y="186"/>
                      </a:lnTo>
                      <a:lnTo>
                        <a:pt x="33" y="199"/>
                      </a:lnTo>
                      <a:lnTo>
                        <a:pt x="40" y="213"/>
                      </a:lnTo>
                      <a:lnTo>
                        <a:pt x="46" y="226"/>
                      </a:lnTo>
                      <a:lnTo>
                        <a:pt x="56" y="237"/>
                      </a:lnTo>
                      <a:lnTo>
                        <a:pt x="65" y="248"/>
                      </a:lnTo>
                      <a:lnTo>
                        <a:pt x="76" y="259"/>
                      </a:lnTo>
                      <a:lnTo>
                        <a:pt x="88" y="267"/>
                      </a:lnTo>
                      <a:lnTo>
                        <a:pt x="101" y="275"/>
                      </a:lnTo>
                      <a:lnTo>
                        <a:pt x="114" y="282"/>
                      </a:lnTo>
                      <a:lnTo>
                        <a:pt x="128" y="287"/>
                      </a:lnTo>
                      <a:lnTo>
                        <a:pt x="143" y="290"/>
                      </a:lnTo>
                      <a:lnTo>
                        <a:pt x="157" y="293"/>
                      </a:lnTo>
                      <a:lnTo>
                        <a:pt x="174" y="294"/>
                      </a:lnTo>
                      <a:lnTo>
                        <a:pt x="174" y="294"/>
                      </a:lnTo>
                      <a:lnTo>
                        <a:pt x="193" y="293"/>
                      </a:lnTo>
                      <a:lnTo>
                        <a:pt x="210" y="289"/>
                      </a:lnTo>
                      <a:lnTo>
                        <a:pt x="227" y="285"/>
                      </a:lnTo>
                      <a:lnTo>
                        <a:pt x="243" y="276"/>
                      </a:lnTo>
                      <a:lnTo>
                        <a:pt x="258" y="268"/>
                      </a:lnTo>
                      <a:lnTo>
                        <a:pt x="273" y="257"/>
                      </a:lnTo>
                      <a:lnTo>
                        <a:pt x="285" y="247"/>
                      </a:lnTo>
                      <a:lnTo>
                        <a:pt x="296" y="233"/>
                      </a:lnTo>
                      <a:lnTo>
                        <a:pt x="312" y="245"/>
                      </a:lnTo>
                      <a:lnTo>
                        <a:pt x="312" y="245"/>
                      </a:lnTo>
                      <a:lnTo>
                        <a:pt x="298" y="260"/>
                      </a:lnTo>
                      <a:lnTo>
                        <a:pt x="285" y="274"/>
                      </a:lnTo>
                      <a:lnTo>
                        <a:pt x="268" y="285"/>
                      </a:lnTo>
                      <a:lnTo>
                        <a:pt x="252" y="295"/>
                      </a:lnTo>
                      <a:lnTo>
                        <a:pt x="233" y="303"/>
                      </a:lnTo>
                      <a:lnTo>
                        <a:pt x="214" y="309"/>
                      </a:lnTo>
                      <a:lnTo>
                        <a:pt x="194" y="312"/>
                      </a:lnTo>
                      <a:lnTo>
                        <a:pt x="174" y="313"/>
                      </a:lnTo>
                      <a:lnTo>
                        <a:pt x="174" y="313"/>
                      </a:lnTo>
                      <a:lnTo>
                        <a:pt x="156" y="313"/>
                      </a:lnTo>
                      <a:lnTo>
                        <a:pt x="138" y="310"/>
                      </a:lnTo>
                      <a:lnTo>
                        <a:pt x="122" y="306"/>
                      </a:lnTo>
                      <a:lnTo>
                        <a:pt x="106" y="299"/>
                      </a:lnTo>
                      <a:lnTo>
                        <a:pt x="91" y="293"/>
                      </a:lnTo>
                      <a:lnTo>
                        <a:pt x="76" y="285"/>
                      </a:lnTo>
                      <a:lnTo>
                        <a:pt x="64" y="274"/>
                      </a:lnTo>
                      <a:lnTo>
                        <a:pt x="52" y="263"/>
                      </a:lnTo>
                      <a:lnTo>
                        <a:pt x="40" y="251"/>
                      </a:lnTo>
                      <a:lnTo>
                        <a:pt x="30" y="237"/>
                      </a:lnTo>
                      <a:lnTo>
                        <a:pt x="21" y="222"/>
                      </a:lnTo>
                      <a:lnTo>
                        <a:pt x="14" y="207"/>
                      </a:lnTo>
                      <a:lnTo>
                        <a:pt x="8" y="191"/>
                      </a:lnTo>
                      <a:lnTo>
                        <a:pt x="4" y="175"/>
                      </a:lnTo>
                      <a:lnTo>
                        <a:pt x="2" y="159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19"/>
                      </a:lnTo>
                      <a:lnTo>
                        <a:pt x="6" y="99"/>
                      </a:lnTo>
                      <a:lnTo>
                        <a:pt x="11" y="79"/>
                      </a:lnTo>
                      <a:lnTo>
                        <a:pt x="19" y="61"/>
                      </a:lnTo>
                      <a:lnTo>
                        <a:pt x="30" y="44"/>
                      </a:lnTo>
                      <a:lnTo>
                        <a:pt x="42" y="27"/>
                      </a:lnTo>
                      <a:lnTo>
                        <a:pt x="56" y="14"/>
                      </a:lnTo>
                      <a:lnTo>
                        <a:pt x="71" y="0"/>
                      </a:lnTo>
                      <a:lnTo>
                        <a:pt x="83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8" name="Freeform 135"/>
                <p:cNvSpPr>
                  <a:spLocks noEditPoints="1"/>
                </p:cNvSpPr>
                <p:nvPr/>
              </p:nvSpPr>
              <p:spPr bwMode="auto">
                <a:xfrm>
                  <a:off x="1947863" y="4314825"/>
                  <a:ext cx="436563" cy="434975"/>
                </a:xfrm>
                <a:custGeom>
                  <a:avLst/>
                  <a:gdLst>
                    <a:gd name="T0" fmla="*/ 152 w 275"/>
                    <a:gd name="T1" fmla="*/ 1 h 274"/>
                    <a:gd name="T2" fmla="*/ 191 w 275"/>
                    <a:gd name="T3" fmla="*/ 10 h 274"/>
                    <a:gd name="T4" fmla="*/ 225 w 275"/>
                    <a:gd name="T5" fmla="*/ 32 h 274"/>
                    <a:gd name="T6" fmla="*/ 252 w 275"/>
                    <a:gd name="T7" fmla="*/ 61 h 274"/>
                    <a:gd name="T8" fmla="*/ 268 w 275"/>
                    <a:gd name="T9" fmla="*/ 97 h 274"/>
                    <a:gd name="T10" fmla="*/ 275 w 275"/>
                    <a:gd name="T11" fmla="*/ 138 h 274"/>
                    <a:gd name="T12" fmla="*/ 272 w 275"/>
                    <a:gd name="T13" fmla="*/ 165 h 274"/>
                    <a:gd name="T14" fmla="*/ 259 w 275"/>
                    <a:gd name="T15" fmla="*/ 203 h 274"/>
                    <a:gd name="T16" fmla="*/ 234 w 275"/>
                    <a:gd name="T17" fmla="*/ 235 h 274"/>
                    <a:gd name="T18" fmla="*/ 203 w 275"/>
                    <a:gd name="T19" fmla="*/ 258 h 274"/>
                    <a:gd name="T20" fmla="*/ 165 w 275"/>
                    <a:gd name="T21" fmla="*/ 272 h 274"/>
                    <a:gd name="T22" fmla="*/ 137 w 275"/>
                    <a:gd name="T23" fmla="*/ 274 h 274"/>
                    <a:gd name="T24" fmla="*/ 137 w 275"/>
                    <a:gd name="T25" fmla="*/ 269 h 274"/>
                    <a:gd name="T26" fmla="*/ 164 w 275"/>
                    <a:gd name="T27" fmla="*/ 266 h 274"/>
                    <a:gd name="T28" fmla="*/ 201 w 275"/>
                    <a:gd name="T29" fmla="*/ 253 h 274"/>
                    <a:gd name="T30" fmla="*/ 230 w 275"/>
                    <a:gd name="T31" fmla="*/ 230 h 274"/>
                    <a:gd name="T32" fmla="*/ 253 w 275"/>
                    <a:gd name="T33" fmla="*/ 200 h 274"/>
                    <a:gd name="T34" fmla="*/ 266 w 275"/>
                    <a:gd name="T35" fmla="*/ 163 h 274"/>
                    <a:gd name="T36" fmla="*/ 268 w 275"/>
                    <a:gd name="T37" fmla="*/ 138 h 274"/>
                    <a:gd name="T38" fmla="*/ 263 w 275"/>
                    <a:gd name="T39" fmla="*/ 98 h 274"/>
                    <a:gd name="T40" fmla="*/ 247 w 275"/>
                    <a:gd name="T41" fmla="*/ 65 h 274"/>
                    <a:gd name="T42" fmla="*/ 221 w 275"/>
                    <a:gd name="T43" fmla="*/ 36 h 274"/>
                    <a:gd name="T44" fmla="*/ 188 w 275"/>
                    <a:gd name="T45" fmla="*/ 17 h 274"/>
                    <a:gd name="T46" fmla="*/ 151 w 275"/>
                    <a:gd name="T47" fmla="*/ 8 h 274"/>
                    <a:gd name="T48" fmla="*/ 137 w 275"/>
                    <a:gd name="T49" fmla="*/ 0 h 274"/>
                    <a:gd name="T50" fmla="*/ 137 w 275"/>
                    <a:gd name="T51" fmla="*/ 274 h 274"/>
                    <a:gd name="T52" fmla="*/ 96 w 275"/>
                    <a:gd name="T53" fmla="*/ 269 h 274"/>
                    <a:gd name="T54" fmla="*/ 61 w 275"/>
                    <a:gd name="T55" fmla="*/ 251 h 274"/>
                    <a:gd name="T56" fmla="*/ 31 w 275"/>
                    <a:gd name="T57" fmla="*/ 224 h 274"/>
                    <a:gd name="T58" fmla="*/ 11 w 275"/>
                    <a:gd name="T59" fmla="*/ 191 h 274"/>
                    <a:gd name="T60" fmla="*/ 2 w 275"/>
                    <a:gd name="T61" fmla="*/ 151 h 274"/>
                    <a:gd name="T62" fmla="*/ 2 w 275"/>
                    <a:gd name="T63" fmla="*/ 123 h 274"/>
                    <a:gd name="T64" fmla="*/ 11 w 275"/>
                    <a:gd name="T65" fmla="*/ 84 h 274"/>
                    <a:gd name="T66" fmla="*/ 31 w 275"/>
                    <a:gd name="T67" fmla="*/ 50 h 274"/>
                    <a:gd name="T68" fmla="*/ 61 w 275"/>
                    <a:gd name="T69" fmla="*/ 24 h 274"/>
                    <a:gd name="T70" fmla="*/ 96 w 275"/>
                    <a:gd name="T71" fmla="*/ 6 h 274"/>
                    <a:gd name="T72" fmla="*/ 137 w 275"/>
                    <a:gd name="T73" fmla="*/ 0 h 274"/>
                    <a:gd name="T74" fmla="*/ 125 w 275"/>
                    <a:gd name="T75" fmla="*/ 8 h 274"/>
                    <a:gd name="T76" fmla="*/ 87 w 275"/>
                    <a:gd name="T77" fmla="*/ 17 h 274"/>
                    <a:gd name="T78" fmla="*/ 54 w 275"/>
                    <a:gd name="T79" fmla="*/ 36 h 274"/>
                    <a:gd name="T80" fmla="*/ 29 w 275"/>
                    <a:gd name="T81" fmla="*/ 65 h 274"/>
                    <a:gd name="T82" fmla="*/ 12 w 275"/>
                    <a:gd name="T83" fmla="*/ 98 h 274"/>
                    <a:gd name="T84" fmla="*/ 7 w 275"/>
                    <a:gd name="T85" fmla="*/ 138 h 274"/>
                    <a:gd name="T86" fmla="*/ 10 w 275"/>
                    <a:gd name="T87" fmla="*/ 163 h 274"/>
                    <a:gd name="T88" fmla="*/ 22 w 275"/>
                    <a:gd name="T89" fmla="*/ 200 h 274"/>
                    <a:gd name="T90" fmla="*/ 45 w 275"/>
                    <a:gd name="T91" fmla="*/ 230 h 274"/>
                    <a:gd name="T92" fmla="*/ 75 w 275"/>
                    <a:gd name="T93" fmla="*/ 253 h 274"/>
                    <a:gd name="T94" fmla="*/ 111 w 275"/>
                    <a:gd name="T95" fmla="*/ 266 h 274"/>
                    <a:gd name="T96" fmla="*/ 137 w 275"/>
                    <a:gd name="T97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75" h="274">
                      <a:moveTo>
                        <a:pt x="137" y="0"/>
                      </a:moveTo>
                      <a:lnTo>
                        <a:pt x="137" y="0"/>
                      </a:lnTo>
                      <a:lnTo>
                        <a:pt x="152" y="1"/>
                      </a:lnTo>
                      <a:lnTo>
                        <a:pt x="165" y="2"/>
                      </a:lnTo>
                      <a:lnTo>
                        <a:pt x="179" y="6"/>
                      </a:lnTo>
                      <a:lnTo>
                        <a:pt x="191" y="10"/>
                      </a:lnTo>
                      <a:lnTo>
                        <a:pt x="203" y="17"/>
                      </a:lnTo>
                      <a:lnTo>
                        <a:pt x="214" y="24"/>
                      </a:lnTo>
                      <a:lnTo>
                        <a:pt x="225" y="32"/>
                      </a:lnTo>
                      <a:lnTo>
                        <a:pt x="234" y="40"/>
                      </a:lnTo>
                      <a:lnTo>
                        <a:pt x="244" y="50"/>
                      </a:lnTo>
                      <a:lnTo>
                        <a:pt x="252" y="61"/>
                      </a:lnTo>
                      <a:lnTo>
                        <a:pt x="259" y="71"/>
                      </a:lnTo>
                      <a:lnTo>
                        <a:pt x="264" y="84"/>
                      </a:lnTo>
                      <a:lnTo>
                        <a:pt x="268" y="97"/>
                      </a:lnTo>
                      <a:lnTo>
                        <a:pt x="272" y="109"/>
                      </a:lnTo>
                      <a:lnTo>
                        <a:pt x="274" y="123"/>
                      </a:lnTo>
                      <a:lnTo>
                        <a:pt x="275" y="138"/>
                      </a:lnTo>
                      <a:lnTo>
                        <a:pt x="275" y="138"/>
                      </a:lnTo>
                      <a:lnTo>
                        <a:pt x="274" y="151"/>
                      </a:lnTo>
                      <a:lnTo>
                        <a:pt x="272" y="165"/>
                      </a:lnTo>
                      <a:lnTo>
                        <a:pt x="268" y="178"/>
                      </a:lnTo>
                      <a:lnTo>
                        <a:pt x="264" y="191"/>
                      </a:lnTo>
                      <a:lnTo>
                        <a:pt x="259" y="203"/>
                      </a:lnTo>
                      <a:lnTo>
                        <a:pt x="252" y="215"/>
                      </a:lnTo>
                      <a:lnTo>
                        <a:pt x="244" y="224"/>
                      </a:lnTo>
                      <a:lnTo>
                        <a:pt x="234" y="235"/>
                      </a:lnTo>
                      <a:lnTo>
                        <a:pt x="225" y="243"/>
                      </a:lnTo>
                      <a:lnTo>
                        <a:pt x="214" y="251"/>
                      </a:lnTo>
                      <a:lnTo>
                        <a:pt x="203" y="258"/>
                      </a:lnTo>
                      <a:lnTo>
                        <a:pt x="191" y="264"/>
                      </a:lnTo>
                      <a:lnTo>
                        <a:pt x="179" y="269"/>
                      </a:lnTo>
                      <a:lnTo>
                        <a:pt x="165" y="272"/>
                      </a:lnTo>
                      <a:lnTo>
                        <a:pt x="152" y="274"/>
                      </a:lnTo>
                      <a:lnTo>
                        <a:pt x="137" y="274"/>
                      </a:lnTo>
                      <a:lnTo>
                        <a:pt x="137" y="274"/>
                      </a:lnTo>
                      <a:lnTo>
                        <a:pt x="137" y="269"/>
                      </a:lnTo>
                      <a:lnTo>
                        <a:pt x="137" y="269"/>
                      </a:lnTo>
                      <a:lnTo>
                        <a:pt x="137" y="269"/>
                      </a:lnTo>
                      <a:lnTo>
                        <a:pt x="137" y="269"/>
                      </a:lnTo>
                      <a:lnTo>
                        <a:pt x="151" y="268"/>
                      </a:lnTo>
                      <a:lnTo>
                        <a:pt x="164" y="266"/>
                      </a:lnTo>
                      <a:lnTo>
                        <a:pt x="176" y="262"/>
                      </a:lnTo>
                      <a:lnTo>
                        <a:pt x="188" y="258"/>
                      </a:lnTo>
                      <a:lnTo>
                        <a:pt x="201" y="253"/>
                      </a:lnTo>
                      <a:lnTo>
                        <a:pt x="211" y="246"/>
                      </a:lnTo>
                      <a:lnTo>
                        <a:pt x="221" y="238"/>
                      </a:lnTo>
                      <a:lnTo>
                        <a:pt x="230" y="230"/>
                      </a:lnTo>
                      <a:lnTo>
                        <a:pt x="239" y="220"/>
                      </a:lnTo>
                      <a:lnTo>
                        <a:pt x="247" y="211"/>
                      </a:lnTo>
                      <a:lnTo>
                        <a:pt x="253" y="200"/>
                      </a:lnTo>
                      <a:lnTo>
                        <a:pt x="259" y="188"/>
                      </a:lnTo>
                      <a:lnTo>
                        <a:pt x="263" y="177"/>
                      </a:lnTo>
                      <a:lnTo>
                        <a:pt x="266" y="163"/>
                      </a:lnTo>
                      <a:lnTo>
                        <a:pt x="268" y="151"/>
                      </a:lnTo>
                      <a:lnTo>
                        <a:pt x="268" y="138"/>
                      </a:lnTo>
                      <a:lnTo>
                        <a:pt x="268" y="138"/>
                      </a:lnTo>
                      <a:lnTo>
                        <a:pt x="268" y="124"/>
                      </a:lnTo>
                      <a:lnTo>
                        <a:pt x="266" y="111"/>
                      </a:lnTo>
                      <a:lnTo>
                        <a:pt x="263" y="98"/>
                      </a:lnTo>
                      <a:lnTo>
                        <a:pt x="259" y="86"/>
                      </a:lnTo>
                      <a:lnTo>
                        <a:pt x="253" y="75"/>
                      </a:lnTo>
                      <a:lnTo>
                        <a:pt x="247" y="65"/>
                      </a:lnTo>
                      <a:lnTo>
                        <a:pt x="239" y="54"/>
                      </a:lnTo>
                      <a:lnTo>
                        <a:pt x="230" y="44"/>
                      </a:lnTo>
                      <a:lnTo>
                        <a:pt x="221" y="36"/>
                      </a:lnTo>
                      <a:lnTo>
                        <a:pt x="211" y="29"/>
                      </a:lnTo>
                      <a:lnTo>
                        <a:pt x="201" y="23"/>
                      </a:lnTo>
                      <a:lnTo>
                        <a:pt x="188" y="17"/>
                      </a:lnTo>
                      <a:lnTo>
                        <a:pt x="176" y="12"/>
                      </a:lnTo>
                      <a:lnTo>
                        <a:pt x="164" y="9"/>
                      </a:lnTo>
                      <a:lnTo>
                        <a:pt x="151" y="8"/>
                      </a:lnTo>
                      <a:lnTo>
                        <a:pt x="137" y="6"/>
                      </a:lnTo>
                      <a:lnTo>
                        <a:pt x="137" y="6"/>
                      </a:lnTo>
                      <a:lnTo>
                        <a:pt x="137" y="0"/>
                      </a:lnTo>
                      <a:lnTo>
                        <a:pt x="137" y="0"/>
                      </a:lnTo>
                      <a:close/>
                      <a:moveTo>
                        <a:pt x="137" y="274"/>
                      </a:moveTo>
                      <a:lnTo>
                        <a:pt x="137" y="274"/>
                      </a:lnTo>
                      <a:lnTo>
                        <a:pt x="123" y="274"/>
                      </a:lnTo>
                      <a:lnTo>
                        <a:pt x="110" y="272"/>
                      </a:lnTo>
                      <a:lnTo>
                        <a:pt x="96" y="269"/>
                      </a:lnTo>
                      <a:lnTo>
                        <a:pt x="84" y="264"/>
                      </a:lnTo>
                      <a:lnTo>
                        <a:pt x="72" y="258"/>
                      </a:lnTo>
                      <a:lnTo>
                        <a:pt x="61" y="251"/>
                      </a:lnTo>
                      <a:lnTo>
                        <a:pt x="50" y="243"/>
                      </a:lnTo>
                      <a:lnTo>
                        <a:pt x="41" y="235"/>
                      </a:lnTo>
                      <a:lnTo>
                        <a:pt x="31" y="224"/>
                      </a:lnTo>
                      <a:lnTo>
                        <a:pt x="23" y="215"/>
                      </a:lnTo>
                      <a:lnTo>
                        <a:pt x="16" y="203"/>
                      </a:lnTo>
                      <a:lnTo>
                        <a:pt x="11" y="191"/>
                      </a:lnTo>
                      <a:lnTo>
                        <a:pt x="7" y="178"/>
                      </a:lnTo>
                      <a:lnTo>
                        <a:pt x="3" y="165"/>
                      </a:lnTo>
                      <a:lnTo>
                        <a:pt x="2" y="151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2" y="123"/>
                      </a:lnTo>
                      <a:lnTo>
                        <a:pt x="3" y="109"/>
                      </a:lnTo>
                      <a:lnTo>
                        <a:pt x="7" y="97"/>
                      </a:lnTo>
                      <a:lnTo>
                        <a:pt x="11" y="84"/>
                      </a:lnTo>
                      <a:lnTo>
                        <a:pt x="16" y="71"/>
                      </a:lnTo>
                      <a:lnTo>
                        <a:pt x="23" y="61"/>
                      </a:lnTo>
                      <a:lnTo>
                        <a:pt x="31" y="50"/>
                      </a:lnTo>
                      <a:lnTo>
                        <a:pt x="41" y="40"/>
                      </a:lnTo>
                      <a:lnTo>
                        <a:pt x="50" y="32"/>
                      </a:lnTo>
                      <a:lnTo>
                        <a:pt x="61" y="24"/>
                      </a:lnTo>
                      <a:lnTo>
                        <a:pt x="72" y="17"/>
                      </a:lnTo>
                      <a:lnTo>
                        <a:pt x="84" y="10"/>
                      </a:lnTo>
                      <a:lnTo>
                        <a:pt x="96" y="6"/>
                      </a:lnTo>
                      <a:lnTo>
                        <a:pt x="110" y="2"/>
                      </a:lnTo>
                      <a:lnTo>
                        <a:pt x="123" y="1"/>
                      </a:lnTo>
                      <a:lnTo>
                        <a:pt x="137" y="0"/>
                      </a:lnTo>
                      <a:lnTo>
                        <a:pt x="137" y="6"/>
                      </a:lnTo>
                      <a:lnTo>
                        <a:pt x="137" y="6"/>
                      </a:lnTo>
                      <a:lnTo>
                        <a:pt x="125" y="8"/>
                      </a:lnTo>
                      <a:lnTo>
                        <a:pt x="111" y="9"/>
                      </a:lnTo>
                      <a:lnTo>
                        <a:pt x="99" y="12"/>
                      </a:lnTo>
                      <a:lnTo>
                        <a:pt x="87" y="17"/>
                      </a:lnTo>
                      <a:lnTo>
                        <a:pt x="75" y="23"/>
                      </a:lnTo>
                      <a:lnTo>
                        <a:pt x="64" y="29"/>
                      </a:lnTo>
                      <a:lnTo>
                        <a:pt x="54" y="36"/>
                      </a:lnTo>
                      <a:lnTo>
                        <a:pt x="45" y="44"/>
                      </a:lnTo>
                      <a:lnTo>
                        <a:pt x="37" y="54"/>
                      </a:lnTo>
                      <a:lnTo>
                        <a:pt x="29" y="65"/>
                      </a:lnTo>
                      <a:lnTo>
                        <a:pt x="22" y="75"/>
                      </a:lnTo>
                      <a:lnTo>
                        <a:pt x="16" y="86"/>
                      </a:lnTo>
                      <a:lnTo>
                        <a:pt x="12" y="98"/>
                      </a:lnTo>
                      <a:lnTo>
                        <a:pt x="10" y="111"/>
                      </a:lnTo>
                      <a:lnTo>
                        <a:pt x="7" y="124"/>
                      </a:lnTo>
                      <a:lnTo>
                        <a:pt x="7" y="138"/>
                      </a:lnTo>
                      <a:lnTo>
                        <a:pt x="7" y="138"/>
                      </a:lnTo>
                      <a:lnTo>
                        <a:pt x="7" y="151"/>
                      </a:lnTo>
                      <a:lnTo>
                        <a:pt x="10" y="163"/>
                      </a:lnTo>
                      <a:lnTo>
                        <a:pt x="12" y="177"/>
                      </a:lnTo>
                      <a:lnTo>
                        <a:pt x="16" y="188"/>
                      </a:lnTo>
                      <a:lnTo>
                        <a:pt x="22" y="200"/>
                      </a:lnTo>
                      <a:lnTo>
                        <a:pt x="29" y="211"/>
                      </a:lnTo>
                      <a:lnTo>
                        <a:pt x="37" y="220"/>
                      </a:lnTo>
                      <a:lnTo>
                        <a:pt x="45" y="230"/>
                      </a:lnTo>
                      <a:lnTo>
                        <a:pt x="54" y="238"/>
                      </a:lnTo>
                      <a:lnTo>
                        <a:pt x="64" y="246"/>
                      </a:lnTo>
                      <a:lnTo>
                        <a:pt x="75" y="253"/>
                      </a:lnTo>
                      <a:lnTo>
                        <a:pt x="87" y="258"/>
                      </a:lnTo>
                      <a:lnTo>
                        <a:pt x="99" y="262"/>
                      </a:lnTo>
                      <a:lnTo>
                        <a:pt x="111" y="266"/>
                      </a:lnTo>
                      <a:lnTo>
                        <a:pt x="125" y="268"/>
                      </a:lnTo>
                      <a:lnTo>
                        <a:pt x="137" y="269"/>
                      </a:lnTo>
                      <a:lnTo>
                        <a:pt x="137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9" name="Freeform 136"/>
                <p:cNvSpPr/>
                <p:nvPr/>
              </p:nvSpPr>
              <p:spPr bwMode="auto">
                <a:xfrm>
                  <a:off x="1941513" y="4322763"/>
                  <a:ext cx="434975" cy="423863"/>
                </a:xfrm>
                <a:custGeom>
                  <a:avLst/>
                  <a:gdLst>
                    <a:gd name="T0" fmla="*/ 199 w 274"/>
                    <a:gd name="T1" fmla="*/ 18 h 267"/>
                    <a:gd name="T2" fmla="*/ 203 w 274"/>
                    <a:gd name="T3" fmla="*/ 37 h 267"/>
                    <a:gd name="T4" fmla="*/ 214 w 274"/>
                    <a:gd name="T5" fmla="*/ 35 h 267"/>
                    <a:gd name="T6" fmla="*/ 221 w 274"/>
                    <a:gd name="T7" fmla="*/ 43 h 267"/>
                    <a:gd name="T8" fmla="*/ 238 w 274"/>
                    <a:gd name="T9" fmla="*/ 56 h 267"/>
                    <a:gd name="T10" fmla="*/ 257 w 274"/>
                    <a:gd name="T11" fmla="*/ 80 h 267"/>
                    <a:gd name="T12" fmla="*/ 251 w 274"/>
                    <a:gd name="T13" fmla="*/ 91 h 267"/>
                    <a:gd name="T14" fmla="*/ 256 w 274"/>
                    <a:gd name="T15" fmla="*/ 93 h 267"/>
                    <a:gd name="T16" fmla="*/ 262 w 274"/>
                    <a:gd name="T17" fmla="*/ 85 h 267"/>
                    <a:gd name="T18" fmla="*/ 264 w 274"/>
                    <a:gd name="T19" fmla="*/ 93 h 267"/>
                    <a:gd name="T20" fmla="*/ 259 w 274"/>
                    <a:gd name="T21" fmla="*/ 110 h 267"/>
                    <a:gd name="T22" fmla="*/ 247 w 274"/>
                    <a:gd name="T23" fmla="*/ 112 h 267"/>
                    <a:gd name="T24" fmla="*/ 232 w 274"/>
                    <a:gd name="T25" fmla="*/ 127 h 267"/>
                    <a:gd name="T26" fmla="*/ 220 w 274"/>
                    <a:gd name="T27" fmla="*/ 141 h 267"/>
                    <a:gd name="T28" fmla="*/ 202 w 274"/>
                    <a:gd name="T29" fmla="*/ 154 h 267"/>
                    <a:gd name="T30" fmla="*/ 209 w 274"/>
                    <a:gd name="T31" fmla="*/ 183 h 267"/>
                    <a:gd name="T32" fmla="*/ 218 w 274"/>
                    <a:gd name="T33" fmla="*/ 214 h 267"/>
                    <a:gd name="T34" fmla="*/ 210 w 274"/>
                    <a:gd name="T35" fmla="*/ 237 h 267"/>
                    <a:gd name="T36" fmla="*/ 226 w 274"/>
                    <a:gd name="T37" fmla="*/ 228 h 267"/>
                    <a:gd name="T38" fmla="*/ 247 w 274"/>
                    <a:gd name="T39" fmla="*/ 192 h 267"/>
                    <a:gd name="T40" fmla="*/ 264 w 274"/>
                    <a:gd name="T41" fmla="*/ 141 h 267"/>
                    <a:gd name="T42" fmla="*/ 274 w 274"/>
                    <a:gd name="T43" fmla="*/ 115 h 267"/>
                    <a:gd name="T44" fmla="*/ 155 w 274"/>
                    <a:gd name="T45" fmla="*/ 267 h 267"/>
                    <a:gd name="T46" fmla="*/ 178 w 274"/>
                    <a:gd name="T47" fmla="*/ 246 h 267"/>
                    <a:gd name="T48" fmla="*/ 153 w 274"/>
                    <a:gd name="T49" fmla="*/ 245 h 267"/>
                    <a:gd name="T50" fmla="*/ 145 w 274"/>
                    <a:gd name="T51" fmla="*/ 252 h 267"/>
                    <a:gd name="T52" fmla="*/ 125 w 274"/>
                    <a:gd name="T53" fmla="*/ 248 h 267"/>
                    <a:gd name="T54" fmla="*/ 99 w 274"/>
                    <a:gd name="T55" fmla="*/ 249 h 267"/>
                    <a:gd name="T56" fmla="*/ 121 w 274"/>
                    <a:gd name="T57" fmla="*/ 267 h 267"/>
                    <a:gd name="T58" fmla="*/ 0 w 274"/>
                    <a:gd name="T59" fmla="*/ 129 h 267"/>
                    <a:gd name="T60" fmla="*/ 62 w 274"/>
                    <a:gd name="T61" fmla="*/ 26 h 267"/>
                    <a:gd name="T62" fmla="*/ 19 w 274"/>
                    <a:gd name="T63" fmla="*/ 87 h 267"/>
                    <a:gd name="T64" fmla="*/ 31 w 274"/>
                    <a:gd name="T65" fmla="*/ 84 h 267"/>
                    <a:gd name="T66" fmla="*/ 50 w 274"/>
                    <a:gd name="T67" fmla="*/ 91 h 267"/>
                    <a:gd name="T68" fmla="*/ 60 w 274"/>
                    <a:gd name="T69" fmla="*/ 88 h 267"/>
                    <a:gd name="T70" fmla="*/ 46 w 274"/>
                    <a:gd name="T71" fmla="*/ 106 h 267"/>
                    <a:gd name="T72" fmla="*/ 35 w 274"/>
                    <a:gd name="T73" fmla="*/ 122 h 267"/>
                    <a:gd name="T74" fmla="*/ 45 w 274"/>
                    <a:gd name="T75" fmla="*/ 157 h 267"/>
                    <a:gd name="T76" fmla="*/ 54 w 274"/>
                    <a:gd name="T77" fmla="*/ 180 h 267"/>
                    <a:gd name="T78" fmla="*/ 87 w 274"/>
                    <a:gd name="T79" fmla="*/ 210 h 267"/>
                    <a:gd name="T80" fmla="*/ 95 w 274"/>
                    <a:gd name="T81" fmla="*/ 188 h 267"/>
                    <a:gd name="T82" fmla="*/ 98 w 274"/>
                    <a:gd name="T83" fmla="*/ 169 h 267"/>
                    <a:gd name="T84" fmla="*/ 104 w 274"/>
                    <a:gd name="T85" fmla="*/ 137 h 267"/>
                    <a:gd name="T86" fmla="*/ 117 w 274"/>
                    <a:gd name="T87" fmla="*/ 122 h 267"/>
                    <a:gd name="T88" fmla="*/ 152 w 274"/>
                    <a:gd name="T89" fmla="*/ 125 h 267"/>
                    <a:gd name="T90" fmla="*/ 165 w 274"/>
                    <a:gd name="T91" fmla="*/ 106 h 267"/>
                    <a:gd name="T92" fmla="*/ 161 w 274"/>
                    <a:gd name="T93" fmla="*/ 81 h 267"/>
                    <a:gd name="T94" fmla="*/ 134 w 274"/>
                    <a:gd name="T95" fmla="*/ 58 h 267"/>
                    <a:gd name="T96" fmla="*/ 111 w 274"/>
                    <a:gd name="T97" fmla="*/ 57 h 267"/>
                    <a:gd name="T98" fmla="*/ 92 w 274"/>
                    <a:gd name="T99" fmla="*/ 68 h 267"/>
                    <a:gd name="T100" fmla="*/ 69 w 274"/>
                    <a:gd name="T101" fmla="*/ 64 h 267"/>
                    <a:gd name="T102" fmla="*/ 73 w 274"/>
                    <a:gd name="T103" fmla="*/ 56 h 267"/>
                    <a:gd name="T104" fmla="*/ 80 w 274"/>
                    <a:gd name="T105" fmla="*/ 45 h 267"/>
                    <a:gd name="T106" fmla="*/ 81 w 274"/>
                    <a:gd name="T107" fmla="*/ 38 h 267"/>
                    <a:gd name="T108" fmla="*/ 96 w 274"/>
                    <a:gd name="T109" fmla="*/ 49 h 267"/>
                    <a:gd name="T110" fmla="*/ 119 w 274"/>
                    <a:gd name="T111" fmla="*/ 47 h 267"/>
                    <a:gd name="T112" fmla="*/ 137 w 274"/>
                    <a:gd name="T113" fmla="*/ 45 h 267"/>
                    <a:gd name="T114" fmla="*/ 141 w 274"/>
                    <a:gd name="T115" fmla="*/ 28 h 267"/>
                    <a:gd name="T116" fmla="*/ 161 w 274"/>
                    <a:gd name="T117" fmla="*/ 22 h 267"/>
                    <a:gd name="T118" fmla="*/ 132 w 274"/>
                    <a:gd name="T119" fmla="*/ 8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4" h="267">
                      <a:moveTo>
                        <a:pt x="161" y="1"/>
                      </a:moveTo>
                      <a:lnTo>
                        <a:pt x="161" y="1"/>
                      </a:lnTo>
                      <a:lnTo>
                        <a:pt x="169" y="3"/>
                      </a:lnTo>
                      <a:lnTo>
                        <a:pt x="178" y="5"/>
                      </a:lnTo>
                      <a:lnTo>
                        <a:pt x="188" y="8"/>
                      </a:lnTo>
                      <a:lnTo>
                        <a:pt x="201" y="14"/>
                      </a:lnTo>
                      <a:lnTo>
                        <a:pt x="214" y="22"/>
                      </a:lnTo>
                      <a:lnTo>
                        <a:pt x="226" y="31"/>
                      </a:lnTo>
                      <a:lnTo>
                        <a:pt x="238" y="43"/>
                      </a:lnTo>
                      <a:lnTo>
                        <a:pt x="238" y="43"/>
                      </a:lnTo>
                      <a:lnTo>
                        <a:pt x="234" y="39"/>
                      </a:lnTo>
                      <a:lnTo>
                        <a:pt x="225" y="31"/>
                      </a:lnTo>
                      <a:lnTo>
                        <a:pt x="213" y="22"/>
                      </a:lnTo>
                      <a:lnTo>
                        <a:pt x="206" y="19"/>
                      </a:lnTo>
                      <a:lnTo>
                        <a:pt x="199" y="18"/>
                      </a:lnTo>
                      <a:lnTo>
                        <a:pt x="197" y="19"/>
                      </a:lnTo>
                      <a:lnTo>
                        <a:pt x="197" y="19"/>
                      </a:lnTo>
                      <a:lnTo>
                        <a:pt x="198" y="22"/>
                      </a:lnTo>
                      <a:lnTo>
                        <a:pt x="198" y="22"/>
                      </a:lnTo>
                      <a:lnTo>
                        <a:pt x="199" y="24"/>
                      </a:lnTo>
                      <a:lnTo>
                        <a:pt x="199" y="24"/>
                      </a:lnTo>
                      <a:lnTo>
                        <a:pt x="199" y="27"/>
                      </a:lnTo>
                      <a:lnTo>
                        <a:pt x="201" y="30"/>
                      </a:lnTo>
                      <a:lnTo>
                        <a:pt x="201" y="30"/>
                      </a:lnTo>
                      <a:lnTo>
                        <a:pt x="202" y="30"/>
                      </a:lnTo>
                      <a:lnTo>
                        <a:pt x="202" y="30"/>
                      </a:lnTo>
                      <a:lnTo>
                        <a:pt x="203" y="33"/>
                      </a:lnTo>
                      <a:lnTo>
                        <a:pt x="203" y="33"/>
                      </a:lnTo>
                      <a:lnTo>
                        <a:pt x="203" y="34"/>
                      </a:lnTo>
                      <a:lnTo>
                        <a:pt x="203" y="37"/>
                      </a:lnTo>
                      <a:lnTo>
                        <a:pt x="203" y="39"/>
                      </a:lnTo>
                      <a:lnTo>
                        <a:pt x="206" y="39"/>
                      </a:lnTo>
                      <a:lnTo>
                        <a:pt x="206" y="39"/>
                      </a:lnTo>
                      <a:lnTo>
                        <a:pt x="209" y="39"/>
                      </a:lnTo>
                      <a:lnTo>
                        <a:pt x="209" y="39"/>
                      </a:lnTo>
                      <a:lnTo>
                        <a:pt x="210" y="38"/>
                      </a:lnTo>
                      <a:lnTo>
                        <a:pt x="210" y="38"/>
                      </a:lnTo>
                      <a:lnTo>
                        <a:pt x="207" y="35"/>
                      </a:lnTo>
                      <a:lnTo>
                        <a:pt x="207" y="35"/>
                      </a:lnTo>
                      <a:lnTo>
                        <a:pt x="207" y="35"/>
                      </a:lnTo>
                      <a:lnTo>
                        <a:pt x="207" y="35"/>
                      </a:lnTo>
                      <a:lnTo>
                        <a:pt x="209" y="34"/>
                      </a:lnTo>
                      <a:lnTo>
                        <a:pt x="210" y="33"/>
                      </a:lnTo>
                      <a:lnTo>
                        <a:pt x="210" y="33"/>
                      </a:lnTo>
                      <a:lnTo>
                        <a:pt x="214" y="35"/>
                      </a:lnTo>
                      <a:lnTo>
                        <a:pt x="215" y="37"/>
                      </a:lnTo>
                      <a:lnTo>
                        <a:pt x="215" y="37"/>
                      </a:lnTo>
                      <a:lnTo>
                        <a:pt x="217" y="39"/>
                      </a:lnTo>
                      <a:lnTo>
                        <a:pt x="217" y="39"/>
                      </a:lnTo>
                      <a:lnTo>
                        <a:pt x="215" y="41"/>
                      </a:lnTo>
                      <a:lnTo>
                        <a:pt x="215" y="41"/>
                      </a:lnTo>
                      <a:lnTo>
                        <a:pt x="214" y="42"/>
                      </a:lnTo>
                      <a:lnTo>
                        <a:pt x="214" y="42"/>
                      </a:lnTo>
                      <a:lnTo>
                        <a:pt x="215" y="45"/>
                      </a:lnTo>
                      <a:lnTo>
                        <a:pt x="215" y="45"/>
                      </a:lnTo>
                      <a:lnTo>
                        <a:pt x="215" y="45"/>
                      </a:lnTo>
                      <a:lnTo>
                        <a:pt x="217" y="45"/>
                      </a:lnTo>
                      <a:lnTo>
                        <a:pt x="217" y="45"/>
                      </a:lnTo>
                      <a:lnTo>
                        <a:pt x="221" y="43"/>
                      </a:lnTo>
                      <a:lnTo>
                        <a:pt x="221" y="43"/>
                      </a:lnTo>
                      <a:lnTo>
                        <a:pt x="224" y="43"/>
                      </a:lnTo>
                      <a:lnTo>
                        <a:pt x="224" y="43"/>
                      </a:lnTo>
                      <a:lnTo>
                        <a:pt x="225" y="45"/>
                      </a:lnTo>
                      <a:lnTo>
                        <a:pt x="225" y="45"/>
                      </a:lnTo>
                      <a:lnTo>
                        <a:pt x="229" y="47"/>
                      </a:lnTo>
                      <a:lnTo>
                        <a:pt x="229" y="47"/>
                      </a:lnTo>
                      <a:lnTo>
                        <a:pt x="230" y="47"/>
                      </a:lnTo>
                      <a:lnTo>
                        <a:pt x="230" y="47"/>
                      </a:lnTo>
                      <a:lnTo>
                        <a:pt x="232" y="51"/>
                      </a:lnTo>
                      <a:lnTo>
                        <a:pt x="232" y="51"/>
                      </a:lnTo>
                      <a:lnTo>
                        <a:pt x="234" y="53"/>
                      </a:lnTo>
                      <a:lnTo>
                        <a:pt x="234" y="53"/>
                      </a:lnTo>
                      <a:lnTo>
                        <a:pt x="237" y="54"/>
                      </a:lnTo>
                      <a:lnTo>
                        <a:pt x="238" y="56"/>
                      </a:lnTo>
                      <a:lnTo>
                        <a:pt x="238" y="56"/>
                      </a:lnTo>
                      <a:lnTo>
                        <a:pt x="240" y="58"/>
                      </a:lnTo>
                      <a:lnTo>
                        <a:pt x="240" y="58"/>
                      </a:lnTo>
                      <a:lnTo>
                        <a:pt x="245" y="62"/>
                      </a:lnTo>
                      <a:lnTo>
                        <a:pt x="245" y="62"/>
                      </a:lnTo>
                      <a:lnTo>
                        <a:pt x="248" y="65"/>
                      </a:lnTo>
                      <a:lnTo>
                        <a:pt x="248" y="65"/>
                      </a:lnTo>
                      <a:lnTo>
                        <a:pt x="248" y="69"/>
                      </a:lnTo>
                      <a:lnTo>
                        <a:pt x="248" y="69"/>
                      </a:lnTo>
                      <a:lnTo>
                        <a:pt x="249" y="73"/>
                      </a:lnTo>
                      <a:lnTo>
                        <a:pt x="249" y="73"/>
                      </a:lnTo>
                      <a:lnTo>
                        <a:pt x="251" y="76"/>
                      </a:lnTo>
                      <a:lnTo>
                        <a:pt x="251" y="76"/>
                      </a:lnTo>
                      <a:lnTo>
                        <a:pt x="253" y="77"/>
                      </a:lnTo>
                      <a:lnTo>
                        <a:pt x="253" y="77"/>
                      </a:lnTo>
                      <a:lnTo>
                        <a:pt x="257" y="80"/>
                      </a:lnTo>
                      <a:lnTo>
                        <a:pt x="257" y="80"/>
                      </a:lnTo>
                      <a:lnTo>
                        <a:pt x="259" y="81"/>
                      </a:lnTo>
                      <a:lnTo>
                        <a:pt x="259" y="83"/>
                      </a:lnTo>
                      <a:lnTo>
                        <a:pt x="259" y="83"/>
                      </a:lnTo>
                      <a:lnTo>
                        <a:pt x="257" y="84"/>
                      </a:lnTo>
                      <a:lnTo>
                        <a:pt x="257" y="84"/>
                      </a:lnTo>
                      <a:lnTo>
                        <a:pt x="255" y="84"/>
                      </a:lnTo>
                      <a:lnTo>
                        <a:pt x="255" y="84"/>
                      </a:lnTo>
                      <a:lnTo>
                        <a:pt x="255" y="87"/>
                      </a:lnTo>
                      <a:lnTo>
                        <a:pt x="255" y="87"/>
                      </a:lnTo>
                      <a:lnTo>
                        <a:pt x="255" y="88"/>
                      </a:lnTo>
                      <a:lnTo>
                        <a:pt x="255" y="89"/>
                      </a:lnTo>
                      <a:lnTo>
                        <a:pt x="255" y="89"/>
                      </a:lnTo>
                      <a:lnTo>
                        <a:pt x="252" y="91"/>
                      </a:lnTo>
                      <a:lnTo>
                        <a:pt x="251" y="91"/>
                      </a:lnTo>
                      <a:lnTo>
                        <a:pt x="248" y="92"/>
                      </a:lnTo>
                      <a:lnTo>
                        <a:pt x="247" y="93"/>
                      </a:lnTo>
                      <a:lnTo>
                        <a:pt x="247" y="93"/>
                      </a:lnTo>
                      <a:lnTo>
                        <a:pt x="247" y="95"/>
                      </a:lnTo>
                      <a:lnTo>
                        <a:pt x="247" y="95"/>
                      </a:lnTo>
                      <a:lnTo>
                        <a:pt x="249" y="96"/>
                      </a:lnTo>
                      <a:lnTo>
                        <a:pt x="249" y="96"/>
                      </a:lnTo>
                      <a:lnTo>
                        <a:pt x="249" y="95"/>
                      </a:lnTo>
                      <a:lnTo>
                        <a:pt x="249" y="95"/>
                      </a:lnTo>
                      <a:lnTo>
                        <a:pt x="249" y="93"/>
                      </a:lnTo>
                      <a:lnTo>
                        <a:pt x="251" y="93"/>
                      </a:lnTo>
                      <a:lnTo>
                        <a:pt x="251" y="93"/>
                      </a:lnTo>
                      <a:lnTo>
                        <a:pt x="253" y="93"/>
                      </a:lnTo>
                      <a:lnTo>
                        <a:pt x="253" y="93"/>
                      </a:lnTo>
                      <a:lnTo>
                        <a:pt x="256" y="93"/>
                      </a:lnTo>
                      <a:lnTo>
                        <a:pt x="256" y="93"/>
                      </a:lnTo>
                      <a:lnTo>
                        <a:pt x="256" y="92"/>
                      </a:lnTo>
                      <a:lnTo>
                        <a:pt x="256" y="92"/>
                      </a:lnTo>
                      <a:lnTo>
                        <a:pt x="256" y="92"/>
                      </a:lnTo>
                      <a:lnTo>
                        <a:pt x="256" y="89"/>
                      </a:lnTo>
                      <a:lnTo>
                        <a:pt x="256" y="89"/>
                      </a:lnTo>
                      <a:lnTo>
                        <a:pt x="257" y="87"/>
                      </a:lnTo>
                      <a:lnTo>
                        <a:pt x="257" y="87"/>
                      </a:lnTo>
                      <a:lnTo>
                        <a:pt x="257" y="88"/>
                      </a:lnTo>
                      <a:lnTo>
                        <a:pt x="259" y="87"/>
                      </a:lnTo>
                      <a:lnTo>
                        <a:pt x="259" y="87"/>
                      </a:lnTo>
                      <a:lnTo>
                        <a:pt x="260" y="85"/>
                      </a:lnTo>
                      <a:lnTo>
                        <a:pt x="260" y="85"/>
                      </a:lnTo>
                      <a:lnTo>
                        <a:pt x="262" y="85"/>
                      </a:lnTo>
                      <a:lnTo>
                        <a:pt x="262" y="85"/>
                      </a:lnTo>
                      <a:lnTo>
                        <a:pt x="262" y="85"/>
                      </a:lnTo>
                      <a:lnTo>
                        <a:pt x="262" y="83"/>
                      </a:lnTo>
                      <a:lnTo>
                        <a:pt x="262" y="83"/>
                      </a:lnTo>
                      <a:lnTo>
                        <a:pt x="260" y="80"/>
                      </a:lnTo>
                      <a:lnTo>
                        <a:pt x="260" y="80"/>
                      </a:lnTo>
                      <a:lnTo>
                        <a:pt x="260" y="75"/>
                      </a:lnTo>
                      <a:lnTo>
                        <a:pt x="260" y="75"/>
                      </a:lnTo>
                      <a:lnTo>
                        <a:pt x="263" y="80"/>
                      </a:lnTo>
                      <a:lnTo>
                        <a:pt x="266" y="89"/>
                      </a:lnTo>
                      <a:lnTo>
                        <a:pt x="266" y="89"/>
                      </a:lnTo>
                      <a:lnTo>
                        <a:pt x="264" y="89"/>
                      </a:lnTo>
                      <a:lnTo>
                        <a:pt x="264" y="91"/>
                      </a:lnTo>
                      <a:lnTo>
                        <a:pt x="264" y="91"/>
                      </a:lnTo>
                      <a:lnTo>
                        <a:pt x="264" y="93"/>
                      </a:lnTo>
                      <a:lnTo>
                        <a:pt x="264" y="93"/>
                      </a:lnTo>
                      <a:lnTo>
                        <a:pt x="264" y="98"/>
                      </a:lnTo>
                      <a:lnTo>
                        <a:pt x="264" y="98"/>
                      </a:lnTo>
                      <a:lnTo>
                        <a:pt x="264" y="103"/>
                      </a:lnTo>
                      <a:lnTo>
                        <a:pt x="264" y="103"/>
                      </a:lnTo>
                      <a:lnTo>
                        <a:pt x="264" y="107"/>
                      </a:lnTo>
                      <a:lnTo>
                        <a:pt x="264" y="107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3" y="114"/>
                      </a:lnTo>
                      <a:lnTo>
                        <a:pt x="263" y="114"/>
                      </a:lnTo>
                      <a:lnTo>
                        <a:pt x="263" y="115"/>
                      </a:lnTo>
                      <a:lnTo>
                        <a:pt x="262" y="114"/>
                      </a:lnTo>
                      <a:lnTo>
                        <a:pt x="262" y="114"/>
                      </a:lnTo>
                      <a:lnTo>
                        <a:pt x="260" y="110"/>
                      </a:lnTo>
                      <a:lnTo>
                        <a:pt x="259" y="110"/>
                      </a:lnTo>
                      <a:lnTo>
                        <a:pt x="259" y="110"/>
                      </a:lnTo>
                      <a:lnTo>
                        <a:pt x="259" y="108"/>
                      </a:lnTo>
                      <a:lnTo>
                        <a:pt x="256" y="108"/>
                      </a:lnTo>
                      <a:lnTo>
                        <a:pt x="256" y="108"/>
                      </a:lnTo>
                      <a:lnTo>
                        <a:pt x="255" y="108"/>
                      </a:lnTo>
                      <a:lnTo>
                        <a:pt x="253" y="108"/>
                      </a:lnTo>
                      <a:lnTo>
                        <a:pt x="253" y="108"/>
                      </a:lnTo>
                      <a:lnTo>
                        <a:pt x="253" y="111"/>
                      </a:lnTo>
                      <a:lnTo>
                        <a:pt x="253" y="112"/>
                      </a:lnTo>
                      <a:lnTo>
                        <a:pt x="253" y="112"/>
                      </a:lnTo>
                      <a:lnTo>
                        <a:pt x="248" y="111"/>
                      </a:lnTo>
                      <a:lnTo>
                        <a:pt x="248" y="111"/>
                      </a:lnTo>
                      <a:lnTo>
                        <a:pt x="247" y="111"/>
                      </a:lnTo>
                      <a:lnTo>
                        <a:pt x="247" y="112"/>
                      </a:lnTo>
                      <a:lnTo>
                        <a:pt x="247" y="112"/>
                      </a:lnTo>
                      <a:lnTo>
                        <a:pt x="245" y="115"/>
                      </a:lnTo>
                      <a:lnTo>
                        <a:pt x="244" y="116"/>
                      </a:lnTo>
                      <a:lnTo>
                        <a:pt x="244" y="116"/>
                      </a:lnTo>
                      <a:lnTo>
                        <a:pt x="244" y="118"/>
                      </a:lnTo>
                      <a:lnTo>
                        <a:pt x="243" y="121"/>
                      </a:lnTo>
                      <a:lnTo>
                        <a:pt x="243" y="121"/>
                      </a:lnTo>
                      <a:lnTo>
                        <a:pt x="241" y="122"/>
                      </a:lnTo>
                      <a:lnTo>
                        <a:pt x="238" y="122"/>
                      </a:lnTo>
                      <a:lnTo>
                        <a:pt x="238" y="122"/>
                      </a:lnTo>
                      <a:lnTo>
                        <a:pt x="234" y="123"/>
                      </a:lnTo>
                      <a:lnTo>
                        <a:pt x="234" y="123"/>
                      </a:lnTo>
                      <a:lnTo>
                        <a:pt x="234" y="125"/>
                      </a:lnTo>
                      <a:lnTo>
                        <a:pt x="233" y="126"/>
                      </a:lnTo>
                      <a:lnTo>
                        <a:pt x="233" y="126"/>
                      </a:lnTo>
                      <a:lnTo>
                        <a:pt x="232" y="127"/>
                      </a:lnTo>
                      <a:lnTo>
                        <a:pt x="230" y="129"/>
                      </a:lnTo>
                      <a:lnTo>
                        <a:pt x="230" y="129"/>
                      </a:lnTo>
                      <a:lnTo>
                        <a:pt x="230" y="133"/>
                      </a:lnTo>
                      <a:lnTo>
                        <a:pt x="230" y="133"/>
                      </a:lnTo>
                      <a:lnTo>
                        <a:pt x="230" y="134"/>
                      </a:lnTo>
                      <a:lnTo>
                        <a:pt x="230" y="135"/>
                      </a:lnTo>
                      <a:lnTo>
                        <a:pt x="230" y="135"/>
                      </a:lnTo>
                      <a:lnTo>
                        <a:pt x="226" y="137"/>
                      </a:lnTo>
                      <a:lnTo>
                        <a:pt x="226" y="137"/>
                      </a:lnTo>
                      <a:lnTo>
                        <a:pt x="226" y="137"/>
                      </a:lnTo>
                      <a:lnTo>
                        <a:pt x="226" y="138"/>
                      </a:lnTo>
                      <a:lnTo>
                        <a:pt x="225" y="139"/>
                      </a:lnTo>
                      <a:lnTo>
                        <a:pt x="225" y="139"/>
                      </a:lnTo>
                      <a:lnTo>
                        <a:pt x="220" y="141"/>
                      </a:lnTo>
                      <a:lnTo>
                        <a:pt x="220" y="141"/>
                      </a:lnTo>
                      <a:lnTo>
                        <a:pt x="220" y="142"/>
                      </a:lnTo>
                      <a:lnTo>
                        <a:pt x="220" y="144"/>
                      </a:lnTo>
                      <a:lnTo>
                        <a:pt x="218" y="144"/>
                      </a:lnTo>
                      <a:lnTo>
                        <a:pt x="218" y="144"/>
                      </a:lnTo>
                      <a:lnTo>
                        <a:pt x="215" y="144"/>
                      </a:lnTo>
                      <a:lnTo>
                        <a:pt x="213" y="144"/>
                      </a:lnTo>
                      <a:lnTo>
                        <a:pt x="213" y="144"/>
                      </a:lnTo>
                      <a:lnTo>
                        <a:pt x="211" y="145"/>
                      </a:lnTo>
                      <a:lnTo>
                        <a:pt x="209" y="148"/>
                      </a:lnTo>
                      <a:lnTo>
                        <a:pt x="209" y="148"/>
                      </a:lnTo>
                      <a:lnTo>
                        <a:pt x="203" y="152"/>
                      </a:lnTo>
                      <a:lnTo>
                        <a:pt x="203" y="152"/>
                      </a:lnTo>
                      <a:lnTo>
                        <a:pt x="202" y="152"/>
                      </a:lnTo>
                      <a:lnTo>
                        <a:pt x="202" y="154"/>
                      </a:lnTo>
                      <a:lnTo>
                        <a:pt x="202" y="154"/>
                      </a:lnTo>
                      <a:lnTo>
                        <a:pt x="202" y="157"/>
                      </a:lnTo>
                      <a:lnTo>
                        <a:pt x="203" y="158"/>
                      </a:lnTo>
                      <a:lnTo>
                        <a:pt x="203" y="158"/>
                      </a:lnTo>
                      <a:lnTo>
                        <a:pt x="207" y="164"/>
                      </a:lnTo>
                      <a:lnTo>
                        <a:pt x="207" y="164"/>
                      </a:lnTo>
                      <a:lnTo>
                        <a:pt x="209" y="167"/>
                      </a:lnTo>
                      <a:lnTo>
                        <a:pt x="207" y="169"/>
                      </a:lnTo>
                      <a:lnTo>
                        <a:pt x="207" y="169"/>
                      </a:lnTo>
                      <a:lnTo>
                        <a:pt x="206" y="173"/>
                      </a:lnTo>
                      <a:lnTo>
                        <a:pt x="206" y="173"/>
                      </a:lnTo>
                      <a:lnTo>
                        <a:pt x="206" y="176"/>
                      </a:lnTo>
                      <a:lnTo>
                        <a:pt x="206" y="179"/>
                      </a:lnTo>
                      <a:lnTo>
                        <a:pt x="206" y="179"/>
                      </a:lnTo>
                      <a:lnTo>
                        <a:pt x="209" y="183"/>
                      </a:lnTo>
                      <a:lnTo>
                        <a:pt x="209" y="183"/>
                      </a:lnTo>
                      <a:lnTo>
                        <a:pt x="207" y="184"/>
                      </a:lnTo>
                      <a:lnTo>
                        <a:pt x="207" y="186"/>
                      </a:lnTo>
                      <a:lnTo>
                        <a:pt x="207" y="187"/>
                      </a:lnTo>
                      <a:lnTo>
                        <a:pt x="207" y="187"/>
                      </a:lnTo>
                      <a:lnTo>
                        <a:pt x="213" y="191"/>
                      </a:lnTo>
                      <a:lnTo>
                        <a:pt x="213" y="191"/>
                      </a:lnTo>
                      <a:lnTo>
                        <a:pt x="217" y="194"/>
                      </a:lnTo>
                      <a:lnTo>
                        <a:pt x="217" y="194"/>
                      </a:lnTo>
                      <a:lnTo>
                        <a:pt x="217" y="199"/>
                      </a:lnTo>
                      <a:lnTo>
                        <a:pt x="217" y="199"/>
                      </a:lnTo>
                      <a:lnTo>
                        <a:pt x="220" y="204"/>
                      </a:lnTo>
                      <a:lnTo>
                        <a:pt x="221" y="209"/>
                      </a:lnTo>
                      <a:lnTo>
                        <a:pt x="220" y="211"/>
                      </a:lnTo>
                      <a:lnTo>
                        <a:pt x="220" y="211"/>
                      </a:lnTo>
                      <a:lnTo>
                        <a:pt x="218" y="214"/>
                      </a:lnTo>
                      <a:lnTo>
                        <a:pt x="218" y="215"/>
                      </a:lnTo>
                      <a:lnTo>
                        <a:pt x="218" y="215"/>
                      </a:lnTo>
                      <a:lnTo>
                        <a:pt x="220" y="218"/>
                      </a:lnTo>
                      <a:lnTo>
                        <a:pt x="220" y="218"/>
                      </a:lnTo>
                      <a:lnTo>
                        <a:pt x="222" y="219"/>
                      </a:lnTo>
                      <a:lnTo>
                        <a:pt x="222" y="219"/>
                      </a:lnTo>
                      <a:lnTo>
                        <a:pt x="222" y="221"/>
                      </a:lnTo>
                      <a:lnTo>
                        <a:pt x="222" y="221"/>
                      </a:lnTo>
                      <a:lnTo>
                        <a:pt x="218" y="226"/>
                      </a:lnTo>
                      <a:lnTo>
                        <a:pt x="218" y="226"/>
                      </a:lnTo>
                      <a:lnTo>
                        <a:pt x="217" y="230"/>
                      </a:lnTo>
                      <a:lnTo>
                        <a:pt x="217" y="230"/>
                      </a:lnTo>
                      <a:lnTo>
                        <a:pt x="213" y="236"/>
                      </a:lnTo>
                      <a:lnTo>
                        <a:pt x="213" y="236"/>
                      </a:lnTo>
                      <a:lnTo>
                        <a:pt x="210" y="237"/>
                      </a:lnTo>
                      <a:lnTo>
                        <a:pt x="210" y="238"/>
                      </a:lnTo>
                      <a:lnTo>
                        <a:pt x="210" y="238"/>
                      </a:lnTo>
                      <a:lnTo>
                        <a:pt x="209" y="241"/>
                      </a:lnTo>
                      <a:lnTo>
                        <a:pt x="209" y="242"/>
                      </a:lnTo>
                      <a:lnTo>
                        <a:pt x="210" y="241"/>
                      </a:lnTo>
                      <a:lnTo>
                        <a:pt x="210" y="241"/>
                      </a:lnTo>
                      <a:lnTo>
                        <a:pt x="215" y="237"/>
                      </a:lnTo>
                      <a:lnTo>
                        <a:pt x="215" y="237"/>
                      </a:lnTo>
                      <a:lnTo>
                        <a:pt x="221" y="234"/>
                      </a:lnTo>
                      <a:lnTo>
                        <a:pt x="224" y="232"/>
                      </a:lnTo>
                      <a:lnTo>
                        <a:pt x="224" y="232"/>
                      </a:lnTo>
                      <a:lnTo>
                        <a:pt x="225" y="232"/>
                      </a:lnTo>
                      <a:lnTo>
                        <a:pt x="225" y="233"/>
                      </a:lnTo>
                      <a:lnTo>
                        <a:pt x="226" y="228"/>
                      </a:lnTo>
                      <a:lnTo>
                        <a:pt x="226" y="228"/>
                      </a:lnTo>
                      <a:lnTo>
                        <a:pt x="230" y="219"/>
                      </a:lnTo>
                      <a:lnTo>
                        <a:pt x="233" y="217"/>
                      </a:lnTo>
                      <a:lnTo>
                        <a:pt x="233" y="217"/>
                      </a:lnTo>
                      <a:lnTo>
                        <a:pt x="236" y="211"/>
                      </a:lnTo>
                      <a:lnTo>
                        <a:pt x="236" y="211"/>
                      </a:lnTo>
                      <a:lnTo>
                        <a:pt x="238" y="206"/>
                      </a:lnTo>
                      <a:lnTo>
                        <a:pt x="238" y="206"/>
                      </a:lnTo>
                      <a:lnTo>
                        <a:pt x="240" y="204"/>
                      </a:lnTo>
                      <a:lnTo>
                        <a:pt x="241" y="204"/>
                      </a:lnTo>
                      <a:lnTo>
                        <a:pt x="243" y="204"/>
                      </a:lnTo>
                      <a:lnTo>
                        <a:pt x="243" y="200"/>
                      </a:lnTo>
                      <a:lnTo>
                        <a:pt x="243" y="200"/>
                      </a:lnTo>
                      <a:lnTo>
                        <a:pt x="244" y="196"/>
                      </a:lnTo>
                      <a:lnTo>
                        <a:pt x="247" y="192"/>
                      </a:lnTo>
                      <a:lnTo>
                        <a:pt x="247" y="192"/>
                      </a:lnTo>
                      <a:lnTo>
                        <a:pt x="247" y="188"/>
                      </a:lnTo>
                      <a:lnTo>
                        <a:pt x="247" y="186"/>
                      </a:lnTo>
                      <a:lnTo>
                        <a:pt x="247" y="184"/>
                      </a:lnTo>
                      <a:lnTo>
                        <a:pt x="248" y="181"/>
                      </a:lnTo>
                      <a:lnTo>
                        <a:pt x="248" y="181"/>
                      </a:lnTo>
                      <a:lnTo>
                        <a:pt x="252" y="179"/>
                      </a:lnTo>
                      <a:lnTo>
                        <a:pt x="253" y="177"/>
                      </a:lnTo>
                      <a:lnTo>
                        <a:pt x="253" y="177"/>
                      </a:lnTo>
                      <a:lnTo>
                        <a:pt x="256" y="172"/>
                      </a:lnTo>
                      <a:lnTo>
                        <a:pt x="256" y="172"/>
                      </a:lnTo>
                      <a:lnTo>
                        <a:pt x="262" y="164"/>
                      </a:lnTo>
                      <a:lnTo>
                        <a:pt x="263" y="160"/>
                      </a:lnTo>
                      <a:lnTo>
                        <a:pt x="264" y="153"/>
                      </a:lnTo>
                      <a:lnTo>
                        <a:pt x="264" y="153"/>
                      </a:lnTo>
                      <a:lnTo>
                        <a:pt x="264" y="141"/>
                      </a:lnTo>
                      <a:lnTo>
                        <a:pt x="264" y="141"/>
                      </a:lnTo>
                      <a:lnTo>
                        <a:pt x="266" y="138"/>
                      </a:lnTo>
                      <a:lnTo>
                        <a:pt x="267" y="135"/>
                      </a:lnTo>
                      <a:lnTo>
                        <a:pt x="267" y="131"/>
                      </a:lnTo>
                      <a:lnTo>
                        <a:pt x="267" y="131"/>
                      </a:lnTo>
                      <a:lnTo>
                        <a:pt x="266" y="127"/>
                      </a:lnTo>
                      <a:lnTo>
                        <a:pt x="266" y="126"/>
                      </a:lnTo>
                      <a:lnTo>
                        <a:pt x="266" y="126"/>
                      </a:lnTo>
                      <a:lnTo>
                        <a:pt x="267" y="123"/>
                      </a:lnTo>
                      <a:lnTo>
                        <a:pt x="268" y="122"/>
                      </a:lnTo>
                      <a:lnTo>
                        <a:pt x="268" y="122"/>
                      </a:lnTo>
                      <a:lnTo>
                        <a:pt x="271" y="118"/>
                      </a:lnTo>
                      <a:lnTo>
                        <a:pt x="271" y="118"/>
                      </a:lnTo>
                      <a:lnTo>
                        <a:pt x="272" y="114"/>
                      </a:lnTo>
                      <a:lnTo>
                        <a:pt x="274" y="115"/>
                      </a:lnTo>
                      <a:lnTo>
                        <a:pt x="274" y="115"/>
                      </a:lnTo>
                      <a:lnTo>
                        <a:pt x="274" y="121"/>
                      </a:lnTo>
                      <a:lnTo>
                        <a:pt x="274" y="135"/>
                      </a:lnTo>
                      <a:lnTo>
                        <a:pt x="270" y="157"/>
                      </a:lnTo>
                      <a:lnTo>
                        <a:pt x="267" y="171"/>
                      </a:lnTo>
                      <a:lnTo>
                        <a:pt x="263" y="183"/>
                      </a:lnTo>
                      <a:lnTo>
                        <a:pt x="257" y="196"/>
                      </a:lnTo>
                      <a:lnTo>
                        <a:pt x="249" y="210"/>
                      </a:lnTo>
                      <a:lnTo>
                        <a:pt x="240" y="223"/>
                      </a:lnTo>
                      <a:lnTo>
                        <a:pt x="229" y="234"/>
                      </a:lnTo>
                      <a:lnTo>
                        <a:pt x="214" y="245"/>
                      </a:lnTo>
                      <a:lnTo>
                        <a:pt x="198" y="255"/>
                      </a:lnTo>
                      <a:lnTo>
                        <a:pt x="178" y="261"/>
                      </a:lnTo>
                      <a:lnTo>
                        <a:pt x="155" y="267"/>
                      </a:lnTo>
                      <a:lnTo>
                        <a:pt x="155" y="267"/>
                      </a:lnTo>
                      <a:lnTo>
                        <a:pt x="169" y="263"/>
                      </a:lnTo>
                      <a:lnTo>
                        <a:pt x="182" y="259"/>
                      </a:lnTo>
                      <a:lnTo>
                        <a:pt x="186" y="256"/>
                      </a:lnTo>
                      <a:lnTo>
                        <a:pt x="187" y="255"/>
                      </a:lnTo>
                      <a:lnTo>
                        <a:pt x="187" y="255"/>
                      </a:lnTo>
                      <a:lnTo>
                        <a:pt x="187" y="252"/>
                      </a:lnTo>
                      <a:lnTo>
                        <a:pt x="187" y="249"/>
                      </a:lnTo>
                      <a:lnTo>
                        <a:pt x="187" y="249"/>
                      </a:lnTo>
                      <a:lnTo>
                        <a:pt x="187" y="249"/>
                      </a:lnTo>
                      <a:lnTo>
                        <a:pt x="184" y="249"/>
                      </a:lnTo>
                      <a:lnTo>
                        <a:pt x="182" y="248"/>
                      </a:lnTo>
                      <a:lnTo>
                        <a:pt x="182" y="248"/>
                      </a:lnTo>
                      <a:lnTo>
                        <a:pt x="178" y="245"/>
                      </a:lnTo>
                      <a:lnTo>
                        <a:pt x="178" y="246"/>
                      </a:lnTo>
                      <a:lnTo>
                        <a:pt x="178" y="246"/>
                      </a:lnTo>
                      <a:lnTo>
                        <a:pt x="173" y="246"/>
                      </a:lnTo>
                      <a:lnTo>
                        <a:pt x="173" y="246"/>
                      </a:lnTo>
                      <a:lnTo>
                        <a:pt x="168" y="246"/>
                      </a:lnTo>
                      <a:lnTo>
                        <a:pt x="165" y="245"/>
                      </a:lnTo>
                      <a:lnTo>
                        <a:pt x="165" y="245"/>
                      </a:lnTo>
                      <a:lnTo>
                        <a:pt x="161" y="242"/>
                      </a:lnTo>
                      <a:lnTo>
                        <a:pt x="160" y="241"/>
                      </a:lnTo>
                      <a:lnTo>
                        <a:pt x="159" y="242"/>
                      </a:lnTo>
                      <a:lnTo>
                        <a:pt x="159" y="242"/>
                      </a:lnTo>
                      <a:lnTo>
                        <a:pt x="159" y="244"/>
                      </a:lnTo>
                      <a:lnTo>
                        <a:pt x="159" y="244"/>
                      </a:lnTo>
                      <a:lnTo>
                        <a:pt x="157" y="245"/>
                      </a:lnTo>
                      <a:lnTo>
                        <a:pt x="157" y="245"/>
                      </a:lnTo>
                      <a:lnTo>
                        <a:pt x="156" y="245"/>
                      </a:lnTo>
                      <a:lnTo>
                        <a:pt x="153" y="245"/>
                      </a:lnTo>
                      <a:lnTo>
                        <a:pt x="149" y="245"/>
                      </a:lnTo>
                      <a:lnTo>
                        <a:pt x="149" y="245"/>
                      </a:lnTo>
                      <a:lnTo>
                        <a:pt x="145" y="245"/>
                      </a:lnTo>
                      <a:lnTo>
                        <a:pt x="140" y="244"/>
                      </a:lnTo>
                      <a:lnTo>
                        <a:pt x="140" y="244"/>
                      </a:lnTo>
                      <a:lnTo>
                        <a:pt x="138" y="242"/>
                      </a:lnTo>
                      <a:lnTo>
                        <a:pt x="137" y="242"/>
                      </a:lnTo>
                      <a:lnTo>
                        <a:pt x="137" y="242"/>
                      </a:lnTo>
                      <a:lnTo>
                        <a:pt x="136" y="244"/>
                      </a:lnTo>
                      <a:lnTo>
                        <a:pt x="134" y="245"/>
                      </a:lnTo>
                      <a:lnTo>
                        <a:pt x="140" y="248"/>
                      </a:lnTo>
                      <a:lnTo>
                        <a:pt x="144" y="251"/>
                      </a:lnTo>
                      <a:lnTo>
                        <a:pt x="144" y="251"/>
                      </a:lnTo>
                      <a:lnTo>
                        <a:pt x="145" y="252"/>
                      </a:lnTo>
                      <a:lnTo>
                        <a:pt x="145" y="252"/>
                      </a:lnTo>
                      <a:lnTo>
                        <a:pt x="145" y="253"/>
                      </a:lnTo>
                      <a:lnTo>
                        <a:pt x="145" y="253"/>
                      </a:lnTo>
                      <a:lnTo>
                        <a:pt x="142" y="253"/>
                      </a:lnTo>
                      <a:lnTo>
                        <a:pt x="140" y="253"/>
                      </a:lnTo>
                      <a:lnTo>
                        <a:pt x="140" y="253"/>
                      </a:lnTo>
                      <a:lnTo>
                        <a:pt x="134" y="256"/>
                      </a:lnTo>
                      <a:lnTo>
                        <a:pt x="133" y="256"/>
                      </a:lnTo>
                      <a:lnTo>
                        <a:pt x="130" y="256"/>
                      </a:lnTo>
                      <a:lnTo>
                        <a:pt x="130" y="256"/>
                      </a:lnTo>
                      <a:lnTo>
                        <a:pt x="127" y="251"/>
                      </a:lnTo>
                      <a:lnTo>
                        <a:pt x="127" y="251"/>
                      </a:lnTo>
                      <a:lnTo>
                        <a:pt x="127" y="249"/>
                      </a:lnTo>
                      <a:lnTo>
                        <a:pt x="126" y="248"/>
                      </a:lnTo>
                      <a:lnTo>
                        <a:pt x="125" y="248"/>
                      </a:lnTo>
                      <a:lnTo>
                        <a:pt x="125" y="248"/>
                      </a:lnTo>
                      <a:lnTo>
                        <a:pt x="121" y="248"/>
                      </a:lnTo>
                      <a:lnTo>
                        <a:pt x="123" y="252"/>
                      </a:lnTo>
                      <a:lnTo>
                        <a:pt x="123" y="252"/>
                      </a:lnTo>
                      <a:lnTo>
                        <a:pt x="118" y="252"/>
                      </a:lnTo>
                      <a:lnTo>
                        <a:pt x="118" y="252"/>
                      </a:lnTo>
                      <a:lnTo>
                        <a:pt x="115" y="253"/>
                      </a:lnTo>
                      <a:lnTo>
                        <a:pt x="115" y="253"/>
                      </a:lnTo>
                      <a:lnTo>
                        <a:pt x="114" y="252"/>
                      </a:lnTo>
                      <a:lnTo>
                        <a:pt x="114" y="252"/>
                      </a:lnTo>
                      <a:lnTo>
                        <a:pt x="111" y="251"/>
                      </a:lnTo>
                      <a:lnTo>
                        <a:pt x="108" y="251"/>
                      </a:lnTo>
                      <a:lnTo>
                        <a:pt x="108" y="251"/>
                      </a:lnTo>
                      <a:lnTo>
                        <a:pt x="102" y="249"/>
                      </a:lnTo>
                      <a:lnTo>
                        <a:pt x="102" y="249"/>
                      </a:lnTo>
                      <a:lnTo>
                        <a:pt x="99" y="249"/>
                      </a:lnTo>
                      <a:lnTo>
                        <a:pt x="99" y="249"/>
                      </a:lnTo>
                      <a:lnTo>
                        <a:pt x="95" y="252"/>
                      </a:lnTo>
                      <a:lnTo>
                        <a:pt x="92" y="252"/>
                      </a:lnTo>
                      <a:lnTo>
                        <a:pt x="92" y="252"/>
                      </a:lnTo>
                      <a:lnTo>
                        <a:pt x="88" y="252"/>
                      </a:lnTo>
                      <a:lnTo>
                        <a:pt x="85" y="252"/>
                      </a:lnTo>
                      <a:lnTo>
                        <a:pt x="85" y="252"/>
                      </a:lnTo>
                      <a:lnTo>
                        <a:pt x="88" y="255"/>
                      </a:lnTo>
                      <a:lnTo>
                        <a:pt x="98" y="259"/>
                      </a:lnTo>
                      <a:lnTo>
                        <a:pt x="104" y="261"/>
                      </a:lnTo>
                      <a:lnTo>
                        <a:pt x="113" y="264"/>
                      </a:lnTo>
                      <a:lnTo>
                        <a:pt x="122" y="265"/>
                      </a:lnTo>
                      <a:lnTo>
                        <a:pt x="133" y="267"/>
                      </a:lnTo>
                      <a:lnTo>
                        <a:pt x="133" y="267"/>
                      </a:lnTo>
                      <a:lnTo>
                        <a:pt x="121" y="267"/>
                      </a:lnTo>
                      <a:lnTo>
                        <a:pt x="108" y="264"/>
                      </a:lnTo>
                      <a:lnTo>
                        <a:pt x="92" y="260"/>
                      </a:lnTo>
                      <a:lnTo>
                        <a:pt x="73" y="252"/>
                      </a:lnTo>
                      <a:lnTo>
                        <a:pt x="64" y="246"/>
                      </a:lnTo>
                      <a:lnTo>
                        <a:pt x="54" y="240"/>
                      </a:lnTo>
                      <a:lnTo>
                        <a:pt x="45" y="232"/>
                      </a:lnTo>
                      <a:lnTo>
                        <a:pt x="35" y="222"/>
                      </a:lnTo>
                      <a:lnTo>
                        <a:pt x="27" y="211"/>
                      </a:lnTo>
                      <a:lnTo>
                        <a:pt x="19" y="199"/>
                      </a:lnTo>
                      <a:lnTo>
                        <a:pt x="19" y="199"/>
                      </a:lnTo>
                      <a:lnTo>
                        <a:pt x="12" y="186"/>
                      </a:lnTo>
                      <a:lnTo>
                        <a:pt x="7" y="172"/>
                      </a:lnTo>
                      <a:lnTo>
                        <a:pt x="3" y="157"/>
                      </a:lnTo>
                      <a:lnTo>
                        <a:pt x="2" y="142"/>
                      </a:lnTo>
                      <a:lnTo>
                        <a:pt x="0" y="129"/>
                      </a:lnTo>
                      <a:lnTo>
                        <a:pt x="2" y="114"/>
                      </a:lnTo>
                      <a:lnTo>
                        <a:pt x="4" y="100"/>
                      </a:lnTo>
                      <a:lnTo>
                        <a:pt x="10" y="87"/>
                      </a:lnTo>
                      <a:lnTo>
                        <a:pt x="15" y="73"/>
                      </a:lnTo>
                      <a:lnTo>
                        <a:pt x="23" y="61"/>
                      </a:lnTo>
                      <a:lnTo>
                        <a:pt x="31" y="49"/>
                      </a:lnTo>
                      <a:lnTo>
                        <a:pt x="42" y="38"/>
                      </a:lnTo>
                      <a:lnTo>
                        <a:pt x="54" y="28"/>
                      </a:lnTo>
                      <a:lnTo>
                        <a:pt x="68" y="19"/>
                      </a:lnTo>
                      <a:lnTo>
                        <a:pt x="84" y="11"/>
                      </a:lnTo>
                      <a:lnTo>
                        <a:pt x="100" y="4"/>
                      </a:lnTo>
                      <a:lnTo>
                        <a:pt x="100" y="4"/>
                      </a:lnTo>
                      <a:lnTo>
                        <a:pt x="90" y="10"/>
                      </a:lnTo>
                      <a:lnTo>
                        <a:pt x="77" y="16"/>
                      </a:lnTo>
                      <a:lnTo>
                        <a:pt x="62" y="26"/>
                      </a:lnTo>
                      <a:lnTo>
                        <a:pt x="48" y="38"/>
                      </a:lnTo>
                      <a:lnTo>
                        <a:pt x="41" y="46"/>
                      </a:lnTo>
                      <a:lnTo>
                        <a:pt x="33" y="54"/>
                      </a:lnTo>
                      <a:lnTo>
                        <a:pt x="27" y="64"/>
                      </a:lnTo>
                      <a:lnTo>
                        <a:pt x="20" y="75"/>
                      </a:lnTo>
                      <a:lnTo>
                        <a:pt x="15" y="85"/>
                      </a:lnTo>
                      <a:lnTo>
                        <a:pt x="11" y="98"/>
                      </a:lnTo>
                      <a:lnTo>
                        <a:pt x="12" y="99"/>
                      </a:lnTo>
                      <a:lnTo>
                        <a:pt x="12" y="99"/>
                      </a:lnTo>
                      <a:lnTo>
                        <a:pt x="14" y="98"/>
                      </a:lnTo>
                      <a:lnTo>
                        <a:pt x="15" y="95"/>
                      </a:lnTo>
                      <a:lnTo>
                        <a:pt x="15" y="95"/>
                      </a:lnTo>
                      <a:lnTo>
                        <a:pt x="18" y="89"/>
                      </a:lnTo>
                      <a:lnTo>
                        <a:pt x="18" y="89"/>
                      </a:lnTo>
                      <a:lnTo>
                        <a:pt x="19" y="87"/>
                      </a:lnTo>
                      <a:lnTo>
                        <a:pt x="19" y="87"/>
                      </a:lnTo>
                      <a:lnTo>
                        <a:pt x="23" y="84"/>
                      </a:lnTo>
                      <a:lnTo>
                        <a:pt x="23" y="84"/>
                      </a:lnTo>
                      <a:lnTo>
                        <a:pt x="26" y="77"/>
                      </a:lnTo>
                      <a:lnTo>
                        <a:pt x="26" y="77"/>
                      </a:lnTo>
                      <a:lnTo>
                        <a:pt x="29" y="76"/>
                      </a:lnTo>
                      <a:lnTo>
                        <a:pt x="31" y="76"/>
                      </a:lnTo>
                      <a:lnTo>
                        <a:pt x="31" y="76"/>
                      </a:lnTo>
                      <a:lnTo>
                        <a:pt x="33" y="75"/>
                      </a:lnTo>
                      <a:lnTo>
                        <a:pt x="33" y="75"/>
                      </a:lnTo>
                      <a:lnTo>
                        <a:pt x="33" y="75"/>
                      </a:lnTo>
                      <a:lnTo>
                        <a:pt x="31" y="77"/>
                      </a:lnTo>
                      <a:lnTo>
                        <a:pt x="31" y="80"/>
                      </a:lnTo>
                      <a:lnTo>
                        <a:pt x="31" y="84"/>
                      </a:lnTo>
                      <a:lnTo>
                        <a:pt x="31" y="84"/>
                      </a:lnTo>
                      <a:lnTo>
                        <a:pt x="29" y="91"/>
                      </a:lnTo>
                      <a:lnTo>
                        <a:pt x="29" y="91"/>
                      </a:lnTo>
                      <a:lnTo>
                        <a:pt x="30" y="95"/>
                      </a:lnTo>
                      <a:lnTo>
                        <a:pt x="30" y="95"/>
                      </a:lnTo>
                      <a:lnTo>
                        <a:pt x="31" y="98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41" y="102"/>
                      </a:lnTo>
                      <a:lnTo>
                        <a:pt x="41" y="102"/>
                      </a:lnTo>
                      <a:lnTo>
                        <a:pt x="45" y="96"/>
                      </a:lnTo>
                      <a:lnTo>
                        <a:pt x="45" y="96"/>
                      </a:lnTo>
                      <a:lnTo>
                        <a:pt x="48" y="95"/>
                      </a:lnTo>
                      <a:lnTo>
                        <a:pt x="50" y="93"/>
                      </a:lnTo>
                      <a:lnTo>
                        <a:pt x="50" y="93"/>
                      </a:lnTo>
                      <a:lnTo>
                        <a:pt x="50" y="91"/>
                      </a:lnTo>
                      <a:lnTo>
                        <a:pt x="50" y="89"/>
                      </a:lnTo>
                      <a:lnTo>
                        <a:pt x="52" y="88"/>
                      </a:lnTo>
                      <a:lnTo>
                        <a:pt x="52" y="88"/>
                      </a:lnTo>
                      <a:lnTo>
                        <a:pt x="53" y="85"/>
                      </a:lnTo>
                      <a:lnTo>
                        <a:pt x="54" y="84"/>
                      </a:lnTo>
                      <a:lnTo>
                        <a:pt x="54" y="84"/>
                      </a:lnTo>
                      <a:lnTo>
                        <a:pt x="56" y="81"/>
                      </a:lnTo>
                      <a:lnTo>
                        <a:pt x="56" y="81"/>
                      </a:lnTo>
                      <a:lnTo>
                        <a:pt x="58" y="81"/>
                      </a:lnTo>
                      <a:lnTo>
                        <a:pt x="60" y="81"/>
                      </a:lnTo>
                      <a:lnTo>
                        <a:pt x="60" y="83"/>
                      </a:lnTo>
                      <a:lnTo>
                        <a:pt x="60" y="83"/>
                      </a:lnTo>
                      <a:lnTo>
                        <a:pt x="60" y="85"/>
                      </a:lnTo>
                      <a:lnTo>
                        <a:pt x="60" y="87"/>
                      </a:lnTo>
                      <a:lnTo>
                        <a:pt x="60" y="88"/>
                      </a:lnTo>
                      <a:lnTo>
                        <a:pt x="58" y="89"/>
                      </a:lnTo>
                      <a:lnTo>
                        <a:pt x="58" y="89"/>
                      </a:lnTo>
                      <a:lnTo>
                        <a:pt x="57" y="89"/>
                      </a:lnTo>
                      <a:lnTo>
                        <a:pt x="56" y="91"/>
                      </a:lnTo>
                      <a:lnTo>
                        <a:pt x="56" y="91"/>
                      </a:lnTo>
                      <a:lnTo>
                        <a:pt x="53" y="96"/>
                      </a:lnTo>
                      <a:lnTo>
                        <a:pt x="53" y="96"/>
                      </a:lnTo>
                      <a:lnTo>
                        <a:pt x="52" y="99"/>
                      </a:lnTo>
                      <a:lnTo>
                        <a:pt x="50" y="102"/>
                      </a:lnTo>
                      <a:lnTo>
                        <a:pt x="50" y="102"/>
                      </a:lnTo>
                      <a:lnTo>
                        <a:pt x="48" y="102"/>
                      </a:lnTo>
                      <a:lnTo>
                        <a:pt x="46" y="103"/>
                      </a:lnTo>
                      <a:lnTo>
                        <a:pt x="46" y="103"/>
                      </a:lnTo>
                      <a:lnTo>
                        <a:pt x="46" y="103"/>
                      </a:lnTo>
                      <a:lnTo>
                        <a:pt x="46" y="106"/>
                      </a:lnTo>
                      <a:lnTo>
                        <a:pt x="46" y="107"/>
                      </a:lnTo>
                      <a:lnTo>
                        <a:pt x="46" y="107"/>
                      </a:lnTo>
                      <a:lnTo>
                        <a:pt x="46" y="107"/>
                      </a:lnTo>
                      <a:lnTo>
                        <a:pt x="43" y="108"/>
                      </a:lnTo>
                      <a:lnTo>
                        <a:pt x="42" y="108"/>
                      </a:lnTo>
                      <a:lnTo>
                        <a:pt x="42" y="108"/>
                      </a:lnTo>
                      <a:lnTo>
                        <a:pt x="39" y="108"/>
                      </a:lnTo>
                      <a:lnTo>
                        <a:pt x="39" y="108"/>
                      </a:lnTo>
                      <a:lnTo>
                        <a:pt x="34" y="107"/>
                      </a:lnTo>
                      <a:lnTo>
                        <a:pt x="34" y="107"/>
                      </a:lnTo>
                      <a:lnTo>
                        <a:pt x="33" y="108"/>
                      </a:lnTo>
                      <a:lnTo>
                        <a:pt x="31" y="111"/>
                      </a:lnTo>
                      <a:lnTo>
                        <a:pt x="31" y="111"/>
                      </a:lnTo>
                      <a:lnTo>
                        <a:pt x="33" y="116"/>
                      </a:lnTo>
                      <a:lnTo>
                        <a:pt x="35" y="122"/>
                      </a:lnTo>
                      <a:lnTo>
                        <a:pt x="35" y="122"/>
                      </a:lnTo>
                      <a:lnTo>
                        <a:pt x="35" y="127"/>
                      </a:lnTo>
                      <a:lnTo>
                        <a:pt x="35" y="130"/>
                      </a:lnTo>
                      <a:lnTo>
                        <a:pt x="37" y="131"/>
                      </a:lnTo>
                      <a:lnTo>
                        <a:pt x="37" y="131"/>
                      </a:lnTo>
                      <a:lnTo>
                        <a:pt x="39" y="134"/>
                      </a:lnTo>
                      <a:lnTo>
                        <a:pt x="41" y="137"/>
                      </a:lnTo>
                      <a:lnTo>
                        <a:pt x="41" y="137"/>
                      </a:lnTo>
                      <a:lnTo>
                        <a:pt x="42" y="139"/>
                      </a:lnTo>
                      <a:lnTo>
                        <a:pt x="42" y="144"/>
                      </a:lnTo>
                      <a:lnTo>
                        <a:pt x="45" y="146"/>
                      </a:lnTo>
                      <a:lnTo>
                        <a:pt x="45" y="146"/>
                      </a:lnTo>
                      <a:lnTo>
                        <a:pt x="45" y="153"/>
                      </a:lnTo>
                      <a:lnTo>
                        <a:pt x="45" y="153"/>
                      </a:lnTo>
                      <a:lnTo>
                        <a:pt x="45" y="157"/>
                      </a:lnTo>
                      <a:lnTo>
                        <a:pt x="45" y="161"/>
                      </a:lnTo>
                      <a:lnTo>
                        <a:pt x="45" y="161"/>
                      </a:lnTo>
                      <a:lnTo>
                        <a:pt x="48" y="165"/>
                      </a:lnTo>
                      <a:lnTo>
                        <a:pt x="49" y="167"/>
                      </a:lnTo>
                      <a:lnTo>
                        <a:pt x="49" y="167"/>
                      </a:lnTo>
                      <a:lnTo>
                        <a:pt x="46" y="169"/>
                      </a:lnTo>
                      <a:lnTo>
                        <a:pt x="46" y="171"/>
                      </a:lnTo>
                      <a:lnTo>
                        <a:pt x="46" y="172"/>
                      </a:lnTo>
                      <a:lnTo>
                        <a:pt x="46" y="172"/>
                      </a:lnTo>
                      <a:lnTo>
                        <a:pt x="50" y="175"/>
                      </a:lnTo>
                      <a:lnTo>
                        <a:pt x="52" y="177"/>
                      </a:lnTo>
                      <a:lnTo>
                        <a:pt x="52" y="177"/>
                      </a:lnTo>
                      <a:lnTo>
                        <a:pt x="53" y="179"/>
                      </a:lnTo>
                      <a:lnTo>
                        <a:pt x="54" y="180"/>
                      </a:lnTo>
                      <a:lnTo>
                        <a:pt x="54" y="180"/>
                      </a:lnTo>
                      <a:lnTo>
                        <a:pt x="57" y="180"/>
                      </a:lnTo>
                      <a:lnTo>
                        <a:pt x="58" y="181"/>
                      </a:lnTo>
                      <a:lnTo>
                        <a:pt x="58" y="181"/>
                      </a:lnTo>
                      <a:lnTo>
                        <a:pt x="58" y="187"/>
                      </a:lnTo>
                      <a:lnTo>
                        <a:pt x="64" y="194"/>
                      </a:lnTo>
                      <a:lnTo>
                        <a:pt x="69" y="199"/>
                      </a:lnTo>
                      <a:lnTo>
                        <a:pt x="69" y="199"/>
                      </a:lnTo>
                      <a:lnTo>
                        <a:pt x="69" y="200"/>
                      </a:lnTo>
                      <a:lnTo>
                        <a:pt x="69" y="202"/>
                      </a:lnTo>
                      <a:lnTo>
                        <a:pt x="71" y="202"/>
                      </a:lnTo>
                      <a:lnTo>
                        <a:pt x="71" y="202"/>
                      </a:lnTo>
                      <a:lnTo>
                        <a:pt x="80" y="206"/>
                      </a:lnTo>
                      <a:lnTo>
                        <a:pt x="80" y="206"/>
                      </a:lnTo>
                      <a:lnTo>
                        <a:pt x="83" y="209"/>
                      </a:lnTo>
                      <a:lnTo>
                        <a:pt x="87" y="210"/>
                      </a:lnTo>
                      <a:lnTo>
                        <a:pt x="87" y="210"/>
                      </a:lnTo>
                      <a:lnTo>
                        <a:pt x="88" y="210"/>
                      </a:lnTo>
                      <a:lnTo>
                        <a:pt x="88" y="211"/>
                      </a:lnTo>
                      <a:lnTo>
                        <a:pt x="88" y="210"/>
                      </a:lnTo>
                      <a:lnTo>
                        <a:pt x="88" y="210"/>
                      </a:lnTo>
                      <a:lnTo>
                        <a:pt x="91" y="206"/>
                      </a:lnTo>
                      <a:lnTo>
                        <a:pt x="92" y="203"/>
                      </a:lnTo>
                      <a:lnTo>
                        <a:pt x="92" y="203"/>
                      </a:lnTo>
                      <a:lnTo>
                        <a:pt x="94" y="199"/>
                      </a:lnTo>
                      <a:lnTo>
                        <a:pt x="94" y="198"/>
                      </a:lnTo>
                      <a:lnTo>
                        <a:pt x="94" y="198"/>
                      </a:lnTo>
                      <a:lnTo>
                        <a:pt x="94" y="194"/>
                      </a:lnTo>
                      <a:lnTo>
                        <a:pt x="94" y="194"/>
                      </a:lnTo>
                      <a:lnTo>
                        <a:pt x="94" y="191"/>
                      </a:lnTo>
                      <a:lnTo>
                        <a:pt x="95" y="188"/>
                      </a:lnTo>
                      <a:lnTo>
                        <a:pt x="95" y="188"/>
                      </a:lnTo>
                      <a:lnTo>
                        <a:pt x="96" y="186"/>
                      </a:lnTo>
                      <a:lnTo>
                        <a:pt x="99" y="183"/>
                      </a:lnTo>
                      <a:lnTo>
                        <a:pt x="99" y="183"/>
                      </a:lnTo>
                      <a:lnTo>
                        <a:pt x="100" y="183"/>
                      </a:lnTo>
                      <a:lnTo>
                        <a:pt x="102" y="181"/>
                      </a:lnTo>
                      <a:lnTo>
                        <a:pt x="102" y="181"/>
                      </a:lnTo>
                      <a:lnTo>
                        <a:pt x="102" y="179"/>
                      </a:lnTo>
                      <a:lnTo>
                        <a:pt x="102" y="179"/>
                      </a:lnTo>
                      <a:lnTo>
                        <a:pt x="100" y="177"/>
                      </a:lnTo>
                      <a:lnTo>
                        <a:pt x="100" y="175"/>
                      </a:lnTo>
                      <a:lnTo>
                        <a:pt x="100" y="175"/>
                      </a:lnTo>
                      <a:lnTo>
                        <a:pt x="99" y="171"/>
                      </a:lnTo>
                      <a:lnTo>
                        <a:pt x="98" y="169"/>
                      </a:lnTo>
                      <a:lnTo>
                        <a:pt x="98" y="169"/>
                      </a:lnTo>
                      <a:lnTo>
                        <a:pt x="95" y="167"/>
                      </a:lnTo>
                      <a:lnTo>
                        <a:pt x="94" y="165"/>
                      </a:lnTo>
                      <a:lnTo>
                        <a:pt x="94" y="164"/>
                      </a:lnTo>
                      <a:lnTo>
                        <a:pt x="94" y="164"/>
                      </a:lnTo>
                      <a:lnTo>
                        <a:pt x="95" y="158"/>
                      </a:lnTo>
                      <a:lnTo>
                        <a:pt x="95" y="158"/>
                      </a:lnTo>
                      <a:lnTo>
                        <a:pt x="98" y="154"/>
                      </a:lnTo>
                      <a:lnTo>
                        <a:pt x="98" y="154"/>
                      </a:lnTo>
                      <a:lnTo>
                        <a:pt x="100" y="150"/>
                      </a:lnTo>
                      <a:lnTo>
                        <a:pt x="100" y="150"/>
                      </a:lnTo>
                      <a:lnTo>
                        <a:pt x="103" y="146"/>
                      </a:lnTo>
                      <a:lnTo>
                        <a:pt x="103" y="146"/>
                      </a:lnTo>
                      <a:lnTo>
                        <a:pt x="104" y="137"/>
                      </a:lnTo>
                      <a:lnTo>
                        <a:pt x="104" y="137"/>
                      </a:lnTo>
                      <a:lnTo>
                        <a:pt x="104" y="137"/>
                      </a:lnTo>
                      <a:lnTo>
                        <a:pt x="104" y="137"/>
                      </a:lnTo>
                      <a:lnTo>
                        <a:pt x="104" y="134"/>
                      </a:lnTo>
                      <a:lnTo>
                        <a:pt x="104" y="134"/>
                      </a:lnTo>
                      <a:lnTo>
                        <a:pt x="103" y="129"/>
                      </a:lnTo>
                      <a:lnTo>
                        <a:pt x="103" y="129"/>
                      </a:lnTo>
                      <a:lnTo>
                        <a:pt x="106" y="126"/>
                      </a:lnTo>
                      <a:lnTo>
                        <a:pt x="110" y="125"/>
                      </a:lnTo>
                      <a:lnTo>
                        <a:pt x="110" y="125"/>
                      </a:lnTo>
                      <a:lnTo>
                        <a:pt x="111" y="126"/>
                      </a:lnTo>
                      <a:lnTo>
                        <a:pt x="113" y="127"/>
                      </a:lnTo>
                      <a:lnTo>
                        <a:pt x="114" y="126"/>
                      </a:lnTo>
                      <a:lnTo>
                        <a:pt x="114" y="126"/>
                      </a:lnTo>
                      <a:lnTo>
                        <a:pt x="115" y="123"/>
                      </a:lnTo>
                      <a:lnTo>
                        <a:pt x="117" y="122"/>
                      </a:lnTo>
                      <a:lnTo>
                        <a:pt x="117" y="122"/>
                      </a:lnTo>
                      <a:lnTo>
                        <a:pt x="119" y="121"/>
                      </a:lnTo>
                      <a:lnTo>
                        <a:pt x="121" y="122"/>
                      </a:lnTo>
                      <a:lnTo>
                        <a:pt x="121" y="122"/>
                      </a:lnTo>
                      <a:lnTo>
                        <a:pt x="125" y="123"/>
                      </a:lnTo>
                      <a:lnTo>
                        <a:pt x="129" y="125"/>
                      </a:lnTo>
                      <a:lnTo>
                        <a:pt x="129" y="125"/>
                      </a:lnTo>
                      <a:lnTo>
                        <a:pt x="133" y="126"/>
                      </a:lnTo>
                      <a:lnTo>
                        <a:pt x="137" y="126"/>
                      </a:lnTo>
                      <a:lnTo>
                        <a:pt x="137" y="126"/>
                      </a:lnTo>
                      <a:lnTo>
                        <a:pt x="142" y="126"/>
                      </a:lnTo>
                      <a:lnTo>
                        <a:pt x="145" y="126"/>
                      </a:lnTo>
                      <a:lnTo>
                        <a:pt x="148" y="125"/>
                      </a:lnTo>
                      <a:lnTo>
                        <a:pt x="148" y="125"/>
                      </a:lnTo>
                      <a:lnTo>
                        <a:pt x="150" y="125"/>
                      </a:lnTo>
                      <a:lnTo>
                        <a:pt x="152" y="125"/>
                      </a:lnTo>
                      <a:lnTo>
                        <a:pt x="152" y="123"/>
                      </a:lnTo>
                      <a:lnTo>
                        <a:pt x="152" y="123"/>
                      </a:lnTo>
                      <a:lnTo>
                        <a:pt x="153" y="121"/>
                      </a:lnTo>
                      <a:lnTo>
                        <a:pt x="155" y="118"/>
                      </a:lnTo>
                      <a:lnTo>
                        <a:pt x="155" y="118"/>
                      </a:lnTo>
                      <a:lnTo>
                        <a:pt x="157" y="118"/>
                      </a:lnTo>
                      <a:lnTo>
                        <a:pt x="159" y="115"/>
                      </a:lnTo>
                      <a:lnTo>
                        <a:pt x="159" y="115"/>
                      </a:lnTo>
                      <a:lnTo>
                        <a:pt x="159" y="112"/>
                      </a:lnTo>
                      <a:lnTo>
                        <a:pt x="160" y="111"/>
                      </a:lnTo>
                      <a:lnTo>
                        <a:pt x="160" y="111"/>
                      </a:lnTo>
                      <a:lnTo>
                        <a:pt x="161" y="108"/>
                      </a:lnTo>
                      <a:lnTo>
                        <a:pt x="161" y="108"/>
                      </a:lnTo>
                      <a:lnTo>
                        <a:pt x="164" y="106"/>
                      </a:lnTo>
                      <a:lnTo>
                        <a:pt x="165" y="106"/>
                      </a:lnTo>
                      <a:lnTo>
                        <a:pt x="165" y="106"/>
                      </a:lnTo>
                      <a:lnTo>
                        <a:pt x="165" y="104"/>
                      </a:lnTo>
                      <a:lnTo>
                        <a:pt x="165" y="104"/>
                      </a:lnTo>
                      <a:lnTo>
                        <a:pt x="164" y="102"/>
                      </a:lnTo>
                      <a:lnTo>
                        <a:pt x="163" y="99"/>
                      </a:lnTo>
                      <a:lnTo>
                        <a:pt x="163" y="99"/>
                      </a:lnTo>
                      <a:lnTo>
                        <a:pt x="163" y="98"/>
                      </a:lnTo>
                      <a:lnTo>
                        <a:pt x="161" y="98"/>
                      </a:lnTo>
                      <a:lnTo>
                        <a:pt x="160" y="96"/>
                      </a:lnTo>
                      <a:lnTo>
                        <a:pt x="161" y="93"/>
                      </a:lnTo>
                      <a:lnTo>
                        <a:pt x="161" y="93"/>
                      </a:lnTo>
                      <a:lnTo>
                        <a:pt x="164" y="87"/>
                      </a:lnTo>
                      <a:lnTo>
                        <a:pt x="164" y="84"/>
                      </a:lnTo>
                      <a:lnTo>
                        <a:pt x="161" y="81"/>
                      </a:lnTo>
                      <a:lnTo>
                        <a:pt x="161" y="81"/>
                      </a:lnTo>
                      <a:lnTo>
                        <a:pt x="160" y="77"/>
                      </a:lnTo>
                      <a:lnTo>
                        <a:pt x="157" y="76"/>
                      </a:lnTo>
                      <a:lnTo>
                        <a:pt x="155" y="73"/>
                      </a:lnTo>
                      <a:lnTo>
                        <a:pt x="155" y="73"/>
                      </a:lnTo>
                      <a:lnTo>
                        <a:pt x="153" y="70"/>
                      </a:lnTo>
                      <a:lnTo>
                        <a:pt x="150" y="68"/>
                      </a:lnTo>
                      <a:lnTo>
                        <a:pt x="150" y="68"/>
                      </a:lnTo>
                      <a:lnTo>
                        <a:pt x="149" y="66"/>
                      </a:lnTo>
                      <a:lnTo>
                        <a:pt x="148" y="66"/>
                      </a:lnTo>
                      <a:lnTo>
                        <a:pt x="148" y="66"/>
                      </a:lnTo>
                      <a:lnTo>
                        <a:pt x="144" y="65"/>
                      </a:lnTo>
                      <a:lnTo>
                        <a:pt x="140" y="62"/>
                      </a:lnTo>
                      <a:lnTo>
                        <a:pt x="140" y="62"/>
                      </a:lnTo>
                      <a:lnTo>
                        <a:pt x="137" y="60"/>
                      </a:lnTo>
                      <a:lnTo>
                        <a:pt x="134" y="58"/>
                      </a:lnTo>
                      <a:lnTo>
                        <a:pt x="134" y="58"/>
                      </a:lnTo>
                      <a:lnTo>
                        <a:pt x="130" y="57"/>
                      </a:lnTo>
                      <a:lnTo>
                        <a:pt x="130" y="57"/>
                      </a:lnTo>
                      <a:lnTo>
                        <a:pt x="125" y="57"/>
                      </a:lnTo>
                      <a:lnTo>
                        <a:pt x="125" y="57"/>
                      </a:lnTo>
                      <a:lnTo>
                        <a:pt x="122" y="57"/>
                      </a:lnTo>
                      <a:lnTo>
                        <a:pt x="122" y="57"/>
                      </a:lnTo>
                      <a:lnTo>
                        <a:pt x="117" y="56"/>
                      </a:lnTo>
                      <a:lnTo>
                        <a:pt x="117" y="56"/>
                      </a:lnTo>
                      <a:lnTo>
                        <a:pt x="114" y="56"/>
                      </a:lnTo>
                      <a:lnTo>
                        <a:pt x="114" y="56"/>
                      </a:lnTo>
                      <a:lnTo>
                        <a:pt x="113" y="56"/>
                      </a:lnTo>
                      <a:lnTo>
                        <a:pt x="111" y="54"/>
                      </a:lnTo>
                      <a:lnTo>
                        <a:pt x="111" y="57"/>
                      </a:lnTo>
                      <a:lnTo>
                        <a:pt x="111" y="57"/>
                      </a:lnTo>
                      <a:lnTo>
                        <a:pt x="111" y="61"/>
                      </a:lnTo>
                      <a:lnTo>
                        <a:pt x="111" y="62"/>
                      </a:lnTo>
                      <a:lnTo>
                        <a:pt x="110" y="64"/>
                      </a:lnTo>
                      <a:lnTo>
                        <a:pt x="110" y="64"/>
                      </a:lnTo>
                      <a:lnTo>
                        <a:pt x="106" y="64"/>
                      </a:lnTo>
                      <a:lnTo>
                        <a:pt x="106" y="64"/>
                      </a:lnTo>
                      <a:lnTo>
                        <a:pt x="103" y="64"/>
                      </a:lnTo>
                      <a:lnTo>
                        <a:pt x="100" y="65"/>
                      </a:lnTo>
                      <a:lnTo>
                        <a:pt x="100" y="65"/>
                      </a:lnTo>
                      <a:lnTo>
                        <a:pt x="99" y="66"/>
                      </a:lnTo>
                      <a:lnTo>
                        <a:pt x="95" y="68"/>
                      </a:lnTo>
                      <a:lnTo>
                        <a:pt x="95" y="68"/>
                      </a:lnTo>
                      <a:lnTo>
                        <a:pt x="95" y="68"/>
                      </a:lnTo>
                      <a:lnTo>
                        <a:pt x="95" y="69"/>
                      </a:lnTo>
                      <a:lnTo>
                        <a:pt x="92" y="68"/>
                      </a:lnTo>
                      <a:lnTo>
                        <a:pt x="92" y="68"/>
                      </a:lnTo>
                      <a:lnTo>
                        <a:pt x="91" y="65"/>
                      </a:lnTo>
                      <a:lnTo>
                        <a:pt x="92" y="64"/>
                      </a:lnTo>
                      <a:lnTo>
                        <a:pt x="91" y="64"/>
                      </a:lnTo>
                      <a:lnTo>
                        <a:pt x="88" y="64"/>
                      </a:lnTo>
                      <a:lnTo>
                        <a:pt x="88" y="64"/>
                      </a:lnTo>
                      <a:lnTo>
                        <a:pt x="81" y="65"/>
                      </a:lnTo>
                      <a:lnTo>
                        <a:pt x="79" y="65"/>
                      </a:lnTo>
                      <a:lnTo>
                        <a:pt x="79" y="65"/>
                      </a:lnTo>
                      <a:lnTo>
                        <a:pt x="77" y="65"/>
                      </a:lnTo>
                      <a:lnTo>
                        <a:pt x="75" y="64"/>
                      </a:lnTo>
                      <a:lnTo>
                        <a:pt x="75" y="64"/>
                      </a:lnTo>
                      <a:lnTo>
                        <a:pt x="71" y="62"/>
                      </a:lnTo>
                      <a:lnTo>
                        <a:pt x="69" y="64"/>
                      </a:lnTo>
                      <a:lnTo>
                        <a:pt x="69" y="64"/>
                      </a:lnTo>
                      <a:lnTo>
                        <a:pt x="68" y="65"/>
                      </a:lnTo>
                      <a:lnTo>
                        <a:pt x="68" y="65"/>
                      </a:lnTo>
                      <a:lnTo>
                        <a:pt x="67" y="64"/>
                      </a:lnTo>
                      <a:lnTo>
                        <a:pt x="67" y="64"/>
                      </a:lnTo>
                      <a:lnTo>
                        <a:pt x="65" y="61"/>
                      </a:lnTo>
                      <a:lnTo>
                        <a:pt x="67" y="60"/>
                      </a:lnTo>
                      <a:lnTo>
                        <a:pt x="67" y="60"/>
                      </a:lnTo>
                      <a:lnTo>
                        <a:pt x="71" y="60"/>
                      </a:lnTo>
                      <a:lnTo>
                        <a:pt x="72" y="60"/>
                      </a:lnTo>
                      <a:lnTo>
                        <a:pt x="73" y="58"/>
                      </a:lnTo>
                      <a:lnTo>
                        <a:pt x="73" y="58"/>
                      </a:lnTo>
                      <a:lnTo>
                        <a:pt x="72" y="57"/>
                      </a:lnTo>
                      <a:lnTo>
                        <a:pt x="72" y="56"/>
                      </a:lnTo>
                      <a:lnTo>
                        <a:pt x="73" y="56"/>
                      </a:lnTo>
                      <a:lnTo>
                        <a:pt x="73" y="56"/>
                      </a:lnTo>
                      <a:lnTo>
                        <a:pt x="79" y="54"/>
                      </a:lnTo>
                      <a:lnTo>
                        <a:pt x="79" y="54"/>
                      </a:lnTo>
                      <a:lnTo>
                        <a:pt x="81" y="54"/>
                      </a:lnTo>
                      <a:lnTo>
                        <a:pt x="83" y="54"/>
                      </a:lnTo>
                      <a:lnTo>
                        <a:pt x="85" y="54"/>
                      </a:lnTo>
                      <a:lnTo>
                        <a:pt x="85" y="54"/>
                      </a:lnTo>
                      <a:lnTo>
                        <a:pt x="85" y="54"/>
                      </a:lnTo>
                      <a:lnTo>
                        <a:pt x="87" y="53"/>
                      </a:lnTo>
                      <a:lnTo>
                        <a:pt x="88" y="53"/>
                      </a:lnTo>
                      <a:lnTo>
                        <a:pt x="87" y="51"/>
                      </a:lnTo>
                      <a:lnTo>
                        <a:pt x="87" y="51"/>
                      </a:lnTo>
                      <a:lnTo>
                        <a:pt x="84" y="47"/>
                      </a:lnTo>
                      <a:lnTo>
                        <a:pt x="83" y="46"/>
                      </a:lnTo>
                      <a:lnTo>
                        <a:pt x="81" y="45"/>
                      </a:lnTo>
                      <a:lnTo>
                        <a:pt x="80" y="45"/>
                      </a:lnTo>
                      <a:lnTo>
                        <a:pt x="80" y="45"/>
                      </a:lnTo>
                      <a:lnTo>
                        <a:pt x="79" y="46"/>
                      </a:lnTo>
                      <a:lnTo>
                        <a:pt x="77" y="47"/>
                      </a:lnTo>
                      <a:lnTo>
                        <a:pt x="77" y="47"/>
                      </a:lnTo>
                      <a:lnTo>
                        <a:pt x="76" y="47"/>
                      </a:lnTo>
                      <a:lnTo>
                        <a:pt x="76" y="47"/>
                      </a:lnTo>
                      <a:lnTo>
                        <a:pt x="72" y="45"/>
                      </a:lnTo>
                      <a:lnTo>
                        <a:pt x="72" y="43"/>
                      </a:lnTo>
                      <a:lnTo>
                        <a:pt x="73" y="42"/>
                      </a:lnTo>
                      <a:lnTo>
                        <a:pt x="73" y="42"/>
                      </a:lnTo>
                      <a:lnTo>
                        <a:pt x="76" y="39"/>
                      </a:lnTo>
                      <a:lnTo>
                        <a:pt x="79" y="38"/>
                      </a:lnTo>
                      <a:lnTo>
                        <a:pt x="79" y="38"/>
                      </a:lnTo>
                      <a:lnTo>
                        <a:pt x="80" y="38"/>
                      </a:lnTo>
                      <a:lnTo>
                        <a:pt x="81" y="38"/>
                      </a:lnTo>
                      <a:lnTo>
                        <a:pt x="84" y="41"/>
                      </a:lnTo>
                      <a:lnTo>
                        <a:pt x="87" y="43"/>
                      </a:lnTo>
                      <a:lnTo>
                        <a:pt x="88" y="43"/>
                      </a:lnTo>
                      <a:lnTo>
                        <a:pt x="88" y="43"/>
                      </a:lnTo>
                      <a:lnTo>
                        <a:pt x="91" y="42"/>
                      </a:lnTo>
                      <a:lnTo>
                        <a:pt x="92" y="42"/>
                      </a:lnTo>
                      <a:lnTo>
                        <a:pt x="92" y="42"/>
                      </a:lnTo>
                      <a:lnTo>
                        <a:pt x="94" y="45"/>
                      </a:lnTo>
                      <a:lnTo>
                        <a:pt x="94" y="49"/>
                      </a:lnTo>
                      <a:lnTo>
                        <a:pt x="94" y="49"/>
                      </a:lnTo>
                      <a:lnTo>
                        <a:pt x="94" y="51"/>
                      </a:lnTo>
                      <a:lnTo>
                        <a:pt x="96" y="50"/>
                      </a:lnTo>
                      <a:lnTo>
                        <a:pt x="96" y="50"/>
                      </a:lnTo>
                      <a:lnTo>
                        <a:pt x="98" y="49"/>
                      </a:lnTo>
                      <a:lnTo>
                        <a:pt x="96" y="49"/>
                      </a:lnTo>
                      <a:lnTo>
                        <a:pt x="96" y="47"/>
                      </a:lnTo>
                      <a:lnTo>
                        <a:pt x="100" y="46"/>
                      </a:lnTo>
                      <a:lnTo>
                        <a:pt x="100" y="46"/>
                      </a:lnTo>
                      <a:lnTo>
                        <a:pt x="107" y="45"/>
                      </a:lnTo>
                      <a:lnTo>
                        <a:pt x="110" y="43"/>
                      </a:lnTo>
                      <a:lnTo>
                        <a:pt x="113" y="43"/>
                      </a:lnTo>
                      <a:lnTo>
                        <a:pt x="114" y="45"/>
                      </a:lnTo>
                      <a:lnTo>
                        <a:pt x="114" y="45"/>
                      </a:lnTo>
                      <a:lnTo>
                        <a:pt x="117" y="46"/>
                      </a:lnTo>
                      <a:lnTo>
                        <a:pt x="118" y="46"/>
                      </a:lnTo>
                      <a:lnTo>
                        <a:pt x="118" y="46"/>
                      </a:lnTo>
                      <a:lnTo>
                        <a:pt x="118" y="47"/>
                      </a:lnTo>
                      <a:lnTo>
                        <a:pt x="118" y="49"/>
                      </a:lnTo>
                      <a:lnTo>
                        <a:pt x="119" y="47"/>
                      </a:lnTo>
                      <a:lnTo>
                        <a:pt x="119" y="47"/>
                      </a:lnTo>
                      <a:lnTo>
                        <a:pt x="122" y="46"/>
                      </a:lnTo>
                      <a:lnTo>
                        <a:pt x="125" y="47"/>
                      </a:lnTo>
                      <a:lnTo>
                        <a:pt x="127" y="49"/>
                      </a:lnTo>
                      <a:lnTo>
                        <a:pt x="127" y="49"/>
                      </a:lnTo>
                      <a:lnTo>
                        <a:pt x="127" y="49"/>
                      </a:lnTo>
                      <a:lnTo>
                        <a:pt x="130" y="49"/>
                      </a:lnTo>
                      <a:lnTo>
                        <a:pt x="130" y="49"/>
                      </a:lnTo>
                      <a:lnTo>
                        <a:pt x="133" y="51"/>
                      </a:lnTo>
                      <a:lnTo>
                        <a:pt x="137" y="51"/>
                      </a:lnTo>
                      <a:lnTo>
                        <a:pt x="137" y="51"/>
                      </a:lnTo>
                      <a:lnTo>
                        <a:pt x="140" y="50"/>
                      </a:lnTo>
                      <a:lnTo>
                        <a:pt x="140" y="50"/>
                      </a:lnTo>
                      <a:lnTo>
                        <a:pt x="138" y="47"/>
                      </a:lnTo>
                      <a:lnTo>
                        <a:pt x="138" y="47"/>
                      </a:lnTo>
                      <a:lnTo>
                        <a:pt x="137" y="45"/>
                      </a:lnTo>
                      <a:lnTo>
                        <a:pt x="133" y="43"/>
                      </a:lnTo>
                      <a:lnTo>
                        <a:pt x="133" y="43"/>
                      </a:lnTo>
                      <a:lnTo>
                        <a:pt x="125" y="41"/>
                      </a:lnTo>
                      <a:lnTo>
                        <a:pt x="123" y="39"/>
                      </a:lnTo>
                      <a:lnTo>
                        <a:pt x="126" y="39"/>
                      </a:lnTo>
                      <a:lnTo>
                        <a:pt x="126" y="39"/>
                      </a:lnTo>
                      <a:lnTo>
                        <a:pt x="129" y="38"/>
                      </a:lnTo>
                      <a:lnTo>
                        <a:pt x="127" y="37"/>
                      </a:lnTo>
                      <a:lnTo>
                        <a:pt x="127" y="35"/>
                      </a:lnTo>
                      <a:lnTo>
                        <a:pt x="132" y="33"/>
                      </a:lnTo>
                      <a:lnTo>
                        <a:pt x="132" y="33"/>
                      </a:lnTo>
                      <a:lnTo>
                        <a:pt x="137" y="31"/>
                      </a:lnTo>
                      <a:lnTo>
                        <a:pt x="140" y="31"/>
                      </a:lnTo>
                      <a:lnTo>
                        <a:pt x="141" y="31"/>
                      </a:lnTo>
                      <a:lnTo>
                        <a:pt x="141" y="28"/>
                      </a:lnTo>
                      <a:lnTo>
                        <a:pt x="141" y="28"/>
                      </a:lnTo>
                      <a:lnTo>
                        <a:pt x="141" y="23"/>
                      </a:lnTo>
                      <a:lnTo>
                        <a:pt x="142" y="23"/>
                      </a:lnTo>
                      <a:lnTo>
                        <a:pt x="144" y="23"/>
                      </a:lnTo>
                      <a:lnTo>
                        <a:pt x="144" y="23"/>
                      </a:lnTo>
                      <a:lnTo>
                        <a:pt x="153" y="24"/>
                      </a:lnTo>
                      <a:lnTo>
                        <a:pt x="153" y="24"/>
                      </a:lnTo>
                      <a:lnTo>
                        <a:pt x="155" y="24"/>
                      </a:lnTo>
                      <a:lnTo>
                        <a:pt x="155" y="26"/>
                      </a:lnTo>
                      <a:lnTo>
                        <a:pt x="157" y="24"/>
                      </a:lnTo>
                      <a:lnTo>
                        <a:pt x="157" y="24"/>
                      </a:lnTo>
                      <a:lnTo>
                        <a:pt x="160" y="23"/>
                      </a:lnTo>
                      <a:lnTo>
                        <a:pt x="161" y="23"/>
                      </a:lnTo>
                      <a:lnTo>
                        <a:pt x="161" y="23"/>
                      </a:lnTo>
                      <a:lnTo>
                        <a:pt x="161" y="22"/>
                      </a:lnTo>
                      <a:lnTo>
                        <a:pt x="161" y="22"/>
                      </a:lnTo>
                      <a:lnTo>
                        <a:pt x="159" y="18"/>
                      </a:lnTo>
                      <a:lnTo>
                        <a:pt x="156" y="15"/>
                      </a:lnTo>
                      <a:lnTo>
                        <a:pt x="156" y="15"/>
                      </a:lnTo>
                      <a:lnTo>
                        <a:pt x="155" y="12"/>
                      </a:lnTo>
                      <a:lnTo>
                        <a:pt x="153" y="10"/>
                      </a:lnTo>
                      <a:lnTo>
                        <a:pt x="152" y="7"/>
                      </a:lnTo>
                      <a:lnTo>
                        <a:pt x="150" y="7"/>
                      </a:lnTo>
                      <a:lnTo>
                        <a:pt x="148" y="8"/>
                      </a:lnTo>
                      <a:lnTo>
                        <a:pt x="148" y="8"/>
                      </a:lnTo>
                      <a:lnTo>
                        <a:pt x="144" y="10"/>
                      </a:lnTo>
                      <a:lnTo>
                        <a:pt x="140" y="11"/>
                      </a:lnTo>
                      <a:lnTo>
                        <a:pt x="140" y="11"/>
                      </a:lnTo>
                      <a:lnTo>
                        <a:pt x="134" y="10"/>
                      </a:lnTo>
                      <a:lnTo>
                        <a:pt x="132" y="8"/>
                      </a:lnTo>
                      <a:lnTo>
                        <a:pt x="132" y="8"/>
                      </a:lnTo>
                      <a:lnTo>
                        <a:pt x="136" y="7"/>
                      </a:lnTo>
                      <a:lnTo>
                        <a:pt x="138" y="5"/>
                      </a:lnTo>
                      <a:lnTo>
                        <a:pt x="138" y="5"/>
                      </a:lnTo>
                      <a:lnTo>
                        <a:pt x="138" y="5"/>
                      </a:lnTo>
                      <a:lnTo>
                        <a:pt x="140" y="4"/>
                      </a:lnTo>
                      <a:lnTo>
                        <a:pt x="140" y="4"/>
                      </a:lnTo>
                      <a:lnTo>
                        <a:pt x="137" y="1"/>
                      </a:lnTo>
                      <a:lnTo>
                        <a:pt x="140" y="0"/>
                      </a:lnTo>
                      <a:lnTo>
                        <a:pt x="140" y="0"/>
                      </a:lnTo>
                      <a:lnTo>
                        <a:pt x="149" y="0"/>
                      </a:lnTo>
                      <a:lnTo>
                        <a:pt x="161" y="1"/>
                      </a:lnTo>
                      <a:lnTo>
                        <a:pt x="16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24" name="组合 198"/>
              <p:cNvGrpSpPr/>
              <p:nvPr/>
            </p:nvGrpSpPr>
            <p:grpSpPr>
              <a:xfrm>
                <a:off x="7121524" y="2109106"/>
                <a:ext cx="323850" cy="576262"/>
                <a:chOff x="3846513" y="1814513"/>
                <a:chExt cx="323850" cy="576262"/>
              </a:xfrm>
              <a:solidFill>
                <a:schemeClr val="accent5"/>
              </a:solidFill>
            </p:grpSpPr>
            <p:sp>
              <p:nvSpPr>
                <p:cNvPr id="489" name="Freeform 137"/>
                <p:cNvSpPr>
                  <a:spLocks noEditPoints="1"/>
                </p:cNvSpPr>
                <p:nvPr/>
              </p:nvSpPr>
              <p:spPr bwMode="auto">
                <a:xfrm>
                  <a:off x="3846513" y="1814513"/>
                  <a:ext cx="323850" cy="323850"/>
                </a:xfrm>
                <a:custGeom>
                  <a:avLst/>
                  <a:gdLst>
                    <a:gd name="T0" fmla="*/ 112 w 204"/>
                    <a:gd name="T1" fmla="*/ 0 h 204"/>
                    <a:gd name="T2" fmla="*/ 141 w 204"/>
                    <a:gd name="T3" fmla="*/ 8 h 204"/>
                    <a:gd name="T4" fmla="*/ 165 w 204"/>
                    <a:gd name="T5" fmla="*/ 22 h 204"/>
                    <a:gd name="T6" fmla="*/ 185 w 204"/>
                    <a:gd name="T7" fmla="*/ 42 h 204"/>
                    <a:gd name="T8" fmla="*/ 199 w 204"/>
                    <a:gd name="T9" fmla="*/ 68 h 204"/>
                    <a:gd name="T10" fmla="*/ 204 w 204"/>
                    <a:gd name="T11" fmla="*/ 96 h 204"/>
                    <a:gd name="T12" fmla="*/ 203 w 204"/>
                    <a:gd name="T13" fmla="*/ 118 h 204"/>
                    <a:gd name="T14" fmla="*/ 195 w 204"/>
                    <a:gd name="T15" fmla="*/ 146 h 204"/>
                    <a:gd name="T16" fmla="*/ 179 w 204"/>
                    <a:gd name="T17" fmla="*/ 171 h 204"/>
                    <a:gd name="T18" fmla="*/ 156 w 204"/>
                    <a:gd name="T19" fmla="*/ 190 h 204"/>
                    <a:gd name="T20" fmla="*/ 129 w 204"/>
                    <a:gd name="T21" fmla="*/ 202 h 204"/>
                    <a:gd name="T22" fmla="*/ 108 w 204"/>
                    <a:gd name="T23" fmla="*/ 204 h 204"/>
                    <a:gd name="T24" fmla="*/ 102 w 204"/>
                    <a:gd name="T25" fmla="*/ 185 h 204"/>
                    <a:gd name="T26" fmla="*/ 107 w 204"/>
                    <a:gd name="T27" fmla="*/ 185 h 204"/>
                    <a:gd name="T28" fmla="*/ 131 w 204"/>
                    <a:gd name="T29" fmla="*/ 180 h 204"/>
                    <a:gd name="T30" fmla="*/ 164 w 204"/>
                    <a:gd name="T31" fmla="*/ 158 h 204"/>
                    <a:gd name="T32" fmla="*/ 183 w 204"/>
                    <a:gd name="T33" fmla="*/ 123 h 204"/>
                    <a:gd name="T34" fmla="*/ 185 w 204"/>
                    <a:gd name="T35" fmla="*/ 97 h 204"/>
                    <a:gd name="T36" fmla="*/ 177 w 204"/>
                    <a:gd name="T37" fmla="*/ 66 h 204"/>
                    <a:gd name="T38" fmla="*/ 148 w 204"/>
                    <a:gd name="T39" fmla="*/ 32 h 204"/>
                    <a:gd name="T40" fmla="*/ 102 w 204"/>
                    <a:gd name="T41" fmla="*/ 19 h 204"/>
                    <a:gd name="T42" fmla="*/ 96 w 204"/>
                    <a:gd name="T43" fmla="*/ 0 h 204"/>
                    <a:gd name="T44" fmla="*/ 102 w 204"/>
                    <a:gd name="T45" fmla="*/ 19 h 204"/>
                    <a:gd name="T46" fmla="*/ 89 w 204"/>
                    <a:gd name="T47" fmla="*/ 20 h 204"/>
                    <a:gd name="T48" fmla="*/ 66 w 204"/>
                    <a:gd name="T49" fmla="*/ 27 h 204"/>
                    <a:gd name="T50" fmla="*/ 31 w 204"/>
                    <a:gd name="T51" fmla="*/ 60 h 204"/>
                    <a:gd name="T52" fmla="*/ 20 w 204"/>
                    <a:gd name="T53" fmla="*/ 89 h 204"/>
                    <a:gd name="T54" fmla="*/ 19 w 204"/>
                    <a:gd name="T55" fmla="*/ 107 h 204"/>
                    <a:gd name="T56" fmla="*/ 35 w 204"/>
                    <a:gd name="T57" fmla="*/ 152 h 204"/>
                    <a:gd name="T58" fmla="*/ 70 w 204"/>
                    <a:gd name="T59" fmla="*/ 179 h 204"/>
                    <a:gd name="T60" fmla="*/ 102 w 204"/>
                    <a:gd name="T61" fmla="*/ 204 h 204"/>
                    <a:gd name="T62" fmla="*/ 83 w 204"/>
                    <a:gd name="T63" fmla="*/ 203 h 204"/>
                    <a:gd name="T64" fmla="*/ 55 w 204"/>
                    <a:gd name="T65" fmla="*/ 194 h 204"/>
                    <a:gd name="T66" fmla="*/ 32 w 204"/>
                    <a:gd name="T67" fmla="*/ 176 h 204"/>
                    <a:gd name="T68" fmla="*/ 13 w 204"/>
                    <a:gd name="T69" fmla="*/ 154 h 204"/>
                    <a:gd name="T70" fmla="*/ 3 w 204"/>
                    <a:gd name="T71" fmla="*/ 127 h 204"/>
                    <a:gd name="T72" fmla="*/ 0 w 204"/>
                    <a:gd name="T73" fmla="*/ 108 h 204"/>
                    <a:gd name="T74" fmla="*/ 3 w 204"/>
                    <a:gd name="T75" fmla="*/ 77 h 204"/>
                    <a:gd name="T76" fmla="*/ 15 w 204"/>
                    <a:gd name="T77" fmla="*/ 50 h 204"/>
                    <a:gd name="T78" fmla="*/ 32 w 204"/>
                    <a:gd name="T79" fmla="*/ 27 h 204"/>
                    <a:gd name="T80" fmla="*/ 57 w 204"/>
                    <a:gd name="T81" fmla="*/ 11 h 204"/>
                    <a:gd name="T82" fmla="*/ 87 w 204"/>
                    <a:gd name="T83" fmla="*/ 1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04" h="204">
                      <a:moveTo>
                        <a:pt x="102" y="0"/>
                      </a:moveTo>
                      <a:lnTo>
                        <a:pt x="102" y="0"/>
                      </a:lnTo>
                      <a:lnTo>
                        <a:pt x="112" y="0"/>
                      </a:lnTo>
                      <a:lnTo>
                        <a:pt x="122" y="1"/>
                      </a:lnTo>
                      <a:lnTo>
                        <a:pt x="131" y="4"/>
                      </a:lnTo>
                      <a:lnTo>
                        <a:pt x="141" y="8"/>
                      </a:lnTo>
                      <a:lnTo>
                        <a:pt x="149" y="11"/>
                      </a:lnTo>
                      <a:lnTo>
                        <a:pt x="157" y="16"/>
                      </a:lnTo>
                      <a:lnTo>
                        <a:pt x="165" y="22"/>
                      </a:lnTo>
                      <a:lnTo>
                        <a:pt x="172" y="28"/>
                      </a:lnTo>
                      <a:lnTo>
                        <a:pt x="179" y="35"/>
                      </a:lnTo>
                      <a:lnTo>
                        <a:pt x="185" y="42"/>
                      </a:lnTo>
                      <a:lnTo>
                        <a:pt x="190" y="50"/>
                      </a:lnTo>
                      <a:lnTo>
                        <a:pt x="195" y="58"/>
                      </a:lnTo>
                      <a:lnTo>
                        <a:pt x="199" y="68"/>
                      </a:lnTo>
                      <a:lnTo>
                        <a:pt x="202" y="77"/>
                      </a:lnTo>
                      <a:lnTo>
                        <a:pt x="203" y="87"/>
                      </a:lnTo>
                      <a:lnTo>
                        <a:pt x="204" y="96"/>
                      </a:lnTo>
                      <a:lnTo>
                        <a:pt x="204" y="96"/>
                      </a:lnTo>
                      <a:lnTo>
                        <a:pt x="204" y="107"/>
                      </a:lnTo>
                      <a:lnTo>
                        <a:pt x="203" y="118"/>
                      </a:lnTo>
                      <a:lnTo>
                        <a:pt x="202" y="127"/>
                      </a:lnTo>
                      <a:lnTo>
                        <a:pt x="199" y="137"/>
                      </a:lnTo>
                      <a:lnTo>
                        <a:pt x="195" y="146"/>
                      </a:lnTo>
                      <a:lnTo>
                        <a:pt x="190" y="154"/>
                      </a:lnTo>
                      <a:lnTo>
                        <a:pt x="184" y="162"/>
                      </a:lnTo>
                      <a:lnTo>
                        <a:pt x="179" y="171"/>
                      </a:lnTo>
                      <a:lnTo>
                        <a:pt x="172" y="177"/>
                      </a:lnTo>
                      <a:lnTo>
                        <a:pt x="164" y="184"/>
                      </a:lnTo>
                      <a:lnTo>
                        <a:pt x="156" y="190"/>
                      </a:lnTo>
                      <a:lnTo>
                        <a:pt x="148" y="194"/>
                      </a:lnTo>
                      <a:lnTo>
                        <a:pt x="138" y="198"/>
                      </a:lnTo>
                      <a:lnTo>
                        <a:pt x="129" y="202"/>
                      </a:lnTo>
                      <a:lnTo>
                        <a:pt x="118" y="203"/>
                      </a:lnTo>
                      <a:lnTo>
                        <a:pt x="108" y="204"/>
                      </a:lnTo>
                      <a:lnTo>
                        <a:pt x="108" y="204"/>
                      </a:lnTo>
                      <a:lnTo>
                        <a:pt x="102" y="204"/>
                      </a:lnTo>
                      <a:lnTo>
                        <a:pt x="102" y="185"/>
                      </a:lnTo>
                      <a:lnTo>
                        <a:pt x="102" y="185"/>
                      </a:lnTo>
                      <a:lnTo>
                        <a:pt x="107" y="185"/>
                      </a:lnTo>
                      <a:lnTo>
                        <a:pt x="107" y="185"/>
                      </a:lnTo>
                      <a:lnTo>
                        <a:pt x="107" y="185"/>
                      </a:lnTo>
                      <a:lnTo>
                        <a:pt x="115" y="184"/>
                      </a:lnTo>
                      <a:lnTo>
                        <a:pt x="123" y="183"/>
                      </a:lnTo>
                      <a:lnTo>
                        <a:pt x="131" y="180"/>
                      </a:lnTo>
                      <a:lnTo>
                        <a:pt x="138" y="177"/>
                      </a:lnTo>
                      <a:lnTo>
                        <a:pt x="152" y="169"/>
                      </a:lnTo>
                      <a:lnTo>
                        <a:pt x="164" y="158"/>
                      </a:lnTo>
                      <a:lnTo>
                        <a:pt x="173" y="145"/>
                      </a:lnTo>
                      <a:lnTo>
                        <a:pt x="180" y="130"/>
                      </a:lnTo>
                      <a:lnTo>
                        <a:pt x="183" y="123"/>
                      </a:lnTo>
                      <a:lnTo>
                        <a:pt x="184" y="115"/>
                      </a:lnTo>
                      <a:lnTo>
                        <a:pt x="185" y="107"/>
                      </a:lnTo>
                      <a:lnTo>
                        <a:pt x="185" y="97"/>
                      </a:lnTo>
                      <a:lnTo>
                        <a:pt x="185" y="97"/>
                      </a:lnTo>
                      <a:lnTo>
                        <a:pt x="183" y="81"/>
                      </a:lnTo>
                      <a:lnTo>
                        <a:pt x="177" y="66"/>
                      </a:lnTo>
                      <a:lnTo>
                        <a:pt x="169" y="53"/>
                      </a:lnTo>
                      <a:lnTo>
                        <a:pt x="160" y="42"/>
                      </a:lnTo>
                      <a:lnTo>
                        <a:pt x="148" y="32"/>
                      </a:lnTo>
                      <a:lnTo>
                        <a:pt x="133" y="26"/>
                      </a:lnTo>
                      <a:lnTo>
                        <a:pt x="118" y="20"/>
                      </a:lnTo>
                      <a:lnTo>
                        <a:pt x="102" y="19"/>
                      </a:lnTo>
                      <a:lnTo>
                        <a:pt x="102" y="0"/>
                      </a:lnTo>
                      <a:close/>
                      <a:moveTo>
                        <a:pt x="96" y="0"/>
                      </a:moveTo>
                      <a:lnTo>
                        <a:pt x="96" y="0"/>
                      </a:lnTo>
                      <a:lnTo>
                        <a:pt x="102" y="0"/>
                      </a:lnTo>
                      <a:lnTo>
                        <a:pt x="102" y="19"/>
                      </a:lnTo>
                      <a:lnTo>
                        <a:pt x="102" y="19"/>
                      </a:lnTo>
                      <a:lnTo>
                        <a:pt x="97" y="19"/>
                      </a:lnTo>
                      <a:lnTo>
                        <a:pt x="97" y="19"/>
                      </a:lnTo>
                      <a:lnTo>
                        <a:pt x="89" y="20"/>
                      </a:lnTo>
                      <a:lnTo>
                        <a:pt x="81" y="22"/>
                      </a:lnTo>
                      <a:lnTo>
                        <a:pt x="73" y="24"/>
                      </a:lnTo>
                      <a:lnTo>
                        <a:pt x="66" y="27"/>
                      </a:lnTo>
                      <a:lnTo>
                        <a:pt x="51" y="37"/>
                      </a:lnTo>
                      <a:lnTo>
                        <a:pt x="41" y="46"/>
                      </a:lnTo>
                      <a:lnTo>
                        <a:pt x="31" y="60"/>
                      </a:lnTo>
                      <a:lnTo>
                        <a:pt x="24" y="74"/>
                      </a:lnTo>
                      <a:lnTo>
                        <a:pt x="22" y="81"/>
                      </a:lnTo>
                      <a:lnTo>
                        <a:pt x="20" y="89"/>
                      </a:lnTo>
                      <a:lnTo>
                        <a:pt x="19" y="99"/>
                      </a:lnTo>
                      <a:lnTo>
                        <a:pt x="19" y="107"/>
                      </a:lnTo>
                      <a:lnTo>
                        <a:pt x="19" y="107"/>
                      </a:lnTo>
                      <a:lnTo>
                        <a:pt x="22" y="123"/>
                      </a:lnTo>
                      <a:lnTo>
                        <a:pt x="27" y="138"/>
                      </a:lnTo>
                      <a:lnTo>
                        <a:pt x="35" y="152"/>
                      </a:lnTo>
                      <a:lnTo>
                        <a:pt x="45" y="162"/>
                      </a:lnTo>
                      <a:lnTo>
                        <a:pt x="57" y="172"/>
                      </a:lnTo>
                      <a:lnTo>
                        <a:pt x="70" y="179"/>
                      </a:lnTo>
                      <a:lnTo>
                        <a:pt x="87" y="184"/>
                      </a:lnTo>
                      <a:lnTo>
                        <a:pt x="102" y="185"/>
                      </a:lnTo>
                      <a:lnTo>
                        <a:pt x="102" y="204"/>
                      </a:lnTo>
                      <a:lnTo>
                        <a:pt x="102" y="204"/>
                      </a:lnTo>
                      <a:lnTo>
                        <a:pt x="92" y="204"/>
                      </a:lnTo>
                      <a:lnTo>
                        <a:pt x="83" y="203"/>
                      </a:lnTo>
                      <a:lnTo>
                        <a:pt x="73" y="200"/>
                      </a:lnTo>
                      <a:lnTo>
                        <a:pt x="64" y="198"/>
                      </a:lnTo>
                      <a:lnTo>
                        <a:pt x="55" y="194"/>
                      </a:lnTo>
                      <a:lnTo>
                        <a:pt x="47" y="188"/>
                      </a:lnTo>
                      <a:lnTo>
                        <a:pt x="39" y="183"/>
                      </a:lnTo>
                      <a:lnTo>
                        <a:pt x="32" y="176"/>
                      </a:lnTo>
                      <a:lnTo>
                        <a:pt x="26" y="169"/>
                      </a:lnTo>
                      <a:lnTo>
                        <a:pt x="19" y="162"/>
                      </a:lnTo>
                      <a:lnTo>
                        <a:pt x="13" y="154"/>
                      </a:lnTo>
                      <a:lnTo>
                        <a:pt x="9" y="146"/>
                      </a:lnTo>
                      <a:lnTo>
                        <a:pt x="5" y="137"/>
                      </a:lnTo>
                      <a:lnTo>
                        <a:pt x="3" y="127"/>
                      </a:lnTo>
                      <a:lnTo>
                        <a:pt x="1" y="118"/>
                      </a:lnTo>
                      <a:lnTo>
                        <a:pt x="0" y="108"/>
                      </a:lnTo>
                      <a:lnTo>
                        <a:pt x="0" y="108"/>
                      </a:lnTo>
                      <a:lnTo>
                        <a:pt x="0" y="97"/>
                      </a:lnTo>
                      <a:lnTo>
                        <a:pt x="1" y="87"/>
                      </a:lnTo>
                      <a:lnTo>
                        <a:pt x="3" y="77"/>
                      </a:lnTo>
                      <a:lnTo>
                        <a:pt x="5" y="68"/>
                      </a:lnTo>
                      <a:lnTo>
                        <a:pt x="9" y="58"/>
                      </a:lnTo>
                      <a:lnTo>
                        <a:pt x="15" y="50"/>
                      </a:lnTo>
                      <a:lnTo>
                        <a:pt x="20" y="42"/>
                      </a:lnTo>
                      <a:lnTo>
                        <a:pt x="26" y="34"/>
                      </a:lnTo>
                      <a:lnTo>
                        <a:pt x="32" y="27"/>
                      </a:lnTo>
                      <a:lnTo>
                        <a:pt x="41" y="20"/>
                      </a:lnTo>
                      <a:lnTo>
                        <a:pt x="49" y="15"/>
                      </a:lnTo>
                      <a:lnTo>
                        <a:pt x="57" y="11"/>
                      </a:lnTo>
                      <a:lnTo>
                        <a:pt x="66" y="7"/>
                      </a:lnTo>
                      <a:lnTo>
                        <a:pt x="76" y="3"/>
                      </a:lnTo>
                      <a:lnTo>
                        <a:pt x="87" y="1"/>
                      </a:lnTo>
                      <a:lnTo>
                        <a:pt x="96" y="0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0" name="Freeform 138"/>
                <p:cNvSpPr/>
                <p:nvPr/>
              </p:nvSpPr>
              <p:spPr bwMode="auto">
                <a:xfrm>
                  <a:off x="3994151" y="2119313"/>
                  <a:ext cx="52388" cy="161925"/>
                </a:xfrm>
                <a:custGeom>
                  <a:avLst/>
                  <a:gdLst>
                    <a:gd name="T0" fmla="*/ 6 w 33"/>
                    <a:gd name="T1" fmla="*/ 102 h 102"/>
                    <a:gd name="T2" fmla="*/ 33 w 33"/>
                    <a:gd name="T3" fmla="*/ 100 h 102"/>
                    <a:gd name="T4" fmla="*/ 27 w 33"/>
                    <a:gd name="T5" fmla="*/ 0 h 102"/>
                    <a:gd name="T6" fmla="*/ 0 w 33"/>
                    <a:gd name="T7" fmla="*/ 2 h 102"/>
                    <a:gd name="T8" fmla="*/ 6 w 33"/>
                    <a:gd name="T9" fmla="*/ 102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02">
                      <a:moveTo>
                        <a:pt x="6" y="102"/>
                      </a:moveTo>
                      <a:lnTo>
                        <a:pt x="33" y="100"/>
                      </a:lnTo>
                      <a:lnTo>
                        <a:pt x="27" y="0"/>
                      </a:lnTo>
                      <a:lnTo>
                        <a:pt x="0" y="2"/>
                      </a:lnTo>
                      <a:lnTo>
                        <a:pt x="6" y="1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91" name="Freeform 139"/>
                <p:cNvSpPr/>
                <p:nvPr/>
              </p:nvSpPr>
              <p:spPr bwMode="auto">
                <a:xfrm>
                  <a:off x="3986213" y="2171700"/>
                  <a:ext cx="77788" cy="219075"/>
                </a:xfrm>
                <a:custGeom>
                  <a:avLst/>
                  <a:gdLst>
                    <a:gd name="T0" fmla="*/ 5 w 49"/>
                    <a:gd name="T1" fmla="*/ 116 h 138"/>
                    <a:gd name="T2" fmla="*/ 5 w 49"/>
                    <a:gd name="T3" fmla="*/ 116 h 138"/>
                    <a:gd name="T4" fmla="*/ 5 w 49"/>
                    <a:gd name="T5" fmla="*/ 122 h 138"/>
                    <a:gd name="T6" fmla="*/ 7 w 49"/>
                    <a:gd name="T7" fmla="*/ 126 h 138"/>
                    <a:gd name="T8" fmla="*/ 9 w 49"/>
                    <a:gd name="T9" fmla="*/ 128 h 138"/>
                    <a:gd name="T10" fmla="*/ 12 w 49"/>
                    <a:gd name="T11" fmla="*/ 132 h 138"/>
                    <a:gd name="T12" fmla="*/ 16 w 49"/>
                    <a:gd name="T13" fmla="*/ 134 h 138"/>
                    <a:gd name="T14" fmla="*/ 19 w 49"/>
                    <a:gd name="T15" fmla="*/ 136 h 138"/>
                    <a:gd name="T16" fmla="*/ 23 w 49"/>
                    <a:gd name="T17" fmla="*/ 138 h 138"/>
                    <a:gd name="T18" fmla="*/ 28 w 49"/>
                    <a:gd name="T19" fmla="*/ 138 h 138"/>
                    <a:gd name="T20" fmla="*/ 28 w 49"/>
                    <a:gd name="T21" fmla="*/ 138 h 138"/>
                    <a:gd name="T22" fmla="*/ 32 w 49"/>
                    <a:gd name="T23" fmla="*/ 136 h 138"/>
                    <a:gd name="T24" fmla="*/ 37 w 49"/>
                    <a:gd name="T25" fmla="*/ 135 h 138"/>
                    <a:gd name="T26" fmla="*/ 41 w 49"/>
                    <a:gd name="T27" fmla="*/ 132 h 138"/>
                    <a:gd name="T28" fmla="*/ 43 w 49"/>
                    <a:gd name="T29" fmla="*/ 130 h 138"/>
                    <a:gd name="T30" fmla="*/ 46 w 49"/>
                    <a:gd name="T31" fmla="*/ 127 h 138"/>
                    <a:gd name="T32" fmla="*/ 47 w 49"/>
                    <a:gd name="T33" fmla="*/ 123 h 138"/>
                    <a:gd name="T34" fmla="*/ 49 w 49"/>
                    <a:gd name="T35" fmla="*/ 119 h 138"/>
                    <a:gd name="T36" fmla="*/ 49 w 49"/>
                    <a:gd name="T37" fmla="*/ 115 h 138"/>
                    <a:gd name="T38" fmla="*/ 43 w 49"/>
                    <a:gd name="T39" fmla="*/ 20 h 138"/>
                    <a:gd name="T40" fmla="*/ 43 w 49"/>
                    <a:gd name="T41" fmla="*/ 20 h 138"/>
                    <a:gd name="T42" fmla="*/ 43 w 49"/>
                    <a:gd name="T43" fmla="*/ 16 h 138"/>
                    <a:gd name="T44" fmla="*/ 42 w 49"/>
                    <a:gd name="T45" fmla="*/ 12 h 138"/>
                    <a:gd name="T46" fmla="*/ 39 w 49"/>
                    <a:gd name="T47" fmla="*/ 8 h 138"/>
                    <a:gd name="T48" fmla="*/ 37 w 49"/>
                    <a:gd name="T49" fmla="*/ 5 h 138"/>
                    <a:gd name="T50" fmla="*/ 34 w 49"/>
                    <a:gd name="T51" fmla="*/ 2 h 138"/>
                    <a:gd name="T52" fmla="*/ 30 w 49"/>
                    <a:gd name="T53" fmla="*/ 1 h 138"/>
                    <a:gd name="T54" fmla="*/ 26 w 49"/>
                    <a:gd name="T55" fmla="*/ 0 h 138"/>
                    <a:gd name="T56" fmla="*/ 20 w 49"/>
                    <a:gd name="T57" fmla="*/ 0 h 138"/>
                    <a:gd name="T58" fmla="*/ 20 w 49"/>
                    <a:gd name="T59" fmla="*/ 0 h 138"/>
                    <a:gd name="T60" fmla="*/ 16 w 49"/>
                    <a:gd name="T61" fmla="*/ 0 h 138"/>
                    <a:gd name="T62" fmla="*/ 12 w 49"/>
                    <a:gd name="T63" fmla="*/ 1 h 138"/>
                    <a:gd name="T64" fmla="*/ 8 w 49"/>
                    <a:gd name="T65" fmla="*/ 4 h 138"/>
                    <a:gd name="T66" fmla="*/ 5 w 49"/>
                    <a:gd name="T67" fmla="*/ 6 h 138"/>
                    <a:gd name="T68" fmla="*/ 3 w 49"/>
                    <a:gd name="T69" fmla="*/ 11 h 138"/>
                    <a:gd name="T70" fmla="*/ 1 w 49"/>
                    <a:gd name="T71" fmla="*/ 15 h 138"/>
                    <a:gd name="T72" fmla="*/ 0 w 49"/>
                    <a:gd name="T73" fmla="*/ 19 h 138"/>
                    <a:gd name="T74" fmla="*/ 0 w 49"/>
                    <a:gd name="T75" fmla="*/ 23 h 138"/>
                    <a:gd name="T76" fmla="*/ 5 w 49"/>
                    <a:gd name="T77" fmla="*/ 11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9" h="138">
                      <a:moveTo>
                        <a:pt x="5" y="116"/>
                      </a:moveTo>
                      <a:lnTo>
                        <a:pt x="5" y="116"/>
                      </a:lnTo>
                      <a:lnTo>
                        <a:pt x="5" y="122"/>
                      </a:lnTo>
                      <a:lnTo>
                        <a:pt x="7" y="126"/>
                      </a:lnTo>
                      <a:lnTo>
                        <a:pt x="9" y="128"/>
                      </a:lnTo>
                      <a:lnTo>
                        <a:pt x="12" y="132"/>
                      </a:lnTo>
                      <a:lnTo>
                        <a:pt x="16" y="134"/>
                      </a:lnTo>
                      <a:lnTo>
                        <a:pt x="19" y="136"/>
                      </a:lnTo>
                      <a:lnTo>
                        <a:pt x="23" y="138"/>
                      </a:lnTo>
                      <a:lnTo>
                        <a:pt x="28" y="138"/>
                      </a:lnTo>
                      <a:lnTo>
                        <a:pt x="28" y="138"/>
                      </a:lnTo>
                      <a:lnTo>
                        <a:pt x="32" y="136"/>
                      </a:lnTo>
                      <a:lnTo>
                        <a:pt x="37" y="135"/>
                      </a:lnTo>
                      <a:lnTo>
                        <a:pt x="41" y="132"/>
                      </a:lnTo>
                      <a:lnTo>
                        <a:pt x="43" y="130"/>
                      </a:lnTo>
                      <a:lnTo>
                        <a:pt x="46" y="127"/>
                      </a:lnTo>
                      <a:lnTo>
                        <a:pt x="47" y="123"/>
                      </a:lnTo>
                      <a:lnTo>
                        <a:pt x="49" y="119"/>
                      </a:lnTo>
                      <a:lnTo>
                        <a:pt x="49" y="115"/>
                      </a:lnTo>
                      <a:lnTo>
                        <a:pt x="43" y="20"/>
                      </a:lnTo>
                      <a:lnTo>
                        <a:pt x="43" y="20"/>
                      </a:lnTo>
                      <a:lnTo>
                        <a:pt x="43" y="16"/>
                      </a:lnTo>
                      <a:lnTo>
                        <a:pt x="42" y="12"/>
                      </a:lnTo>
                      <a:lnTo>
                        <a:pt x="39" y="8"/>
                      </a:lnTo>
                      <a:lnTo>
                        <a:pt x="37" y="5"/>
                      </a:lnTo>
                      <a:lnTo>
                        <a:pt x="34" y="2"/>
                      </a:lnTo>
                      <a:lnTo>
                        <a:pt x="30" y="1"/>
                      </a:lnTo>
                      <a:lnTo>
                        <a:pt x="26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8" y="4"/>
                      </a:lnTo>
                      <a:lnTo>
                        <a:pt x="5" y="6"/>
                      </a:lnTo>
                      <a:lnTo>
                        <a:pt x="3" y="11"/>
                      </a:lnTo>
                      <a:lnTo>
                        <a:pt x="1" y="15"/>
                      </a:lnTo>
                      <a:lnTo>
                        <a:pt x="0" y="19"/>
                      </a:lnTo>
                      <a:lnTo>
                        <a:pt x="0" y="23"/>
                      </a:lnTo>
                      <a:lnTo>
                        <a:pt x="5" y="1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25" name="Freeform 140"/>
              <p:cNvSpPr/>
              <p:nvPr/>
            </p:nvSpPr>
            <p:spPr bwMode="auto">
              <a:xfrm>
                <a:off x="5840413" y="1454150"/>
                <a:ext cx="515937" cy="420688"/>
              </a:xfrm>
              <a:custGeom>
                <a:avLst/>
                <a:gdLst>
                  <a:gd name="T0" fmla="*/ 418345573 w 325"/>
                  <a:gd name="T1" fmla="*/ 667842885 h 265"/>
                  <a:gd name="T2" fmla="*/ 418345573 w 325"/>
                  <a:gd name="T3" fmla="*/ 667842885 h 265"/>
                  <a:gd name="T4" fmla="*/ 425906826 w 325"/>
                  <a:gd name="T5" fmla="*/ 662802568 h 265"/>
                  <a:gd name="T6" fmla="*/ 446068049 w 325"/>
                  <a:gd name="T7" fmla="*/ 647681620 h 265"/>
                  <a:gd name="T8" fmla="*/ 476309883 w 325"/>
                  <a:gd name="T9" fmla="*/ 630039720 h 265"/>
                  <a:gd name="T10" fmla="*/ 498990465 w 325"/>
                  <a:gd name="T11" fmla="*/ 619959087 h 265"/>
                  <a:gd name="T12" fmla="*/ 521672634 w 325"/>
                  <a:gd name="T13" fmla="*/ 614918771 h 265"/>
                  <a:gd name="T14" fmla="*/ 549393522 w 325"/>
                  <a:gd name="T15" fmla="*/ 607359091 h 265"/>
                  <a:gd name="T16" fmla="*/ 579635356 w 325"/>
                  <a:gd name="T17" fmla="*/ 604838139 h 265"/>
                  <a:gd name="T18" fmla="*/ 609877191 w 325"/>
                  <a:gd name="T19" fmla="*/ 604838139 h 265"/>
                  <a:gd name="T20" fmla="*/ 647680277 w 325"/>
                  <a:gd name="T21" fmla="*/ 607359091 h 265"/>
                  <a:gd name="T22" fmla="*/ 685481777 w 325"/>
                  <a:gd name="T23" fmla="*/ 609878455 h 265"/>
                  <a:gd name="T24" fmla="*/ 725804222 w 325"/>
                  <a:gd name="T25" fmla="*/ 624999403 h 265"/>
                  <a:gd name="T26" fmla="*/ 771166974 w 325"/>
                  <a:gd name="T27" fmla="*/ 642641304 h 265"/>
                  <a:gd name="T28" fmla="*/ 819050672 w 325"/>
                  <a:gd name="T29" fmla="*/ 662802568 h 265"/>
                  <a:gd name="T30" fmla="*/ 819050672 w 325"/>
                  <a:gd name="T31" fmla="*/ 65524135 h 265"/>
                  <a:gd name="T32" fmla="*/ 819050672 w 325"/>
                  <a:gd name="T33" fmla="*/ 65524135 h 265"/>
                  <a:gd name="T34" fmla="*/ 773687921 w 325"/>
                  <a:gd name="T35" fmla="*/ 45362858 h 265"/>
                  <a:gd name="T36" fmla="*/ 725804222 w 325"/>
                  <a:gd name="T37" fmla="*/ 22682223 h 265"/>
                  <a:gd name="T38" fmla="*/ 667841500 w 325"/>
                  <a:gd name="T39" fmla="*/ 10080635 h 265"/>
                  <a:gd name="T40" fmla="*/ 637599666 w 325"/>
                  <a:gd name="T41" fmla="*/ 2520953 h 265"/>
                  <a:gd name="T42" fmla="*/ 604836885 w 325"/>
                  <a:gd name="T43" fmla="*/ 0 h 265"/>
                  <a:gd name="T44" fmla="*/ 569554745 w 325"/>
                  <a:gd name="T45" fmla="*/ 0 h 265"/>
                  <a:gd name="T46" fmla="*/ 534272605 w 325"/>
                  <a:gd name="T47" fmla="*/ 2520953 h 265"/>
                  <a:gd name="T48" fmla="*/ 501511412 w 325"/>
                  <a:gd name="T49" fmla="*/ 10080635 h 265"/>
                  <a:gd name="T50" fmla="*/ 471269577 w 325"/>
                  <a:gd name="T51" fmla="*/ 20161271 h 265"/>
                  <a:gd name="T52" fmla="*/ 441027743 w 325"/>
                  <a:gd name="T53" fmla="*/ 40322542 h 265"/>
                  <a:gd name="T54" fmla="*/ 408264863 w 325"/>
                  <a:gd name="T55" fmla="*/ 65524135 h 265"/>
                  <a:gd name="T56" fmla="*/ 0 w 325"/>
                  <a:gd name="T57" fmla="*/ 65524135 h 265"/>
                  <a:gd name="T58" fmla="*/ 0 w 325"/>
                  <a:gd name="T59" fmla="*/ 665321933 h 265"/>
                  <a:gd name="T60" fmla="*/ 418345573 w 325"/>
                  <a:gd name="T61" fmla="*/ 667842885 h 2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25"/>
                  <a:gd name="T94" fmla="*/ 0 h 265"/>
                  <a:gd name="T95" fmla="*/ 325 w 325"/>
                  <a:gd name="T96" fmla="*/ 265 h 26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25" h="265">
                    <a:moveTo>
                      <a:pt x="166" y="265"/>
                    </a:moveTo>
                    <a:lnTo>
                      <a:pt x="166" y="265"/>
                    </a:lnTo>
                    <a:lnTo>
                      <a:pt x="169" y="263"/>
                    </a:lnTo>
                    <a:lnTo>
                      <a:pt x="177" y="257"/>
                    </a:lnTo>
                    <a:lnTo>
                      <a:pt x="189" y="250"/>
                    </a:lnTo>
                    <a:lnTo>
                      <a:pt x="198" y="246"/>
                    </a:lnTo>
                    <a:lnTo>
                      <a:pt x="207" y="244"/>
                    </a:lnTo>
                    <a:lnTo>
                      <a:pt x="218" y="241"/>
                    </a:lnTo>
                    <a:lnTo>
                      <a:pt x="230" y="240"/>
                    </a:lnTo>
                    <a:lnTo>
                      <a:pt x="242" y="240"/>
                    </a:lnTo>
                    <a:lnTo>
                      <a:pt x="257" y="241"/>
                    </a:lnTo>
                    <a:lnTo>
                      <a:pt x="272" y="242"/>
                    </a:lnTo>
                    <a:lnTo>
                      <a:pt x="288" y="248"/>
                    </a:lnTo>
                    <a:lnTo>
                      <a:pt x="306" y="255"/>
                    </a:lnTo>
                    <a:lnTo>
                      <a:pt x="325" y="263"/>
                    </a:lnTo>
                    <a:lnTo>
                      <a:pt x="325" y="26"/>
                    </a:lnTo>
                    <a:lnTo>
                      <a:pt x="307" y="18"/>
                    </a:lnTo>
                    <a:lnTo>
                      <a:pt x="288" y="9"/>
                    </a:lnTo>
                    <a:lnTo>
                      <a:pt x="265" y="4"/>
                    </a:lnTo>
                    <a:lnTo>
                      <a:pt x="253" y="1"/>
                    </a:lnTo>
                    <a:lnTo>
                      <a:pt x="240" y="0"/>
                    </a:lnTo>
                    <a:lnTo>
                      <a:pt x="226" y="0"/>
                    </a:lnTo>
                    <a:lnTo>
                      <a:pt x="212" y="1"/>
                    </a:lnTo>
                    <a:lnTo>
                      <a:pt x="199" y="4"/>
                    </a:lnTo>
                    <a:lnTo>
                      <a:pt x="187" y="8"/>
                    </a:lnTo>
                    <a:lnTo>
                      <a:pt x="175" y="16"/>
                    </a:lnTo>
                    <a:lnTo>
                      <a:pt x="162" y="26"/>
                    </a:lnTo>
                    <a:lnTo>
                      <a:pt x="0" y="26"/>
                    </a:lnTo>
                    <a:lnTo>
                      <a:pt x="0" y="264"/>
                    </a:lnTo>
                    <a:lnTo>
                      <a:pt x="166" y="26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26" name="Freeform 141"/>
              <p:cNvSpPr>
                <a:spLocks noEditPoints="1"/>
              </p:cNvSpPr>
              <p:nvPr/>
            </p:nvSpPr>
            <p:spPr bwMode="auto">
              <a:xfrm>
                <a:off x="5881688" y="4027488"/>
                <a:ext cx="628650" cy="519112"/>
              </a:xfrm>
              <a:custGeom>
                <a:avLst/>
                <a:gdLst>
                  <a:gd name="T0" fmla="*/ 365 w 396"/>
                  <a:gd name="T1" fmla="*/ 0 h 327"/>
                  <a:gd name="T2" fmla="*/ 383 w 396"/>
                  <a:gd name="T3" fmla="*/ 5 h 327"/>
                  <a:gd name="T4" fmla="*/ 394 w 396"/>
                  <a:gd name="T5" fmla="*/ 19 h 327"/>
                  <a:gd name="T6" fmla="*/ 396 w 396"/>
                  <a:gd name="T7" fmla="*/ 197 h 327"/>
                  <a:gd name="T8" fmla="*/ 394 w 396"/>
                  <a:gd name="T9" fmla="*/ 210 h 327"/>
                  <a:gd name="T10" fmla="*/ 383 w 396"/>
                  <a:gd name="T11" fmla="*/ 224 h 327"/>
                  <a:gd name="T12" fmla="*/ 365 w 396"/>
                  <a:gd name="T13" fmla="*/ 230 h 327"/>
                  <a:gd name="T14" fmla="*/ 295 w 396"/>
                  <a:gd name="T15" fmla="*/ 260 h 327"/>
                  <a:gd name="T16" fmla="*/ 307 w 396"/>
                  <a:gd name="T17" fmla="*/ 262 h 327"/>
                  <a:gd name="T18" fmla="*/ 321 w 396"/>
                  <a:gd name="T19" fmla="*/ 273 h 327"/>
                  <a:gd name="T20" fmla="*/ 326 w 396"/>
                  <a:gd name="T21" fmla="*/ 291 h 327"/>
                  <a:gd name="T22" fmla="*/ 326 w 396"/>
                  <a:gd name="T23" fmla="*/ 302 h 327"/>
                  <a:gd name="T24" fmla="*/ 318 w 396"/>
                  <a:gd name="T25" fmla="*/ 318 h 327"/>
                  <a:gd name="T26" fmla="*/ 302 w 396"/>
                  <a:gd name="T27" fmla="*/ 326 h 327"/>
                  <a:gd name="T28" fmla="*/ 199 w 396"/>
                  <a:gd name="T29" fmla="*/ 208 h 327"/>
                  <a:gd name="T30" fmla="*/ 348 w 396"/>
                  <a:gd name="T31" fmla="*/ 208 h 327"/>
                  <a:gd name="T32" fmla="*/ 361 w 396"/>
                  <a:gd name="T33" fmla="*/ 204 h 327"/>
                  <a:gd name="T34" fmla="*/ 371 w 396"/>
                  <a:gd name="T35" fmla="*/ 192 h 327"/>
                  <a:gd name="T36" fmla="*/ 373 w 396"/>
                  <a:gd name="T37" fmla="*/ 47 h 327"/>
                  <a:gd name="T38" fmla="*/ 371 w 396"/>
                  <a:gd name="T39" fmla="*/ 36 h 327"/>
                  <a:gd name="T40" fmla="*/ 361 w 396"/>
                  <a:gd name="T41" fmla="*/ 25 h 327"/>
                  <a:gd name="T42" fmla="*/ 348 w 396"/>
                  <a:gd name="T43" fmla="*/ 20 h 327"/>
                  <a:gd name="T44" fmla="*/ 127 w 396"/>
                  <a:gd name="T45" fmla="*/ 260 h 327"/>
                  <a:gd name="T46" fmla="*/ 127 w 396"/>
                  <a:gd name="T47" fmla="*/ 230 h 327"/>
                  <a:gd name="T48" fmla="*/ 199 w 396"/>
                  <a:gd name="T49" fmla="*/ 327 h 327"/>
                  <a:gd name="T50" fmla="*/ 154 w 396"/>
                  <a:gd name="T51" fmla="*/ 288 h 327"/>
                  <a:gd name="T52" fmla="*/ 158 w 396"/>
                  <a:gd name="T53" fmla="*/ 287 h 327"/>
                  <a:gd name="T54" fmla="*/ 159 w 396"/>
                  <a:gd name="T55" fmla="*/ 283 h 327"/>
                  <a:gd name="T56" fmla="*/ 155 w 396"/>
                  <a:gd name="T57" fmla="*/ 277 h 327"/>
                  <a:gd name="T58" fmla="*/ 127 w 396"/>
                  <a:gd name="T59" fmla="*/ 260 h 327"/>
                  <a:gd name="T60" fmla="*/ 199 w 396"/>
                  <a:gd name="T61" fmla="*/ 0 h 327"/>
                  <a:gd name="T62" fmla="*/ 127 w 396"/>
                  <a:gd name="T63" fmla="*/ 0 h 327"/>
                  <a:gd name="T64" fmla="*/ 127 w 396"/>
                  <a:gd name="T65" fmla="*/ 276 h 327"/>
                  <a:gd name="T66" fmla="*/ 97 w 396"/>
                  <a:gd name="T67" fmla="*/ 277 h 327"/>
                  <a:gd name="T68" fmla="*/ 94 w 396"/>
                  <a:gd name="T69" fmla="*/ 283 h 327"/>
                  <a:gd name="T70" fmla="*/ 96 w 396"/>
                  <a:gd name="T71" fmla="*/ 287 h 327"/>
                  <a:gd name="T72" fmla="*/ 100 w 396"/>
                  <a:gd name="T73" fmla="*/ 288 h 327"/>
                  <a:gd name="T74" fmla="*/ 101 w 396"/>
                  <a:gd name="T75" fmla="*/ 327 h 327"/>
                  <a:gd name="T76" fmla="*/ 88 w 396"/>
                  <a:gd name="T77" fmla="*/ 325 h 327"/>
                  <a:gd name="T78" fmla="*/ 74 w 396"/>
                  <a:gd name="T79" fmla="*/ 314 h 327"/>
                  <a:gd name="T80" fmla="*/ 69 w 396"/>
                  <a:gd name="T81" fmla="*/ 295 h 327"/>
                  <a:gd name="T82" fmla="*/ 70 w 396"/>
                  <a:gd name="T83" fmla="*/ 285 h 327"/>
                  <a:gd name="T84" fmla="*/ 78 w 396"/>
                  <a:gd name="T85" fmla="*/ 269 h 327"/>
                  <a:gd name="T86" fmla="*/ 94 w 396"/>
                  <a:gd name="T87" fmla="*/ 260 h 327"/>
                  <a:gd name="T88" fmla="*/ 127 w 396"/>
                  <a:gd name="T89" fmla="*/ 230 h 327"/>
                  <a:gd name="T90" fmla="*/ 25 w 396"/>
                  <a:gd name="T91" fmla="*/ 229 h 327"/>
                  <a:gd name="T92" fmla="*/ 9 w 396"/>
                  <a:gd name="T93" fmla="*/ 220 h 327"/>
                  <a:gd name="T94" fmla="*/ 1 w 396"/>
                  <a:gd name="T95" fmla="*/ 204 h 327"/>
                  <a:gd name="T96" fmla="*/ 0 w 396"/>
                  <a:gd name="T97" fmla="*/ 31 h 327"/>
                  <a:gd name="T98" fmla="*/ 5 w 396"/>
                  <a:gd name="T99" fmla="*/ 13 h 327"/>
                  <a:gd name="T100" fmla="*/ 20 w 396"/>
                  <a:gd name="T101" fmla="*/ 2 h 327"/>
                  <a:gd name="T102" fmla="*/ 127 w 396"/>
                  <a:gd name="T103" fmla="*/ 0 h 327"/>
                  <a:gd name="T104" fmla="*/ 50 w 396"/>
                  <a:gd name="T105" fmla="*/ 20 h 327"/>
                  <a:gd name="T106" fmla="*/ 35 w 396"/>
                  <a:gd name="T107" fmla="*/ 25 h 327"/>
                  <a:gd name="T108" fmla="*/ 25 w 396"/>
                  <a:gd name="T109" fmla="*/ 36 h 327"/>
                  <a:gd name="T110" fmla="*/ 24 w 396"/>
                  <a:gd name="T111" fmla="*/ 182 h 327"/>
                  <a:gd name="T112" fmla="*/ 25 w 396"/>
                  <a:gd name="T113" fmla="*/ 192 h 327"/>
                  <a:gd name="T114" fmla="*/ 35 w 396"/>
                  <a:gd name="T115" fmla="*/ 204 h 327"/>
                  <a:gd name="T116" fmla="*/ 50 w 396"/>
                  <a:gd name="T117" fmla="*/ 208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6" h="327">
                    <a:moveTo>
                      <a:pt x="199" y="0"/>
                    </a:moveTo>
                    <a:lnTo>
                      <a:pt x="365" y="0"/>
                    </a:lnTo>
                    <a:lnTo>
                      <a:pt x="365" y="0"/>
                    </a:lnTo>
                    <a:lnTo>
                      <a:pt x="372" y="0"/>
                    </a:lnTo>
                    <a:lnTo>
                      <a:pt x="377" y="2"/>
                    </a:lnTo>
                    <a:lnTo>
                      <a:pt x="383" y="5"/>
                    </a:lnTo>
                    <a:lnTo>
                      <a:pt x="387" y="9"/>
                    </a:lnTo>
                    <a:lnTo>
                      <a:pt x="391" y="13"/>
                    </a:lnTo>
                    <a:lnTo>
                      <a:pt x="394" y="19"/>
                    </a:lnTo>
                    <a:lnTo>
                      <a:pt x="396" y="24"/>
                    </a:lnTo>
                    <a:lnTo>
                      <a:pt x="396" y="31"/>
                    </a:lnTo>
                    <a:lnTo>
                      <a:pt x="396" y="197"/>
                    </a:lnTo>
                    <a:lnTo>
                      <a:pt x="396" y="197"/>
                    </a:lnTo>
                    <a:lnTo>
                      <a:pt x="396" y="204"/>
                    </a:lnTo>
                    <a:lnTo>
                      <a:pt x="394" y="210"/>
                    </a:lnTo>
                    <a:lnTo>
                      <a:pt x="391" y="215"/>
                    </a:lnTo>
                    <a:lnTo>
                      <a:pt x="387" y="220"/>
                    </a:lnTo>
                    <a:lnTo>
                      <a:pt x="383" y="224"/>
                    </a:lnTo>
                    <a:lnTo>
                      <a:pt x="377" y="227"/>
                    </a:lnTo>
                    <a:lnTo>
                      <a:pt x="372" y="229"/>
                    </a:lnTo>
                    <a:lnTo>
                      <a:pt x="365" y="230"/>
                    </a:lnTo>
                    <a:lnTo>
                      <a:pt x="238" y="230"/>
                    </a:lnTo>
                    <a:lnTo>
                      <a:pt x="238" y="260"/>
                    </a:lnTo>
                    <a:lnTo>
                      <a:pt x="295" y="260"/>
                    </a:lnTo>
                    <a:lnTo>
                      <a:pt x="295" y="260"/>
                    </a:lnTo>
                    <a:lnTo>
                      <a:pt x="302" y="260"/>
                    </a:lnTo>
                    <a:lnTo>
                      <a:pt x="307" y="262"/>
                    </a:lnTo>
                    <a:lnTo>
                      <a:pt x="312" y="265"/>
                    </a:lnTo>
                    <a:lnTo>
                      <a:pt x="318" y="269"/>
                    </a:lnTo>
                    <a:lnTo>
                      <a:pt x="321" y="273"/>
                    </a:lnTo>
                    <a:lnTo>
                      <a:pt x="325" y="279"/>
                    </a:lnTo>
                    <a:lnTo>
                      <a:pt x="326" y="285"/>
                    </a:lnTo>
                    <a:lnTo>
                      <a:pt x="326" y="291"/>
                    </a:lnTo>
                    <a:lnTo>
                      <a:pt x="326" y="295"/>
                    </a:lnTo>
                    <a:lnTo>
                      <a:pt x="326" y="295"/>
                    </a:lnTo>
                    <a:lnTo>
                      <a:pt x="326" y="302"/>
                    </a:lnTo>
                    <a:lnTo>
                      <a:pt x="325" y="308"/>
                    </a:lnTo>
                    <a:lnTo>
                      <a:pt x="321" y="314"/>
                    </a:lnTo>
                    <a:lnTo>
                      <a:pt x="318" y="318"/>
                    </a:lnTo>
                    <a:lnTo>
                      <a:pt x="312" y="322"/>
                    </a:lnTo>
                    <a:lnTo>
                      <a:pt x="307" y="325"/>
                    </a:lnTo>
                    <a:lnTo>
                      <a:pt x="302" y="326"/>
                    </a:lnTo>
                    <a:lnTo>
                      <a:pt x="295" y="327"/>
                    </a:lnTo>
                    <a:lnTo>
                      <a:pt x="199" y="327"/>
                    </a:lnTo>
                    <a:lnTo>
                      <a:pt x="199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52" y="207"/>
                    </a:lnTo>
                    <a:lnTo>
                      <a:pt x="357" y="205"/>
                    </a:lnTo>
                    <a:lnTo>
                      <a:pt x="361" y="204"/>
                    </a:lnTo>
                    <a:lnTo>
                      <a:pt x="365" y="200"/>
                    </a:lnTo>
                    <a:lnTo>
                      <a:pt x="368" y="196"/>
                    </a:lnTo>
                    <a:lnTo>
                      <a:pt x="371" y="192"/>
                    </a:lnTo>
                    <a:lnTo>
                      <a:pt x="372" y="188"/>
                    </a:lnTo>
                    <a:lnTo>
                      <a:pt x="373" y="182"/>
                    </a:lnTo>
                    <a:lnTo>
                      <a:pt x="373" y="47"/>
                    </a:lnTo>
                    <a:lnTo>
                      <a:pt x="373" y="47"/>
                    </a:lnTo>
                    <a:lnTo>
                      <a:pt x="372" y="42"/>
                    </a:lnTo>
                    <a:lnTo>
                      <a:pt x="371" y="36"/>
                    </a:lnTo>
                    <a:lnTo>
                      <a:pt x="368" y="32"/>
                    </a:lnTo>
                    <a:lnTo>
                      <a:pt x="365" y="28"/>
                    </a:lnTo>
                    <a:lnTo>
                      <a:pt x="361" y="25"/>
                    </a:lnTo>
                    <a:lnTo>
                      <a:pt x="357" y="23"/>
                    </a:lnTo>
                    <a:lnTo>
                      <a:pt x="352" y="21"/>
                    </a:lnTo>
                    <a:lnTo>
                      <a:pt x="348" y="20"/>
                    </a:lnTo>
                    <a:lnTo>
                      <a:pt x="199" y="20"/>
                    </a:lnTo>
                    <a:lnTo>
                      <a:pt x="199" y="0"/>
                    </a:lnTo>
                    <a:close/>
                    <a:moveTo>
                      <a:pt x="127" y="260"/>
                    </a:moveTo>
                    <a:lnTo>
                      <a:pt x="159" y="260"/>
                    </a:lnTo>
                    <a:lnTo>
                      <a:pt x="159" y="230"/>
                    </a:lnTo>
                    <a:lnTo>
                      <a:pt x="127" y="230"/>
                    </a:lnTo>
                    <a:lnTo>
                      <a:pt x="127" y="208"/>
                    </a:lnTo>
                    <a:lnTo>
                      <a:pt x="199" y="208"/>
                    </a:lnTo>
                    <a:lnTo>
                      <a:pt x="199" y="327"/>
                    </a:lnTo>
                    <a:lnTo>
                      <a:pt x="127" y="327"/>
                    </a:lnTo>
                    <a:lnTo>
                      <a:pt x="127" y="288"/>
                    </a:lnTo>
                    <a:lnTo>
                      <a:pt x="154" y="288"/>
                    </a:lnTo>
                    <a:lnTo>
                      <a:pt x="154" y="288"/>
                    </a:lnTo>
                    <a:lnTo>
                      <a:pt x="155" y="288"/>
                    </a:lnTo>
                    <a:lnTo>
                      <a:pt x="158" y="287"/>
                    </a:lnTo>
                    <a:lnTo>
                      <a:pt x="159" y="284"/>
                    </a:lnTo>
                    <a:lnTo>
                      <a:pt x="159" y="283"/>
                    </a:lnTo>
                    <a:lnTo>
                      <a:pt x="159" y="283"/>
                    </a:lnTo>
                    <a:lnTo>
                      <a:pt x="159" y="280"/>
                    </a:lnTo>
                    <a:lnTo>
                      <a:pt x="158" y="279"/>
                    </a:lnTo>
                    <a:lnTo>
                      <a:pt x="155" y="277"/>
                    </a:lnTo>
                    <a:lnTo>
                      <a:pt x="154" y="276"/>
                    </a:lnTo>
                    <a:lnTo>
                      <a:pt x="127" y="276"/>
                    </a:lnTo>
                    <a:lnTo>
                      <a:pt x="127" y="260"/>
                    </a:lnTo>
                    <a:lnTo>
                      <a:pt x="127" y="260"/>
                    </a:lnTo>
                    <a:close/>
                    <a:moveTo>
                      <a:pt x="127" y="0"/>
                    </a:moveTo>
                    <a:lnTo>
                      <a:pt x="199" y="0"/>
                    </a:lnTo>
                    <a:lnTo>
                      <a:pt x="199" y="20"/>
                    </a:lnTo>
                    <a:lnTo>
                      <a:pt x="127" y="20"/>
                    </a:lnTo>
                    <a:lnTo>
                      <a:pt x="127" y="0"/>
                    </a:lnTo>
                    <a:close/>
                    <a:moveTo>
                      <a:pt x="101" y="260"/>
                    </a:moveTo>
                    <a:lnTo>
                      <a:pt x="127" y="260"/>
                    </a:lnTo>
                    <a:lnTo>
                      <a:pt x="127" y="276"/>
                    </a:lnTo>
                    <a:lnTo>
                      <a:pt x="100" y="276"/>
                    </a:lnTo>
                    <a:lnTo>
                      <a:pt x="100" y="276"/>
                    </a:lnTo>
                    <a:lnTo>
                      <a:pt x="97" y="277"/>
                    </a:lnTo>
                    <a:lnTo>
                      <a:pt x="96" y="279"/>
                    </a:lnTo>
                    <a:lnTo>
                      <a:pt x="94" y="280"/>
                    </a:lnTo>
                    <a:lnTo>
                      <a:pt x="94" y="283"/>
                    </a:lnTo>
                    <a:lnTo>
                      <a:pt x="94" y="283"/>
                    </a:lnTo>
                    <a:lnTo>
                      <a:pt x="94" y="284"/>
                    </a:lnTo>
                    <a:lnTo>
                      <a:pt x="96" y="287"/>
                    </a:lnTo>
                    <a:lnTo>
                      <a:pt x="97" y="288"/>
                    </a:lnTo>
                    <a:lnTo>
                      <a:pt x="100" y="288"/>
                    </a:lnTo>
                    <a:lnTo>
                      <a:pt x="100" y="288"/>
                    </a:lnTo>
                    <a:lnTo>
                      <a:pt x="127" y="288"/>
                    </a:lnTo>
                    <a:lnTo>
                      <a:pt x="127" y="327"/>
                    </a:lnTo>
                    <a:lnTo>
                      <a:pt x="101" y="327"/>
                    </a:lnTo>
                    <a:lnTo>
                      <a:pt x="101" y="327"/>
                    </a:lnTo>
                    <a:lnTo>
                      <a:pt x="94" y="326"/>
                    </a:lnTo>
                    <a:lnTo>
                      <a:pt x="88" y="325"/>
                    </a:lnTo>
                    <a:lnTo>
                      <a:pt x="82" y="322"/>
                    </a:lnTo>
                    <a:lnTo>
                      <a:pt x="78" y="318"/>
                    </a:lnTo>
                    <a:lnTo>
                      <a:pt x="74" y="314"/>
                    </a:lnTo>
                    <a:lnTo>
                      <a:pt x="71" y="308"/>
                    </a:lnTo>
                    <a:lnTo>
                      <a:pt x="70" y="302"/>
                    </a:lnTo>
                    <a:lnTo>
                      <a:pt x="69" y="295"/>
                    </a:lnTo>
                    <a:lnTo>
                      <a:pt x="69" y="291"/>
                    </a:lnTo>
                    <a:lnTo>
                      <a:pt x="69" y="291"/>
                    </a:lnTo>
                    <a:lnTo>
                      <a:pt x="70" y="285"/>
                    </a:lnTo>
                    <a:lnTo>
                      <a:pt x="71" y="279"/>
                    </a:lnTo>
                    <a:lnTo>
                      <a:pt x="74" y="273"/>
                    </a:lnTo>
                    <a:lnTo>
                      <a:pt x="78" y="269"/>
                    </a:lnTo>
                    <a:lnTo>
                      <a:pt x="82" y="265"/>
                    </a:lnTo>
                    <a:lnTo>
                      <a:pt x="88" y="262"/>
                    </a:lnTo>
                    <a:lnTo>
                      <a:pt x="94" y="260"/>
                    </a:lnTo>
                    <a:lnTo>
                      <a:pt x="101" y="260"/>
                    </a:lnTo>
                    <a:lnTo>
                      <a:pt x="101" y="260"/>
                    </a:lnTo>
                    <a:close/>
                    <a:moveTo>
                      <a:pt x="127" y="230"/>
                    </a:moveTo>
                    <a:lnTo>
                      <a:pt x="32" y="230"/>
                    </a:lnTo>
                    <a:lnTo>
                      <a:pt x="32" y="230"/>
                    </a:lnTo>
                    <a:lnTo>
                      <a:pt x="25" y="229"/>
                    </a:lnTo>
                    <a:lnTo>
                      <a:pt x="20" y="227"/>
                    </a:lnTo>
                    <a:lnTo>
                      <a:pt x="14" y="224"/>
                    </a:lnTo>
                    <a:lnTo>
                      <a:pt x="9" y="220"/>
                    </a:lnTo>
                    <a:lnTo>
                      <a:pt x="5" y="215"/>
                    </a:lnTo>
                    <a:lnTo>
                      <a:pt x="2" y="210"/>
                    </a:lnTo>
                    <a:lnTo>
                      <a:pt x="1" y="204"/>
                    </a:lnTo>
                    <a:lnTo>
                      <a:pt x="0" y="197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1" y="24"/>
                    </a:lnTo>
                    <a:lnTo>
                      <a:pt x="2" y="19"/>
                    </a:lnTo>
                    <a:lnTo>
                      <a:pt x="5" y="13"/>
                    </a:lnTo>
                    <a:lnTo>
                      <a:pt x="9" y="9"/>
                    </a:lnTo>
                    <a:lnTo>
                      <a:pt x="14" y="5"/>
                    </a:lnTo>
                    <a:lnTo>
                      <a:pt x="20" y="2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127" y="0"/>
                    </a:lnTo>
                    <a:lnTo>
                      <a:pt x="127" y="20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4" y="21"/>
                    </a:lnTo>
                    <a:lnTo>
                      <a:pt x="40" y="23"/>
                    </a:lnTo>
                    <a:lnTo>
                      <a:pt x="35" y="25"/>
                    </a:lnTo>
                    <a:lnTo>
                      <a:pt x="31" y="28"/>
                    </a:lnTo>
                    <a:lnTo>
                      <a:pt x="28" y="32"/>
                    </a:lnTo>
                    <a:lnTo>
                      <a:pt x="25" y="36"/>
                    </a:lnTo>
                    <a:lnTo>
                      <a:pt x="24" y="42"/>
                    </a:lnTo>
                    <a:lnTo>
                      <a:pt x="24" y="47"/>
                    </a:lnTo>
                    <a:lnTo>
                      <a:pt x="24" y="182"/>
                    </a:lnTo>
                    <a:lnTo>
                      <a:pt x="24" y="182"/>
                    </a:lnTo>
                    <a:lnTo>
                      <a:pt x="24" y="188"/>
                    </a:lnTo>
                    <a:lnTo>
                      <a:pt x="25" y="192"/>
                    </a:lnTo>
                    <a:lnTo>
                      <a:pt x="28" y="196"/>
                    </a:lnTo>
                    <a:lnTo>
                      <a:pt x="31" y="200"/>
                    </a:lnTo>
                    <a:lnTo>
                      <a:pt x="35" y="204"/>
                    </a:lnTo>
                    <a:lnTo>
                      <a:pt x="40" y="205"/>
                    </a:lnTo>
                    <a:lnTo>
                      <a:pt x="44" y="207"/>
                    </a:lnTo>
                    <a:lnTo>
                      <a:pt x="50" y="208"/>
                    </a:lnTo>
                    <a:lnTo>
                      <a:pt x="127" y="208"/>
                    </a:lnTo>
                    <a:lnTo>
                      <a:pt x="127" y="23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27" name="Freeform 142"/>
              <p:cNvSpPr>
                <a:spLocks noEditPoints="1"/>
              </p:cNvSpPr>
              <p:nvPr/>
            </p:nvSpPr>
            <p:spPr bwMode="auto">
              <a:xfrm>
                <a:off x="4589463" y="2986088"/>
                <a:ext cx="808037" cy="941387"/>
              </a:xfrm>
              <a:custGeom>
                <a:avLst/>
                <a:gdLst>
                  <a:gd name="T0" fmla="*/ 231854275 w 509"/>
                  <a:gd name="T1" fmla="*/ 317539487 h 593"/>
                  <a:gd name="T2" fmla="*/ 370463544 w 509"/>
                  <a:gd name="T3" fmla="*/ 236894563 h 593"/>
                  <a:gd name="T4" fmla="*/ 345262003 w 509"/>
                  <a:gd name="T5" fmla="*/ 335181358 h 593"/>
                  <a:gd name="T6" fmla="*/ 423386085 w 509"/>
                  <a:gd name="T7" fmla="*/ 302418564 h 593"/>
                  <a:gd name="T8" fmla="*/ 395665084 w 509"/>
                  <a:gd name="T9" fmla="*/ 395665051 h 593"/>
                  <a:gd name="T10" fmla="*/ 476310114 w 509"/>
                  <a:gd name="T11" fmla="*/ 362902257 h 593"/>
                  <a:gd name="T12" fmla="*/ 446068265 w 509"/>
                  <a:gd name="T13" fmla="*/ 461189151 h 593"/>
                  <a:gd name="T14" fmla="*/ 529232557 w 509"/>
                  <a:gd name="T15" fmla="*/ 428426357 h 593"/>
                  <a:gd name="T16" fmla="*/ 438507009 w 509"/>
                  <a:gd name="T17" fmla="*/ 574595282 h 593"/>
                  <a:gd name="T18" fmla="*/ 579635638 w 509"/>
                  <a:gd name="T19" fmla="*/ 491430998 h 593"/>
                  <a:gd name="T20" fmla="*/ 551914737 w 509"/>
                  <a:gd name="T21" fmla="*/ 592237153 h 593"/>
                  <a:gd name="T22" fmla="*/ 635079028 w 509"/>
                  <a:gd name="T23" fmla="*/ 556954998 h 593"/>
                  <a:gd name="T24" fmla="*/ 602317819 w 509"/>
                  <a:gd name="T25" fmla="*/ 652720846 h 593"/>
                  <a:gd name="T26" fmla="*/ 685482110 w 509"/>
                  <a:gd name="T27" fmla="*/ 617438691 h 593"/>
                  <a:gd name="T28" fmla="*/ 657761209 w 509"/>
                  <a:gd name="T29" fmla="*/ 718244846 h 593"/>
                  <a:gd name="T30" fmla="*/ 740925500 w 509"/>
                  <a:gd name="T31" fmla="*/ 682962692 h 593"/>
                  <a:gd name="T32" fmla="*/ 650199953 w 509"/>
                  <a:gd name="T33" fmla="*/ 829131617 h 593"/>
                  <a:gd name="T34" fmla="*/ 791328581 w 509"/>
                  <a:gd name="T35" fmla="*/ 748486693 h 593"/>
                  <a:gd name="T36" fmla="*/ 761086732 w 509"/>
                  <a:gd name="T37" fmla="*/ 846772099 h 593"/>
                  <a:gd name="T38" fmla="*/ 841731862 w 509"/>
                  <a:gd name="T39" fmla="*/ 814010693 h 593"/>
                  <a:gd name="T40" fmla="*/ 814010762 w 509"/>
                  <a:gd name="T41" fmla="*/ 912296099 h 593"/>
                  <a:gd name="T42" fmla="*/ 897175252 w 509"/>
                  <a:gd name="T43" fmla="*/ 874494585 h 593"/>
                  <a:gd name="T44" fmla="*/ 866933403 w 509"/>
                  <a:gd name="T45" fmla="*/ 972779792 h 593"/>
                  <a:gd name="T46" fmla="*/ 947578333 w 509"/>
                  <a:gd name="T47" fmla="*/ 940018586 h 593"/>
                  <a:gd name="T48" fmla="*/ 859373734 w 509"/>
                  <a:gd name="T49" fmla="*/ 1086187510 h 593"/>
                  <a:gd name="T50" fmla="*/ 1000502363 w 509"/>
                  <a:gd name="T51" fmla="*/ 1003021639 h 593"/>
                  <a:gd name="T52" fmla="*/ 972779874 w 509"/>
                  <a:gd name="T53" fmla="*/ 1103827794 h 593"/>
                  <a:gd name="T54" fmla="*/ 1053424805 w 509"/>
                  <a:gd name="T55" fmla="*/ 1068545639 h 593"/>
                  <a:gd name="T56" fmla="*/ 1023182956 w 509"/>
                  <a:gd name="T57" fmla="*/ 1166832434 h 593"/>
                  <a:gd name="T58" fmla="*/ 1103827887 w 509"/>
                  <a:gd name="T59" fmla="*/ 1134069640 h 593"/>
                  <a:gd name="T60" fmla="*/ 1073586038 w 509"/>
                  <a:gd name="T61" fmla="*/ 1229835487 h 593"/>
                  <a:gd name="T62" fmla="*/ 1156751916 w 509"/>
                  <a:gd name="T63" fmla="*/ 1194553333 h 593"/>
                  <a:gd name="T64" fmla="*/ 1068545729 w 509"/>
                  <a:gd name="T65" fmla="*/ 1340722258 h 593"/>
                  <a:gd name="T66" fmla="*/ 1209674358 w 509"/>
                  <a:gd name="T67" fmla="*/ 1260077334 h 593"/>
                  <a:gd name="T68" fmla="*/ 1101308526 w 509"/>
                  <a:gd name="T69" fmla="*/ 1494452438 h 593"/>
                  <a:gd name="T70" fmla="*/ 176410836 w 509"/>
                  <a:gd name="T71" fmla="*/ 206652667 h 593"/>
                  <a:gd name="T72" fmla="*/ 194052708 w 509"/>
                  <a:gd name="T73" fmla="*/ 201612360 h 593"/>
                  <a:gd name="T74" fmla="*/ 206652685 w 509"/>
                  <a:gd name="T75" fmla="*/ 196572052 h 593"/>
                  <a:gd name="T76" fmla="*/ 221773659 w 509"/>
                  <a:gd name="T77" fmla="*/ 163810845 h 593"/>
                  <a:gd name="T78" fmla="*/ 211693042 w 509"/>
                  <a:gd name="T79" fmla="*/ 131048051 h 593"/>
                  <a:gd name="T80" fmla="*/ 204133324 w 509"/>
                  <a:gd name="T81" fmla="*/ 123488383 h 593"/>
                  <a:gd name="T82" fmla="*/ 186491452 w 509"/>
                  <a:gd name="T83" fmla="*/ 113407768 h 593"/>
                  <a:gd name="T84" fmla="*/ 176410836 w 509"/>
                  <a:gd name="T85" fmla="*/ 5040309 h 593"/>
                  <a:gd name="T86" fmla="*/ 355342619 w 509"/>
                  <a:gd name="T87" fmla="*/ 216733332 h 593"/>
                  <a:gd name="T88" fmla="*/ 0 w 509"/>
                  <a:gd name="T89" fmla="*/ 148689922 h 593"/>
                  <a:gd name="T90" fmla="*/ 176410836 w 509"/>
                  <a:gd name="T91" fmla="*/ 113407768 h 593"/>
                  <a:gd name="T92" fmla="*/ 163810859 w 509"/>
                  <a:gd name="T93" fmla="*/ 115927128 h 593"/>
                  <a:gd name="T94" fmla="*/ 148689934 w 509"/>
                  <a:gd name="T95" fmla="*/ 123488383 h 593"/>
                  <a:gd name="T96" fmla="*/ 133569010 w 509"/>
                  <a:gd name="T97" fmla="*/ 153730230 h 593"/>
                  <a:gd name="T98" fmla="*/ 143649626 w 509"/>
                  <a:gd name="T99" fmla="*/ 189012384 h 593"/>
                  <a:gd name="T100" fmla="*/ 143649626 w 509"/>
                  <a:gd name="T101" fmla="*/ 189012384 h 593"/>
                  <a:gd name="T102" fmla="*/ 158770551 w 509"/>
                  <a:gd name="T103" fmla="*/ 199092999 h 593"/>
                  <a:gd name="T104" fmla="*/ 176410836 w 509"/>
                  <a:gd name="T105" fmla="*/ 206652667 h 59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09"/>
                  <a:gd name="T160" fmla="*/ 0 h 593"/>
                  <a:gd name="T161" fmla="*/ 509 w 509"/>
                  <a:gd name="T162" fmla="*/ 593 h 59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09" h="593">
                    <a:moveTo>
                      <a:pt x="141" y="86"/>
                    </a:moveTo>
                    <a:lnTo>
                      <a:pt x="92" y="126"/>
                    </a:lnTo>
                    <a:lnTo>
                      <a:pt x="99" y="134"/>
                    </a:lnTo>
                    <a:lnTo>
                      <a:pt x="147" y="94"/>
                    </a:lnTo>
                    <a:lnTo>
                      <a:pt x="162" y="111"/>
                    </a:lnTo>
                    <a:lnTo>
                      <a:pt x="137" y="133"/>
                    </a:lnTo>
                    <a:lnTo>
                      <a:pt x="142" y="140"/>
                    </a:lnTo>
                    <a:lnTo>
                      <a:pt x="168" y="120"/>
                    </a:lnTo>
                    <a:lnTo>
                      <a:pt x="183" y="137"/>
                    </a:lnTo>
                    <a:lnTo>
                      <a:pt x="157" y="157"/>
                    </a:lnTo>
                    <a:lnTo>
                      <a:pt x="164" y="166"/>
                    </a:lnTo>
                    <a:lnTo>
                      <a:pt x="189" y="144"/>
                    </a:lnTo>
                    <a:lnTo>
                      <a:pt x="203" y="161"/>
                    </a:lnTo>
                    <a:lnTo>
                      <a:pt x="177" y="183"/>
                    </a:lnTo>
                    <a:lnTo>
                      <a:pt x="184" y="191"/>
                    </a:lnTo>
                    <a:lnTo>
                      <a:pt x="210" y="170"/>
                    </a:lnTo>
                    <a:lnTo>
                      <a:pt x="225" y="187"/>
                    </a:lnTo>
                    <a:lnTo>
                      <a:pt x="174" y="228"/>
                    </a:lnTo>
                    <a:lnTo>
                      <a:pt x="181" y="236"/>
                    </a:lnTo>
                    <a:lnTo>
                      <a:pt x="230" y="195"/>
                    </a:lnTo>
                    <a:lnTo>
                      <a:pt x="245" y="213"/>
                    </a:lnTo>
                    <a:lnTo>
                      <a:pt x="219" y="235"/>
                    </a:lnTo>
                    <a:lnTo>
                      <a:pt x="226" y="241"/>
                    </a:lnTo>
                    <a:lnTo>
                      <a:pt x="252" y="221"/>
                    </a:lnTo>
                    <a:lnTo>
                      <a:pt x="267" y="239"/>
                    </a:lnTo>
                    <a:lnTo>
                      <a:pt x="239" y="259"/>
                    </a:lnTo>
                    <a:lnTo>
                      <a:pt x="246" y="267"/>
                    </a:lnTo>
                    <a:lnTo>
                      <a:pt x="272" y="245"/>
                    </a:lnTo>
                    <a:lnTo>
                      <a:pt x="287" y="263"/>
                    </a:lnTo>
                    <a:lnTo>
                      <a:pt x="261" y="285"/>
                    </a:lnTo>
                    <a:lnTo>
                      <a:pt x="267" y="293"/>
                    </a:lnTo>
                    <a:lnTo>
                      <a:pt x="294" y="271"/>
                    </a:lnTo>
                    <a:lnTo>
                      <a:pt x="307" y="289"/>
                    </a:lnTo>
                    <a:lnTo>
                      <a:pt x="258" y="329"/>
                    </a:lnTo>
                    <a:lnTo>
                      <a:pt x="264" y="338"/>
                    </a:lnTo>
                    <a:lnTo>
                      <a:pt x="314" y="297"/>
                    </a:lnTo>
                    <a:lnTo>
                      <a:pt x="329" y="314"/>
                    </a:lnTo>
                    <a:lnTo>
                      <a:pt x="302" y="336"/>
                    </a:lnTo>
                    <a:lnTo>
                      <a:pt x="308" y="343"/>
                    </a:lnTo>
                    <a:lnTo>
                      <a:pt x="334" y="323"/>
                    </a:lnTo>
                    <a:lnTo>
                      <a:pt x="349" y="340"/>
                    </a:lnTo>
                    <a:lnTo>
                      <a:pt x="323" y="362"/>
                    </a:lnTo>
                    <a:lnTo>
                      <a:pt x="329" y="369"/>
                    </a:lnTo>
                    <a:lnTo>
                      <a:pt x="356" y="347"/>
                    </a:lnTo>
                    <a:lnTo>
                      <a:pt x="369" y="366"/>
                    </a:lnTo>
                    <a:lnTo>
                      <a:pt x="344" y="386"/>
                    </a:lnTo>
                    <a:lnTo>
                      <a:pt x="350" y="394"/>
                    </a:lnTo>
                    <a:lnTo>
                      <a:pt x="376" y="373"/>
                    </a:lnTo>
                    <a:lnTo>
                      <a:pt x="391" y="390"/>
                    </a:lnTo>
                    <a:lnTo>
                      <a:pt x="341" y="431"/>
                    </a:lnTo>
                    <a:lnTo>
                      <a:pt x="348" y="439"/>
                    </a:lnTo>
                    <a:lnTo>
                      <a:pt x="397" y="398"/>
                    </a:lnTo>
                    <a:lnTo>
                      <a:pt x="411" y="416"/>
                    </a:lnTo>
                    <a:lnTo>
                      <a:pt x="386" y="438"/>
                    </a:lnTo>
                    <a:lnTo>
                      <a:pt x="391" y="446"/>
                    </a:lnTo>
                    <a:lnTo>
                      <a:pt x="418" y="424"/>
                    </a:lnTo>
                    <a:lnTo>
                      <a:pt x="432" y="442"/>
                    </a:lnTo>
                    <a:lnTo>
                      <a:pt x="406" y="463"/>
                    </a:lnTo>
                    <a:lnTo>
                      <a:pt x="413" y="470"/>
                    </a:lnTo>
                    <a:lnTo>
                      <a:pt x="438" y="450"/>
                    </a:lnTo>
                    <a:lnTo>
                      <a:pt x="453" y="467"/>
                    </a:lnTo>
                    <a:lnTo>
                      <a:pt x="426" y="488"/>
                    </a:lnTo>
                    <a:lnTo>
                      <a:pt x="433" y="496"/>
                    </a:lnTo>
                    <a:lnTo>
                      <a:pt x="459" y="474"/>
                    </a:lnTo>
                    <a:lnTo>
                      <a:pt x="474" y="492"/>
                    </a:lnTo>
                    <a:lnTo>
                      <a:pt x="424" y="532"/>
                    </a:lnTo>
                    <a:lnTo>
                      <a:pt x="430" y="541"/>
                    </a:lnTo>
                    <a:lnTo>
                      <a:pt x="480" y="500"/>
                    </a:lnTo>
                    <a:lnTo>
                      <a:pt x="509" y="535"/>
                    </a:lnTo>
                    <a:lnTo>
                      <a:pt x="437" y="593"/>
                    </a:lnTo>
                    <a:lnTo>
                      <a:pt x="70" y="145"/>
                    </a:lnTo>
                    <a:lnTo>
                      <a:pt x="70" y="82"/>
                    </a:lnTo>
                    <a:lnTo>
                      <a:pt x="77" y="80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8" y="65"/>
                    </a:lnTo>
                    <a:lnTo>
                      <a:pt x="88" y="59"/>
                    </a:lnTo>
                    <a:lnTo>
                      <a:pt x="84" y="52"/>
                    </a:lnTo>
                    <a:lnTo>
                      <a:pt x="81" y="49"/>
                    </a:lnTo>
                    <a:lnTo>
                      <a:pt x="78" y="46"/>
                    </a:lnTo>
                    <a:lnTo>
                      <a:pt x="74" y="45"/>
                    </a:lnTo>
                    <a:lnTo>
                      <a:pt x="70" y="45"/>
                    </a:lnTo>
                    <a:lnTo>
                      <a:pt x="70" y="2"/>
                    </a:lnTo>
                    <a:lnTo>
                      <a:pt x="72" y="0"/>
                    </a:lnTo>
                    <a:lnTo>
                      <a:pt x="141" y="86"/>
                    </a:lnTo>
                    <a:close/>
                    <a:moveTo>
                      <a:pt x="70" y="145"/>
                    </a:moveTo>
                    <a:lnTo>
                      <a:pt x="0" y="59"/>
                    </a:lnTo>
                    <a:lnTo>
                      <a:pt x="70" y="2"/>
                    </a:lnTo>
                    <a:lnTo>
                      <a:pt x="70" y="45"/>
                    </a:lnTo>
                    <a:lnTo>
                      <a:pt x="65" y="46"/>
                    </a:lnTo>
                    <a:lnTo>
                      <a:pt x="59" y="49"/>
                    </a:lnTo>
                    <a:lnTo>
                      <a:pt x="54" y="55"/>
                    </a:lnTo>
                    <a:lnTo>
                      <a:pt x="53" y="61"/>
                    </a:lnTo>
                    <a:lnTo>
                      <a:pt x="53" y="68"/>
                    </a:lnTo>
                    <a:lnTo>
                      <a:pt x="57" y="75"/>
                    </a:lnTo>
                    <a:lnTo>
                      <a:pt x="59" y="78"/>
                    </a:lnTo>
                    <a:lnTo>
                      <a:pt x="63" y="79"/>
                    </a:lnTo>
                    <a:lnTo>
                      <a:pt x="66" y="80"/>
                    </a:lnTo>
                    <a:lnTo>
                      <a:pt x="70" y="82"/>
                    </a:lnTo>
                    <a:lnTo>
                      <a:pt x="70" y="14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28" name="Freeform 143"/>
              <p:cNvSpPr>
                <a:spLocks noEditPoints="1"/>
              </p:cNvSpPr>
              <p:nvPr/>
            </p:nvSpPr>
            <p:spPr bwMode="auto">
              <a:xfrm>
                <a:off x="4445000" y="3263900"/>
                <a:ext cx="339725" cy="684213"/>
              </a:xfrm>
              <a:custGeom>
                <a:avLst/>
                <a:gdLst>
                  <a:gd name="T0" fmla="*/ 488910371 w 214"/>
                  <a:gd name="T1" fmla="*/ 1086189020 h 431"/>
                  <a:gd name="T2" fmla="*/ 425907277 w 214"/>
                  <a:gd name="T3" fmla="*/ 1028224607 h 431"/>
                  <a:gd name="T4" fmla="*/ 526713498 w 214"/>
                  <a:gd name="T5" fmla="*/ 879536116 h 431"/>
                  <a:gd name="T6" fmla="*/ 511592565 w 214"/>
                  <a:gd name="T7" fmla="*/ 859374856 h 431"/>
                  <a:gd name="T8" fmla="*/ 473789438 w 214"/>
                  <a:gd name="T9" fmla="*/ 849294227 h 431"/>
                  <a:gd name="T10" fmla="*/ 453628194 w 214"/>
                  <a:gd name="T11" fmla="*/ 866934535 h 431"/>
                  <a:gd name="T12" fmla="*/ 451108832 w 214"/>
                  <a:gd name="T13" fmla="*/ 889616745 h 431"/>
                  <a:gd name="T14" fmla="*/ 430947588 w 214"/>
                  <a:gd name="T15" fmla="*/ 874495801 h 431"/>
                  <a:gd name="T16" fmla="*/ 315020334 w 214"/>
                  <a:gd name="T17" fmla="*/ 970261781 h 431"/>
                  <a:gd name="T18" fmla="*/ 126007826 w 214"/>
                  <a:gd name="T19" fmla="*/ 488910730 h 431"/>
                  <a:gd name="T20" fmla="*/ 136088448 w 214"/>
                  <a:gd name="T21" fmla="*/ 468749471 h 431"/>
                  <a:gd name="T22" fmla="*/ 204133441 w 214"/>
                  <a:gd name="T23" fmla="*/ 443547897 h 431"/>
                  <a:gd name="T24" fmla="*/ 186491559 w 214"/>
                  <a:gd name="T25" fmla="*/ 435988219 h 431"/>
                  <a:gd name="T26" fmla="*/ 126007826 w 214"/>
                  <a:gd name="T27" fmla="*/ 289818991 h 431"/>
                  <a:gd name="T28" fmla="*/ 249496291 w 214"/>
                  <a:gd name="T29" fmla="*/ 153730443 h 431"/>
                  <a:gd name="T30" fmla="*/ 279738157 w 214"/>
                  <a:gd name="T31" fmla="*/ 163811073 h 431"/>
                  <a:gd name="T32" fmla="*/ 362902496 w 214"/>
                  <a:gd name="T33" fmla="*/ 367943076 h 431"/>
                  <a:gd name="T34" fmla="*/ 362902496 w 214"/>
                  <a:gd name="T35" fmla="*/ 393144650 h 431"/>
                  <a:gd name="T36" fmla="*/ 423386328 w 214"/>
                  <a:gd name="T37" fmla="*/ 874495801 h 431"/>
                  <a:gd name="T38" fmla="*/ 410786245 w 214"/>
                  <a:gd name="T39" fmla="*/ 877015164 h 431"/>
                  <a:gd name="T40" fmla="*/ 385584689 w 214"/>
                  <a:gd name="T41" fmla="*/ 899697375 h 431"/>
                  <a:gd name="T42" fmla="*/ 378023429 w 214"/>
                  <a:gd name="T43" fmla="*/ 904737689 h 431"/>
                  <a:gd name="T44" fmla="*/ 340221890 w 214"/>
                  <a:gd name="T45" fmla="*/ 899697375 h 431"/>
                  <a:gd name="T46" fmla="*/ 325100956 w 214"/>
                  <a:gd name="T47" fmla="*/ 922377997 h 431"/>
                  <a:gd name="T48" fmla="*/ 327620318 w 214"/>
                  <a:gd name="T49" fmla="*/ 960181152 h 431"/>
                  <a:gd name="T50" fmla="*/ 315020334 w 214"/>
                  <a:gd name="T51" fmla="*/ 970261781 h 431"/>
                  <a:gd name="T52" fmla="*/ 126007826 w 214"/>
                  <a:gd name="T53" fmla="*/ 194052961 h 431"/>
                  <a:gd name="T54" fmla="*/ 219254424 w 214"/>
                  <a:gd name="T55" fmla="*/ 70564431 h 431"/>
                  <a:gd name="T56" fmla="*/ 194052819 w 214"/>
                  <a:gd name="T57" fmla="*/ 35282216 h 431"/>
                  <a:gd name="T58" fmla="*/ 156249693 w 214"/>
                  <a:gd name="T59" fmla="*/ 7561269 h 431"/>
                  <a:gd name="T60" fmla="*/ 126007826 w 214"/>
                  <a:gd name="T61" fmla="*/ 0 h 431"/>
                  <a:gd name="T62" fmla="*/ 113407842 w 214"/>
                  <a:gd name="T63" fmla="*/ 481351051 h 431"/>
                  <a:gd name="T64" fmla="*/ 27722517 w 214"/>
                  <a:gd name="T65" fmla="*/ 272177096 h 431"/>
                  <a:gd name="T66" fmla="*/ 30241879 w 214"/>
                  <a:gd name="T67" fmla="*/ 241935207 h 431"/>
                  <a:gd name="T68" fmla="*/ 10080625 w 214"/>
                  <a:gd name="T69" fmla="*/ 153730443 h 431"/>
                  <a:gd name="T70" fmla="*/ 2520950 w 214"/>
                  <a:gd name="T71" fmla="*/ 88206327 h 431"/>
                  <a:gd name="T72" fmla="*/ 37803139 w 214"/>
                  <a:gd name="T73" fmla="*/ 30241901 h 431"/>
                  <a:gd name="T74" fmla="*/ 75604691 w 214"/>
                  <a:gd name="T75" fmla="*/ 7561269 h 431"/>
                  <a:gd name="T76" fmla="*/ 126007826 w 214"/>
                  <a:gd name="T77" fmla="*/ 194052961 h 431"/>
                  <a:gd name="T78" fmla="*/ 126007826 w 214"/>
                  <a:gd name="T79" fmla="*/ 289818991 h 431"/>
                  <a:gd name="T80" fmla="*/ 108367531 w 214"/>
                  <a:gd name="T81" fmla="*/ 246975522 h 431"/>
                  <a:gd name="T82" fmla="*/ 118448153 w 214"/>
                  <a:gd name="T83" fmla="*/ 221773948 h 431"/>
                  <a:gd name="T84" fmla="*/ 55443446 w 214"/>
                  <a:gd name="T85" fmla="*/ 249496473 h 431"/>
                  <a:gd name="T86" fmla="*/ 47883761 w 214"/>
                  <a:gd name="T87" fmla="*/ 279738362 h 431"/>
                  <a:gd name="T88" fmla="*/ 118448153 w 214"/>
                  <a:gd name="T89" fmla="*/ 456149478 h 43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14"/>
                  <a:gd name="T136" fmla="*/ 0 h 431"/>
                  <a:gd name="T137" fmla="*/ 214 w 214"/>
                  <a:gd name="T138" fmla="*/ 431 h 43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14" h="431">
                    <a:moveTo>
                      <a:pt x="168" y="228"/>
                    </a:moveTo>
                    <a:lnTo>
                      <a:pt x="214" y="349"/>
                    </a:lnTo>
                    <a:lnTo>
                      <a:pt x="194" y="431"/>
                    </a:lnTo>
                    <a:lnTo>
                      <a:pt x="168" y="413"/>
                    </a:lnTo>
                    <a:lnTo>
                      <a:pt x="168" y="405"/>
                    </a:lnTo>
                    <a:lnTo>
                      <a:pt x="169" y="408"/>
                    </a:lnTo>
                    <a:lnTo>
                      <a:pt x="196" y="397"/>
                    </a:lnTo>
                    <a:lnTo>
                      <a:pt x="209" y="349"/>
                    </a:lnTo>
                    <a:lnTo>
                      <a:pt x="206" y="345"/>
                    </a:lnTo>
                    <a:lnTo>
                      <a:pt x="203" y="341"/>
                    </a:lnTo>
                    <a:lnTo>
                      <a:pt x="199" y="337"/>
                    </a:lnTo>
                    <a:lnTo>
                      <a:pt x="194" y="336"/>
                    </a:lnTo>
                    <a:lnTo>
                      <a:pt x="188" y="337"/>
                    </a:lnTo>
                    <a:lnTo>
                      <a:pt x="184" y="340"/>
                    </a:lnTo>
                    <a:lnTo>
                      <a:pt x="180" y="344"/>
                    </a:lnTo>
                    <a:lnTo>
                      <a:pt x="179" y="348"/>
                    </a:lnTo>
                    <a:lnTo>
                      <a:pt x="179" y="353"/>
                    </a:lnTo>
                    <a:lnTo>
                      <a:pt x="176" y="351"/>
                    </a:lnTo>
                    <a:lnTo>
                      <a:pt x="173" y="348"/>
                    </a:lnTo>
                    <a:lnTo>
                      <a:pt x="171" y="347"/>
                    </a:lnTo>
                    <a:lnTo>
                      <a:pt x="168" y="347"/>
                    </a:lnTo>
                    <a:lnTo>
                      <a:pt x="168" y="228"/>
                    </a:lnTo>
                    <a:close/>
                    <a:moveTo>
                      <a:pt x="125" y="385"/>
                    </a:moveTo>
                    <a:lnTo>
                      <a:pt x="51" y="194"/>
                    </a:lnTo>
                    <a:lnTo>
                      <a:pt x="50" y="194"/>
                    </a:lnTo>
                    <a:lnTo>
                      <a:pt x="50" y="183"/>
                    </a:lnTo>
                    <a:lnTo>
                      <a:pt x="54" y="186"/>
                    </a:lnTo>
                    <a:lnTo>
                      <a:pt x="60" y="184"/>
                    </a:lnTo>
                    <a:lnTo>
                      <a:pt x="81" y="176"/>
                    </a:lnTo>
                    <a:lnTo>
                      <a:pt x="79" y="175"/>
                    </a:lnTo>
                    <a:lnTo>
                      <a:pt x="74" y="173"/>
                    </a:lnTo>
                    <a:lnTo>
                      <a:pt x="73" y="172"/>
                    </a:lnTo>
                    <a:lnTo>
                      <a:pt x="70" y="168"/>
                    </a:lnTo>
                    <a:lnTo>
                      <a:pt x="50" y="115"/>
                    </a:lnTo>
                    <a:lnTo>
                      <a:pt x="50" y="80"/>
                    </a:lnTo>
                    <a:lnTo>
                      <a:pt x="99" y="61"/>
                    </a:lnTo>
                    <a:lnTo>
                      <a:pt x="104" y="61"/>
                    </a:lnTo>
                    <a:lnTo>
                      <a:pt x="107" y="62"/>
                    </a:lnTo>
                    <a:lnTo>
                      <a:pt x="111" y="65"/>
                    </a:lnTo>
                    <a:lnTo>
                      <a:pt x="114" y="69"/>
                    </a:lnTo>
                    <a:lnTo>
                      <a:pt x="144" y="146"/>
                    </a:lnTo>
                    <a:lnTo>
                      <a:pt x="144" y="149"/>
                    </a:lnTo>
                    <a:lnTo>
                      <a:pt x="144" y="153"/>
                    </a:lnTo>
                    <a:lnTo>
                      <a:pt x="144" y="156"/>
                    </a:lnTo>
                    <a:lnTo>
                      <a:pt x="141" y="158"/>
                    </a:lnTo>
                    <a:lnTo>
                      <a:pt x="168" y="228"/>
                    </a:lnTo>
                    <a:lnTo>
                      <a:pt x="168" y="347"/>
                    </a:lnTo>
                    <a:lnTo>
                      <a:pt x="163" y="348"/>
                    </a:lnTo>
                    <a:lnTo>
                      <a:pt x="157" y="349"/>
                    </a:lnTo>
                    <a:lnTo>
                      <a:pt x="154" y="353"/>
                    </a:lnTo>
                    <a:lnTo>
                      <a:pt x="153" y="357"/>
                    </a:lnTo>
                    <a:lnTo>
                      <a:pt x="153" y="363"/>
                    </a:lnTo>
                    <a:lnTo>
                      <a:pt x="150" y="359"/>
                    </a:lnTo>
                    <a:lnTo>
                      <a:pt x="145" y="357"/>
                    </a:lnTo>
                    <a:lnTo>
                      <a:pt x="141" y="356"/>
                    </a:lnTo>
                    <a:lnTo>
                      <a:pt x="135" y="357"/>
                    </a:lnTo>
                    <a:lnTo>
                      <a:pt x="131" y="360"/>
                    </a:lnTo>
                    <a:lnTo>
                      <a:pt x="129" y="366"/>
                    </a:lnTo>
                    <a:lnTo>
                      <a:pt x="127" y="370"/>
                    </a:lnTo>
                    <a:lnTo>
                      <a:pt x="127" y="376"/>
                    </a:lnTo>
                    <a:lnTo>
                      <a:pt x="130" y="381"/>
                    </a:lnTo>
                    <a:lnTo>
                      <a:pt x="168" y="405"/>
                    </a:lnTo>
                    <a:lnTo>
                      <a:pt x="168" y="413"/>
                    </a:lnTo>
                    <a:lnTo>
                      <a:pt x="125" y="385"/>
                    </a:lnTo>
                    <a:close/>
                    <a:moveTo>
                      <a:pt x="50" y="0"/>
                    </a:moveTo>
                    <a:lnTo>
                      <a:pt x="50" y="77"/>
                    </a:lnTo>
                    <a:lnTo>
                      <a:pt x="95" y="49"/>
                    </a:lnTo>
                    <a:lnTo>
                      <a:pt x="87" y="28"/>
                    </a:lnTo>
                    <a:lnTo>
                      <a:pt x="84" y="23"/>
                    </a:lnTo>
                    <a:lnTo>
                      <a:pt x="81" y="18"/>
                    </a:lnTo>
                    <a:lnTo>
                      <a:pt x="77" y="14"/>
                    </a:lnTo>
                    <a:lnTo>
                      <a:pt x="72" y="10"/>
                    </a:lnTo>
                    <a:lnTo>
                      <a:pt x="68" y="5"/>
                    </a:lnTo>
                    <a:lnTo>
                      <a:pt x="62" y="3"/>
                    </a:lnTo>
                    <a:lnTo>
                      <a:pt x="56" y="1"/>
                    </a:lnTo>
                    <a:lnTo>
                      <a:pt x="50" y="0"/>
                    </a:lnTo>
                    <a:close/>
                    <a:moveTo>
                      <a:pt x="50" y="194"/>
                    </a:moveTo>
                    <a:lnTo>
                      <a:pt x="50" y="194"/>
                    </a:lnTo>
                    <a:lnTo>
                      <a:pt x="45" y="191"/>
                    </a:lnTo>
                    <a:lnTo>
                      <a:pt x="41" y="186"/>
                    </a:lnTo>
                    <a:lnTo>
                      <a:pt x="11" y="108"/>
                    </a:lnTo>
                    <a:lnTo>
                      <a:pt x="9" y="104"/>
                    </a:lnTo>
                    <a:lnTo>
                      <a:pt x="11" y="99"/>
                    </a:lnTo>
                    <a:lnTo>
                      <a:pt x="12" y="96"/>
                    </a:lnTo>
                    <a:lnTo>
                      <a:pt x="16" y="92"/>
                    </a:lnTo>
                    <a:lnTo>
                      <a:pt x="4" y="61"/>
                    </a:lnTo>
                    <a:lnTo>
                      <a:pt x="1" y="53"/>
                    </a:lnTo>
                    <a:lnTo>
                      <a:pt x="0" y="43"/>
                    </a:lnTo>
                    <a:lnTo>
                      <a:pt x="1" y="35"/>
                    </a:lnTo>
                    <a:lnTo>
                      <a:pt x="4" y="27"/>
                    </a:lnTo>
                    <a:lnTo>
                      <a:pt x="8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30" y="3"/>
                    </a:lnTo>
                    <a:lnTo>
                      <a:pt x="39" y="0"/>
                    </a:lnTo>
                    <a:lnTo>
                      <a:pt x="50" y="0"/>
                    </a:lnTo>
                    <a:lnTo>
                      <a:pt x="50" y="77"/>
                    </a:lnTo>
                    <a:lnTo>
                      <a:pt x="43" y="81"/>
                    </a:lnTo>
                    <a:lnTo>
                      <a:pt x="50" y="80"/>
                    </a:lnTo>
                    <a:lnTo>
                      <a:pt x="50" y="115"/>
                    </a:lnTo>
                    <a:lnTo>
                      <a:pt x="45" y="100"/>
                    </a:lnTo>
                    <a:lnTo>
                      <a:pt x="43" y="98"/>
                    </a:lnTo>
                    <a:lnTo>
                      <a:pt x="45" y="93"/>
                    </a:lnTo>
                    <a:lnTo>
                      <a:pt x="46" y="91"/>
                    </a:lnTo>
                    <a:lnTo>
                      <a:pt x="47" y="88"/>
                    </a:lnTo>
                    <a:lnTo>
                      <a:pt x="26" y="96"/>
                    </a:lnTo>
                    <a:lnTo>
                      <a:pt x="22" y="99"/>
                    </a:lnTo>
                    <a:lnTo>
                      <a:pt x="19" y="103"/>
                    </a:lnTo>
                    <a:lnTo>
                      <a:pt x="19" y="107"/>
                    </a:lnTo>
                    <a:lnTo>
                      <a:pt x="19" y="111"/>
                    </a:lnTo>
                    <a:lnTo>
                      <a:pt x="45" y="177"/>
                    </a:lnTo>
                    <a:lnTo>
                      <a:pt x="47" y="181"/>
                    </a:lnTo>
                    <a:lnTo>
                      <a:pt x="50" y="183"/>
                    </a:lnTo>
                    <a:lnTo>
                      <a:pt x="50" y="19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29" name="组合 213"/>
              <p:cNvGrpSpPr/>
              <p:nvPr/>
            </p:nvGrpSpPr>
            <p:grpSpPr>
              <a:xfrm>
                <a:off x="5432424" y="3348943"/>
                <a:ext cx="571500" cy="574675"/>
                <a:chOff x="2157413" y="3054350"/>
                <a:chExt cx="571500" cy="574675"/>
              </a:xfrm>
              <a:solidFill>
                <a:schemeClr val="accent5"/>
              </a:solidFill>
            </p:grpSpPr>
            <p:sp>
              <p:nvSpPr>
                <p:cNvPr id="487" name="Freeform 144"/>
                <p:cNvSpPr>
                  <a:spLocks noEditPoints="1"/>
                </p:cNvSpPr>
                <p:nvPr/>
              </p:nvSpPr>
              <p:spPr bwMode="auto">
                <a:xfrm>
                  <a:off x="2157413" y="3054350"/>
                  <a:ext cx="571500" cy="574675"/>
                </a:xfrm>
                <a:custGeom>
                  <a:avLst/>
                  <a:gdLst>
                    <a:gd name="T0" fmla="*/ 180 w 360"/>
                    <a:gd name="T1" fmla="*/ 0 h 362"/>
                    <a:gd name="T2" fmla="*/ 232 w 360"/>
                    <a:gd name="T3" fmla="*/ 8 h 362"/>
                    <a:gd name="T4" fmla="*/ 280 w 360"/>
                    <a:gd name="T5" fmla="*/ 31 h 362"/>
                    <a:gd name="T6" fmla="*/ 319 w 360"/>
                    <a:gd name="T7" fmla="*/ 67 h 362"/>
                    <a:gd name="T8" fmla="*/ 346 w 360"/>
                    <a:gd name="T9" fmla="*/ 111 h 362"/>
                    <a:gd name="T10" fmla="*/ 358 w 360"/>
                    <a:gd name="T11" fmla="*/ 163 h 362"/>
                    <a:gd name="T12" fmla="*/ 358 w 360"/>
                    <a:gd name="T13" fmla="*/ 199 h 362"/>
                    <a:gd name="T14" fmla="*/ 346 w 360"/>
                    <a:gd name="T15" fmla="*/ 251 h 362"/>
                    <a:gd name="T16" fmla="*/ 319 w 360"/>
                    <a:gd name="T17" fmla="*/ 295 h 362"/>
                    <a:gd name="T18" fmla="*/ 280 w 360"/>
                    <a:gd name="T19" fmla="*/ 331 h 362"/>
                    <a:gd name="T20" fmla="*/ 232 w 360"/>
                    <a:gd name="T21" fmla="*/ 354 h 362"/>
                    <a:gd name="T22" fmla="*/ 180 w 360"/>
                    <a:gd name="T23" fmla="*/ 362 h 362"/>
                    <a:gd name="T24" fmla="*/ 180 w 360"/>
                    <a:gd name="T25" fmla="*/ 314 h 362"/>
                    <a:gd name="T26" fmla="*/ 193 w 360"/>
                    <a:gd name="T27" fmla="*/ 318 h 362"/>
                    <a:gd name="T28" fmla="*/ 201 w 360"/>
                    <a:gd name="T29" fmla="*/ 329 h 362"/>
                    <a:gd name="T30" fmla="*/ 237 w 360"/>
                    <a:gd name="T31" fmla="*/ 320 h 362"/>
                    <a:gd name="T32" fmla="*/ 268 w 360"/>
                    <a:gd name="T33" fmla="*/ 302 h 362"/>
                    <a:gd name="T34" fmla="*/ 293 w 360"/>
                    <a:gd name="T35" fmla="*/ 278 h 362"/>
                    <a:gd name="T36" fmla="*/ 312 w 360"/>
                    <a:gd name="T37" fmla="*/ 248 h 362"/>
                    <a:gd name="T38" fmla="*/ 325 w 360"/>
                    <a:gd name="T39" fmla="*/ 215 h 362"/>
                    <a:gd name="T40" fmla="*/ 322 w 360"/>
                    <a:gd name="T41" fmla="*/ 199 h 362"/>
                    <a:gd name="T42" fmla="*/ 312 w 360"/>
                    <a:gd name="T43" fmla="*/ 180 h 362"/>
                    <a:gd name="T44" fmla="*/ 316 w 360"/>
                    <a:gd name="T45" fmla="*/ 167 h 362"/>
                    <a:gd name="T46" fmla="*/ 327 w 360"/>
                    <a:gd name="T47" fmla="*/ 159 h 362"/>
                    <a:gd name="T48" fmla="*/ 318 w 360"/>
                    <a:gd name="T49" fmla="*/ 123 h 362"/>
                    <a:gd name="T50" fmla="*/ 300 w 360"/>
                    <a:gd name="T51" fmla="*/ 94 h 362"/>
                    <a:gd name="T52" fmla="*/ 277 w 360"/>
                    <a:gd name="T53" fmla="*/ 67 h 362"/>
                    <a:gd name="T54" fmla="*/ 247 w 360"/>
                    <a:gd name="T55" fmla="*/ 48 h 362"/>
                    <a:gd name="T56" fmla="*/ 214 w 360"/>
                    <a:gd name="T57" fmla="*/ 35 h 362"/>
                    <a:gd name="T58" fmla="*/ 199 w 360"/>
                    <a:gd name="T59" fmla="*/ 39 h 362"/>
                    <a:gd name="T60" fmla="*/ 180 w 360"/>
                    <a:gd name="T61" fmla="*/ 48 h 362"/>
                    <a:gd name="T62" fmla="*/ 180 w 360"/>
                    <a:gd name="T63" fmla="*/ 0 h 362"/>
                    <a:gd name="T64" fmla="*/ 180 w 360"/>
                    <a:gd name="T65" fmla="*/ 48 h 362"/>
                    <a:gd name="T66" fmla="*/ 161 w 360"/>
                    <a:gd name="T67" fmla="*/ 39 h 362"/>
                    <a:gd name="T68" fmla="*/ 146 w 360"/>
                    <a:gd name="T69" fmla="*/ 35 h 362"/>
                    <a:gd name="T70" fmla="*/ 112 w 360"/>
                    <a:gd name="T71" fmla="*/ 48 h 362"/>
                    <a:gd name="T72" fmla="*/ 82 w 360"/>
                    <a:gd name="T73" fmla="*/ 67 h 362"/>
                    <a:gd name="T74" fmla="*/ 59 w 360"/>
                    <a:gd name="T75" fmla="*/ 94 h 362"/>
                    <a:gd name="T76" fmla="*/ 42 w 360"/>
                    <a:gd name="T77" fmla="*/ 123 h 362"/>
                    <a:gd name="T78" fmla="*/ 32 w 360"/>
                    <a:gd name="T79" fmla="*/ 159 h 362"/>
                    <a:gd name="T80" fmla="*/ 43 w 360"/>
                    <a:gd name="T81" fmla="*/ 167 h 362"/>
                    <a:gd name="T82" fmla="*/ 47 w 360"/>
                    <a:gd name="T83" fmla="*/ 180 h 362"/>
                    <a:gd name="T84" fmla="*/ 37 w 360"/>
                    <a:gd name="T85" fmla="*/ 199 h 362"/>
                    <a:gd name="T86" fmla="*/ 33 w 360"/>
                    <a:gd name="T87" fmla="*/ 215 h 362"/>
                    <a:gd name="T88" fmla="*/ 46 w 360"/>
                    <a:gd name="T89" fmla="*/ 248 h 362"/>
                    <a:gd name="T90" fmla="*/ 66 w 360"/>
                    <a:gd name="T91" fmla="*/ 278 h 362"/>
                    <a:gd name="T92" fmla="*/ 92 w 360"/>
                    <a:gd name="T93" fmla="*/ 302 h 362"/>
                    <a:gd name="T94" fmla="*/ 123 w 360"/>
                    <a:gd name="T95" fmla="*/ 320 h 362"/>
                    <a:gd name="T96" fmla="*/ 158 w 360"/>
                    <a:gd name="T97" fmla="*/ 329 h 362"/>
                    <a:gd name="T98" fmla="*/ 161 w 360"/>
                    <a:gd name="T99" fmla="*/ 322 h 362"/>
                    <a:gd name="T100" fmla="*/ 180 w 360"/>
                    <a:gd name="T101" fmla="*/ 314 h 362"/>
                    <a:gd name="T102" fmla="*/ 180 w 360"/>
                    <a:gd name="T103" fmla="*/ 362 h 362"/>
                    <a:gd name="T104" fmla="*/ 126 w 360"/>
                    <a:gd name="T105" fmla="*/ 354 h 362"/>
                    <a:gd name="T106" fmla="*/ 78 w 360"/>
                    <a:gd name="T107" fmla="*/ 331 h 362"/>
                    <a:gd name="T108" fmla="*/ 40 w 360"/>
                    <a:gd name="T109" fmla="*/ 295 h 362"/>
                    <a:gd name="T110" fmla="*/ 13 w 360"/>
                    <a:gd name="T111" fmla="*/ 251 h 362"/>
                    <a:gd name="T112" fmla="*/ 0 w 360"/>
                    <a:gd name="T113" fmla="*/ 199 h 362"/>
                    <a:gd name="T114" fmla="*/ 0 w 360"/>
                    <a:gd name="T115" fmla="*/ 163 h 362"/>
                    <a:gd name="T116" fmla="*/ 13 w 360"/>
                    <a:gd name="T117" fmla="*/ 111 h 362"/>
                    <a:gd name="T118" fmla="*/ 40 w 360"/>
                    <a:gd name="T119" fmla="*/ 67 h 362"/>
                    <a:gd name="T120" fmla="*/ 78 w 360"/>
                    <a:gd name="T121" fmla="*/ 31 h 362"/>
                    <a:gd name="T122" fmla="*/ 126 w 360"/>
                    <a:gd name="T123" fmla="*/ 8 h 362"/>
                    <a:gd name="T124" fmla="*/ 180 w 360"/>
                    <a:gd name="T125" fmla="*/ 0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60" h="362">
                      <a:moveTo>
                        <a:pt x="180" y="0"/>
                      </a:moveTo>
                      <a:lnTo>
                        <a:pt x="180" y="0"/>
                      </a:lnTo>
                      <a:lnTo>
                        <a:pt x="180" y="0"/>
                      </a:lnTo>
                      <a:lnTo>
                        <a:pt x="197" y="2"/>
                      </a:lnTo>
                      <a:lnTo>
                        <a:pt x="216" y="4"/>
                      </a:lnTo>
                      <a:lnTo>
                        <a:pt x="232" y="8"/>
                      </a:lnTo>
                      <a:lnTo>
                        <a:pt x="250" y="15"/>
                      </a:lnTo>
                      <a:lnTo>
                        <a:pt x="265" y="22"/>
                      </a:lnTo>
                      <a:lnTo>
                        <a:pt x="280" y="31"/>
                      </a:lnTo>
                      <a:lnTo>
                        <a:pt x="295" y="42"/>
                      </a:lnTo>
                      <a:lnTo>
                        <a:pt x="307" y="53"/>
                      </a:lnTo>
                      <a:lnTo>
                        <a:pt x="319" y="67"/>
                      </a:lnTo>
                      <a:lnTo>
                        <a:pt x="329" y="80"/>
                      </a:lnTo>
                      <a:lnTo>
                        <a:pt x="338" y="95"/>
                      </a:lnTo>
                      <a:lnTo>
                        <a:pt x="346" y="111"/>
                      </a:lnTo>
                      <a:lnTo>
                        <a:pt x="352" y="127"/>
                      </a:lnTo>
                      <a:lnTo>
                        <a:pt x="356" y="145"/>
                      </a:lnTo>
                      <a:lnTo>
                        <a:pt x="358" y="163"/>
                      </a:lnTo>
                      <a:lnTo>
                        <a:pt x="360" y="180"/>
                      </a:lnTo>
                      <a:lnTo>
                        <a:pt x="360" y="180"/>
                      </a:lnTo>
                      <a:lnTo>
                        <a:pt x="358" y="199"/>
                      </a:lnTo>
                      <a:lnTo>
                        <a:pt x="356" y="217"/>
                      </a:lnTo>
                      <a:lnTo>
                        <a:pt x="352" y="234"/>
                      </a:lnTo>
                      <a:lnTo>
                        <a:pt x="346" y="251"/>
                      </a:lnTo>
                      <a:lnTo>
                        <a:pt x="338" y="267"/>
                      </a:lnTo>
                      <a:lnTo>
                        <a:pt x="329" y="282"/>
                      </a:lnTo>
                      <a:lnTo>
                        <a:pt x="319" y="295"/>
                      </a:lnTo>
                      <a:lnTo>
                        <a:pt x="307" y="309"/>
                      </a:lnTo>
                      <a:lnTo>
                        <a:pt x="295" y="320"/>
                      </a:lnTo>
                      <a:lnTo>
                        <a:pt x="280" y="331"/>
                      </a:lnTo>
                      <a:lnTo>
                        <a:pt x="265" y="340"/>
                      </a:lnTo>
                      <a:lnTo>
                        <a:pt x="250" y="347"/>
                      </a:lnTo>
                      <a:lnTo>
                        <a:pt x="232" y="354"/>
                      </a:lnTo>
                      <a:lnTo>
                        <a:pt x="216" y="358"/>
                      </a:lnTo>
                      <a:lnTo>
                        <a:pt x="197" y="360"/>
                      </a:lnTo>
                      <a:lnTo>
                        <a:pt x="180" y="362"/>
                      </a:lnTo>
                      <a:lnTo>
                        <a:pt x="180" y="362"/>
                      </a:lnTo>
                      <a:lnTo>
                        <a:pt x="180" y="314"/>
                      </a:lnTo>
                      <a:lnTo>
                        <a:pt x="180" y="314"/>
                      </a:lnTo>
                      <a:lnTo>
                        <a:pt x="180" y="314"/>
                      </a:lnTo>
                      <a:lnTo>
                        <a:pt x="186" y="314"/>
                      </a:lnTo>
                      <a:lnTo>
                        <a:pt x="193" y="318"/>
                      </a:lnTo>
                      <a:lnTo>
                        <a:pt x="199" y="322"/>
                      </a:lnTo>
                      <a:lnTo>
                        <a:pt x="201" y="329"/>
                      </a:lnTo>
                      <a:lnTo>
                        <a:pt x="201" y="329"/>
                      </a:lnTo>
                      <a:lnTo>
                        <a:pt x="214" y="327"/>
                      </a:lnTo>
                      <a:lnTo>
                        <a:pt x="226" y="324"/>
                      </a:lnTo>
                      <a:lnTo>
                        <a:pt x="237" y="320"/>
                      </a:lnTo>
                      <a:lnTo>
                        <a:pt x="247" y="314"/>
                      </a:lnTo>
                      <a:lnTo>
                        <a:pt x="258" y="309"/>
                      </a:lnTo>
                      <a:lnTo>
                        <a:pt x="268" y="302"/>
                      </a:lnTo>
                      <a:lnTo>
                        <a:pt x="277" y="294"/>
                      </a:lnTo>
                      <a:lnTo>
                        <a:pt x="285" y="286"/>
                      </a:lnTo>
                      <a:lnTo>
                        <a:pt x="293" y="278"/>
                      </a:lnTo>
                      <a:lnTo>
                        <a:pt x="300" y="268"/>
                      </a:lnTo>
                      <a:lnTo>
                        <a:pt x="307" y="259"/>
                      </a:lnTo>
                      <a:lnTo>
                        <a:pt x="312" y="248"/>
                      </a:lnTo>
                      <a:lnTo>
                        <a:pt x="318" y="237"/>
                      </a:lnTo>
                      <a:lnTo>
                        <a:pt x="322" y="226"/>
                      </a:lnTo>
                      <a:lnTo>
                        <a:pt x="325" y="215"/>
                      </a:lnTo>
                      <a:lnTo>
                        <a:pt x="327" y="203"/>
                      </a:lnTo>
                      <a:lnTo>
                        <a:pt x="327" y="203"/>
                      </a:lnTo>
                      <a:lnTo>
                        <a:pt x="322" y="199"/>
                      </a:lnTo>
                      <a:lnTo>
                        <a:pt x="316" y="194"/>
                      </a:lnTo>
                      <a:lnTo>
                        <a:pt x="314" y="188"/>
                      </a:lnTo>
                      <a:lnTo>
                        <a:pt x="312" y="180"/>
                      </a:lnTo>
                      <a:lnTo>
                        <a:pt x="312" y="180"/>
                      </a:lnTo>
                      <a:lnTo>
                        <a:pt x="314" y="174"/>
                      </a:lnTo>
                      <a:lnTo>
                        <a:pt x="316" y="167"/>
                      </a:lnTo>
                      <a:lnTo>
                        <a:pt x="322" y="163"/>
                      </a:lnTo>
                      <a:lnTo>
                        <a:pt x="327" y="159"/>
                      </a:lnTo>
                      <a:lnTo>
                        <a:pt x="327" y="159"/>
                      </a:lnTo>
                      <a:lnTo>
                        <a:pt x="325" y="146"/>
                      </a:lnTo>
                      <a:lnTo>
                        <a:pt x="322" y="136"/>
                      </a:lnTo>
                      <a:lnTo>
                        <a:pt x="318" y="123"/>
                      </a:lnTo>
                      <a:lnTo>
                        <a:pt x="312" y="113"/>
                      </a:lnTo>
                      <a:lnTo>
                        <a:pt x="307" y="103"/>
                      </a:lnTo>
                      <a:lnTo>
                        <a:pt x="300" y="94"/>
                      </a:lnTo>
                      <a:lnTo>
                        <a:pt x="293" y="84"/>
                      </a:lnTo>
                      <a:lnTo>
                        <a:pt x="285" y="75"/>
                      </a:lnTo>
                      <a:lnTo>
                        <a:pt x="277" y="67"/>
                      </a:lnTo>
                      <a:lnTo>
                        <a:pt x="268" y="60"/>
                      </a:lnTo>
                      <a:lnTo>
                        <a:pt x="258" y="53"/>
                      </a:lnTo>
                      <a:lnTo>
                        <a:pt x="247" y="48"/>
                      </a:lnTo>
                      <a:lnTo>
                        <a:pt x="237" y="42"/>
                      </a:lnTo>
                      <a:lnTo>
                        <a:pt x="226" y="38"/>
                      </a:lnTo>
                      <a:lnTo>
                        <a:pt x="214" y="35"/>
                      </a:lnTo>
                      <a:lnTo>
                        <a:pt x="201" y="33"/>
                      </a:lnTo>
                      <a:lnTo>
                        <a:pt x="201" y="33"/>
                      </a:lnTo>
                      <a:lnTo>
                        <a:pt x="199" y="39"/>
                      </a:lnTo>
                      <a:lnTo>
                        <a:pt x="193" y="44"/>
                      </a:lnTo>
                      <a:lnTo>
                        <a:pt x="186" y="46"/>
                      </a:lnTo>
                      <a:lnTo>
                        <a:pt x="180" y="48"/>
                      </a:lnTo>
                      <a:lnTo>
                        <a:pt x="180" y="48"/>
                      </a:lnTo>
                      <a:lnTo>
                        <a:pt x="180" y="0"/>
                      </a:lnTo>
                      <a:close/>
                      <a:moveTo>
                        <a:pt x="180" y="0"/>
                      </a:moveTo>
                      <a:lnTo>
                        <a:pt x="180" y="0"/>
                      </a:lnTo>
                      <a:lnTo>
                        <a:pt x="180" y="48"/>
                      </a:lnTo>
                      <a:lnTo>
                        <a:pt x="180" y="48"/>
                      </a:lnTo>
                      <a:lnTo>
                        <a:pt x="173" y="46"/>
                      </a:lnTo>
                      <a:lnTo>
                        <a:pt x="166" y="44"/>
                      </a:lnTo>
                      <a:lnTo>
                        <a:pt x="161" y="39"/>
                      </a:lnTo>
                      <a:lnTo>
                        <a:pt x="158" y="33"/>
                      </a:lnTo>
                      <a:lnTo>
                        <a:pt x="158" y="33"/>
                      </a:lnTo>
                      <a:lnTo>
                        <a:pt x="146" y="35"/>
                      </a:lnTo>
                      <a:lnTo>
                        <a:pt x="134" y="38"/>
                      </a:lnTo>
                      <a:lnTo>
                        <a:pt x="123" y="42"/>
                      </a:lnTo>
                      <a:lnTo>
                        <a:pt x="112" y="48"/>
                      </a:lnTo>
                      <a:lnTo>
                        <a:pt x="101" y="53"/>
                      </a:lnTo>
                      <a:lnTo>
                        <a:pt x="92" y="60"/>
                      </a:lnTo>
                      <a:lnTo>
                        <a:pt x="82" y="67"/>
                      </a:lnTo>
                      <a:lnTo>
                        <a:pt x="74" y="75"/>
                      </a:lnTo>
                      <a:lnTo>
                        <a:pt x="66" y="84"/>
                      </a:lnTo>
                      <a:lnTo>
                        <a:pt x="59" y="94"/>
                      </a:lnTo>
                      <a:lnTo>
                        <a:pt x="52" y="103"/>
                      </a:lnTo>
                      <a:lnTo>
                        <a:pt x="46" y="113"/>
                      </a:lnTo>
                      <a:lnTo>
                        <a:pt x="42" y="123"/>
                      </a:lnTo>
                      <a:lnTo>
                        <a:pt x="37" y="136"/>
                      </a:lnTo>
                      <a:lnTo>
                        <a:pt x="33" y="146"/>
                      </a:lnTo>
                      <a:lnTo>
                        <a:pt x="32" y="159"/>
                      </a:lnTo>
                      <a:lnTo>
                        <a:pt x="32" y="159"/>
                      </a:lnTo>
                      <a:lnTo>
                        <a:pt x="37" y="163"/>
                      </a:lnTo>
                      <a:lnTo>
                        <a:pt x="43" y="167"/>
                      </a:lnTo>
                      <a:lnTo>
                        <a:pt x="46" y="174"/>
                      </a:lnTo>
                      <a:lnTo>
                        <a:pt x="47" y="180"/>
                      </a:lnTo>
                      <a:lnTo>
                        <a:pt x="47" y="180"/>
                      </a:lnTo>
                      <a:lnTo>
                        <a:pt x="46" y="188"/>
                      </a:lnTo>
                      <a:lnTo>
                        <a:pt x="43" y="194"/>
                      </a:lnTo>
                      <a:lnTo>
                        <a:pt x="37" y="199"/>
                      </a:lnTo>
                      <a:lnTo>
                        <a:pt x="32" y="203"/>
                      </a:lnTo>
                      <a:lnTo>
                        <a:pt x="32" y="203"/>
                      </a:lnTo>
                      <a:lnTo>
                        <a:pt x="33" y="215"/>
                      </a:lnTo>
                      <a:lnTo>
                        <a:pt x="37" y="226"/>
                      </a:lnTo>
                      <a:lnTo>
                        <a:pt x="42" y="237"/>
                      </a:lnTo>
                      <a:lnTo>
                        <a:pt x="46" y="248"/>
                      </a:lnTo>
                      <a:lnTo>
                        <a:pt x="52" y="259"/>
                      </a:lnTo>
                      <a:lnTo>
                        <a:pt x="59" y="268"/>
                      </a:lnTo>
                      <a:lnTo>
                        <a:pt x="66" y="278"/>
                      </a:lnTo>
                      <a:lnTo>
                        <a:pt x="74" y="286"/>
                      </a:lnTo>
                      <a:lnTo>
                        <a:pt x="82" y="294"/>
                      </a:lnTo>
                      <a:lnTo>
                        <a:pt x="92" y="302"/>
                      </a:lnTo>
                      <a:lnTo>
                        <a:pt x="101" y="309"/>
                      </a:lnTo>
                      <a:lnTo>
                        <a:pt x="112" y="314"/>
                      </a:lnTo>
                      <a:lnTo>
                        <a:pt x="123" y="320"/>
                      </a:lnTo>
                      <a:lnTo>
                        <a:pt x="134" y="324"/>
                      </a:lnTo>
                      <a:lnTo>
                        <a:pt x="146" y="327"/>
                      </a:lnTo>
                      <a:lnTo>
                        <a:pt x="158" y="329"/>
                      </a:lnTo>
                      <a:lnTo>
                        <a:pt x="158" y="329"/>
                      </a:lnTo>
                      <a:lnTo>
                        <a:pt x="158" y="329"/>
                      </a:lnTo>
                      <a:lnTo>
                        <a:pt x="161" y="322"/>
                      </a:lnTo>
                      <a:lnTo>
                        <a:pt x="166" y="318"/>
                      </a:lnTo>
                      <a:lnTo>
                        <a:pt x="173" y="314"/>
                      </a:lnTo>
                      <a:lnTo>
                        <a:pt x="180" y="314"/>
                      </a:lnTo>
                      <a:lnTo>
                        <a:pt x="180" y="362"/>
                      </a:lnTo>
                      <a:lnTo>
                        <a:pt x="180" y="362"/>
                      </a:lnTo>
                      <a:lnTo>
                        <a:pt x="180" y="362"/>
                      </a:lnTo>
                      <a:lnTo>
                        <a:pt x="161" y="360"/>
                      </a:lnTo>
                      <a:lnTo>
                        <a:pt x="143" y="358"/>
                      </a:lnTo>
                      <a:lnTo>
                        <a:pt x="126" y="354"/>
                      </a:lnTo>
                      <a:lnTo>
                        <a:pt x="109" y="347"/>
                      </a:lnTo>
                      <a:lnTo>
                        <a:pt x="93" y="340"/>
                      </a:lnTo>
                      <a:lnTo>
                        <a:pt x="78" y="331"/>
                      </a:lnTo>
                      <a:lnTo>
                        <a:pt x="65" y="320"/>
                      </a:lnTo>
                      <a:lnTo>
                        <a:pt x="52" y="309"/>
                      </a:lnTo>
                      <a:lnTo>
                        <a:pt x="40" y="295"/>
                      </a:lnTo>
                      <a:lnTo>
                        <a:pt x="29" y="282"/>
                      </a:lnTo>
                      <a:lnTo>
                        <a:pt x="21" y="267"/>
                      </a:lnTo>
                      <a:lnTo>
                        <a:pt x="13" y="251"/>
                      </a:lnTo>
                      <a:lnTo>
                        <a:pt x="8" y="234"/>
                      </a:lnTo>
                      <a:lnTo>
                        <a:pt x="2" y="217"/>
                      </a:lnTo>
                      <a:lnTo>
                        <a:pt x="0" y="199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63"/>
                      </a:lnTo>
                      <a:lnTo>
                        <a:pt x="2" y="145"/>
                      </a:lnTo>
                      <a:lnTo>
                        <a:pt x="8" y="127"/>
                      </a:lnTo>
                      <a:lnTo>
                        <a:pt x="13" y="111"/>
                      </a:lnTo>
                      <a:lnTo>
                        <a:pt x="21" y="95"/>
                      </a:lnTo>
                      <a:lnTo>
                        <a:pt x="29" y="80"/>
                      </a:lnTo>
                      <a:lnTo>
                        <a:pt x="40" y="67"/>
                      </a:lnTo>
                      <a:lnTo>
                        <a:pt x="52" y="53"/>
                      </a:lnTo>
                      <a:lnTo>
                        <a:pt x="65" y="42"/>
                      </a:lnTo>
                      <a:lnTo>
                        <a:pt x="78" y="31"/>
                      </a:lnTo>
                      <a:lnTo>
                        <a:pt x="93" y="22"/>
                      </a:lnTo>
                      <a:lnTo>
                        <a:pt x="109" y="15"/>
                      </a:lnTo>
                      <a:lnTo>
                        <a:pt x="126" y="8"/>
                      </a:lnTo>
                      <a:lnTo>
                        <a:pt x="143" y="4"/>
                      </a:lnTo>
                      <a:lnTo>
                        <a:pt x="161" y="2"/>
                      </a:lnTo>
                      <a:lnTo>
                        <a:pt x="180" y="0"/>
                      </a:lnTo>
                      <a:lnTo>
                        <a:pt x="18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88" name="Freeform 145"/>
                <p:cNvSpPr/>
                <p:nvPr/>
              </p:nvSpPr>
              <p:spPr bwMode="auto">
                <a:xfrm>
                  <a:off x="2336801" y="3235325"/>
                  <a:ext cx="285750" cy="150813"/>
                </a:xfrm>
                <a:custGeom>
                  <a:avLst/>
                  <a:gdLst>
                    <a:gd name="T0" fmla="*/ 13 w 180"/>
                    <a:gd name="T1" fmla="*/ 0 h 95"/>
                    <a:gd name="T2" fmla="*/ 54 w 180"/>
                    <a:gd name="T3" fmla="*/ 42 h 95"/>
                    <a:gd name="T4" fmla="*/ 54 w 180"/>
                    <a:gd name="T5" fmla="*/ 42 h 95"/>
                    <a:gd name="T6" fmla="*/ 60 w 180"/>
                    <a:gd name="T7" fmla="*/ 39 h 95"/>
                    <a:gd name="T8" fmla="*/ 67 w 180"/>
                    <a:gd name="T9" fmla="*/ 39 h 95"/>
                    <a:gd name="T10" fmla="*/ 67 w 180"/>
                    <a:gd name="T11" fmla="*/ 39 h 95"/>
                    <a:gd name="T12" fmla="*/ 75 w 180"/>
                    <a:gd name="T13" fmla="*/ 41 h 95"/>
                    <a:gd name="T14" fmla="*/ 83 w 180"/>
                    <a:gd name="T15" fmla="*/ 45 h 95"/>
                    <a:gd name="T16" fmla="*/ 88 w 180"/>
                    <a:gd name="T17" fmla="*/ 50 h 95"/>
                    <a:gd name="T18" fmla="*/ 92 w 180"/>
                    <a:gd name="T19" fmla="*/ 58 h 95"/>
                    <a:gd name="T20" fmla="*/ 180 w 180"/>
                    <a:gd name="T21" fmla="*/ 58 h 95"/>
                    <a:gd name="T22" fmla="*/ 180 w 180"/>
                    <a:gd name="T23" fmla="*/ 76 h 95"/>
                    <a:gd name="T24" fmla="*/ 92 w 180"/>
                    <a:gd name="T25" fmla="*/ 76 h 95"/>
                    <a:gd name="T26" fmla="*/ 92 w 180"/>
                    <a:gd name="T27" fmla="*/ 76 h 95"/>
                    <a:gd name="T28" fmla="*/ 88 w 180"/>
                    <a:gd name="T29" fmla="*/ 84 h 95"/>
                    <a:gd name="T30" fmla="*/ 83 w 180"/>
                    <a:gd name="T31" fmla="*/ 89 h 95"/>
                    <a:gd name="T32" fmla="*/ 75 w 180"/>
                    <a:gd name="T33" fmla="*/ 93 h 95"/>
                    <a:gd name="T34" fmla="*/ 67 w 180"/>
                    <a:gd name="T35" fmla="*/ 95 h 95"/>
                    <a:gd name="T36" fmla="*/ 67 w 180"/>
                    <a:gd name="T37" fmla="*/ 95 h 95"/>
                    <a:gd name="T38" fmla="*/ 61 w 180"/>
                    <a:gd name="T39" fmla="*/ 95 h 95"/>
                    <a:gd name="T40" fmla="*/ 56 w 180"/>
                    <a:gd name="T41" fmla="*/ 92 h 95"/>
                    <a:gd name="T42" fmla="*/ 50 w 180"/>
                    <a:gd name="T43" fmla="*/ 91 h 95"/>
                    <a:gd name="T44" fmla="*/ 46 w 180"/>
                    <a:gd name="T45" fmla="*/ 87 h 95"/>
                    <a:gd name="T46" fmla="*/ 44 w 180"/>
                    <a:gd name="T47" fmla="*/ 83 h 95"/>
                    <a:gd name="T48" fmla="*/ 41 w 180"/>
                    <a:gd name="T49" fmla="*/ 77 h 95"/>
                    <a:gd name="T50" fmla="*/ 40 w 180"/>
                    <a:gd name="T51" fmla="*/ 73 h 95"/>
                    <a:gd name="T52" fmla="*/ 38 w 180"/>
                    <a:gd name="T53" fmla="*/ 66 h 95"/>
                    <a:gd name="T54" fmla="*/ 38 w 180"/>
                    <a:gd name="T55" fmla="*/ 66 h 95"/>
                    <a:gd name="T56" fmla="*/ 40 w 180"/>
                    <a:gd name="T57" fmla="*/ 61 h 95"/>
                    <a:gd name="T58" fmla="*/ 41 w 180"/>
                    <a:gd name="T59" fmla="*/ 54 h 95"/>
                    <a:gd name="T60" fmla="*/ 0 w 180"/>
                    <a:gd name="T61" fmla="*/ 13 h 95"/>
                    <a:gd name="T62" fmla="*/ 13 w 180"/>
                    <a:gd name="T63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80" h="95">
                      <a:moveTo>
                        <a:pt x="13" y="0"/>
                      </a:moveTo>
                      <a:lnTo>
                        <a:pt x="54" y="42"/>
                      </a:lnTo>
                      <a:lnTo>
                        <a:pt x="54" y="42"/>
                      </a:lnTo>
                      <a:lnTo>
                        <a:pt x="60" y="39"/>
                      </a:lnTo>
                      <a:lnTo>
                        <a:pt x="67" y="39"/>
                      </a:lnTo>
                      <a:lnTo>
                        <a:pt x="67" y="39"/>
                      </a:lnTo>
                      <a:lnTo>
                        <a:pt x="75" y="41"/>
                      </a:lnTo>
                      <a:lnTo>
                        <a:pt x="83" y="45"/>
                      </a:lnTo>
                      <a:lnTo>
                        <a:pt x="88" y="50"/>
                      </a:lnTo>
                      <a:lnTo>
                        <a:pt x="92" y="58"/>
                      </a:lnTo>
                      <a:lnTo>
                        <a:pt x="180" y="58"/>
                      </a:lnTo>
                      <a:lnTo>
                        <a:pt x="180" y="76"/>
                      </a:lnTo>
                      <a:lnTo>
                        <a:pt x="92" y="76"/>
                      </a:lnTo>
                      <a:lnTo>
                        <a:pt x="92" y="76"/>
                      </a:lnTo>
                      <a:lnTo>
                        <a:pt x="88" y="84"/>
                      </a:lnTo>
                      <a:lnTo>
                        <a:pt x="83" y="89"/>
                      </a:lnTo>
                      <a:lnTo>
                        <a:pt x="75" y="93"/>
                      </a:lnTo>
                      <a:lnTo>
                        <a:pt x="67" y="95"/>
                      </a:lnTo>
                      <a:lnTo>
                        <a:pt x="67" y="95"/>
                      </a:lnTo>
                      <a:lnTo>
                        <a:pt x="61" y="95"/>
                      </a:lnTo>
                      <a:lnTo>
                        <a:pt x="56" y="92"/>
                      </a:lnTo>
                      <a:lnTo>
                        <a:pt x="50" y="91"/>
                      </a:lnTo>
                      <a:lnTo>
                        <a:pt x="46" y="87"/>
                      </a:lnTo>
                      <a:lnTo>
                        <a:pt x="44" y="83"/>
                      </a:lnTo>
                      <a:lnTo>
                        <a:pt x="41" y="77"/>
                      </a:lnTo>
                      <a:lnTo>
                        <a:pt x="40" y="73"/>
                      </a:lnTo>
                      <a:lnTo>
                        <a:pt x="38" y="66"/>
                      </a:lnTo>
                      <a:lnTo>
                        <a:pt x="38" y="66"/>
                      </a:lnTo>
                      <a:lnTo>
                        <a:pt x="40" y="61"/>
                      </a:lnTo>
                      <a:lnTo>
                        <a:pt x="41" y="54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30" name="组合 211"/>
              <p:cNvGrpSpPr/>
              <p:nvPr/>
            </p:nvGrpSpPr>
            <p:grpSpPr>
              <a:xfrm>
                <a:off x="5326062" y="4087131"/>
                <a:ext cx="447675" cy="422275"/>
                <a:chOff x="2051051" y="3792538"/>
                <a:chExt cx="447675" cy="422275"/>
              </a:xfrm>
              <a:solidFill>
                <a:schemeClr val="accent1"/>
              </a:solidFill>
            </p:grpSpPr>
            <p:sp>
              <p:nvSpPr>
                <p:cNvPr id="485" name="Freeform 146"/>
                <p:cNvSpPr/>
                <p:nvPr/>
              </p:nvSpPr>
              <p:spPr bwMode="auto">
                <a:xfrm>
                  <a:off x="2051051" y="3879850"/>
                  <a:ext cx="447675" cy="334963"/>
                </a:xfrm>
                <a:custGeom>
                  <a:avLst/>
                  <a:gdLst>
                    <a:gd name="T0" fmla="*/ 86 w 282"/>
                    <a:gd name="T1" fmla="*/ 0 h 211"/>
                    <a:gd name="T2" fmla="*/ 115 w 282"/>
                    <a:gd name="T3" fmla="*/ 6 h 211"/>
                    <a:gd name="T4" fmla="*/ 141 w 282"/>
                    <a:gd name="T5" fmla="*/ 20 h 211"/>
                    <a:gd name="T6" fmla="*/ 153 w 282"/>
                    <a:gd name="T7" fmla="*/ 11 h 211"/>
                    <a:gd name="T8" fmla="*/ 182 w 282"/>
                    <a:gd name="T9" fmla="*/ 1 h 211"/>
                    <a:gd name="T10" fmla="*/ 198 w 282"/>
                    <a:gd name="T11" fmla="*/ 0 h 211"/>
                    <a:gd name="T12" fmla="*/ 214 w 282"/>
                    <a:gd name="T13" fmla="*/ 1 h 211"/>
                    <a:gd name="T14" fmla="*/ 245 w 282"/>
                    <a:gd name="T15" fmla="*/ 14 h 211"/>
                    <a:gd name="T16" fmla="*/ 268 w 282"/>
                    <a:gd name="T17" fmla="*/ 35 h 211"/>
                    <a:gd name="T18" fmla="*/ 278 w 282"/>
                    <a:gd name="T19" fmla="*/ 57 h 211"/>
                    <a:gd name="T20" fmla="*/ 282 w 282"/>
                    <a:gd name="T21" fmla="*/ 73 h 211"/>
                    <a:gd name="T22" fmla="*/ 282 w 282"/>
                    <a:gd name="T23" fmla="*/ 81 h 211"/>
                    <a:gd name="T24" fmla="*/ 281 w 282"/>
                    <a:gd name="T25" fmla="*/ 102 h 211"/>
                    <a:gd name="T26" fmla="*/ 274 w 282"/>
                    <a:gd name="T27" fmla="*/ 123 h 211"/>
                    <a:gd name="T28" fmla="*/ 263 w 282"/>
                    <a:gd name="T29" fmla="*/ 145 h 211"/>
                    <a:gd name="T30" fmla="*/ 248 w 282"/>
                    <a:gd name="T31" fmla="*/ 165 h 211"/>
                    <a:gd name="T32" fmla="*/ 228 w 282"/>
                    <a:gd name="T33" fmla="*/ 184 h 211"/>
                    <a:gd name="T34" fmla="*/ 203 w 282"/>
                    <a:gd name="T35" fmla="*/ 199 h 211"/>
                    <a:gd name="T36" fmla="*/ 172 w 282"/>
                    <a:gd name="T37" fmla="*/ 209 h 211"/>
                    <a:gd name="T38" fmla="*/ 137 w 282"/>
                    <a:gd name="T39" fmla="*/ 211 h 211"/>
                    <a:gd name="T40" fmla="*/ 118 w 282"/>
                    <a:gd name="T41" fmla="*/ 211 h 211"/>
                    <a:gd name="T42" fmla="*/ 86 w 282"/>
                    <a:gd name="T43" fmla="*/ 203 h 211"/>
                    <a:gd name="T44" fmla="*/ 58 w 282"/>
                    <a:gd name="T45" fmla="*/ 191 h 211"/>
                    <a:gd name="T46" fmla="*/ 38 w 282"/>
                    <a:gd name="T47" fmla="*/ 173 h 211"/>
                    <a:gd name="T48" fmla="*/ 22 w 282"/>
                    <a:gd name="T49" fmla="*/ 153 h 211"/>
                    <a:gd name="T50" fmla="*/ 11 w 282"/>
                    <a:gd name="T51" fmla="*/ 133 h 211"/>
                    <a:gd name="T52" fmla="*/ 4 w 282"/>
                    <a:gd name="T53" fmla="*/ 111 h 211"/>
                    <a:gd name="T54" fmla="*/ 0 w 282"/>
                    <a:gd name="T55" fmla="*/ 81 h 211"/>
                    <a:gd name="T56" fmla="*/ 0 w 282"/>
                    <a:gd name="T57" fmla="*/ 73 h 211"/>
                    <a:gd name="T58" fmla="*/ 4 w 282"/>
                    <a:gd name="T59" fmla="*/ 57 h 211"/>
                    <a:gd name="T60" fmla="*/ 15 w 282"/>
                    <a:gd name="T61" fmla="*/ 35 h 211"/>
                    <a:gd name="T62" fmla="*/ 38 w 282"/>
                    <a:gd name="T63" fmla="*/ 14 h 211"/>
                    <a:gd name="T64" fmla="*/ 68 w 282"/>
                    <a:gd name="T65" fmla="*/ 1 h 211"/>
                    <a:gd name="T66" fmla="*/ 86 w 282"/>
                    <a:gd name="T67" fmla="*/ 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82" h="211">
                      <a:moveTo>
                        <a:pt x="86" y="0"/>
                      </a:moveTo>
                      <a:lnTo>
                        <a:pt x="86" y="0"/>
                      </a:lnTo>
                      <a:lnTo>
                        <a:pt x="100" y="1"/>
                      </a:lnTo>
                      <a:lnTo>
                        <a:pt x="115" y="6"/>
                      </a:lnTo>
                      <a:lnTo>
                        <a:pt x="129" y="11"/>
                      </a:lnTo>
                      <a:lnTo>
                        <a:pt x="141" y="20"/>
                      </a:lnTo>
                      <a:lnTo>
                        <a:pt x="141" y="20"/>
                      </a:lnTo>
                      <a:lnTo>
                        <a:pt x="153" y="11"/>
                      </a:lnTo>
                      <a:lnTo>
                        <a:pt x="167" y="6"/>
                      </a:lnTo>
                      <a:lnTo>
                        <a:pt x="182" y="1"/>
                      </a:lnTo>
                      <a:lnTo>
                        <a:pt x="198" y="0"/>
                      </a:lnTo>
                      <a:lnTo>
                        <a:pt x="198" y="0"/>
                      </a:lnTo>
                      <a:lnTo>
                        <a:pt x="206" y="0"/>
                      </a:lnTo>
                      <a:lnTo>
                        <a:pt x="214" y="1"/>
                      </a:lnTo>
                      <a:lnTo>
                        <a:pt x="230" y="6"/>
                      </a:lnTo>
                      <a:lnTo>
                        <a:pt x="245" y="14"/>
                      </a:lnTo>
                      <a:lnTo>
                        <a:pt x="258" y="23"/>
                      </a:lnTo>
                      <a:lnTo>
                        <a:pt x="268" y="35"/>
                      </a:lnTo>
                      <a:lnTo>
                        <a:pt x="275" y="49"/>
                      </a:lnTo>
                      <a:lnTo>
                        <a:pt x="278" y="57"/>
                      </a:lnTo>
                      <a:lnTo>
                        <a:pt x="281" y="65"/>
                      </a:lnTo>
                      <a:lnTo>
                        <a:pt x="282" y="73"/>
                      </a:lnTo>
                      <a:lnTo>
                        <a:pt x="282" y="81"/>
                      </a:lnTo>
                      <a:lnTo>
                        <a:pt x="282" y="81"/>
                      </a:lnTo>
                      <a:lnTo>
                        <a:pt x="282" y="91"/>
                      </a:lnTo>
                      <a:lnTo>
                        <a:pt x="281" y="102"/>
                      </a:lnTo>
                      <a:lnTo>
                        <a:pt x="278" y="112"/>
                      </a:lnTo>
                      <a:lnTo>
                        <a:pt x="274" y="123"/>
                      </a:lnTo>
                      <a:lnTo>
                        <a:pt x="270" y="134"/>
                      </a:lnTo>
                      <a:lnTo>
                        <a:pt x="263" y="145"/>
                      </a:lnTo>
                      <a:lnTo>
                        <a:pt x="256" y="156"/>
                      </a:lnTo>
                      <a:lnTo>
                        <a:pt x="248" y="165"/>
                      </a:lnTo>
                      <a:lnTo>
                        <a:pt x="239" y="175"/>
                      </a:lnTo>
                      <a:lnTo>
                        <a:pt x="228" y="184"/>
                      </a:lnTo>
                      <a:lnTo>
                        <a:pt x="216" y="192"/>
                      </a:lnTo>
                      <a:lnTo>
                        <a:pt x="203" y="199"/>
                      </a:lnTo>
                      <a:lnTo>
                        <a:pt x="188" y="205"/>
                      </a:lnTo>
                      <a:lnTo>
                        <a:pt x="172" y="209"/>
                      </a:lnTo>
                      <a:lnTo>
                        <a:pt x="156" y="211"/>
                      </a:lnTo>
                      <a:lnTo>
                        <a:pt x="137" y="211"/>
                      </a:lnTo>
                      <a:lnTo>
                        <a:pt x="137" y="211"/>
                      </a:lnTo>
                      <a:lnTo>
                        <a:pt x="118" y="211"/>
                      </a:lnTo>
                      <a:lnTo>
                        <a:pt x="100" y="209"/>
                      </a:lnTo>
                      <a:lnTo>
                        <a:pt x="86" y="203"/>
                      </a:lnTo>
                      <a:lnTo>
                        <a:pt x="71" y="198"/>
                      </a:lnTo>
                      <a:lnTo>
                        <a:pt x="58" y="191"/>
                      </a:lnTo>
                      <a:lnTo>
                        <a:pt x="48" y="183"/>
                      </a:lnTo>
                      <a:lnTo>
                        <a:pt x="38" y="173"/>
                      </a:lnTo>
                      <a:lnTo>
                        <a:pt x="29" y="164"/>
                      </a:lnTo>
                      <a:lnTo>
                        <a:pt x="22" y="153"/>
                      </a:lnTo>
                      <a:lnTo>
                        <a:pt x="15" y="144"/>
                      </a:lnTo>
                      <a:lnTo>
                        <a:pt x="11" y="133"/>
                      </a:lnTo>
                      <a:lnTo>
                        <a:pt x="7" y="121"/>
                      </a:lnTo>
                      <a:lnTo>
                        <a:pt x="4" y="111"/>
                      </a:lnTo>
                      <a:lnTo>
                        <a:pt x="2" y="100"/>
                      </a:lnTo>
                      <a:lnTo>
                        <a:pt x="0" y="81"/>
                      </a:lnTo>
                      <a:lnTo>
                        <a:pt x="0" y="81"/>
                      </a:lnTo>
                      <a:lnTo>
                        <a:pt x="0" y="73"/>
                      </a:lnTo>
                      <a:lnTo>
                        <a:pt x="2" y="65"/>
                      </a:lnTo>
                      <a:lnTo>
                        <a:pt x="4" y="57"/>
                      </a:lnTo>
                      <a:lnTo>
                        <a:pt x="7" y="49"/>
                      </a:lnTo>
                      <a:lnTo>
                        <a:pt x="15" y="35"/>
                      </a:lnTo>
                      <a:lnTo>
                        <a:pt x="25" y="23"/>
                      </a:lnTo>
                      <a:lnTo>
                        <a:pt x="38" y="14"/>
                      </a:lnTo>
                      <a:lnTo>
                        <a:pt x="52" y="6"/>
                      </a:lnTo>
                      <a:lnTo>
                        <a:pt x="68" y="1"/>
                      </a:lnTo>
                      <a:lnTo>
                        <a:pt x="76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86" name="Freeform 147"/>
                <p:cNvSpPr/>
                <p:nvPr/>
              </p:nvSpPr>
              <p:spPr bwMode="auto">
                <a:xfrm>
                  <a:off x="2178051" y="3792538"/>
                  <a:ext cx="107950" cy="153988"/>
                </a:xfrm>
                <a:custGeom>
                  <a:avLst/>
                  <a:gdLst>
                    <a:gd name="T0" fmla="*/ 60 w 68"/>
                    <a:gd name="T1" fmla="*/ 97 h 97"/>
                    <a:gd name="T2" fmla="*/ 60 w 68"/>
                    <a:gd name="T3" fmla="*/ 97 h 97"/>
                    <a:gd name="T4" fmla="*/ 65 w 68"/>
                    <a:gd name="T5" fmla="*/ 85 h 97"/>
                    <a:gd name="T6" fmla="*/ 68 w 68"/>
                    <a:gd name="T7" fmla="*/ 71 h 97"/>
                    <a:gd name="T8" fmla="*/ 68 w 68"/>
                    <a:gd name="T9" fmla="*/ 58 h 97"/>
                    <a:gd name="T10" fmla="*/ 66 w 68"/>
                    <a:gd name="T11" fmla="*/ 46 h 97"/>
                    <a:gd name="T12" fmla="*/ 62 w 68"/>
                    <a:gd name="T13" fmla="*/ 33 h 97"/>
                    <a:gd name="T14" fmla="*/ 56 w 68"/>
                    <a:gd name="T15" fmla="*/ 21 h 97"/>
                    <a:gd name="T16" fmla="*/ 49 w 68"/>
                    <a:gd name="T17" fmla="*/ 10 h 97"/>
                    <a:gd name="T18" fmla="*/ 39 w 68"/>
                    <a:gd name="T19" fmla="*/ 0 h 97"/>
                    <a:gd name="T20" fmla="*/ 0 w 68"/>
                    <a:gd name="T21" fmla="*/ 6 h 97"/>
                    <a:gd name="T22" fmla="*/ 0 w 68"/>
                    <a:gd name="T23" fmla="*/ 6 h 97"/>
                    <a:gd name="T24" fmla="*/ 14 w 68"/>
                    <a:gd name="T25" fmla="*/ 15 h 97"/>
                    <a:gd name="T26" fmla="*/ 24 w 68"/>
                    <a:gd name="T27" fmla="*/ 23 h 97"/>
                    <a:gd name="T28" fmla="*/ 35 w 68"/>
                    <a:gd name="T29" fmla="*/ 32 h 97"/>
                    <a:gd name="T30" fmla="*/ 43 w 68"/>
                    <a:gd name="T31" fmla="*/ 42 h 97"/>
                    <a:gd name="T32" fmla="*/ 50 w 68"/>
                    <a:gd name="T33" fmla="*/ 54 h 97"/>
                    <a:gd name="T34" fmla="*/ 56 w 68"/>
                    <a:gd name="T35" fmla="*/ 66 h 97"/>
                    <a:gd name="T36" fmla="*/ 58 w 68"/>
                    <a:gd name="T37" fmla="*/ 81 h 97"/>
                    <a:gd name="T38" fmla="*/ 60 w 68"/>
                    <a:gd name="T39" fmla="*/ 97 h 97"/>
                    <a:gd name="T40" fmla="*/ 60 w 68"/>
                    <a:gd name="T41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97">
                      <a:moveTo>
                        <a:pt x="60" y="97"/>
                      </a:moveTo>
                      <a:lnTo>
                        <a:pt x="60" y="97"/>
                      </a:lnTo>
                      <a:lnTo>
                        <a:pt x="65" y="85"/>
                      </a:lnTo>
                      <a:lnTo>
                        <a:pt x="68" y="71"/>
                      </a:lnTo>
                      <a:lnTo>
                        <a:pt x="68" y="58"/>
                      </a:lnTo>
                      <a:lnTo>
                        <a:pt x="66" y="46"/>
                      </a:lnTo>
                      <a:lnTo>
                        <a:pt x="62" y="33"/>
                      </a:lnTo>
                      <a:lnTo>
                        <a:pt x="56" y="21"/>
                      </a:lnTo>
                      <a:lnTo>
                        <a:pt x="49" y="10"/>
                      </a:lnTo>
                      <a:lnTo>
                        <a:pt x="39" y="0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4" y="15"/>
                      </a:lnTo>
                      <a:lnTo>
                        <a:pt x="24" y="23"/>
                      </a:lnTo>
                      <a:lnTo>
                        <a:pt x="35" y="32"/>
                      </a:lnTo>
                      <a:lnTo>
                        <a:pt x="43" y="42"/>
                      </a:lnTo>
                      <a:lnTo>
                        <a:pt x="50" y="54"/>
                      </a:lnTo>
                      <a:lnTo>
                        <a:pt x="56" y="66"/>
                      </a:lnTo>
                      <a:lnTo>
                        <a:pt x="58" y="81"/>
                      </a:lnTo>
                      <a:lnTo>
                        <a:pt x="60" y="97"/>
                      </a:lnTo>
                      <a:lnTo>
                        <a:pt x="60" y="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431" name="组合 200"/>
              <p:cNvGrpSpPr/>
              <p:nvPr/>
            </p:nvGrpSpPr>
            <p:grpSpPr>
              <a:xfrm>
                <a:off x="6465887" y="1524906"/>
                <a:ext cx="676275" cy="555625"/>
                <a:chOff x="3190876" y="1230313"/>
                <a:chExt cx="676275" cy="555625"/>
              </a:xfrm>
              <a:solidFill>
                <a:schemeClr val="accent3"/>
              </a:solidFill>
            </p:grpSpPr>
            <p:sp>
              <p:nvSpPr>
                <p:cNvPr id="482" name="Freeform 148"/>
                <p:cNvSpPr/>
                <p:nvPr/>
              </p:nvSpPr>
              <p:spPr bwMode="auto">
                <a:xfrm>
                  <a:off x="3209926" y="1257300"/>
                  <a:ext cx="657225" cy="528638"/>
                </a:xfrm>
                <a:custGeom>
                  <a:avLst/>
                  <a:gdLst>
                    <a:gd name="T0" fmla="*/ 0 w 414"/>
                    <a:gd name="T1" fmla="*/ 117 h 333"/>
                    <a:gd name="T2" fmla="*/ 10 w 414"/>
                    <a:gd name="T3" fmla="*/ 102 h 333"/>
                    <a:gd name="T4" fmla="*/ 316 w 414"/>
                    <a:gd name="T5" fmla="*/ 306 h 333"/>
                    <a:gd name="T6" fmla="*/ 316 w 414"/>
                    <a:gd name="T7" fmla="*/ 306 h 333"/>
                    <a:gd name="T8" fmla="*/ 325 w 414"/>
                    <a:gd name="T9" fmla="*/ 310 h 333"/>
                    <a:gd name="T10" fmla="*/ 335 w 414"/>
                    <a:gd name="T11" fmla="*/ 313 h 333"/>
                    <a:gd name="T12" fmla="*/ 343 w 414"/>
                    <a:gd name="T13" fmla="*/ 313 h 333"/>
                    <a:gd name="T14" fmla="*/ 352 w 414"/>
                    <a:gd name="T15" fmla="*/ 312 h 333"/>
                    <a:gd name="T16" fmla="*/ 362 w 414"/>
                    <a:gd name="T17" fmla="*/ 309 h 333"/>
                    <a:gd name="T18" fmla="*/ 371 w 414"/>
                    <a:gd name="T19" fmla="*/ 304 h 333"/>
                    <a:gd name="T20" fmla="*/ 378 w 414"/>
                    <a:gd name="T21" fmla="*/ 297 h 333"/>
                    <a:gd name="T22" fmla="*/ 385 w 414"/>
                    <a:gd name="T23" fmla="*/ 289 h 333"/>
                    <a:gd name="T24" fmla="*/ 385 w 414"/>
                    <a:gd name="T25" fmla="*/ 289 h 333"/>
                    <a:gd name="T26" fmla="*/ 390 w 414"/>
                    <a:gd name="T27" fmla="*/ 279 h 333"/>
                    <a:gd name="T28" fmla="*/ 393 w 414"/>
                    <a:gd name="T29" fmla="*/ 270 h 333"/>
                    <a:gd name="T30" fmla="*/ 394 w 414"/>
                    <a:gd name="T31" fmla="*/ 260 h 333"/>
                    <a:gd name="T32" fmla="*/ 394 w 414"/>
                    <a:gd name="T33" fmla="*/ 251 h 333"/>
                    <a:gd name="T34" fmla="*/ 391 w 414"/>
                    <a:gd name="T35" fmla="*/ 241 h 333"/>
                    <a:gd name="T36" fmla="*/ 387 w 414"/>
                    <a:gd name="T37" fmla="*/ 232 h 333"/>
                    <a:gd name="T38" fmla="*/ 382 w 414"/>
                    <a:gd name="T39" fmla="*/ 225 h 333"/>
                    <a:gd name="T40" fmla="*/ 375 w 414"/>
                    <a:gd name="T41" fmla="*/ 218 h 333"/>
                    <a:gd name="T42" fmla="*/ 69 w 414"/>
                    <a:gd name="T43" fmla="*/ 14 h 333"/>
                    <a:gd name="T44" fmla="*/ 79 w 414"/>
                    <a:gd name="T45" fmla="*/ 0 h 333"/>
                    <a:gd name="T46" fmla="*/ 389 w 414"/>
                    <a:gd name="T47" fmla="*/ 207 h 333"/>
                    <a:gd name="T48" fmla="*/ 389 w 414"/>
                    <a:gd name="T49" fmla="*/ 207 h 333"/>
                    <a:gd name="T50" fmla="*/ 398 w 414"/>
                    <a:gd name="T51" fmla="*/ 216 h 333"/>
                    <a:gd name="T52" fmla="*/ 405 w 414"/>
                    <a:gd name="T53" fmla="*/ 225 h 333"/>
                    <a:gd name="T54" fmla="*/ 410 w 414"/>
                    <a:gd name="T55" fmla="*/ 236 h 333"/>
                    <a:gd name="T56" fmla="*/ 414 w 414"/>
                    <a:gd name="T57" fmla="*/ 248 h 333"/>
                    <a:gd name="T58" fmla="*/ 414 w 414"/>
                    <a:gd name="T59" fmla="*/ 262 h 333"/>
                    <a:gd name="T60" fmla="*/ 413 w 414"/>
                    <a:gd name="T61" fmla="*/ 275 h 333"/>
                    <a:gd name="T62" fmla="*/ 409 w 414"/>
                    <a:gd name="T63" fmla="*/ 287 h 333"/>
                    <a:gd name="T64" fmla="*/ 402 w 414"/>
                    <a:gd name="T65" fmla="*/ 300 h 333"/>
                    <a:gd name="T66" fmla="*/ 402 w 414"/>
                    <a:gd name="T67" fmla="*/ 300 h 333"/>
                    <a:gd name="T68" fmla="*/ 393 w 414"/>
                    <a:gd name="T69" fmla="*/ 312 h 333"/>
                    <a:gd name="T70" fmla="*/ 382 w 414"/>
                    <a:gd name="T71" fmla="*/ 320 h 333"/>
                    <a:gd name="T72" fmla="*/ 371 w 414"/>
                    <a:gd name="T73" fmla="*/ 327 h 333"/>
                    <a:gd name="T74" fmla="*/ 359 w 414"/>
                    <a:gd name="T75" fmla="*/ 331 h 333"/>
                    <a:gd name="T76" fmla="*/ 347 w 414"/>
                    <a:gd name="T77" fmla="*/ 333 h 333"/>
                    <a:gd name="T78" fmla="*/ 335 w 414"/>
                    <a:gd name="T79" fmla="*/ 332 h 333"/>
                    <a:gd name="T80" fmla="*/ 322 w 414"/>
                    <a:gd name="T81" fmla="*/ 329 h 333"/>
                    <a:gd name="T82" fmla="*/ 310 w 414"/>
                    <a:gd name="T83" fmla="*/ 323 h 333"/>
                    <a:gd name="T84" fmla="*/ 0 w 414"/>
                    <a:gd name="T85" fmla="*/ 117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14" h="333">
                      <a:moveTo>
                        <a:pt x="0" y="117"/>
                      </a:moveTo>
                      <a:lnTo>
                        <a:pt x="10" y="102"/>
                      </a:lnTo>
                      <a:lnTo>
                        <a:pt x="316" y="306"/>
                      </a:lnTo>
                      <a:lnTo>
                        <a:pt x="316" y="306"/>
                      </a:lnTo>
                      <a:lnTo>
                        <a:pt x="325" y="310"/>
                      </a:lnTo>
                      <a:lnTo>
                        <a:pt x="335" y="313"/>
                      </a:lnTo>
                      <a:lnTo>
                        <a:pt x="343" y="313"/>
                      </a:lnTo>
                      <a:lnTo>
                        <a:pt x="352" y="312"/>
                      </a:lnTo>
                      <a:lnTo>
                        <a:pt x="362" y="309"/>
                      </a:lnTo>
                      <a:lnTo>
                        <a:pt x="371" y="304"/>
                      </a:lnTo>
                      <a:lnTo>
                        <a:pt x="378" y="297"/>
                      </a:lnTo>
                      <a:lnTo>
                        <a:pt x="385" y="289"/>
                      </a:lnTo>
                      <a:lnTo>
                        <a:pt x="385" y="289"/>
                      </a:lnTo>
                      <a:lnTo>
                        <a:pt x="390" y="279"/>
                      </a:lnTo>
                      <a:lnTo>
                        <a:pt x="393" y="270"/>
                      </a:lnTo>
                      <a:lnTo>
                        <a:pt x="394" y="260"/>
                      </a:lnTo>
                      <a:lnTo>
                        <a:pt x="394" y="251"/>
                      </a:lnTo>
                      <a:lnTo>
                        <a:pt x="391" y="241"/>
                      </a:lnTo>
                      <a:lnTo>
                        <a:pt x="387" y="232"/>
                      </a:lnTo>
                      <a:lnTo>
                        <a:pt x="382" y="225"/>
                      </a:lnTo>
                      <a:lnTo>
                        <a:pt x="375" y="218"/>
                      </a:lnTo>
                      <a:lnTo>
                        <a:pt x="69" y="14"/>
                      </a:lnTo>
                      <a:lnTo>
                        <a:pt x="79" y="0"/>
                      </a:lnTo>
                      <a:lnTo>
                        <a:pt x="389" y="207"/>
                      </a:lnTo>
                      <a:lnTo>
                        <a:pt x="389" y="207"/>
                      </a:lnTo>
                      <a:lnTo>
                        <a:pt x="398" y="216"/>
                      </a:lnTo>
                      <a:lnTo>
                        <a:pt x="405" y="225"/>
                      </a:lnTo>
                      <a:lnTo>
                        <a:pt x="410" y="236"/>
                      </a:lnTo>
                      <a:lnTo>
                        <a:pt x="414" y="248"/>
                      </a:lnTo>
                      <a:lnTo>
                        <a:pt x="414" y="262"/>
                      </a:lnTo>
                      <a:lnTo>
                        <a:pt x="413" y="275"/>
                      </a:lnTo>
                      <a:lnTo>
                        <a:pt x="409" y="287"/>
                      </a:lnTo>
                      <a:lnTo>
                        <a:pt x="402" y="300"/>
                      </a:lnTo>
                      <a:lnTo>
                        <a:pt x="402" y="300"/>
                      </a:lnTo>
                      <a:lnTo>
                        <a:pt x="393" y="312"/>
                      </a:lnTo>
                      <a:lnTo>
                        <a:pt x="382" y="320"/>
                      </a:lnTo>
                      <a:lnTo>
                        <a:pt x="371" y="327"/>
                      </a:lnTo>
                      <a:lnTo>
                        <a:pt x="359" y="331"/>
                      </a:lnTo>
                      <a:lnTo>
                        <a:pt x="347" y="333"/>
                      </a:lnTo>
                      <a:lnTo>
                        <a:pt x="335" y="332"/>
                      </a:lnTo>
                      <a:lnTo>
                        <a:pt x="322" y="329"/>
                      </a:lnTo>
                      <a:lnTo>
                        <a:pt x="310" y="323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83" name="Freeform 149"/>
                <p:cNvSpPr/>
                <p:nvPr/>
              </p:nvSpPr>
              <p:spPr bwMode="auto">
                <a:xfrm>
                  <a:off x="3190876" y="1230313"/>
                  <a:ext cx="176213" cy="246063"/>
                </a:xfrm>
                <a:custGeom>
                  <a:avLst/>
                  <a:gdLst>
                    <a:gd name="T0" fmla="*/ 5 w 111"/>
                    <a:gd name="T1" fmla="*/ 154 h 155"/>
                    <a:gd name="T2" fmla="*/ 5 w 111"/>
                    <a:gd name="T3" fmla="*/ 154 h 155"/>
                    <a:gd name="T4" fmla="*/ 9 w 111"/>
                    <a:gd name="T5" fmla="*/ 155 h 155"/>
                    <a:gd name="T6" fmla="*/ 15 w 111"/>
                    <a:gd name="T7" fmla="*/ 155 h 155"/>
                    <a:gd name="T8" fmla="*/ 19 w 111"/>
                    <a:gd name="T9" fmla="*/ 154 h 155"/>
                    <a:gd name="T10" fmla="*/ 23 w 111"/>
                    <a:gd name="T11" fmla="*/ 150 h 155"/>
                    <a:gd name="T12" fmla="*/ 110 w 111"/>
                    <a:gd name="T13" fmla="*/ 20 h 155"/>
                    <a:gd name="T14" fmla="*/ 110 w 111"/>
                    <a:gd name="T15" fmla="*/ 20 h 155"/>
                    <a:gd name="T16" fmla="*/ 111 w 111"/>
                    <a:gd name="T17" fmla="*/ 15 h 155"/>
                    <a:gd name="T18" fmla="*/ 111 w 111"/>
                    <a:gd name="T19" fmla="*/ 11 h 155"/>
                    <a:gd name="T20" fmla="*/ 110 w 111"/>
                    <a:gd name="T21" fmla="*/ 5 h 155"/>
                    <a:gd name="T22" fmla="*/ 106 w 111"/>
                    <a:gd name="T23" fmla="*/ 2 h 155"/>
                    <a:gd name="T24" fmla="*/ 106 w 111"/>
                    <a:gd name="T25" fmla="*/ 2 h 155"/>
                    <a:gd name="T26" fmla="*/ 101 w 111"/>
                    <a:gd name="T27" fmla="*/ 0 h 155"/>
                    <a:gd name="T28" fmla="*/ 96 w 111"/>
                    <a:gd name="T29" fmla="*/ 0 h 155"/>
                    <a:gd name="T30" fmla="*/ 92 w 111"/>
                    <a:gd name="T31" fmla="*/ 2 h 155"/>
                    <a:gd name="T32" fmla="*/ 89 w 111"/>
                    <a:gd name="T33" fmla="*/ 5 h 155"/>
                    <a:gd name="T34" fmla="*/ 1 w 111"/>
                    <a:gd name="T35" fmla="*/ 136 h 155"/>
                    <a:gd name="T36" fmla="*/ 1 w 111"/>
                    <a:gd name="T37" fmla="*/ 136 h 155"/>
                    <a:gd name="T38" fmla="*/ 0 w 111"/>
                    <a:gd name="T39" fmla="*/ 140 h 155"/>
                    <a:gd name="T40" fmla="*/ 0 w 111"/>
                    <a:gd name="T41" fmla="*/ 146 h 155"/>
                    <a:gd name="T42" fmla="*/ 1 w 111"/>
                    <a:gd name="T43" fmla="*/ 150 h 155"/>
                    <a:gd name="T44" fmla="*/ 5 w 111"/>
                    <a:gd name="T45" fmla="*/ 154 h 155"/>
                    <a:gd name="T46" fmla="*/ 5 w 111"/>
                    <a:gd name="T47" fmla="*/ 154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1" h="155">
                      <a:moveTo>
                        <a:pt x="5" y="154"/>
                      </a:moveTo>
                      <a:lnTo>
                        <a:pt x="5" y="154"/>
                      </a:lnTo>
                      <a:lnTo>
                        <a:pt x="9" y="155"/>
                      </a:lnTo>
                      <a:lnTo>
                        <a:pt x="15" y="155"/>
                      </a:lnTo>
                      <a:lnTo>
                        <a:pt x="19" y="154"/>
                      </a:lnTo>
                      <a:lnTo>
                        <a:pt x="23" y="150"/>
                      </a:lnTo>
                      <a:lnTo>
                        <a:pt x="110" y="20"/>
                      </a:lnTo>
                      <a:lnTo>
                        <a:pt x="110" y="20"/>
                      </a:lnTo>
                      <a:lnTo>
                        <a:pt x="111" y="15"/>
                      </a:lnTo>
                      <a:lnTo>
                        <a:pt x="111" y="11"/>
                      </a:lnTo>
                      <a:lnTo>
                        <a:pt x="110" y="5"/>
                      </a:lnTo>
                      <a:lnTo>
                        <a:pt x="106" y="2"/>
                      </a:lnTo>
                      <a:lnTo>
                        <a:pt x="106" y="2"/>
                      </a:lnTo>
                      <a:lnTo>
                        <a:pt x="101" y="0"/>
                      </a:lnTo>
                      <a:lnTo>
                        <a:pt x="96" y="0"/>
                      </a:lnTo>
                      <a:lnTo>
                        <a:pt x="92" y="2"/>
                      </a:lnTo>
                      <a:lnTo>
                        <a:pt x="89" y="5"/>
                      </a:lnTo>
                      <a:lnTo>
                        <a:pt x="1" y="136"/>
                      </a:lnTo>
                      <a:lnTo>
                        <a:pt x="1" y="136"/>
                      </a:lnTo>
                      <a:lnTo>
                        <a:pt x="0" y="140"/>
                      </a:lnTo>
                      <a:lnTo>
                        <a:pt x="0" y="146"/>
                      </a:lnTo>
                      <a:lnTo>
                        <a:pt x="1" y="150"/>
                      </a:lnTo>
                      <a:lnTo>
                        <a:pt x="5" y="154"/>
                      </a:lnTo>
                      <a:lnTo>
                        <a:pt x="5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84" name="Freeform 150"/>
                <p:cNvSpPr/>
                <p:nvPr/>
              </p:nvSpPr>
              <p:spPr bwMode="auto">
                <a:xfrm>
                  <a:off x="3287713" y="1400175"/>
                  <a:ext cx="504825" cy="323850"/>
                </a:xfrm>
                <a:custGeom>
                  <a:avLst/>
                  <a:gdLst>
                    <a:gd name="T0" fmla="*/ 0 w 318"/>
                    <a:gd name="T1" fmla="*/ 19 h 204"/>
                    <a:gd name="T2" fmla="*/ 11 w 318"/>
                    <a:gd name="T3" fmla="*/ 0 h 204"/>
                    <a:gd name="T4" fmla="*/ 284 w 318"/>
                    <a:gd name="T5" fmla="*/ 182 h 204"/>
                    <a:gd name="T6" fmla="*/ 284 w 318"/>
                    <a:gd name="T7" fmla="*/ 182 h 204"/>
                    <a:gd name="T8" fmla="*/ 292 w 318"/>
                    <a:gd name="T9" fmla="*/ 186 h 204"/>
                    <a:gd name="T10" fmla="*/ 302 w 318"/>
                    <a:gd name="T11" fmla="*/ 188 h 204"/>
                    <a:gd name="T12" fmla="*/ 310 w 318"/>
                    <a:gd name="T13" fmla="*/ 188 h 204"/>
                    <a:gd name="T14" fmla="*/ 318 w 318"/>
                    <a:gd name="T15" fmla="*/ 185 h 204"/>
                    <a:gd name="T16" fmla="*/ 318 w 318"/>
                    <a:gd name="T17" fmla="*/ 185 h 204"/>
                    <a:gd name="T18" fmla="*/ 317 w 318"/>
                    <a:gd name="T19" fmla="*/ 186 h 204"/>
                    <a:gd name="T20" fmla="*/ 317 w 318"/>
                    <a:gd name="T21" fmla="*/ 186 h 204"/>
                    <a:gd name="T22" fmla="*/ 313 w 318"/>
                    <a:gd name="T23" fmla="*/ 192 h 204"/>
                    <a:gd name="T24" fmla="*/ 307 w 318"/>
                    <a:gd name="T25" fmla="*/ 197 h 204"/>
                    <a:gd name="T26" fmla="*/ 302 w 318"/>
                    <a:gd name="T27" fmla="*/ 200 h 204"/>
                    <a:gd name="T28" fmla="*/ 295 w 318"/>
                    <a:gd name="T29" fmla="*/ 203 h 204"/>
                    <a:gd name="T30" fmla="*/ 288 w 318"/>
                    <a:gd name="T31" fmla="*/ 204 h 204"/>
                    <a:gd name="T32" fmla="*/ 282 w 318"/>
                    <a:gd name="T33" fmla="*/ 203 h 204"/>
                    <a:gd name="T34" fmla="*/ 276 w 318"/>
                    <a:gd name="T35" fmla="*/ 201 h 204"/>
                    <a:gd name="T36" fmla="*/ 269 w 318"/>
                    <a:gd name="T37" fmla="*/ 199 h 204"/>
                    <a:gd name="T38" fmla="*/ 0 w 318"/>
                    <a:gd name="T39" fmla="*/ 19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18" h="204">
                      <a:moveTo>
                        <a:pt x="0" y="19"/>
                      </a:moveTo>
                      <a:lnTo>
                        <a:pt x="11" y="0"/>
                      </a:lnTo>
                      <a:lnTo>
                        <a:pt x="284" y="182"/>
                      </a:lnTo>
                      <a:lnTo>
                        <a:pt x="284" y="182"/>
                      </a:lnTo>
                      <a:lnTo>
                        <a:pt x="292" y="186"/>
                      </a:lnTo>
                      <a:lnTo>
                        <a:pt x="302" y="188"/>
                      </a:lnTo>
                      <a:lnTo>
                        <a:pt x="310" y="188"/>
                      </a:lnTo>
                      <a:lnTo>
                        <a:pt x="318" y="185"/>
                      </a:lnTo>
                      <a:lnTo>
                        <a:pt x="318" y="185"/>
                      </a:lnTo>
                      <a:lnTo>
                        <a:pt x="317" y="186"/>
                      </a:lnTo>
                      <a:lnTo>
                        <a:pt x="317" y="186"/>
                      </a:lnTo>
                      <a:lnTo>
                        <a:pt x="313" y="192"/>
                      </a:lnTo>
                      <a:lnTo>
                        <a:pt x="307" y="197"/>
                      </a:lnTo>
                      <a:lnTo>
                        <a:pt x="302" y="200"/>
                      </a:lnTo>
                      <a:lnTo>
                        <a:pt x="295" y="203"/>
                      </a:lnTo>
                      <a:lnTo>
                        <a:pt x="288" y="204"/>
                      </a:lnTo>
                      <a:lnTo>
                        <a:pt x="282" y="203"/>
                      </a:lnTo>
                      <a:lnTo>
                        <a:pt x="276" y="201"/>
                      </a:lnTo>
                      <a:lnTo>
                        <a:pt x="269" y="19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32" name="Freeform 151"/>
              <p:cNvSpPr>
                <a:spLocks noEditPoints="1"/>
              </p:cNvSpPr>
              <p:nvPr/>
            </p:nvSpPr>
            <p:spPr bwMode="auto">
              <a:xfrm>
                <a:off x="4827588" y="3927475"/>
                <a:ext cx="381000" cy="660400"/>
              </a:xfrm>
              <a:custGeom>
                <a:avLst/>
                <a:gdLst>
                  <a:gd name="T0" fmla="*/ 144 w 240"/>
                  <a:gd name="T1" fmla="*/ 352 h 416"/>
                  <a:gd name="T2" fmla="*/ 154 w 240"/>
                  <a:gd name="T3" fmla="*/ 354 h 416"/>
                  <a:gd name="T4" fmla="*/ 164 w 240"/>
                  <a:gd name="T5" fmla="*/ 359 h 416"/>
                  <a:gd name="T6" fmla="*/ 171 w 240"/>
                  <a:gd name="T7" fmla="*/ 366 h 416"/>
                  <a:gd name="T8" fmla="*/ 175 w 240"/>
                  <a:gd name="T9" fmla="*/ 375 h 416"/>
                  <a:gd name="T10" fmla="*/ 176 w 240"/>
                  <a:gd name="T11" fmla="*/ 382 h 416"/>
                  <a:gd name="T12" fmla="*/ 175 w 240"/>
                  <a:gd name="T13" fmla="*/ 394 h 416"/>
                  <a:gd name="T14" fmla="*/ 168 w 240"/>
                  <a:gd name="T15" fmla="*/ 405 h 416"/>
                  <a:gd name="T16" fmla="*/ 158 w 240"/>
                  <a:gd name="T17" fmla="*/ 413 h 416"/>
                  <a:gd name="T18" fmla="*/ 152 w 240"/>
                  <a:gd name="T19" fmla="*/ 415 h 416"/>
                  <a:gd name="T20" fmla="*/ 144 w 240"/>
                  <a:gd name="T21" fmla="*/ 352 h 416"/>
                  <a:gd name="T22" fmla="*/ 144 w 240"/>
                  <a:gd name="T23" fmla="*/ 325 h 416"/>
                  <a:gd name="T24" fmla="*/ 144 w 240"/>
                  <a:gd name="T25" fmla="*/ 141 h 416"/>
                  <a:gd name="T26" fmla="*/ 163 w 240"/>
                  <a:gd name="T27" fmla="*/ 160 h 416"/>
                  <a:gd name="T28" fmla="*/ 175 w 240"/>
                  <a:gd name="T29" fmla="*/ 189 h 416"/>
                  <a:gd name="T30" fmla="*/ 188 w 240"/>
                  <a:gd name="T31" fmla="*/ 243 h 416"/>
                  <a:gd name="T32" fmla="*/ 192 w 240"/>
                  <a:gd name="T33" fmla="*/ 251 h 416"/>
                  <a:gd name="T34" fmla="*/ 205 w 240"/>
                  <a:gd name="T35" fmla="*/ 260 h 416"/>
                  <a:gd name="T36" fmla="*/ 225 w 240"/>
                  <a:gd name="T37" fmla="*/ 264 h 416"/>
                  <a:gd name="T38" fmla="*/ 240 w 240"/>
                  <a:gd name="T39" fmla="*/ 300 h 416"/>
                  <a:gd name="T40" fmla="*/ 135 w 240"/>
                  <a:gd name="T41" fmla="*/ 352 h 416"/>
                  <a:gd name="T42" fmla="*/ 144 w 240"/>
                  <a:gd name="T43" fmla="*/ 352 h 416"/>
                  <a:gd name="T44" fmla="*/ 144 w 240"/>
                  <a:gd name="T45" fmla="*/ 416 h 416"/>
                  <a:gd name="T46" fmla="*/ 134 w 240"/>
                  <a:gd name="T47" fmla="*/ 415 h 416"/>
                  <a:gd name="T48" fmla="*/ 125 w 240"/>
                  <a:gd name="T49" fmla="*/ 409 h 416"/>
                  <a:gd name="T50" fmla="*/ 118 w 240"/>
                  <a:gd name="T51" fmla="*/ 403 h 416"/>
                  <a:gd name="T52" fmla="*/ 112 w 240"/>
                  <a:gd name="T53" fmla="*/ 392 h 416"/>
                  <a:gd name="T54" fmla="*/ 112 w 240"/>
                  <a:gd name="T55" fmla="*/ 386 h 416"/>
                  <a:gd name="T56" fmla="*/ 114 w 240"/>
                  <a:gd name="T57" fmla="*/ 374 h 416"/>
                  <a:gd name="T58" fmla="*/ 121 w 240"/>
                  <a:gd name="T59" fmla="*/ 363 h 416"/>
                  <a:gd name="T60" fmla="*/ 130 w 240"/>
                  <a:gd name="T61" fmla="*/ 355 h 416"/>
                  <a:gd name="T62" fmla="*/ 135 w 240"/>
                  <a:gd name="T63" fmla="*/ 352 h 416"/>
                  <a:gd name="T64" fmla="*/ 144 w 240"/>
                  <a:gd name="T65" fmla="*/ 141 h 416"/>
                  <a:gd name="T66" fmla="*/ 122 w 240"/>
                  <a:gd name="T67" fmla="*/ 130 h 416"/>
                  <a:gd name="T68" fmla="*/ 98 w 240"/>
                  <a:gd name="T69" fmla="*/ 126 h 416"/>
                  <a:gd name="T70" fmla="*/ 69 w 240"/>
                  <a:gd name="T71" fmla="*/ 19 h 416"/>
                  <a:gd name="T72" fmla="*/ 65 w 240"/>
                  <a:gd name="T73" fmla="*/ 10 h 416"/>
                  <a:gd name="T74" fmla="*/ 58 w 240"/>
                  <a:gd name="T75" fmla="*/ 4 h 416"/>
                  <a:gd name="T76" fmla="*/ 49 w 240"/>
                  <a:gd name="T77" fmla="*/ 0 h 416"/>
                  <a:gd name="T78" fmla="*/ 39 w 240"/>
                  <a:gd name="T79" fmla="*/ 2 h 416"/>
                  <a:gd name="T80" fmla="*/ 34 w 240"/>
                  <a:gd name="T81" fmla="*/ 3 h 416"/>
                  <a:gd name="T82" fmla="*/ 26 w 240"/>
                  <a:gd name="T83" fmla="*/ 10 h 416"/>
                  <a:gd name="T84" fmla="*/ 22 w 240"/>
                  <a:gd name="T85" fmla="*/ 18 h 416"/>
                  <a:gd name="T86" fmla="*/ 20 w 240"/>
                  <a:gd name="T87" fmla="*/ 27 h 416"/>
                  <a:gd name="T88" fmla="*/ 49 w 240"/>
                  <a:gd name="T89" fmla="*/ 139 h 416"/>
                  <a:gd name="T90" fmla="*/ 38 w 240"/>
                  <a:gd name="T91" fmla="*/ 145 h 416"/>
                  <a:gd name="T92" fmla="*/ 20 w 240"/>
                  <a:gd name="T93" fmla="*/ 164 h 416"/>
                  <a:gd name="T94" fmla="*/ 11 w 240"/>
                  <a:gd name="T95" fmla="*/ 187 h 416"/>
                  <a:gd name="T96" fmla="*/ 8 w 240"/>
                  <a:gd name="T97" fmla="*/ 216 h 416"/>
                  <a:gd name="T98" fmla="*/ 11 w 240"/>
                  <a:gd name="T99" fmla="*/ 232 h 416"/>
                  <a:gd name="T100" fmla="*/ 26 w 240"/>
                  <a:gd name="T101" fmla="*/ 285 h 416"/>
                  <a:gd name="T102" fmla="*/ 26 w 240"/>
                  <a:gd name="T103" fmla="*/ 294 h 416"/>
                  <a:gd name="T104" fmla="*/ 20 w 240"/>
                  <a:gd name="T105" fmla="*/ 308 h 416"/>
                  <a:gd name="T106" fmla="*/ 5 w 240"/>
                  <a:gd name="T107" fmla="*/ 321 h 416"/>
                  <a:gd name="T108" fmla="*/ 10 w 240"/>
                  <a:gd name="T109" fmla="*/ 361 h 416"/>
                  <a:gd name="T110" fmla="*/ 144 w 240"/>
                  <a:gd name="T111" fmla="*/ 141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0" h="416">
                    <a:moveTo>
                      <a:pt x="144" y="352"/>
                    </a:moveTo>
                    <a:lnTo>
                      <a:pt x="144" y="352"/>
                    </a:lnTo>
                    <a:lnTo>
                      <a:pt x="149" y="352"/>
                    </a:lnTo>
                    <a:lnTo>
                      <a:pt x="154" y="354"/>
                    </a:lnTo>
                    <a:lnTo>
                      <a:pt x="160" y="355"/>
                    </a:lnTo>
                    <a:lnTo>
                      <a:pt x="164" y="359"/>
                    </a:lnTo>
                    <a:lnTo>
                      <a:pt x="168" y="362"/>
                    </a:lnTo>
                    <a:lnTo>
                      <a:pt x="171" y="366"/>
                    </a:lnTo>
                    <a:lnTo>
                      <a:pt x="173" y="371"/>
                    </a:lnTo>
                    <a:lnTo>
                      <a:pt x="175" y="375"/>
                    </a:lnTo>
                    <a:lnTo>
                      <a:pt x="175" y="375"/>
                    </a:lnTo>
                    <a:lnTo>
                      <a:pt x="176" y="382"/>
                    </a:lnTo>
                    <a:lnTo>
                      <a:pt x="176" y="389"/>
                    </a:lnTo>
                    <a:lnTo>
                      <a:pt x="175" y="394"/>
                    </a:lnTo>
                    <a:lnTo>
                      <a:pt x="172" y="400"/>
                    </a:lnTo>
                    <a:lnTo>
                      <a:pt x="168" y="405"/>
                    </a:lnTo>
                    <a:lnTo>
                      <a:pt x="164" y="409"/>
                    </a:lnTo>
                    <a:lnTo>
                      <a:pt x="158" y="413"/>
                    </a:lnTo>
                    <a:lnTo>
                      <a:pt x="152" y="415"/>
                    </a:lnTo>
                    <a:lnTo>
                      <a:pt x="152" y="415"/>
                    </a:lnTo>
                    <a:lnTo>
                      <a:pt x="144" y="416"/>
                    </a:lnTo>
                    <a:lnTo>
                      <a:pt x="144" y="352"/>
                    </a:lnTo>
                    <a:lnTo>
                      <a:pt x="144" y="352"/>
                    </a:lnTo>
                    <a:close/>
                    <a:moveTo>
                      <a:pt x="144" y="325"/>
                    </a:moveTo>
                    <a:lnTo>
                      <a:pt x="144" y="141"/>
                    </a:lnTo>
                    <a:lnTo>
                      <a:pt x="144" y="141"/>
                    </a:lnTo>
                    <a:lnTo>
                      <a:pt x="154" y="149"/>
                    </a:lnTo>
                    <a:lnTo>
                      <a:pt x="163" y="160"/>
                    </a:lnTo>
                    <a:lnTo>
                      <a:pt x="169" y="174"/>
                    </a:lnTo>
                    <a:lnTo>
                      <a:pt x="175" y="189"/>
                    </a:lnTo>
                    <a:lnTo>
                      <a:pt x="175" y="189"/>
                    </a:lnTo>
                    <a:lnTo>
                      <a:pt x="188" y="243"/>
                    </a:lnTo>
                    <a:lnTo>
                      <a:pt x="188" y="243"/>
                    </a:lnTo>
                    <a:lnTo>
                      <a:pt x="192" y="251"/>
                    </a:lnTo>
                    <a:lnTo>
                      <a:pt x="198" y="256"/>
                    </a:lnTo>
                    <a:lnTo>
                      <a:pt x="205" y="260"/>
                    </a:lnTo>
                    <a:lnTo>
                      <a:pt x="211" y="263"/>
                    </a:lnTo>
                    <a:lnTo>
                      <a:pt x="225" y="264"/>
                    </a:lnTo>
                    <a:lnTo>
                      <a:pt x="230" y="264"/>
                    </a:lnTo>
                    <a:lnTo>
                      <a:pt x="240" y="300"/>
                    </a:lnTo>
                    <a:lnTo>
                      <a:pt x="144" y="325"/>
                    </a:lnTo>
                    <a:close/>
                    <a:moveTo>
                      <a:pt x="135" y="352"/>
                    </a:moveTo>
                    <a:lnTo>
                      <a:pt x="135" y="352"/>
                    </a:lnTo>
                    <a:lnTo>
                      <a:pt x="144" y="352"/>
                    </a:lnTo>
                    <a:lnTo>
                      <a:pt x="144" y="416"/>
                    </a:lnTo>
                    <a:lnTo>
                      <a:pt x="144" y="416"/>
                    </a:lnTo>
                    <a:lnTo>
                      <a:pt x="138" y="416"/>
                    </a:lnTo>
                    <a:lnTo>
                      <a:pt x="134" y="415"/>
                    </a:lnTo>
                    <a:lnTo>
                      <a:pt x="129" y="412"/>
                    </a:lnTo>
                    <a:lnTo>
                      <a:pt x="125" y="409"/>
                    </a:lnTo>
                    <a:lnTo>
                      <a:pt x="121" y="407"/>
                    </a:lnTo>
                    <a:lnTo>
                      <a:pt x="118" y="403"/>
                    </a:lnTo>
                    <a:lnTo>
                      <a:pt x="115" y="397"/>
                    </a:lnTo>
                    <a:lnTo>
                      <a:pt x="112" y="392"/>
                    </a:lnTo>
                    <a:lnTo>
                      <a:pt x="112" y="392"/>
                    </a:lnTo>
                    <a:lnTo>
                      <a:pt x="112" y="386"/>
                    </a:lnTo>
                    <a:lnTo>
                      <a:pt x="112" y="380"/>
                    </a:lnTo>
                    <a:lnTo>
                      <a:pt x="114" y="374"/>
                    </a:lnTo>
                    <a:lnTo>
                      <a:pt x="117" y="367"/>
                    </a:lnTo>
                    <a:lnTo>
                      <a:pt x="121" y="363"/>
                    </a:lnTo>
                    <a:lnTo>
                      <a:pt x="125" y="359"/>
                    </a:lnTo>
                    <a:lnTo>
                      <a:pt x="130" y="355"/>
                    </a:lnTo>
                    <a:lnTo>
                      <a:pt x="135" y="352"/>
                    </a:lnTo>
                    <a:lnTo>
                      <a:pt x="135" y="352"/>
                    </a:lnTo>
                    <a:close/>
                    <a:moveTo>
                      <a:pt x="144" y="141"/>
                    </a:moveTo>
                    <a:lnTo>
                      <a:pt x="144" y="141"/>
                    </a:lnTo>
                    <a:lnTo>
                      <a:pt x="133" y="134"/>
                    </a:lnTo>
                    <a:lnTo>
                      <a:pt x="122" y="130"/>
                    </a:lnTo>
                    <a:lnTo>
                      <a:pt x="110" y="128"/>
                    </a:lnTo>
                    <a:lnTo>
                      <a:pt x="98" y="126"/>
                    </a:lnTo>
                    <a:lnTo>
                      <a:pt x="69" y="19"/>
                    </a:lnTo>
                    <a:lnTo>
                      <a:pt x="69" y="19"/>
                    </a:lnTo>
                    <a:lnTo>
                      <a:pt x="68" y="15"/>
                    </a:lnTo>
                    <a:lnTo>
                      <a:pt x="65" y="10"/>
                    </a:lnTo>
                    <a:lnTo>
                      <a:pt x="61" y="7"/>
                    </a:lnTo>
                    <a:lnTo>
                      <a:pt x="58" y="4"/>
                    </a:lnTo>
                    <a:lnTo>
                      <a:pt x="53" y="2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4" y="3"/>
                    </a:lnTo>
                    <a:lnTo>
                      <a:pt x="30" y="6"/>
                    </a:lnTo>
                    <a:lnTo>
                      <a:pt x="26" y="10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20" y="22"/>
                    </a:lnTo>
                    <a:lnTo>
                      <a:pt x="20" y="27"/>
                    </a:lnTo>
                    <a:lnTo>
                      <a:pt x="20" y="32"/>
                    </a:lnTo>
                    <a:lnTo>
                      <a:pt x="49" y="139"/>
                    </a:lnTo>
                    <a:lnTo>
                      <a:pt x="49" y="139"/>
                    </a:lnTo>
                    <a:lnTo>
                      <a:pt x="38" y="145"/>
                    </a:lnTo>
                    <a:lnTo>
                      <a:pt x="28" y="155"/>
                    </a:lnTo>
                    <a:lnTo>
                      <a:pt x="20" y="164"/>
                    </a:lnTo>
                    <a:lnTo>
                      <a:pt x="15" y="175"/>
                    </a:lnTo>
                    <a:lnTo>
                      <a:pt x="11" y="187"/>
                    </a:lnTo>
                    <a:lnTo>
                      <a:pt x="8" y="201"/>
                    </a:lnTo>
                    <a:lnTo>
                      <a:pt x="8" y="216"/>
                    </a:lnTo>
                    <a:lnTo>
                      <a:pt x="11" y="232"/>
                    </a:lnTo>
                    <a:lnTo>
                      <a:pt x="11" y="232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4" y="301"/>
                    </a:lnTo>
                    <a:lnTo>
                      <a:pt x="20" y="308"/>
                    </a:lnTo>
                    <a:lnTo>
                      <a:pt x="15" y="313"/>
                    </a:lnTo>
                    <a:lnTo>
                      <a:pt x="5" y="321"/>
                    </a:lnTo>
                    <a:lnTo>
                      <a:pt x="0" y="324"/>
                    </a:lnTo>
                    <a:lnTo>
                      <a:pt x="10" y="361"/>
                    </a:lnTo>
                    <a:lnTo>
                      <a:pt x="144" y="325"/>
                    </a:lnTo>
                    <a:lnTo>
                      <a:pt x="144" y="14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33" name="Freeform 152"/>
              <p:cNvSpPr>
                <a:spLocks noEditPoints="1"/>
              </p:cNvSpPr>
              <p:nvPr/>
            </p:nvSpPr>
            <p:spPr bwMode="auto">
              <a:xfrm>
                <a:off x="7199313" y="3063875"/>
                <a:ext cx="547687" cy="595313"/>
              </a:xfrm>
              <a:custGeom>
                <a:avLst/>
                <a:gdLst>
                  <a:gd name="T0" fmla="*/ 268 w 345"/>
                  <a:gd name="T1" fmla="*/ 172 h 375"/>
                  <a:gd name="T2" fmla="*/ 258 w 345"/>
                  <a:gd name="T3" fmla="*/ 130 h 375"/>
                  <a:gd name="T4" fmla="*/ 264 w 345"/>
                  <a:gd name="T5" fmla="*/ 252 h 375"/>
                  <a:gd name="T6" fmla="*/ 296 w 345"/>
                  <a:gd name="T7" fmla="*/ 291 h 375"/>
                  <a:gd name="T8" fmla="*/ 281 w 345"/>
                  <a:gd name="T9" fmla="*/ 295 h 375"/>
                  <a:gd name="T10" fmla="*/ 281 w 345"/>
                  <a:gd name="T11" fmla="*/ 50 h 375"/>
                  <a:gd name="T12" fmla="*/ 296 w 345"/>
                  <a:gd name="T13" fmla="*/ 53 h 375"/>
                  <a:gd name="T14" fmla="*/ 264 w 345"/>
                  <a:gd name="T15" fmla="*/ 94 h 375"/>
                  <a:gd name="T16" fmla="*/ 284 w 345"/>
                  <a:gd name="T17" fmla="*/ 172 h 375"/>
                  <a:gd name="T18" fmla="*/ 336 w 345"/>
                  <a:gd name="T19" fmla="*/ 164 h 375"/>
                  <a:gd name="T20" fmla="*/ 344 w 345"/>
                  <a:gd name="T21" fmla="*/ 176 h 375"/>
                  <a:gd name="T22" fmla="*/ 289 w 345"/>
                  <a:gd name="T23" fmla="*/ 180 h 375"/>
                  <a:gd name="T24" fmla="*/ 173 w 345"/>
                  <a:gd name="T25" fmla="*/ 77 h 375"/>
                  <a:gd name="T26" fmla="*/ 243 w 345"/>
                  <a:gd name="T27" fmla="*/ 108 h 375"/>
                  <a:gd name="T28" fmla="*/ 245 w 345"/>
                  <a:gd name="T29" fmla="*/ 236 h 375"/>
                  <a:gd name="T30" fmla="*/ 222 w 345"/>
                  <a:gd name="T31" fmla="*/ 345 h 375"/>
                  <a:gd name="T32" fmla="*/ 178 w 345"/>
                  <a:gd name="T33" fmla="*/ 375 h 375"/>
                  <a:gd name="T34" fmla="*/ 207 w 345"/>
                  <a:gd name="T35" fmla="*/ 242 h 375"/>
                  <a:gd name="T36" fmla="*/ 238 w 345"/>
                  <a:gd name="T37" fmla="*/ 211 h 375"/>
                  <a:gd name="T38" fmla="*/ 248 w 345"/>
                  <a:gd name="T39" fmla="*/ 157 h 375"/>
                  <a:gd name="T40" fmla="*/ 203 w 345"/>
                  <a:gd name="T41" fmla="*/ 103 h 375"/>
                  <a:gd name="T42" fmla="*/ 173 w 345"/>
                  <a:gd name="T43" fmla="*/ 77 h 375"/>
                  <a:gd name="T44" fmla="*/ 250 w 345"/>
                  <a:gd name="T45" fmla="*/ 91 h 375"/>
                  <a:gd name="T46" fmla="*/ 258 w 345"/>
                  <a:gd name="T47" fmla="*/ 73 h 375"/>
                  <a:gd name="T48" fmla="*/ 250 w 345"/>
                  <a:gd name="T49" fmla="*/ 255 h 375"/>
                  <a:gd name="T50" fmla="*/ 258 w 345"/>
                  <a:gd name="T51" fmla="*/ 249 h 375"/>
                  <a:gd name="T52" fmla="*/ 180 w 345"/>
                  <a:gd name="T53" fmla="*/ 6 h 375"/>
                  <a:gd name="T54" fmla="*/ 176 w 345"/>
                  <a:gd name="T55" fmla="*/ 60 h 375"/>
                  <a:gd name="T56" fmla="*/ 157 w 345"/>
                  <a:gd name="T57" fmla="*/ 374 h 375"/>
                  <a:gd name="T58" fmla="*/ 120 w 345"/>
                  <a:gd name="T59" fmla="*/ 337 h 375"/>
                  <a:gd name="T60" fmla="*/ 93 w 345"/>
                  <a:gd name="T61" fmla="*/ 224 h 375"/>
                  <a:gd name="T62" fmla="*/ 111 w 345"/>
                  <a:gd name="T63" fmla="*/ 100 h 375"/>
                  <a:gd name="T64" fmla="*/ 173 w 345"/>
                  <a:gd name="T65" fmla="*/ 96 h 375"/>
                  <a:gd name="T66" fmla="*/ 119 w 345"/>
                  <a:gd name="T67" fmla="*/ 119 h 375"/>
                  <a:gd name="T68" fmla="*/ 97 w 345"/>
                  <a:gd name="T69" fmla="*/ 183 h 375"/>
                  <a:gd name="T70" fmla="*/ 126 w 345"/>
                  <a:gd name="T71" fmla="*/ 232 h 375"/>
                  <a:gd name="T72" fmla="*/ 139 w 345"/>
                  <a:gd name="T73" fmla="*/ 290 h 375"/>
                  <a:gd name="T74" fmla="*/ 173 w 345"/>
                  <a:gd name="T75" fmla="*/ 60 h 375"/>
                  <a:gd name="T76" fmla="*/ 164 w 345"/>
                  <a:gd name="T77" fmla="*/ 54 h 375"/>
                  <a:gd name="T78" fmla="*/ 169 w 345"/>
                  <a:gd name="T79" fmla="*/ 0 h 375"/>
                  <a:gd name="T80" fmla="*/ 93 w 345"/>
                  <a:gd name="T81" fmla="*/ 264 h 375"/>
                  <a:gd name="T82" fmla="*/ 93 w 345"/>
                  <a:gd name="T83" fmla="*/ 252 h 375"/>
                  <a:gd name="T84" fmla="*/ 86 w 345"/>
                  <a:gd name="T85" fmla="*/ 96 h 375"/>
                  <a:gd name="T86" fmla="*/ 94 w 345"/>
                  <a:gd name="T87" fmla="*/ 84 h 375"/>
                  <a:gd name="T88" fmla="*/ 82 w 345"/>
                  <a:gd name="T89" fmla="*/ 203 h 375"/>
                  <a:gd name="T90" fmla="*/ 80 w 345"/>
                  <a:gd name="T91" fmla="*/ 152 h 375"/>
                  <a:gd name="T92" fmla="*/ 86 w 345"/>
                  <a:gd name="T93" fmla="*/ 96 h 375"/>
                  <a:gd name="T94" fmla="*/ 50 w 345"/>
                  <a:gd name="T95" fmla="*/ 64 h 375"/>
                  <a:gd name="T96" fmla="*/ 53 w 345"/>
                  <a:gd name="T97" fmla="*/ 49 h 375"/>
                  <a:gd name="T98" fmla="*/ 86 w 345"/>
                  <a:gd name="T99" fmla="*/ 249 h 375"/>
                  <a:gd name="T100" fmla="*/ 53 w 345"/>
                  <a:gd name="T101" fmla="*/ 297 h 375"/>
                  <a:gd name="T102" fmla="*/ 50 w 345"/>
                  <a:gd name="T103" fmla="*/ 282 h 375"/>
                  <a:gd name="T104" fmla="*/ 86 w 345"/>
                  <a:gd name="T105" fmla="*/ 249 h 375"/>
                  <a:gd name="T106" fmla="*/ 57 w 345"/>
                  <a:gd name="T107" fmla="*/ 167 h 375"/>
                  <a:gd name="T108" fmla="*/ 54 w 345"/>
                  <a:gd name="T109" fmla="*/ 180 h 375"/>
                  <a:gd name="T110" fmla="*/ 0 w 345"/>
                  <a:gd name="T111" fmla="*/ 176 h 375"/>
                  <a:gd name="T112" fmla="*/ 8 w 345"/>
                  <a:gd name="T113" fmla="*/ 164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5" h="375">
                    <a:moveTo>
                      <a:pt x="258" y="130"/>
                    </a:moveTo>
                    <a:lnTo>
                      <a:pt x="258" y="130"/>
                    </a:lnTo>
                    <a:lnTo>
                      <a:pt x="262" y="141"/>
                    </a:lnTo>
                    <a:lnTo>
                      <a:pt x="266" y="150"/>
                    </a:lnTo>
                    <a:lnTo>
                      <a:pt x="268" y="16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68" y="184"/>
                    </a:lnTo>
                    <a:lnTo>
                      <a:pt x="266" y="194"/>
                    </a:lnTo>
                    <a:lnTo>
                      <a:pt x="262" y="205"/>
                    </a:lnTo>
                    <a:lnTo>
                      <a:pt x="258" y="214"/>
                    </a:lnTo>
                    <a:lnTo>
                      <a:pt x="258" y="130"/>
                    </a:lnTo>
                    <a:lnTo>
                      <a:pt x="258" y="130"/>
                    </a:lnTo>
                    <a:close/>
                    <a:moveTo>
                      <a:pt x="258" y="272"/>
                    </a:moveTo>
                    <a:lnTo>
                      <a:pt x="258" y="249"/>
                    </a:lnTo>
                    <a:lnTo>
                      <a:pt x="258" y="249"/>
                    </a:lnTo>
                    <a:lnTo>
                      <a:pt x="261" y="251"/>
                    </a:lnTo>
                    <a:lnTo>
                      <a:pt x="264" y="252"/>
                    </a:lnTo>
                    <a:lnTo>
                      <a:pt x="264" y="252"/>
                    </a:lnTo>
                    <a:lnTo>
                      <a:pt x="295" y="282"/>
                    </a:lnTo>
                    <a:lnTo>
                      <a:pt x="295" y="282"/>
                    </a:lnTo>
                    <a:lnTo>
                      <a:pt x="296" y="286"/>
                    </a:lnTo>
                    <a:lnTo>
                      <a:pt x="296" y="289"/>
                    </a:lnTo>
                    <a:lnTo>
                      <a:pt x="296" y="291"/>
                    </a:lnTo>
                    <a:lnTo>
                      <a:pt x="295" y="295"/>
                    </a:lnTo>
                    <a:lnTo>
                      <a:pt x="295" y="295"/>
                    </a:lnTo>
                    <a:lnTo>
                      <a:pt x="291" y="297"/>
                    </a:lnTo>
                    <a:lnTo>
                      <a:pt x="288" y="298"/>
                    </a:lnTo>
                    <a:lnTo>
                      <a:pt x="284" y="297"/>
                    </a:lnTo>
                    <a:lnTo>
                      <a:pt x="281" y="295"/>
                    </a:lnTo>
                    <a:lnTo>
                      <a:pt x="258" y="272"/>
                    </a:lnTo>
                    <a:lnTo>
                      <a:pt x="258" y="272"/>
                    </a:lnTo>
                    <a:close/>
                    <a:moveTo>
                      <a:pt x="258" y="96"/>
                    </a:moveTo>
                    <a:lnTo>
                      <a:pt x="258" y="73"/>
                    </a:lnTo>
                    <a:lnTo>
                      <a:pt x="281" y="50"/>
                    </a:lnTo>
                    <a:lnTo>
                      <a:pt x="281" y="50"/>
                    </a:lnTo>
                    <a:lnTo>
                      <a:pt x="284" y="49"/>
                    </a:lnTo>
                    <a:lnTo>
                      <a:pt x="288" y="48"/>
                    </a:lnTo>
                    <a:lnTo>
                      <a:pt x="291" y="49"/>
                    </a:lnTo>
                    <a:lnTo>
                      <a:pt x="295" y="50"/>
                    </a:lnTo>
                    <a:lnTo>
                      <a:pt x="295" y="50"/>
                    </a:lnTo>
                    <a:lnTo>
                      <a:pt x="296" y="53"/>
                    </a:lnTo>
                    <a:lnTo>
                      <a:pt x="296" y="57"/>
                    </a:lnTo>
                    <a:lnTo>
                      <a:pt x="296" y="60"/>
                    </a:lnTo>
                    <a:lnTo>
                      <a:pt x="295" y="6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1" y="95"/>
                    </a:lnTo>
                    <a:lnTo>
                      <a:pt x="258" y="96"/>
                    </a:lnTo>
                    <a:lnTo>
                      <a:pt x="258" y="96"/>
                    </a:lnTo>
                    <a:close/>
                    <a:moveTo>
                      <a:pt x="284" y="172"/>
                    </a:moveTo>
                    <a:lnTo>
                      <a:pt x="284" y="172"/>
                    </a:lnTo>
                    <a:lnTo>
                      <a:pt x="284" y="172"/>
                    </a:lnTo>
                    <a:lnTo>
                      <a:pt x="285" y="169"/>
                    </a:lnTo>
                    <a:lnTo>
                      <a:pt x="287" y="167"/>
                    </a:lnTo>
                    <a:lnTo>
                      <a:pt x="289" y="164"/>
                    </a:lnTo>
                    <a:lnTo>
                      <a:pt x="294" y="164"/>
                    </a:lnTo>
                    <a:lnTo>
                      <a:pt x="336" y="164"/>
                    </a:lnTo>
                    <a:lnTo>
                      <a:pt x="336" y="164"/>
                    </a:lnTo>
                    <a:lnTo>
                      <a:pt x="340" y="164"/>
                    </a:lnTo>
                    <a:lnTo>
                      <a:pt x="342" y="167"/>
                    </a:lnTo>
                    <a:lnTo>
                      <a:pt x="344" y="169"/>
                    </a:lnTo>
                    <a:lnTo>
                      <a:pt x="345" y="172"/>
                    </a:lnTo>
                    <a:lnTo>
                      <a:pt x="345" y="172"/>
                    </a:lnTo>
                    <a:lnTo>
                      <a:pt x="344" y="176"/>
                    </a:lnTo>
                    <a:lnTo>
                      <a:pt x="342" y="179"/>
                    </a:lnTo>
                    <a:lnTo>
                      <a:pt x="340" y="180"/>
                    </a:lnTo>
                    <a:lnTo>
                      <a:pt x="336" y="182"/>
                    </a:lnTo>
                    <a:lnTo>
                      <a:pt x="294" y="182"/>
                    </a:lnTo>
                    <a:lnTo>
                      <a:pt x="294" y="182"/>
                    </a:lnTo>
                    <a:lnTo>
                      <a:pt x="289" y="180"/>
                    </a:lnTo>
                    <a:lnTo>
                      <a:pt x="287" y="179"/>
                    </a:lnTo>
                    <a:lnTo>
                      <a:pt x="285" y="176"/>
                    </a:lnTo>
                    <a:lnTo>
                      <a:pt x="284" y="172"/>
                    </a:lnTo>
                    <a:lnTo>
                      <a:pt x="284" y="172"/>
                    </a:lnTo>
                    <a:close/>
                    <a:moveTo>
                      <a:pt x="173" y="77"/>
                    </a:moveTo>
                    <a:lnTo>
                      <a:pt x="173" y="77"/>
                    </a:lnTo>
                    <a:lnTo>
                      <a:pt x="187" y="79"/>
                    </a:lnTo>
                    <a:lnTo>
                      <a:pt x="200" y="81"/>
                    </a:lnTo>
                    <a:lnTo>
                      <a:pt x="212" y="85"/>
                    </a:lnTo>
                    <a:lnTo>
                      <a:pt x="224" y="92"/>
                    </a:lnTo>
                    <a:lnTo>
                      <a:pt x="235" y="100"/>
                    </a:lnTo>
                    <a:lnTo>
                      <a:pt x="243" y="108"/>
                    </a:lnTo>
                    <a:lnTo>
                      <a:pt x="252" y="119"/>
                    </a:lnTo>
                    <a:lnTo>
                      <a:pt x="258" y="130"/>
                    </a:lnTo>
                    <a:lnTo>
                      <a:pt x="258" y="214"/>
                    </a:lnTo>
                    <a:lnTo>
                      <a:pt x="258" y="214"/>
                    </a:lnTo>
                    <a:lnTo>
                      <a:pt x="252" y="225"/>
                    </a:lnTo>
                    <a:lnTo>
                      <a:pt x="245" y="236"/>
                    </a:lnTo>
                    <a:lnTo>
                      <a:pt x="235" y="245"/>
                    </a:lnTo>
                    <a:lnTo>
                      <a:pt x="224" y="252"/>
                    </a:lnTo>
                    <a:lnTo>
                      <a:pt x="224" y="328"/>
                    </a:lnTo>
                    <a:lnTo>
                      <a:pt x="224" y="328"/>
                    </a:lnTo>
                    <a:lnTo>
                      <a:pt x="224" y="337"/>
                    </a:lnTo>
                    <a:lnTo>
                      <a:pt x="222" y="345"/>
                    </a:lnTo>
                    <a:lnTo>
                      <a:pt x="216" y="354"/>
                    </a:lnTo>
                    <a:lnTo>
                      <a:pt x="211" y="360"/>
                    </a:lnTo>
                    <a:lnTo>
                      <a:pt x="204" y="367"/>
                    </a:lnTo>
                    <a:lnTo>
                      <a:pt x="196" y="371"/>
                    </a:lnTo>
                    <a:lnTo>
                      <a:pt x="188" y="374"/>
                    </a:lnTo>
                    <a:lnTo>
                      <a:pt x="178" y="375"/>
                    </a:lnTo>
                    <a:lnTo>
                      <a:pt x="173" y="375"/>
                    </a:lnTo>
                    <a:lnTo>
                      <a:pt x="173" y="290"/>
                    </a:lnTo>
                    <a:lnTo>
                      <a:pt x="206" y="290"/>
                    </a:lnTo>
                    <a:lnTo>
                      <a:pt x="206" y="247"/>
                    </a:lnTo>
                    <a:lnTo>
                      <a:pt x="206" y="247"/>
                    </a:lnTo>
                    <a:lnTo>
                      <a:pt x="207" y="242"/>
                    </a:lnTo>
                    <a:lnTo>
                      <a:pt x="211" y="238"/>
                    </a:lnTo>
                    <a:lnTo>
                      <a:pt x="211" y="238"/>
                    </a:lnTo>
                    <a:lnTo>
                      <a:pt x="219" y="233"/>
                    </a:lnTo>
                    <a:lnTo>
                      <a:pt x="226" y="226"/>
                    </a:lnTo>
                    <a:lnTo>
                      <a:pt x="233" y="219"/>
                    </a:lnTo>
                    <a:lnTo>
                      <a:pt x="238" y="211"/>
                    </a:lnTo>
                    <a:lnTo>
                      <a:pt x="242" y="202"/>
                    </a:lnTo>
                    <a:lnTo>
                      <a:pt x="246" y="192"/>
                    </a:lnTo>
                    <a:lnTo>
                      <a:pt x="248" y="183"/>
                    </a:lnTo>
                    <a:lnTo>
                      <a:pt x="249" y="172"/>
                    </a:lnTo>
                    <a:lnTo>
                      <a:pt x="249" y="172"/>
                    </a:lnTo>
                    <a:lnTo>
                      <a:pt x="248" y="157"/>
                    </a:lnTo>
                    <a:lnTo>
                      <a:pt x="242" y="144"/>
                    </a:lnTo>
                    <a:lnTo>
                      <a:pt x="235" y="130"/>
                    </a:lnTo>
                    <a:lnTo>
                      <a:pt x="226" y="119"/>
                    </a:lnTo>
                    <a:lnTo>
                      <a:pt x="226" y="119"/>
                    </a:lnTo>
                    <a:lnTo>
                      <a:pt x="215" y="110"/>
                    </a:lnTo>
                    <a:lnTo>
                      <a:pt x="203" y="103"/>
                    </a:lnTo>
                    <a:lnTo>
                      <a:pt x="188" y="99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73" y="77"/>
                    </a:lnTo>
                    <a:lnTo>
                      <a:pt x="173" y="77"/>
                    </a:lnTo>
                    <a:lnTo>
                      <a:pt x="173" y="77"/>
                    </a:lnTo>
                    <a:close/>
                    <a:moveTo>
                      <a:pt x="258" y="73"/>
                    </a:moveTo>
                    <a:lnTo>
                      <a:pt x="252" y="81"/>
                    </a:lnTo>
                    <a:lnTo>
                      <a:pt x="252" y="81"/>
                    </a:lnTo>
                    <a:lnTo>
                      <a:pt x="250" y="84"/>
                    </a:lnTo>
                    <a:lnTo>
                      <a:pt x="249" y="87"/>
                    </a:lnTo>
                    <a:lnTo>
                      <a:pt x="250" y="91"/>
                    </a:lnTo>
                    <a:lnTo>
                      <a:pt x="252" y="94"/>
                    </a:lnTo>
                    <a:lnTo>
                      <a:pt x="252" y="94"/>
                    </a:lnTo>
                    <a:lnTo>
                      <a:pt x="254" y="95"/>
                    </a:lnTo>
                    <a:lnTo>
                      <a:pt x="258" y="96"/>
                    </a:lnTo>
                    <a:lnTo>
                      <a:pt x="258" y="73"/>
                    </a:lnTo>
                    <a:lnTo>
                      <a:pt x="258" y="73"/>
                    </a:lnTo>
                    <a:close/>
                    <a:moveTo>
                      <a:pt x="258" y="249"/>
                    </a:moveTo>
                    <a:lnTo>
                      <a:pt x="258" y="249"/>
                    </a:lnTo>
                    <a:lnTo>
                      <a:pt x="254" y="251"/>
                    </a:lnTo>
                    <a:lnTo>
                      <a:pt x="252" y="252"/>
                    </a:lnTo>
                    <a:lnTo>
                      <a:pt x="252" y="252"/>
                    </a:lnTo>
                    <a:lnTo>
                      <a:pt x="250" y="255"/>
                    </a:lnTo>
                    <a:lnTo>
                      <a:pt x="249" y="259"/>
                    </a:lnTo>
                    <a:lnTo>
                      <a:pt x="250" y="261"/>
                    </a:lnTo>
                    <a:lnTo>
                      <a:pt x="252" y="264"/>
                    </a:lnTo>
                    <a:lnTo>
                      <a:pt x="258" y="272"/>
                    </a:lnTo>
                    <a:lnTo>
                      <a:pt x="258" y="249"/>
                    </a:lnTo>
                    <a:lnTo>
                      <a:pt x="258" y="249"/>
                    </a:lnTo>
                    <a:close/>
                    <a:moveTo>
                      <a:pt x="173" y="60"/>
                    </a:moveTo>
                    <a:lnTo>
                      <a:pt x="173" y="0"/>
                    </a:lnTo>
                    <a:lnTo>
                      <a:pt x="173" y="0"/>
                    </a:lnTo>
                    <a:lnTo>
                      <a:pt x="176" y="1"/>
                    </a:lnTo>
                    <a:lnTo>
                      <a:pt x="178" y="3"/>
                    </a:lnTo>
                    <a:lnTo>
                      <a:pt x="180" y="6"/>
                    </a:lnTo>
                    <a:lnTo>
                      <a:pt x="181" y="8"/>
                    </a:lnTo>
                    <a:lnTo>
                      <a:pt x="181" y="52"/>
                    </a:lnTo>
                    <a:lnTo>
                      <a:pt x="181" y="52"/>
                    </a:lnTo>
                    <a:lnTo>
                      <a:pt x="180" y="54"/>
                    </a:lnTo>
                    <a:lnTo>
                      <a:pt x="178" y="57"/>
                    </a:lnTo>
                    <a:lnTo>
                      <a:pt x="176" y="60"/>
                    </a:lnTo>
                    <a:lnTo>
                      <a:pt x="173" y="60"/>
                    </a:lnTo>
                    <a:lnTo>
                      <a:pt x="173" y="60"/>
                    </a:lnTo>
                    <a:close/>
                    <a:moveTo>
                      <a:pt x="173" y="375"/>
                    </a:moveTo>
                    <a:lnTo>
                      <a:pt x="166" y="375"/>
                    </a:lnTo>
                    <a:lnTo>
                      <a:pt x="166" y="375"/>
                    </a:lnTo>
                    <a:lnTo>
                      <a:pt x="157" y="374"/>
                    </a:lnTo>
                    <a:lnTo>
                      <a:pt x="147" y="371"/>
                    </a:lnTo>
                    <a:lnTo>
                      <a:pt x="139" y="367"/>
                    </a:lnTo>
                    <a:lnTo>
                      <a:pt x="132" y="360"/>
                    </a:lnTo>
                    <a:lnTo>
                      <a:pt x="127" y="354"/>
                    </a:lnTo>
                    <a:lnTo>
                      <a:pt x="123" y="345"/>
                    </a:lnTo>
                    <a:lnTo>
                      <a:pt x="120" y="337"/>
                    </a:lnTo>
                    <a:lnTo>
                      <a:pt x="119" y="328"/>
                    </a:lnTo>
                    <a:lnTo>
                      <a:pt x="119" y="252"/>
                    </a:lnTo>
                    <a:lnTo>
                      <a:pt x="119" y="252"/>
                    </a:lnTo>
                    <a:lnTo>
                      <a:pt x="109" y="244"/>
                    </a:lnTo>
                    <a:lnTo>
                      <a:pt x="100" y="234"/>
                    </a:lnTo>
                    <a:lnTo>
                      <a:pt x="93" y="224"/>
                    </a:lnTo>
                    <a:lnTo>
                      <a:pt x="86" y="213"/>
                    </a:lnTo>
                    <a:lnTo>
                      <a:pt x="86" y="131"/>
                    </a:lnTo>
                    <a:lnTo>
                      <a:pt x="86" y="131"/>
                    </a:lnTo>
                    <a:lnTo>
                      <a:pt x="93" y="121"/>
                    </a:lnTo>
                    <a:lnTo>
                      <a:pt x="101" y="110"/>
                    </a:lnTo>
                    <a:lnTo>
                      <a:pt x="111" y="100"/>
                    </a:lnTo>
                    <a:lnTo>
                      <a:pt x="122" y="92"/>
                    </a:lnTo>
                    <a:lnTo>
                      <a:pt x="132" y="85"/>
                    </a:lnTo>
                    <a:lnTo>
                      <a:pt x="146" y="81"/>
                    </a:lnTo>
                    <a:lnTo>
                      <a:pt x="158" y="79"/>
                    </a:lnTo>
                    <a:lnTo>
                      <a:pt x="173" y="77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58" y="99"/>
                    </a:lnTo>
                    <a:lnTo>
                      <a:pt x="143" y="103"/>
                    </a:lnTo>
                    <a:lnTo>
                      <a:pt x="131" y="110"/>
                    </a:lnTo>
                    <a:lnTo>
                      <a:pt x="119" y="119"/>
                    </a:lnTo>
                    <a:lnTo>
                      <a:pt x="119" y="119"/>
                    </a:lnTo>
                    <a:lnTo>
                      <a:pt x="109" y="130"/>
                    </a:lnTo>
                    <a:lnTo>
                      <a:pt x="103" y="144"/>
                    </a:lnTo>
                    <a:lnTo>
                      <a:pt x="99" y="157"/>
                    </a:lnTo>
                    <a:lnTo>
                      <a:pt x="97" y="172"/>
                    </a:lnTo>
                    <a:lnTo>
                      <a:pt x="97" y="172"/>
                    </a:lnTo>
                    <a:lnTo>
                      <a:pt x="97" y="183"/>
                    </a:lnTo>
                    <a:lnTo>
                      <a:pt x="100" y="192"/>
                    </a:lnTo>
                    <a:lnTo>
                      <a:pt x="103" y="202"/>
                    </a:lnTo>
                    <a:lnTo>
                      <a:pt x="107" y="210"/>
                    </a:lnTo>
                    <a:lnTo>
                      <a:pt x="112" y="218"/>
                    </a:lnTo>
                    <a:lnTo>
                      <a:pt x="119" y="226"/>
                    </a:lnTo>
                    <a:lnTo>
                      <a:pt x="126" y="232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8" y="241"/>
                    </a:lnTo>
                    <a:lnTo>
                      <a:pt x="139" y="247"/>
                    </a:lnTo>
                    <a:lnTo>
                      <a:pt x="139" y="290"/>
                    </a:lnTo>
                    <a:lnTo>
                      <a:pt x="173" y="290"/>
                    </a:lnTo>
                    <a:lnTo>
                      <a:pt x="173" y="375"/>
                    </a:lnTo>
                    <a:lnTo>
                      <a:pt x="173" y="375"/>
                    </a:lnTo>
                    <a:close/>
                    <a:moveTo>
                      <a:pt x="173" y="0"/>
                    </a:moveTo>
                    <a:lnTo>
                      <a:pt x="173" y="60"/>
                    </a:lnTo>
                    <a:lnTo>
                      <a:pt x="173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69" y="60"/>
                    </a:lnTo>
                    <a:lnTo>
                      <a:pt x="166" y="58"/>
                    </a:lnTo>
                    <a:lnTo>
                      <a:pt x="164" y="54"/>
                    </a:lnTo>
                    <a:lnTo>
                      <a:pt x="164" y="52"/>
                    </a:lnTo>
                    <a:lnTo>
                      <a:pt x="164" y="8"/>
                    </a:lnTo>
                    <a:lnTo>
                      <a:pt x="164" y="8"/>
                    </a:lnTo>
                    <a:lnTo>
                      <a:pt x="164" y="6"/>
                    </a:lnTo>
                    <a:lnTo>
                      <a:pt x="166" y="3"/>
                    </a:lnTo>
                    <a:lnTo>
                      <a:pt x="169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3" y="0"/>
                    </a:lnTo>
                    <a:lnTo>
                      <a:pt x="173" y="0"/>
                    </a:lnTo>
                    <a:close/>
                    <a:moveTo>
                      <a:pt x="86" y="271"/>
                    </a:moveTo>
                    <a:lnTo>
                      <a:pt x="93" y="264"/>
                    </a:lnTo>
                    <a:lnTo>
                      <a:pt x="93" y="264"/>
                    </a:lnTo>
                    <a:lnTo>
                      <a:pt x="94" y="261"/>
                    </a:lnTo>
                    <a:lnTo>
                      <a:pt x="96" y="259"/>
                    </a:lnTo>
                    <a:lnTo>
                      <a:pt x="94" y="255"/>
                    </a:lnTo>
                    <a:lnTo>
                      <a:pt x="93" y="252"/>
                    </a:lnTo>
                    <a:lnTo>
                      <a:pt x="93" y="252"/>
                    </a:lnTo>
                    <a:lnTo>
                      <a:pt x="90" y="251"/>
                    </a:lnTo>
                    <a:lnTo>
                      <a:pt x="86" y="249"/>
                    </a:lnTo>
                    <a:lnTo>
                      <a:pt x="86" y="271"/>
                    </a:lnTo>
                    <a:lnTo>
                      <a:pt x="86" y="271"/>
                    </a:lnTo>
                    <a:close/>
                    <a:moveTo>
                      <a:pt x="86" y="96"/>
                    </a:moveTo>
                    <a:lnTo>
                      <a:pt x="86" y="96"/>
                    </a:lnTo>
                    <a:lnTo>
                      <a:pt x="90" y="95"/>
                    </a:lnTo>
                    <a:lnTo>
                      <a:pt x="93" y="94"/>
                    </a:lnTo>
                    <a:lnTo>
                      <a:pt x="93" y="94"/>
                    </a:lnTo>
                    <a:lnTo>
                      <a:pt x="94" y="91"/>
                    </a:lnTo>
                    <a:lnTo>
                      <a:pt x="96" y="87"/>
                    </a:lnTo>
                    <a:lnTo>
                      <a:pt x="94" y="84"/>
                    </a:lnTo>
                    <a:lnTo>
                      <a:pt x="93" y="81"/>
                    </a:lnTo>
                    <a:lnTo>
                      <a:pt x="86" y="75"/>
                    </a:lnTo>
                    <a:lnTo>
                      <a:pt x="86" y="96"/>
                    </a:lnTo>
                    <a:close/>
                    <a:moveTo>
                      <a:pt x="86" y="213"/>
                    </a:moveTo>
                    <a:lnTo>
                      <a:pt x="86" y="213"/>
                    </a:lnTo>
                    <a:lnTo>
                      <a:pt x="82" y="203"/>
                    </a:lnTo>
                    <a:lnTo>
                      <a:pt x="80" y="194"/>
                    </a:lnTo>
                    <a:lnTo>
                      <a:pt x="78" y="183"/>
                    </a:lnTo>
                    <a:lnTo>
                      <a:pt x="77" y="172"/>
                    </a:lnTo>
                    <a:lnTo>
                      <a:pt x="77" y="172"/>
                    </a:lnTo>
                    <a:lnTo>
                      <a:pt x="78" y="161"/>
                    </a:lnTo>
                    <a:lnTo>
                      <a:pt x="80" y="152"/>
                    </a:lnTo>
                    <a:lnTo>
                      <a:pt x="82" y="141"/>
                    </a:lnTo>
                    <a:lnTo>
                      <a:pt x="86" y="131"/>
                    </a:lnTo>
                    <a:lnTo>
                      <a:pt x="86" y="213"/>
                    </a:lnTo>
                    <a:lnTo>
                      <a:pt x="86" y="213"/>
                    </a:lnTo>
                    <a:close/>
                    <a:moveTo>
                      <a:pt x="86" y="75"/>
                    </a:moveTo>
                    <a:lnTo>
                      <a:pt x="86" y="96"/>
                    </a:lnTo>
                    <a:lnTo>
                      <a:pt x="86" y="96"/>
                    </a:lnTo>
                    <a:lnTo>
                      <a:pt x="84" y="95"/>
                    </a:lnTo>
                    <a:lnTo>
                      <a:pt x="80" y="94"/>
                    </a:lnTo>
                    <a:lnTo>
                      <a:pt x="80" y="94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48" y="60"/>
                    </a:lnTo>
                    <a:lnTo>
                      <a:pt x="47" y="57"/>
                    </a:lnTo>
                    <a:lnTo>
                      <a:pt x="48" y="53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3" y="49"/>
                    </a:lnTo>
                    <a:lnTo>
                      <a:pt x="57" y="48"/>
                    </a:lnTo>
                    <a:lnTo>
                      <a:pt x="59" y="49"/>
                    </a:lnTo>
                    <a:lnTo>
                      <a:pt x="62" y="50"/>
                    </a:lnTo>
                    <a:lnTo>
                      <a:pt x="86" y="75"/>
                    </a:lnTo>
                    <a:lnTo>
                      <a:pt x="86" y="75"/>
                    </a:lnTo>
                    <a:close/>
                    <a:moveTo>
                      <a:pt x="86" y="249"/>
                    </a:moveTo>
                    <a:lnTo>
                      <a:pt x="86" y="271"/>
                    </a:lnTo>
                    <a:lnTo>
                      <a:pt x="62" y="295"/>
                    </a:lnTo>
                    <a:lnTo>
                      <a:pt x="62" y="295"/>
                    </a:lnTo>
                    <a:lnTo>
                      <a:pt x="59" y="297"/>
                    </a:lnTo>
                    <a:lnTo>
                      <a:pt x="57" y="298"/>
                    </a:lnTo>
                    <a:lnTo>
                      <a:pt x="53" y="297"/>
                    </a:lnTo>
                    <a:lnTo>
                      <a:pt x="50" y="295"/>
                    </a:lnTo>
                    <a:lnTo>
                      <a:pt x="50" y="295"/>
                    </a:lnTo>
                    <a:lnTo>
                      <a:pt x="48" y="291"/>
                    </a:lnTo>
                    <a:lnTo>
                      <a:pt x="47" y="289"/>
                    </a:lnTo>
                    <a:lnTo>
                      <a:pt x="48" y="286"/>
                    </a:lnTo>
                    <a:lnTo>
                      <a:pt x="50" y="28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4" y="251"/>
                    </a:lnTo>
                    <a:lnTo>
                      <a:pt x="86" y="249"/>
                    </a:lnTo>
                    <a:lnTo>
                      <a:pt x="86" y="249"/>
                    </a:lnTo>
                    <a:close/>
                    <a:moveTo>
                      <a:pt x="8" y="164"/>
                    </a:moveTo>
                    <a:lnTo>
                      <a:pt x="8" y="164"/>
                    </a:lnTo>
                    <a:lnTo>
                      <a:pt x="51" y="164"/>
                    </a:lnTo>
                    <a:lnTo>
                      <a:pt x="51" y="164"/>
                    </a:lnTo>
                    <a:lnTo>
                      <a:pt x="54" y="164"/>
                    </a:lnTo>
                    <a:lnTo>
                      <a:pt x="57" y="167"/>
                    </a:lnTo>
                    <a:lnTo>
                      <a:pt x="59" y="169"/>
                    </a:lnTo>
                    <a:lnTo>
                      <a:pt x="59" y="172"/>
                    </a:lnTo>
                    <a:lnTo>
                      <a:pt x="59" y="172"/>
                    </a:lnTo>
                    <a:lnTo>
                      <a:pt x="59" y="176"/>
                    </a:lnTo>
                    <a:lnTo>
                      <a:pt x="57" y="179"/>
                    </a:lnTo>
                    <a:lnTo>
                      <a:pt x="54" y="180"/>
                    </a:lnTo>
                    <a:lnTo>
                      <a:pt x="51" y="182"/>
                    </a:lnTo>
                    <a:lnTo>
                      <a:pt x="8" y="182"/>
                    </a:lnTo>
                    <a:lnTo>
                      <a:pt x="8" y="182"/>
                    </a:lnTo>
                    <a:lnTo>
                      <a:pt x="5" y="180"/>
                    </a:lnTo>
                    <a:lnTo>
                      <a:pt x="2" y="179"/>
                    </a:lnTo>
                    <a:lnTo>
                      <a:pt x="0" y="176"/>
                    </a:lnTo>
                    <a:lnTo>
                      <a:pt x="0" y="172"/>
                    </a:lnTo>
                    <a:lnTo>
                      <a:pt x="0" y="172"/>
                    </a:lnTo>
                    <a:lnTo>
                      <a:pt x="0" y="169"/>
                    </a:lnTo>
                    <a:lnTo>
                      <a:pt x="2" y="167"/>
                    </a:lnTo>
                    <a:lnTo>
                      <a:pt x="5" y="164"/>
                    </a:lnTo>
                    <a:lnTo>
                      <a:pt x="8" y="164"/>
                    </a:lnTo>
                    <a:lnTo>
                      <a:pt x="8" y="16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34" name="Freeform 153"/>
              <p:cNvSpPr>
                <a:spLocks noEditPoints="1"/>
              </p:cNvSpPr>
              <p:nvPr/>
            </p:nvSpPr>
            <p:spPr bwMode="auto">
              <a:xfrm>
                <a:off x="5203825" y="1519238"/>
                <a:ext cx="515938" cy="504825"/>
              </a:xfrm>
              <a:custGeom>
                <a:avLst/>
                <a:gdLst>
                  <a:gd name="T0" fmla="*/ 200 w 325"/>
                  <a:gd name="T1" fmla="*/ 35 h 318"/>
                  <a:gd name="T2" fmla="*/ 214 w 325"/>
                  <a:gd name="T3" fmla="*/ 29 h 318"/>
                  <a:gd name="T4" fmla="*/ 215 w 325"/>
                  <a:gd name="T5" fmla="*/ 16 h 318"/>
                  <a:gd name="T6" fmla="*/ 321 w 325"/>
                  <a:gd name="T7" fmla="*/ 177 h 318"/>
                  <a:gd name="T8" fmla="*/ 325 w 325"/>
                  <a:gd name="T9" fmla="*/ 196 h 318"/>
                  <a:gd name="T10" fmla="*/ 314 w 325"/>
                  <a:gd name="T11" fmla="*/ 218 h 318"/>
                  <a:gd name="T12" fmla="*/ 291 w 325"/>
                  <a:gd name="T13" fmla="*/ 158 h 318"/>
                  <a:gd name="T14" fmla="*/ 293 w 325"/>
                  <a:gd name="T15" fmla="*/ 154 h 318"/>
                  <a:gd name="T16" fmla="*/ 194 w 325"/>
                  <a:gd name="T17" fmla="*/ 174 h 318"/>
                  <a:gd name="T18" fmla="*/ 276 w 325"/>
                  <a:gd name="T19" fmla="*/ 126 h 318"/>
                  <a:gd name="T20" fmla="*/ 194 w 325"/>
                  <a:gd name="T21" fmla="*/ 168 h 318"/>
                  <a:gd name="T22" fmla="*/ 261 w 325"/>
                  <a:gd name="T23" fmla="*/ 98 h 318"/>
                  <a:gd name="T24" fmla="*/ 257 w 325"/>
                  <a:gd name="T25" fmla="*/ 96 h 318"/>
                  <a:gd name="T26" fmla="*/ 244 w 325"/>
                  <a:gd name="T27" fmla="*/ 73 h 318"/>
                  <a:gd name="T28" fmla="*/ 244 w 325"/>
                  <a:gd name="T29" fmla="*/ 67 h 318"/>
                  <a:gd name="T30" fmla="*/ 15 w 325"/>
                  <a:gd name="T31" fmla="*/ 116 h 318"/>
                  <a:gd name="T32" fmla="*/ 16 w 325"/>
                  <a:gd name="T33" fmla="*/ 126 h 318"/>
                  <a:gd name="T34" fmla="*/ 34 w 325"/>
                  <a:gd name="T35" fmla="*/ 131 h 318"/>
                  <a:gd name="T36" fmla="*/ 41 w 325"/>
                  <a:gd name="T37" fmla="*/ 117 h 318"/>
                  <a:gd name="T38" fmla="*/ 31 w 325"/>
                  <a:gd name="T39" fmla="*/ 107 h 318"/>
                  <a:gd name="T40" fmla="*/ 51 w 325"/>
                  <a:gd name="T41" fmla="*/ 107 h 318"/>
                  <a:gd name="T42" fmla="*/ 64 w 325"/>
                  <a:gd name="T43" fmla="*/ 113 h 318"/>
                  <a:gd name="T44" fmla="*/ 76 w 325"/>
                  <a:gd name="T45" fmla="*/ 104 h 318"/>
                  <a:gd name="T46" fmla="*/ 70 w 325"/>
                  <a:gd name="T47" fmla="*/ 89 h 318"/>
                  <a:gd name="T48" fmla="*/ 85 w 325"/>
                  <a:gd name="T49" fmla="*/ 81 h 318"/>
                  <a:gd name="T50" fmla="*/ 95 w 325"/>
                  <a:gd name="T51" fmla="*/ 93 h 318"/>
                  <a:gd name="T52" fmla="*/ 108 w 325"/>
                  <a:gd name="T53" fmla="*/ 88 h 318"/>
                  <a:gd name="T54" fmla="*/ 110 w 325"/>
                  <a:gd name="T55" fmla="*/ 74 h 318"/>
                  <a:gd name="T56" fmla="*/ 121 w 325"/>
                  <a:gd name="T57" fmla="*/ 56 h 318"/>
                  <a:gd name="T58" fmla="*/ 125 w 325"/>
                  <a:gd name="T59" fmla="*/ 71 h 318"/>
                  <a:gd name="T60" fmla="*/ 140 w 325"/>
                  <a:gd name="T61" fmla="*/ 73 h 318"/>
                  <a:gd name="T62" fmla="*/ 145 w 325"/>
                  <a:gd name="T63" fmla="*/ 54 h 318"/>
                  <a:gd name="T64" fmla="*/ 156 w 325"/>
                  <a:gd name="T65" fmla="*/ 38 h 318"/>
                  <a:gd name="T66" fmla="*/ 157 w 325"/>
                  <a:gd name="T67" fmla="*/ 47 h 318"/>
                  <a:gd name="T68" fmla="*/ 175 w 325"/>
                  <a:gd name="T69" fmla="*/ 52 h 318"/>
                  <a:gd name="T70" fmla="*/ 181 w 325"/>
                  <a:gd name="T71" fmla="*/ 40 h 318"/>
                  <a:gd name="T72" fmla="*/ 172 w 325"/>
                  <a:gd name="T73" fmla="*/ 28 h 318"/>
                  <a:gd name="T74" fmla="*/ 192 w 325"/>
                  <a:gd name="T75" fmla="*/ 28 h 318"/>
                  <a:gd name="T76" fmla="*/ 47 w 325"/>
                  <a:gd name="T77" fmla="*/ 174 h 318"/>
                  <a:gd name="T78" fmla="*/ 46 w 325"/>
                  <a:gd name="T79" fmla="*/ 178 h 318"/>
                  <a:gd name="T80" fmla="*/ 194 w 325"/>
                  <a:gd name="T81" fmla="*/ 100 h 318"/>
                  <a:gd name="T82" fmla="*/ 62 w 325"/>
                  <a:gd name="T83" fmla="*/ 204 h 318"/>
                  <a:gd name="T84" fmla="*/ 66 w 325"/>
                  <a:gd name="T85" fmla="*/ 208 h 318"/>
                  <a:gd name="T86" fmla="*/ 80 w 325"/>
                  <a:gd name="T87" fmla="*/ 231 h 318"/>
                  <a:gd name="T88" fmla="*/ 79 w 325"/>
                  <a:gd name="T89" fmla="*/ 235 h 318"/>
                  <a:gd name="T90" fmla="*/ 194 w 325"/>
                  <a:gd name="T91" fmla="*/ 174 h 318"/>
                  <a:gd name="T92" fmla="*/ 93 w 325"/>
                  <a:gd name="T93" fmla="*/ 261 h 318"/>
                  <a:gd name="T94" fmla="*/ 98 w 325"/>
                  <a:gd name="T95" fmla="*/ 265 h 318"/>
                  <a:gd name="T96" fmla="*/ 142 w 325"/>
                  <a:gd name="T97" fmla="*/ 314 h 318"/>
                  <a:gd name="T98" fmla="*/ 123 w 325"/>
                  <a:gd name="T99" fmla="*/ 318 h 318"/>
                  <a:gd name="T100" fmla="*/ 102 w 325"/>
                  <a:gd name="T101" fmla="*/ 30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5" h="318">
                    <a:moveTo>
                      <a:pt x="194" y="31"/>
                    </a:moveTo>
                    <a:lnTo>
                      <a:pt x="194" y="31"/>
                    </a:lnTo>
                    <a:lnTo>
                      <a:pt x="196" y="33"/>
                    </a:lnTo>
                    <a:lnTo>
                      <a:pt x="200" y="35"/>
                    </a:lnTo>
                    <a:lnTo>
                      <a:pt x="206" y="35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29"/>
                    </a:lnTo>
                    <a:lnTo>
                      <a:pt x="215" y="25"/>
                    </a:lnTo>
                    <a:lnTo>
                      <a:pt x="217" y="20"/>
                    </a:lnTo>
                    <a:lnTo>
                      <a:pt x="215" y="16"/>
                    </a:lnTo>
                    <a:lnTo>
                      <a:pt x="215" y="16"/>
                    </a:lnTo>
                    <a:lnTo>
                      <a:pt x="211" y="12"/>
                    </a:lnTo>
                    <a:lnTo>
                      <a:pt x="207" y="9"/>
                    </a:lnTo>
                    <a:lnTo>
                      <a:pt x="223" y="0"/>
                    </a:lnTo>
                    <a:lnTo>
                      <a:pt x="321" y="177"/>
                    </a:lnTo>
                    <a:lnTo>
                      <a:pt x="321" y="177"/>
                    </a:lnTo>
                    <a:lnTo>
                      <a:pt x="324" y="182"/>
                    </a:lnTo>
                    <a:lnTo>
                      <a:pt x="325" y="189"/>
                    </a:lnTo>
                    <a:lnTo>
                      <a:pt x="325" y="196"/>
                    </a:lnTo>
                    <a:lnTo>
                      <a:pt x="324" y="201"/>
                    </a:lnTo>
                    <a:lnTo>
                      <a:pt x="322" y="208"/>
                    </a:lnTo>
                    <a:lnTo>
                      <a:pt x="318" y="212"/>
                    </a:lnTo>
                    <a:lnTo>
                      <a:pt x="314" y="218"/>
                    </a:lnTo>
                    <a:lnTo>
                      <a:pt x="309" y="222"/>
                    </a:lnTo>
                    <a:lnTo>
                      <a:pt x="194" y="285"/>
                    </a:lnTo>
                    <a:lnTo>
                      <a:pt x="194" y="212"/>
                    </a:lnTo>
                    <a:lnTo>
                      <a:pt x="291" y="158"/>
                    </a:lnTo>
                    <a:lnTo>
                      <a:pt x="291" y="158"/>
                    </a:lnTo>
                    <a:lnTo>
                      <a:pt x="293" y="155"/>
                    </a:lnTo>
                    <a:lnTo>
                      <a:pt x="293" y="154"/>
                    </a:lnTo>
                    <a:lnTo>
                      <a:pt x="293" y="154"/>
                    </a:lnTo>
                    <a:lnTo>
                      <a:pt x="291" y="153"/>
                    </a:lnTo>
                    <a:lnTo>
                      <a:pt x="288" y="153"/>
                    </a:lnTo>
                    <a:lnTo>
                      <a:pt x="194" y="205"/>
                    </a:lnTo>
                    <a:lnTo>
                      <a:pt x="194" y="174"/>
                    </a:lnTo>
                    <a:lnTo>
                      <a:pt x="275" y="130"/>
                    </a:lnTo>
                    <a:lnTo>
                      <a:pt x="275" y="130"/>
                    </a:lnTo>
                    <a:lnTo>
                      <a:pt x="276" y="127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275" y="124"/>
                    </a:lnTo>
                    <a:lnTo>
                      <a:pt x="272" y="124"/>
                    </a:lnTo>
                    <a:lnTo>
                      <a:pt x="194" y="168"/>
                    </a:lnTo>
                    <a:lnTo>
                      <a:pt x="194" y="138"/>
                    </a:lnTo>
                    <a:lnTo>
                      <a:pt x="260" y="101"/>
                    </a:lnTo>
                    <a:lnTo>
                      <a:pt x="260" y="101"/>
                    </a:lnTo>
                    <a:lnTo>
                      <a:pt x="261" y="98"/>
                    </a:lnTo>
                    <a:lnTo>
                      <a:pt x="261" y="97"/>
                    </a:lnTo>
                    <a:lnTo>
                      <a:pt x="261" y="97"/>
                    </a:lnTo>
                    <a:lnTo>
                      <a:pt x="259" y="96"/>
                    </a:lnTo>
                    <a:lnTo>
                      <a:pt x="257" y="96"/>
                    </a:lnTo>
                    <a:lnTo>
                      <a:pt x="194" y="131"/>
                    </a:lnTo>
                    <a:lnTo>
                      <a:pt x="194" y="100"/>
                    </a:lnTo>
                    <a:lnTo>
                      <a:pt x="244" y="73"/>
                    </a:lnTo>
                    <a:lnTo>
                      <a:pt x="244" y="73"/>
                    </a:lnTo>
                    <a:lnTo>
                      <a:pt x="245" y="70"/>
                    </a:lnTo>
                    <a:lnTo>
                      <a:pt x="245" y="69"/>
                    </a:lnTo>
                    <a:lnTo>
                      <a:pt x="245" y="69"/>
                    </a:lnTo>
                    <a:lnTo>
                      <a:pt x="244" y="67"/>
                    </a:lnTo>
                    <a:lnTo>
                      <a:pt x="241" y="67"/>
                    </a:lnTo>
                    <a:lnTo>
                      <a:pt x="194" y="93"/>
                    </a:lnTo>
                    <a:lnTo>
                      <a:pt x="194" y="31"/>
                    </a:lnTo>
                    <a:close/>
                    <a:moveTo>
                      <a:pt x="15" y="116"/>
                    </a:moveTo>
                    <a:lnTo>
                      <a:pt x="15" y="116"/>
                    </a:lnTo>
                    <a:lnTo>
                      <a:pt x="15" y="120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19" y="130"/>
                    </a:lnTo>
                    <a:lnTo>
                      <a:pt x="24" y="132"/>
                    </a:lnTo>
                    <a:lnTo>
                      <a:pt x="28" y="132"/>
                    </a:lnTo>
                    <a:lnTo>
                      <a:pt x="34" y="131"/>
                    </a:lnTo>
                    <a:lnTo>
                      <a:pt x="34" y="131"/>
                    </a:lnTo>
                    <a:lnTo>
                      <a:pt x="38" y="127"/>
                    </a:lnTo>
                    <a:lnTo>
                      <a:pt x="41" y="123"/>
                    </a:lnTo>
                    <a:lnTo>
                      <a:pt x="41" y="117"/>
                    </a:lnTo>
                    <a:lnTo>
                      <a:pt x="39" y="113"/>
                    </a:lnTo>
                    <a:lnTo>
                      <a:pt x="39" y="113"/>
                    </a:lnTo>
                    <a:lnTo>
                      <a:pt x="35" y="109"/>
                    </a:lnTo>
                    <a:lnTo>
                      <a:pt x="31" y="107"/>
                    </a:lnTo>
                    <a:lnTo>
                      <a:pt x="50" y="96"/>
                    </a:lnTo>
                    <a:lnTo>
                      <a:pt x="50" y="96"/>
                    </a:lnTo>
                    <a:lnTo>
                      <a:pt x="50" y="101"/>
                    </a:lnTo>
                    <a:lnTo>
                      <a:pt x="51" y="107"/>
                    </a:lnTo>
                    <a:lnTo>
                      <a:pt x="51" y="107"/>
                    </a:lnTo>
                    <a:lnTo>
                      <a:pt x="54" y="111"/>
                    </a:lnTo>
                    <a:lnTo>
                      <a:pt x="60" y="112"/>
                    </a:lnTo>
                    <a:lnTo>
                      <a:pt x="64" y="113"/>
                    </a:lnTo>
                    <a:lnTo>
                      <a:pt x="69" y="111"/>
                    </a:lnTo>
                    <a:lnTo>
                      <a:pt x="69" y="111"/>
                    </a:lnTo>
                    <a:lnTo>
                      <a:pt x="73" y="108"/>
                    </a:lnTo>
                    <a:lnTo>
                      <a:pt x="76" y="104"/>
                    </a:lnTo>
                    <a:lnTo>
                      <a:pt x="76" y="98"/>
                    </a:lnTo>
                    <a:lnTo>
                      <a:pt x="75" y="93"/>
                    </a:lnTo>
                    <a:lnTo>
                      <a:pt x="75" y="93"/>
                    </a:lnTo>
                    <a:lnTo>
                      <a:pt x="70" y="89"/>
                    </a:lnTo>
                    <a:lnTo>
                      <a:pt x="66" y="88"/>
                    </a:lnTo>
                    <a:lnTo>
                      <a:pt x="85" y="77"/>
                    </a:lnTo>
                    <a:lnTo>
                      <a:pt x="85" y="77"/>
                    </a:lnTo>
                    <a:lnTo>
                      <a:pt x="85" y="81"/>
                    </a:lnTo>
                    <a:lnTo>
                      <a:pt x="87" y="86"/>
                    </a:lnTo>
                    <a:lnTo>
                      <a:pt x="87" y="86"/>
                    </a:lnTo>
                    <a:lnTo>
                      <a:pt x="89" y="90"/>
                    </a:lnTo>
                    <a:lnTo>
                      <a:pt x="95" y="93"/>
                    </a:lnTo>
                    <a:lnTo>
                      <a:pt x="99" y="93"/>
                    </a:lnTo>
                    <a:lnTo>
                      <a:pt x="104" y="92"/>
                    </a:lnTo>
                    <a:lnTo>
                      <a:pt x="104" y="92"/>
                    </a:lnTo>
                    <a:lnTo>
                      <a:pt x="108" y="88"/>
                    </a:lnTo>
                    <a:lnTo>
                      <a:pt x="111" y="84"/>
                    </a:lnTo>
                    <a:lnTo>
                      <a:pt x="111" y="78"/>
                    </a:lnTo>
                    <a:lnTo>
                      <a:pt x="110" y="74"/>
                    </a:lnTo>
                    <a:lnTo>
                      <a:pt x="110" y="74"/>
                    </a:lnTo>
                    <a:lnTo>
                      <a:pt x="106" y="70"/>
                    </a:lnTo>
                    <a:lnTo>
                      <a:pt x="102" y="67"/>
                    </a:lnTo>
                    <a:lnTo>
                      <a:pt x="121" y="56"/>
                    </a:lnTo>
                    <a:lnTo>
                      <a:pt x="121" y="56"/>
                    </a:lnTo>
                    <a:lnTo>
                      <a:pt x="121" y="62"/>
                    </a:lnTo>
                    <a:lnTo>
                      <a:pt x="122" y="67"/>
                    </a:lnTo>
                    <a:lnTo>
                      <a:pt x="122" y="67"/>
                    </a:lnTo>
                    <a:lnTo>
                      <a:pt x="125" y="71"/>
                    </a:lnTo>
                    <a:lnTo>
                      <a:pt x="130" y="73"/>
                    </a:lnTo>
                    <a:lnTo>
                      <a:pt x="134" y="74"/>
                    </a:lnTo>
                    <a:lnTo>
                      <a:pt x="140" y="73"/>
                    </a:lnTo>
                    <a:lnTo>
                      <a:pt x="140" y="73"/>
                    </a:lnTo>
                    <a:lnTo>
                      <a:pt x="144" y="69"/>
                    </a:lnTo>
                    <a:lnTo>
                      <a:pt x="146" y="65"/>
                    </a:lnTo>
                    <a:lnTo>
                      <a:pt x="146" y="59"/>
                    </a:lnTo>
                    <a:lnTo>
                      <a:pt x="145" y="54"/>
                    </a:lnTo>
                    <a:lnTo>
                      <a:pt x="145" y="54"/>
                    </a:lnTo>
                    <a:lnTo>
                      <a:pt x="141" y="50"/>
                    </a:lnTo>
                    <a:lnTo>
                      <a:pt x="137" y="48"/>
                    </a:lnTo>
                    <a:lnTo>
                      <a:pt x="156" y="38"/>
                    </a:lnTo>
                    <a:lnTo>
                      <a:pt x="156" y="38"/>
                    </a:lnTo>
                    <a:lnTo>
                      <a:pt x="154" y="43"/>
                    </a:lnTo>
                    <a:lnTo>
                      <a:pt x="157" y="47"/>
                    </a:lnTo>
                    <a:lnTo>
                      <a:pt x="157" y="47"/>
                    </a:lnTo>
                    <a:lnTo>
                      <a:pt x="160" y="51"/>
                    </a:lnTo>
                    <a:lnTo>
                      <a:pt x="164" y="54"/>
                    </a:lnTo>
                    <a:lnTo>
                      <a:pt x="169" y="54"/>
                    </a:lnTo>
                    <a:lnTo>
                      <a:pt x="175" y="52"/>
                    </a:lnTo>
                    <a:lnTo>
                      <a:pt x="175" y="52"/>
                    </a:lnTo>
                    <a:lnTo>
                      <a:pt x="179" y="50"/>
                    </a:lnTo>
                    <a:lnTo>
                      <a:pt x="180" y="44"/>
                    </a:lnTo>
                    <a:lnTo>
                      <a:pt x="181" y="40"/>
                    </a:lnTo>
                    <a:lnTo>
                      <a:pt x="180" y="35"/>
                    </a:lnTo>
                    <a:lnTo>
                      <a:pt x="180" y="35"/>
                    </a:lnTo>
                    <a:lnTo>
                      <a:pt x="176" y="31"/>
                    </a:lnTo>
                    <a:lnTo>
                      <a:pt x="172" y="28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0" y="23"/>
                    </a:lnTo>
                    <a:lnTo>
                      <a:pt x="192" y="28"/>
                    </a:lnTo>
                    <a:lnTo>
                      <a:pt x="192" y="28"/>
                    </a:lnTo>
                    <a:lnTo>
                      <a:pt x="194" y="31"/>
                    </a:lnTo>
                    <a:lnTo>
                      <a:pt x="194" y="93"/>
                    </a:lnTo>
                    <a:lnTo>
                      <a:pt x="47" y="174"/>
                    </a:lnTo>
                    <a:lnTo>
                      <a:pt x="47" y="174"/>
                    </a:lnTo>
                    <a:lnTo>
                      <a:pt x="46" y="176"/>
                    </a:lnTo>
                    <a:lnTo>
                      <a:pt x="46" y="178"/>
                    </a:lnTo>
                    <a:lnTo>
                      <a:pt x="46" y="178"/>
                    </a:lnTo>
                    <a:lnTo>
                      <a:pt x="49" y="180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194" y="100"/>
                    </a:lnTo>
                    <a:lnTo>
                      <a:pt x="194" y="131"/>
                    </a:lnTo>
                    <a:lnTo>
                      <a:pt x="64" y="203"/>
                    </a:lnTo>
                    <a:lnTo>
                      <a:pt x="64" y="203"/>
                    </a:lnTo>
                    <a:lnTo>
                      <a:pt x="62" y="204"/>
                    </a:lnTo>
                    <a:lnTo>
                      <a:pt x="62" y="207"/>
                    </a:lnTo>
                    <a:lnTo>
                      <a:pt x="62" y="207"/>
                    </a:lnTo>
                    <a:lnTo>
                      <a:pt x="64" y="208"/>
                    </a:lnTo>
                    <a:lnTo>
                      <a:pt x="66" y="208"/>
                    </a:lnTo>
                    <a:lnTo>
                      <a:pt x="66" y="208"/>
                    </a:lnTo>
                    <a:lnTo>
                      <a:pt x="194" y="138"/>
                    </a:lnTo>
                    <a:lnTo>
                      <a:pt x="194" y="168"/>
                    </a:lnTo>
                    <a:lnTo>
                      <a:pt x="80" y="231"/>
                    </a:lnTo>
                    <a:lnTo>
                      <a:pt x="80" y="231"/>
                    </a:lnTo>
                    <a:lnTo>
                      <a:pt x="77" y="233"/>
                    </a:lnTo>
                    <a:lnTo>
                      <a:pt x="79" y="235"/>
                    </a:lnTo>
                    <a:lnTo>
                      <a:pt x="79" y="235"/>
                    </a:lnTo>
                    <a:lnTo>
                      <a:pt x="80" y="237"/>
                    </a:lnTo>
                    <a:lnTo>
                      <a:pt x="83" y="237"/>
                    </a:lnTo>
                    <a:lnTo>
                      <a:pt x="83" y="237"/>
                    </a:lnTo>
                    <a:lnTo>
                      <a:pt x="194" y="174"/>
                    </a:lnTo>
                    <a:lnTo>
                      <a:pt x="194" y="205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3" y="261"/>
                    </a:lnTo>
                    <a:lnTo>
                      <a:pt x="93" y="264"/>
                    </a:lnTo>
                    <a:lnTo>
                      <a:pt x="93" y="264"/>
                    </a:lnTo>
                    <a:lnTo>
                      <a:pt x="96" y="265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194" y="212"/>
                    </a:lnTo>
                    <a:lnTo>
                      <a:pt x="194" y="285"/>
                    </a:lnTo>
                    <a:lnTo>
                      <a:pt x="142" y="314"/>
                    </a:lnTo>
                    <a:lnTo>
                      <a:pt x="142" y="314"/>
                    </a:lnTo>
                    <a:lnTo>
                      <a:pt x="137" y="316"/>
                    </a:lnTo>
                    <a:lnTo>
                      <a:pt x="130" y="318"/>
                    </a:lnTo>
                    <a:lnTo>
                      <a:pt x="123" y="318"/>
                    </a:lnTo>
                    <a:lnTo>
                      <a:pt x="118" y="316"/>
                    </a:lnTo>
                    <a:lnTo>
                      <a:pt x="111" y="314"/>
                    </a:lnTo>
                    <a:lnTo>
                      <a:pt x="107" y="311"/>
                    </a:lnTo>
                    <a:lnTo>
                      <a:pt x="102" y="306"/>
                    </a:lnTo>
                    <a:lnTo>
                      <a:pt x="98" y="300"/>
                    </a:lnTo>
                    <a:lnTo>
                      <a:pt x="0" y="124"/>
                    </a:lnTo>
                    <a:lnTo>
                      <a:pt x="15" y="11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35" name="Freeform 154"/>
              <p:cNvSpPr>
                <a:spLocks noEditPoints="1"/>
              </p:cNvSpPr>
              <p:nvPr/>
            </p:nvSpPr>
            <p:spPr bwMode="auto">
              <a:xfrm>
                <a:off x="7016750" y="3671888"/>
                <a:ext cx="488950" cy="512762"/>
              </a:xfrm>
              <a:custGeom>
                <a:avLst/>
                <a:gdLst>
                  <a:gd name="T0" fmla="*/ 306 w 308"/>
                  <a:gd name="T1" fmla="*/ 96 h 323"/>
                  <a:gd name="T2" fmla="*/ 218 w 308"/>
                  <a:gd name="T3" fmla="*/ 308 h 323"/>
                  <a:gd name="T4" fmla="*/ 227 w 308"/>
                  <a:gd name="T5" fmla="*/ 224 h 323"/>
                  <a:gd name="T6" fmla="*/ 233 w 308"/>
                  <a:gd name="T7" fmla="*/ 209 h 323"/>
                  <a:gd name="T8" fmla="*/ 246 w 308"/>
                  <a:gd name="T9" fmla="*/ 184 h 323"/>
                  <a:gd name="T10" fmla="*/ 250 w 308"/>
                  <a:gd name="T11" fmla="*/ 159 h 323"/>
                  <a:gd name="T12" fmla="*/ 280 w 308"/>
                  <a:gd name="T13" fmla="*/ 109 h 323"/>
                  <a:gd name="T14" fmla="*/ 218 w 308"/>
                  <a:gd name="T15" fmla="*/ 75 h 323"/>
                  <a:gd name="T16" fmla="*/ 201 w 308"/>
                  <a:gd name="T17" fmla="*/ 320 h 323"/>
                  <a:gd name="T18" fmla="*/ 197 w 308"/>
                  <a:gd name="T19" fmla="*/ 289 h 323"/>
                  <a:gd name="T20" fmla="*/ 208 w 308"/>
                  <a:gd name="T21" fmla="*/ 262 h 323"/>
                  <a:gd name="T22" fmla="*/ 218 w 308"/>
                  <a:gd name="T23" fmla="*/ 248 h 323"/>
                  <a:gd name="T24" fmla="*/ 203 w 308"/>
                  <a:gd name="T25" fmla="*/ 161 h 323"/>
                  <a:gd name="T26" fmla="*/ 189 w 308"/>
                  <a:gd name="T27" fmla="*/ 184 h 323"/>
                  <a:gd name="T28" fmla="*/ 186 w 308"/>
                  <a:gd name="T29" fmla="*/ 202 h 323"/>
                  <a:gd name="T30" fmla="*/ 185 w 308"/>
                  <a:gd name="T31" fmla="*/ 155 h 323"/>
                  <a:gd name="T32" fmla="*/ 180 w 308"/>
                  <a:gd name="T33" fmla="*/ 26 h 323"/>
                  <a:gd name="T34" fmla="*/ 174 w 308"/>
                  <a:gd name="T35" fmla="*/ 318 h 323"/>
                  <a:gd name="T36" fmla="*/ 147 w 308"/>
                  <a:gd name="T37" fmla="*/ 218 h 323"/>
                  <a:gd name="T38" fmla="*/ 166 w 308"/>
                  <a:gd name="T39" fmla="*/ 199 h 323"/>
                  <a:gd name="T40" fmla="*/ 147 w 308"/>
                  <a:gd name="T41" fmla="*/ 170 h 323"/>
                  <a:gd name="T42" fmla="*/ 180 w 308"/>
                  <a:gd name="T43" fmla="*/ 170 h 323"/>
                  <a:gd name="T44" fmla="*/ 170 w 308"/>
                  <a:gd name="T45" fmla="*/ 225 h 323"/>
                  <a:gd name="T46" fmla="*/ 168 w 308"/>
                  <a:gd name="T47" fmla="*/ 243 h 323"/>
                  <a:gd name="T48" fmla="*/ 151 w 308"/>
                  <a:gd name="T49" fmla="*/ 263 h 323"/>
                  <a:gd name="T50" fmla="*/ 180 w 308"/>
                  <a:gd name="T51" fmla="*/ 321 h 323"/>
                  <a:gd name="T52" fmla="*/ 147 w 308"/>
                  <a:gd name="T53" fmla="*/ 10 h 323"/>
                  <a:gd name="T54" fmla="*/ 119 w 308"/>
                  <a:gd name="T55" fmla="*/ 0 h 323"/>
                  <a:gd name="T56" fmla="*/ 132 w 308"/>
                  <a:gd name="T57" fmla="*/ 260 h 323"/>
                  <a:gd name="T58" fmla="*/ 147 w 308"/>
                  <a:gd name="T59" fmla="*/ 306 h 323"/>
                  <a:gd name="T60" fmla="*/ 139 w 308"/>
                  <a:gd name="T61" fmla="*/ 134 h 323"/>
                  <a:gd name="T62" fmla="*/ 128 w 308"/>
                  <a:gd name="T63" fmla="*/ 159 h 323"/>
                  <a:gd name="T64" fmla="*/ 121 w 308"/>
                  <a:gd name="T65" fmla="*/ 174 h 323"/>
                  <a:gd name="T66" fmla="*/ 123 w 308"/>
                  <a:gd name="T67" fmla="*/ 125 h 323"/>
                  <a:gd name="T68" fmla="*/ 147 w 308"/>
                  <a:gd name="T69" fmla="*/ 235 h 323"/>
                  <a:gd name="T70" fmla="*/ 98 w 308"/>
                  <a:gd name="T71" fmla="*/ 283 h 323"/>
                  <a:gd name="T72" fmla="*/ 103 w 308"/>
                  <a:gd name="T73" fmla="*/ 4 h 323"/>
                  <a:gd name="T74" fmla="*/ 111 w 308"/>
                  <a:gd name="T75" fmla="*/ 34 h 323"/>
                  <a:gd name="T76" fmla="*/ 119 w 308"/>
                  <a:gd name="T77" fmla="*/ 122 h 323"/>
                  <a:gd name="T78" fmla="*/ 119 w 308"/>
                  <a:gd name="T79" fmla="*/ 141 h 323"/>
                  <a:gd name="T80" fmla="*/ 109 w 308"/>
                  <a:gd name="T81" fmla="*/ 197 h 323"/>
                  <a:gd name="T82" fmla="*/ 107 w 308"/>
                  <a:gd name="T83" fmla="*/ 214 h 323"/>
                  <a:gd name="T84" fmla="*/ 105 w 308"/>
                  <a:gd name="T85" fmla="*/ 171 h 323"/>
                  <a:gd name="T86" fmla="*/ 98 w 308"/>
                  <a:gd name="T87" fmla="*/ 147 h 323"/>
                  <a:gd name="T88" fmla="*/ 119 w 308"/>
                  <a:gd name="T89" fmla="*/ 141 h 323"/>
                  <a:gd name="T90" fmla="*/ 86 w 308"/>
                  <a:gd name="T91" fmla="*/ 206 h 323"/>
                  <a:gd name="T92" fmla="*/ 97 w 308"/>
                  <a:gd name="T93" fmla="*/ 188 h 323"/>
                  <a:gd name="T94" fmla="*/ 90 w 308"/>
                  <a:gd name="T95" fmla="*/ 239 h 323"/>
                  <a:gd name="T96" fmla="*/ 86 w 308"/>
                  <a:gd name="T97" fmla="*/ 22 h 323"/>
                  <a:gd name="T98" fmla="*/ 93 w 308"/>
                  <a:gd name="T99" fmla="*/ 68 h 323"/>
                  <a:gd name="T100" fmla="*/ 86 w 308"/>
                  <a:gd name="T101" fmla="*/ 22 h 323"/>
                  <a:gd name="T102" fmla="*/ 86 w 308"/>
                  <a:gd name="T103" fmla="*/ 278 h 323"/>
                  <a:gd name="T104" fmla="*/ 77 w 308"/>
                  <a:gd name="T105" fmla="*/ 230 h 323"/>
                  <a:gd name="T106" fmla="*/ 86 w 308"/>
                  <a:gd name="T107" fmla="*/ 107 h 323"/>
                  <a:gd name="T108" fmla="*/ 67 w 308"/>
                  <a:gd name="T109" fmla="*/ 126 h 323"/>
                  <a:gd name="T110" fmla="*/ 86 w 308"/>
                  <a:gd name="T111" fmla="*/ 141 h 323"/>
                  <a:gd name="T112" fmla="*/ 58 w 308"/>
                  <a:gd name="T113" fmla="*/ 83 h 323"/>
                  <a:gd name="T114" fmla="*/ 86 w 308"/>
                  <a:gd name="T115" fmla="*/ 190 h 323"/>
                  <a:gd name="T116" fmla="*/ 2 w 308"/>
                  <a:gd name="T117" fmla="*/ 226 h 323"/>
                  <a:gd name="T118" fmla="*/ 58 w 308"/>
                  <a:gd name="T119" fmla="*/ 147 h 323"/>
                  <a:gd name="T120" fmla="*/ 50 w 308"/>
                  <a:gd name="T121" fmla="*/ 172 h 323"/>
                  <a:gd name="T122" fmla="*/ 42 w 308"/>
                  <a:gd name="T123" fmla="*/ 186 h 323"/>
                  <a:gd name="T124" fmla="*/ 29 w 308"/>
                  <a:gd name="T125" fmla="*/ 21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08" h="323">
                    <a:moveTo>
                      <a:pt x="218" y="44"/>
                    </a:moveTo>
                    <a:lnTo>
                      <a:pt x="288" y="76"/>
                    </a:lnTo>
                    <a:lnTo>
                      <a:pt x="288" y="76"/>
                    </a:lnTo>
                    <a:lnTo>
                      <a:pt x="293" y="80"/>
                    </a:lnTo>
                    <a:lnTo>
                      <a:pt x="299" y="84"/>
                    </a:lnTo>
                    <a:lnTo>
                      <a:pt x="303" y="90"/>
                    </a:lnTo>
                    <a:lnTo>
                      <a:pt x="306" y="96"/>
                    </a:lnTo>
                    <a:lnTo>
                      <a:pt x="308" y="103"/>
                    </a:lnTo>
                    <a:lnTo>
                      <a:pt x="308" y="110"/>
                    </a:lnTo>
                    <a:lnTo>
                      <a:pt x="307" y="117"/>
                    </a:lnTo>
                    <a:lnTo>
                      <a:pt x="304" y="124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18" y="308"/>
                    </a:lnTo>
                    <a:lnTo>
                      <a:pt x="218" y="248"/>
                    </a:lnTo>
                    <a:lnTo>
                      <a:pt x="218" y="248"/>
                    </a:lnTo>
                    <a:lnTo>
                      <a:pt x="219" y="245"/>
                    </a:lnTo>
                    <a:lnTo>
                      <a:pt x="227" y="228"/>
                    </a:lnTo>
                    <a:lnTo>
                      <a:pt x="227" y="228"/>
                    </a:lnTo>
                    <a:lnTo>
                      <a:pt x="228" y="226"/>
                    </a:lnTo>
                    <a:lnTo>
                      <a:pt x="227" y="224"/>
                    </a:lnTo>
                    <a:lnTo>
                      <a:pt x="227" y="222"/>
                    </a:lnTo>
                    <a:lnTo>
                      <a:pt x="224" y="221"/>
                    </a:lnTo>
                    <a:lnTo>
                      <a:pt x="218" y="217"/>
                    </a:lnTo>
                    <a:lnTo>
                      <a:pt x="218" y="202"/>
                    </a:lnTo>
                    <a:lnTo>
                      <a:pt x="230" y="209"/>
                    </a:lnTo>
                    <a:lnTo>
                      <a:pt x="230" y="209"/>
                    </a:lnTo>
                    <a:lnTo>
                      <a:pt x="233" y="209"/>
                    </a:lnTo>
                    <a:lnTo>
                      <a:pt x="235" y="209"/>
                    </a:lnTo>
                    <a:lnTo>
                      <a:pt x="237" y="207"/>
                    </a:lnTo>
                    <a:lnTo>
                      <a:pt x="238" y="206"/>
                    </a:lnTo>
                    <a:lnTo>
                      <a:pt x="246" y="188"/>
                    </a:lnTo>
                    <a:lnTo>
                      <a:pt x="246" y="188"/>
                    </a:lnTo>
                    <a:lnTo>
                      <a:pt x="247" y="186"/>
                    </a:lnTo>
                    <a:lnTo>
                      <a:pt x="246" y="184"/>
                    </a:lnTo>
                    <a:lnTo>
                      <a:pt x="246" y="182"/>
                    </a:lnTo>
                    <a:lnTo>
                      <a:pt x="243" y="180"/>
                    </a:lnTo>
                    <a:lnTo>
                      <a:pt x="218" y="168"/>
                    </a:lnTo>
                    <a:lnTo>
                      <a:pt x="218" y="145"/>
                    </a:lnTo>
                    <a:lnTo>
                      <a:pt x="243" y="157"/>
                    </a:lnTo>
                    <a:lnTo>
                      <a:pt x="243" y="157"/>
                    </a:lnTo>
                    <a:lnTo>
                      <a:pt x="250" y="159"/>
                    </a:lnTo>
                    <a:lnTo>
                      <a:pt x="257" y="157"/>
                    </a:lnTo>
                    <a:lnTo>
                      <a:pt x="262" y="155"/>
                    </a:lnTo>
                    <a:lnTo>
                      <a:pt x="266" y="149"/>
                    </a:lnTo>
                    <a:lnTo>
                      <a:pt x="279" y="122"/>
                    </a:lnTo>
                    <a:lnTo>
                      <a:pt x="279" y="122"/>
                    </a:lnTo>
                    <a:lnTo>
                      <a:pt x="280" y="115"/>
                    </a:lnTo>
                    <a:lnTo>
                      <a:pt x="280" y="109"/>
                    </a:lnTo>
                    <a:lnTo>
                      <a:pt x="276" y="103"/>
                    </a:lnTo>
                    <a:lnTo>
                      <a:pt x="270" y="99"/>
                    </a:lnTo>
                    <a:lnTo>
                      <a:pt x="218" y="75"/>
                    </a:lnTo>
                    <a:lnTo>
                      <a:pt x="218" y="44"/>
                    </a:lnTo>
                    <a:close/>
                    <a:moveTo>
                      <a:pt x="180" y="26"/>
                    </a:moveTo>
                    <a:lnTo>
                      <a:pt x="218" y="44"/>
                    </a:lnTo>
                    <a:lnTo>
                      <a:pt x="218" y="75"/>
                    </a:lnTo>
                    <a:lnTo>
                      <a:pt x="180" y="57"/>
                    </a:lnTo>
                    <a:lnTo>
                      <a:pt x="180" y="26"/>
                    </a:lnTo>
                    <a:lnTo>
                      <a:pt x="180" y="26"/>
                    </a:lnTo>
                    <a:close/>
                    <a:moveTo>
                      <a:pt x="218" y="308"/>
                    </a:moveTo>
                    <a:lnTo>
                      <a:pt x="218" y="308"/>
                    </a:lnTo>
                    <a:lnTo>
                      <a:pt x="211" y="316"/>
                    </a:lnTo>
                    <a:lnTo>
                      <a:pt x="201" y="320"/>
                    </a:lnTo>
                    <a:lnTo>
                      <a:pt x="191" y="323"/>
                    </a:lnTo>
                    <a:lnTo>
                      <a:pt x="180" y="321"/>
                    </a:lnTo>
                    <a:lnTo>
                      <a:pt x="180" y="283"/>
                    </a:lnTo>
                    <a:lnTo>
                      <a:pt x="193" y="289"/>
                    </a:lnTo>
                    <a:lnTo>
                      <a:pt x="193" y="289"/>
                    </a:lnTo>
                    <a:lnTo>
                      <a:pt x="195" y="289"/>
                    </a:lnTo>
                    <a:lnTo>
                      <a:pt x="197" y="289"/>
                    </a:lnTo>
                    <a:lnTo>
                      <a:pt x="199" y="287"/>
                    </a:lnTo>
                    <a:lnTo>
                      <a:pt x="200" y="286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09" y="266"/>
                    </a:lnTo>
                    <a:lnTo>
                      <a:pt x="209" y="264"/>
                    </a:lnTo>
                    <a:lnTo>
                      <a:pt x="208" y="262"/>
                    </a:lnTo>
                    <a:lnTo>
                      <a:pt x="205" y="260"/>
                    </a:lnTo>
                    <a:lnTo>
                      <a:pt x="180" y="249"/>
                    </a:lnTo>
                    <a:lnTo>
                      <a:pt x="180" y="235"/>
                    </a:lnTo>
                    <a:lnTo>
                      <a:pt x="212" y="248"/>
                    </a:lnTo>
                    <a:lnTo>
                      <a:pt x="212" y="248"/>
                    </a:lnTo>
                    <a:lnTo>
                      <a:pt x="215" y="249"/>
                    </a:lnTo>
                    <a:lnTo>
                      <a:pt x="218" y="248"/>
                    </a:lnTo>
                    <a:lnTo>
                      <a:pt x="218" y="308"/>
                    </a:lnTo>
                    <a:lnTo>
                      <a:pt x="218" y="308"/>
                    </a:lnTo>
                    <a:close/>
                    <a:moveTo>
                      <a:pt x="218" y="145"/>
                    </a:moveTo>
                    <a:lnTo>
                      <a:pt x="218" y="168"/>
                    </a:lnTo>
                    <a:lnTo>
                      <a:pt x="205" y="163"/>
                    </a:lnTo>
                    <a:lnTo>
                      <a:pt x="205" y="163"/>
                    </a:lnTo>
                    <a:lnTo>
                      <a:pt x="203" y="161"/>
                    </a:lnTo>
                    <a:lnTo>
                      <a:pt x="201" y="163"/>
                    </a:lnTo>
                    <a:lnTo>
                      <a:pt x="199" y="164"/>
                    </a:lnTo>
                    <a:lnTo>
                      <a:pt x="197" y="165"/>
                    </a:lnTo>
                    <a:lnTo>
                      <a:pt x="189" y="183"/>
                    </a:lnTo>
                    <a:lnTo>
                      <a:pt x="189" y="183"/>
                    </a:lnTo>
                    <a:lnTo>
                      <a:pt x="189" y="183"/>
                    </a:lnTo>
                    <a:lnTo>
                      <a:pt x="189" y="184"/>
                    </a:lnTo>
                    <a:lnTo>
                      <a:pt x="189" y="187"/>
                    </a:lnTo>
                    <a:lnTo>
                      <a:pt x="191" y="190"/>
                    </a:lnTo>
                    <a:lnTo>
                      <a:pt x="192" y="191"/>
                    </a:lnTo>
                    <a:lnTo>
                      <a:pt x="218" y="202"/>
                    </a:lnTo>
                    <a:lnTo>
                      <a:pt x="218" y="217"/>
                    </a:lnTo>
                    <a:lnTo>
                      <a:pt x="186" y="202"/>
                    </a:lnTo>
                    <a:lnTo>
                      <a:pt x="186" y="202"/>
                    </a:lnTo>
                    <a:lnTo>
                      <a:pt x="184" y="202"/>
                    </a:lnTo>
                    <a:lnTo>
                      <a:pt x="180" y="203"/>
                    </a:lnTo>
                    <a:lnTo>
                      <a:pt x="180" y="17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85" y="157"/>
                    </a:lnTo>
                    <a:lnTo>
                      <a:pt x="185" y="155"/>
                    </a:lnTo>
                    <a:lnTo>
                      <a:pt x="184" y="153"/>
                    </a:lnTo>
                    <a:lnTo>
                      <a:pt x="182" y="152"/>
                    </a:lnTo>
                    <a:lnTo>
                      <a:pt x="180" y="151"/>
                    </a:lnTo>
                    <a:lnTo>
                      <a:pt x="180" y="128"/>
                    </a:lnTo>
                    <a:lnTo>
                      <a:pt x="218" y="145"/>
                    </a:lnTo>
                    <a:close/>
                    <a:moveTo>
                      <a:pt x="147" y="10"/>
                    </a:moveTo>
                    <a:lnTo>
                      <a:pt x="180" y="26"/>
                    </a:lnTo>
                    <a:lnTo>
                      <a:pt x="180" y="57"/>
                    </a:lnTo>
                    <a:lnTo>
                      <a:pt x="147" y="41"/>
                    </a:lnTo>
                    <a:lnTo>
                      <a:pt x="147" y="10"/>
                    </a:lnTo>
                    <a:lnTo>
                      <a:pt x="147" y="10"/>
                    </a:lnTo>
                    <a:close/>
                    <a:moveTo>
                      <a:pt x="180" y="321"/>
                    </a:moveTo>
                    <a:lnTo>
                      <a:pt x="180" y="321"/>
                    </a:lnTo>
                    <a:lnTo>
                      <a:pt x="174" y="318"/>
                    </a:lnTo>
                    <a:lnTo>
                      <a:pt x="147" y="306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49" y="237"/>
                    </a:lnTo>
                    <a:lnTo>
                      <a:pt x="147" y="235"/>
                    </a:lnTo>
                    <a:lnTo>
                      <a:pt x="147" y="218"/>
                    </a:lnTo>
                    <a:lnTo>
                      <a:pt x="150" y="220"/>
                    </a:lnTo>
                    <a:lnTo>
                      <a:pt x="150" y="220"/>
                    </a:lnTo>
                    <a:lnTo>
                      <a:pt x="153" y="221"/>
                    </a:lnTo>
                    <a:lnTo>
                      <a:pt x="155" y="220"/>
                    </a:lnTo>
                    <a:lnTo>
                      <a:pt x="157" y="218"/>
                    </a:lnTo>
                    <a:lnTo>
                      <a:pt x="158" y="217"/>
                    </a:lnTo>
                    <a:lnTo>
                      <a:pt x="166" y="199"/>
                    </a:lnTo>
                    <a:lnTo>
                      <a:pt x="166" y="199"/>
                    </a:lnTo>
                    <a:lnTo>
                      <a:pt x="166" y="198"/>
                    </a:lnTo>
                    <a:lnTo>
                      <a:pt x="166" y="195"/>
                    </a:lnTo>
                    <a:lnTo>
                      <a:pt x="165" y="193"/>
                    </a:lnTo>
                    <a:lnTo>
                      <a:pt x="163" y="191"/>
                    </a:lnTo>
                    <a:lnTo>
                      <a:pt x="147" y="184"/>
                    </a:lnTo>
                    <a:lnTo>
                      <a:pt x="147" y="170"/>
                    </a:lnTo>
                    <a:lnTo>
                      <a:pt x="169" y="180"/>
                    </a:lnTo>
                    <a:lnTo>
                      <a:pt x="169" y="180"/>
                    </a:lnTo>
                    <a:lnTo>
                      <a:pt x="172" y="180"/>
                    </a:lnTo>
                    <a:lnTo>
                      <a:pt x="173" y="180"/>
                    </a:lnTo>
                    <a:lnTo>
                      <a:pt x="176" y="179"/>
                    </a:lnTo>
                    <a:lnTo>
                      <a:pt x="177" y="176"/>
                    </a:lnTo>
                    <a:lnTo>
                      <a:pt x="180" y="170"/>
                    </a:lnTo>
                    <a:lnTo>
                      <a:pt x="180" y="203"/>
                    </a:lnTo>
                    <a:lnTo>
                      <a:pt x="180" y="203"/>
                    </a:lnTo>
                    <a:lnTo>
                      <a:pt x="178" y="206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0" y="225"/>
                    </a:lnTo>
                    <a:lnTo>
                      <a:pt x="170" y="228"/>
                    </a:lnTo>
                    <a:lnTo>
                      <a:pt x="172" y="229"/>
                    </a:lnTo>
                    <a:lnTo>
                      <a:pt x="173" y="230"/>
                    </a:lnTo>
                    <a:lnTo>
                      <a:pt x="180" y="235"/>
                    </a:lnTo>
                    <a:lnTo>
                      <a:pt x="180" y="249"/>
                    </a:lnTo>
                    <a:lnTo>
                      <a:pt x="168" y="243"/>
                    </a:lnTo>
                    <a:lnTo>
                      <a:pt x="168" y="243"/>
                    </a:lnTo>
                    <a:lnTo>
                      <a:pt x="166" y="243"/>
                    </a:lnTo>
                    <a:lnTo>
                      <a:pt x="163" y="243"/>
                    </a:lnTo>
                    <a:lnTo>
                      <a:pt x="162" y="244"/>
                    </a:lnTo>
                    <a:lnTo>
                      <a:pt x="161" y="245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6"/>
                    </a:lnTo>
                    <a:lnTo>
                      <a:pt x="151" y="267"/>
                    </a:lnTo>
                    <a:lnTo>
                      <a:pt x="153" y="270"/>
                    </a:lnTo>
                    <a:lnTo>
                      <a:pt x="155" y="271"/>
                    </a:lnTo>
                    <a:lnTo>
                      <a:pt x="180" y="283"/>
                    </a:lnTo>
                    <a:lnTo>
                      <a:pt x="180" y="321"/>
                    </a:lnTo>
                    <a:lnTo>
                      <a:pt x="180" y="321"/>
                    </a:lnTo>
                    <a:close/>
                    <a:moveTo>
                      <a:pt x="180" y="128"/>
                    </a:moveTo>
                    <a:lnTo>
                      <a:pt x="180" y="151"/>
                    </a:lnTo>
                    <a:lnTo>
                      <a:pt x="147" y="136"/>
                    </a:lnTo>
                    <a:lnTo>
                      <a:pt x="147" y="113"/>
                    </a:lnTo>
                    <a:lnTo>
                      <a:pt x="180" y="128"/>
                    </a:lnTo>
                    <a:close/>
                    <a:moveTo>
                      <a:pt x="135" y="4"/>
                    </a:moveTo>
                    <a:lnTo>
                      <a:pt x="147" y="10"/>
                    </a:lnTo>
                    <a:lnTo>
                      <a:pt x="147" y="41"/>
                    </a:lnTo>
                    <a:lnTo>
                      <a:pt x="128" y="33"/>
                    </a:lnTo>
                    <a:lnTo>
                      <a:pt x="128" y="33"/>
                    </a:lnTo>
                    <a:lnTo>
                      <a:pt x="124" y="31"/>
                    </a:lnTo>
                    <a:lnTo>
                      <a:pt x="119" y="31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7" y="2"/>
                    </a:lnTo>
                    <a:lnTo>
                      <a:pt x="135" y="4"/>
                    </a:lnTo>
                    <a:lnTo>
                      <a:pt x="135" y="4"/>
                    </a:lnTo>
                    <a:close/>
                    <a:moveTo>
                      <a:pt x="147" y="306"/>
                    </a:moveTo>
                    <a:lnTo>
                      <a:pt x="119" y="293"/>
                    </a:lnTo>
                    <a:lnTo>
                      <a:pt x="119" y="253"/>
                    </a:lnTo>
                    <a:lnTo>
                      <a:pt x="132" y="260"/>
                    </a:lnTo>
                    <a:lnTo>
                      <a:pt x="132" y="260"/>
                    </a:lnTo>
                    <a:lnTo>
                      <a:pt x="134" y="260"/>
                    </a:lnTo>
                    <a:lnTo>
                      <a:pt x="136" y="260"/>
                    </a:lnTo>
                    <a:lnTo>
                      <a:pt x="138" y="259"/>
                    </a:lnTo>
                    <a:lnTo>
                      <a:pt x="139" y="258"/>
                    </a:lnTo>
                    <a:lnTo>
                      <a:pt x="147" y="240"/>
                    </a:lnTo>
                    <a:lnTo>
                      <a:pt x="147" y="306"/>
                    </a:lnTo>
                    <a:lnTo>
                      <a:pt x="147" y="306"/>
                    </a:lnTo>
                    <a:close/>
                    <a:moveTo>
                      <a:pt x="147" y="113"/>
                    </a:moveTo>
                    <a:lnTo>
                      <a:pt x="147" y="136"/>
                    </a:lnTo>
                    <a:lnTo>
                      <a:pt x="144" y="134"/>
                    </a:lnTo>
                    <a:lnTo>
                      <a:pt x="144" y="134"/>
                    </a:lnTo>
                    <a:lnTo>
                      <a:pt x="142" y="133"/>
                    </a:lnTo>
                    <a:lnTo>
                      <a:pt x="139" y="134"/>
                    </a:lnTo>
                    <a:lnTo>
                      <a:pt x="138" y="134"/>
                    </a:lnTo>
                    <a:lnTo>
                      <a:pt x="136" y="137"/>
                    </a:lnTo>
                    <a:lnTo>
                      <a:pt x="128" y="155"/>
                    </a:lnTo>
                    <a:lnTo>
                      <a:pt x="128" y="155"/>
                    </a:lnTo>
                    <a:lnTo>
                      <a:pt x="128" y="155"/>
                    </a:lnTo>
                    <a:lnTo>
                      <a:pt x="128" y="156"/>
                    </a:lnTo>
                    <a:lnTo>
                      <a:pt x="128" y="159"/>
                    </a:lnTo>
                    <a:lnTo>
                      <a:pt x="130" y="160"/>
                    </a:lnTo>
                    <a:lnTo>
                      <a:pt x="131" y="161"/>
                    </a:lnTo>
                    <a:lnTo>
                      <a:pt x="147" y="170"/>
                    </a:lnTo>
                    <a:lnTo>
                      <a:pt x="147" y="184"/>
                    </a:lnTo>
                    <a:lnTo>
                      <a:pt x="126" y="174"/>
                    </a:lnTo>
                    <a:lnTo>
                      <a:pt x="126" y="174"/>
                    </a:lnTo>
                    <a:lnTo>
                      <a:pt x="121" y="174"/>
                    </a:lnTo>
                    <a:lnTo>
                      <a:pt x="119" y="175"/>
                    </a:lnTo>
                    <a:lnTo>
                      <a:pt x="119" y="141"/>
                    </a:lnTo>
                    <a:lnTo>
                      <a:pt x="124" y="130"/>
                    </a:lnTo>
                    <a:lnTo>
                      <a:pt x="124" y="130"/>
                    </a:lnTo>
                    <a:lnTo>
                      <a:pt x="124" y="129"/>
                    </a:lnTo>
                    <a:lnTo>
                      <a:pt x="124" y="126"/>
                    </a:lnTo>
                    <a:lnTo>
                      <a:pt x="123" y="125"/>
                    </a:lnTo>
                    <a:lnTo>
                      <a:pt x="121" y="124"/>
                    </a:lnTo>
                    <a:lnTo>
                      <a:pt x="119" y="122"/>
                    </a:lnTo>
                    <a:lnTo>
                      <a:pt x="119" y="99"/>
                    </a:lnTo>
                    <a:lnTo>
                      <a:pt x="147" y="113"/>
                    </a:lnTo>
                    <a:lnTo>
                      <a:pt x="147" y="113"/>
                    </a:lnTo>
                    <a:close/>
                    <a:moveTo>
                      <a:pt x="147" y="218"/>
                    </a:moveTo>
                    <a:lnTo>
                      <a:pt x="147" y="235"/>
                    </a:lnTo>
                    <a:lnTo>
                      <a:pt x="147" y="235"/>
                    </a:lnTo>
                    <a:lnTo>
                      <a:pt x="144" y="232"/>
                    </a:lnTo>
                    <a:lnTo>
                      <a:pt x="119" y="220"/>
                    </a:lnTo>
                    <a:lnTo>
                      <a:pt x="119" y="205"/>
                    </a:lnTo>
                    <a:lnTo>
                      <a:pt x="147" y="218"/>
                    </a:lnTo>
                    <a:close/>
                    <a:moveTo>
                      <a:pt x="119" y="293"/>
                    </a:moveTo>
                    <a:lnTo>
                      <a:pt x="98" y="283"/>
                    </a:lnTo>
                    <a:lnTo>
                      <a:pt x="98" y="244"/>
                    </a:lnTo>
                    <a:lnTo>
                      <a:pt x="119" y="253"/>
                    </a:lnTo>
                    <a:lnTo>
                      <a:pt x="119" y="293"/>
                    </a:lnTo>
                    <a:lnTo>
                      <a:pt x="119" y="293"/>
                    </a:lnTo>
                    <a:close/>
                    <a:moveTo>
                      <a:pt x="98" y="7"/>
                    </a:moveTo>
                    <a:lnTo>
                      <a:pt x="98" y="7"/>
                    </a:lnTo>
                    <a:lnTo>
                      <a:pt x="103" y="4"/>
                    </a:lnTo>
                    <a:lnTo>
                      <a:pt x="108" y="3"/>
                    </a:lnTo>
                    <a:lnTo>
                      <a:pt x="113" y="2"/>
                    </a:lnTo>
                    <a:lnTo>
                      <a:pt x="119" y="0"/>
                    </a:lnTo>
                    <a:lnTo>
                      <a:pt x="119" y="31"/>
                    </a:lnTo>
                    <a:lnTo>
                      <a:pt x="119" y="31"/>
                    </a:lnTo>
                    <a:lnTo>
                      <a:pt x="115" y="33"/>
                    </a:lnTo>
                    <a:lnTo>
                      <a:pt x="111" y="34"/>
                    </a:lnTo>
                    <a:lnTo>
                      <a:pt x="108" y="37"/>
                    </a:lnTo>
                    <a:lnTo>
                      <a:pt x="105" y="41"/>
                    </a:lnTo>
                    <a:lnTo>
                      <a:pt x="98" y="56"/>
                    </a:lnTo>
                    <a:lnTo>
                      <a:pt x="98" y="7"/>
                    </a:lnTo>
                    <a:lnTo>
                      <a:pt x="98" y="7"/>
                    </a:lnTo>
                    <a:close/>
                    <a:moveTo>
                      <a:pt x="119" y="99"/>
                    </a:moveTo>
                    <a:lnTo>
                      <a:pt x="119" y="122"/>
                    </a:lnTo>
                    <a:lnTo>
                      <a:pt x="98" y="113"/>
                    </a:lnTo>
                    <a:lnTo>
                      <a:pt x="98" y="90"/>
                    </a:lnTo>
                    <a:lnTo>
                      <a:pt x="98" y="90"/>
                    </a:lnTo>
                    <a:lnTo>
                      <a:pt x="101" y="91"/>
                    </a:lnTo>
                    <a:lnTo>
                      <a:pt x="119" y="99"/>
                    </a:lnTo>
                    <a:lnTo>
                      <a:pt x="119" y="99"/>
                    </a:lnTo>
                    <a:close/>
                    <a:moveTo>
                      <a:pt x="119" y="141"/>
                    </a:moveTo>
                    <a:lnTo>
                      <a:pt x="119" y="175"/>
                    </a:lnTo>
                    <a:lnTo>
                      <a:pt x="119" y="175"/>
                    </a:lnTo>
                    <a:lnTo>
                      <a:pt x="117" y="176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7"/>
                    </a:lnTo>
                    <a:lnTo>
                      <a:pt x="109" y="199"/>
                    </a:lnTo>
                    <a:lnTo>
                      <a:pt x="111" y="201"/>
                    </a:lnTo>
                    <a:lnTo>
                      <a:pt x="112" y="202"/>
                    </a:lnTo>
                    <a:lnTo>
                      <a:pt x="119" y="205"/>
                    </a:lnTo>
                    <a:lnTo>
                      <a:pt x="119" y="220"/>
                    </a:lnTo>
                    <a:lnTo>
                      <a:pt x="107" y="214"/>
                    </a:lnTo>
                    <a:lnTo>
                      <a:pt x="107" y="214"/>
                    </a:lnTo>
                    <a:lnTo>
                      <a:pt x="104" y="214"/>
                    </a:lnTo>
                    <a:lnTo>
                      <a:pt x="103" y="214"/>
                    </a:lnTo>
                    <a:lnTo>
                      <a:pt x="100" y="216"/>
                    </a:lnTo>
                    <a:lnTo>
                      <a:pt x="98" y="217"/>
                    </a:lnTo>
                    <a:lnTo>
                      <a:pt x="98" y="218"/>
                    </a:lnTo>
                    <a:lnTo>
                      <a:pt x="98" y="186"/>
                    </a:lnTo>
                    <a:lnTo>
                      <a:pt x="105" y="171"/>
                    </a:lnTo>
                    <a:lnTo>
                      <a:pt x="105" y="171"/>
                    </a:lnTo>
                    <a:lnTo>
                      <a:pt x="105" y="168"/>
                    </a:lnTo>
                    <a:lnTo>
                      <a:pt x="105" y="167"/>
                    </a:lnTo>
                    <a:lnTo>
                      <a:pt x="104" y="164"/>
                    </a:lnTo>
                    <a:lnTo>
                      <a:pt x="103" y="163"/>
                    </a:lnTo>
                    <a:lnTo>
                      <a:pt x="98" y="161"/>
                    </a:lnTo>
                    <a:lnTo>
                      <a:pt x="98" y="147"/>
                    </a:lnTo>
                    <a:lnTo>
                      <a:pt x="108" y="152"/>
                    </a:lnTo>
                    <a:lnTo>
                      <a:pt x="108" y="152"/>
                    </a:lnTo>
                    <a:lnTo>
                      <a:pt x="111" y="152"/>
                    </a:lnTo>
                    <a:lnTo>
                      <a:pt x="112" y="152"/>
                    </a:lnTo>
                    <a:lnTo>
                      <a:pt x="115" y="151"/>
                    </a:lnTo>
                    <a:lnTo>
                      <a:pt x="116" y="148"/>
                    </a:lnTo>
                    <a:lnTo>
                      <a:pt x="119" y="141"/>
                    </a:lnTo>
                    <a:close/>
                    <a:moveTo>
                      <a:pt x="98" y="283"/>
                    </a:moveTo>
                    <a:lnTo>
                      <a:pt x="86" y="278"/>
                    </a:lnTo>
                    <a:lnTo>
                      <a:pt x="86" y="212"/>
                    </a:lnTo>
                    <a:lnTo>
                      <a:pt x="86" y="212"/>
                    </a:lnTo>
                    <a:lnTo>
                      <a:pt x="86" y="212"/>
                    </a:lnTo>
                    <a:lnTo>
                      <a:pt x="86" y="209"/>
                    </a:lnTo>
                    <a:lnTo>
                      <a:pt x="86" y="206"/>
                    </a:lnTo>
                    <a:lnTo>
                      <a:pt x="86" y="190"/>
                    </a:lnTo>
                    <a:lnTo>
                      <a:pt x="89" y="191"/>
                    </a:lnTo>
                    <a:lnTo>
                      <a:pt x="89" y="191"/>
                    </a:lnTo>
                    <a:lnTo>
                      <a:pt x="92" y="191"/>
                    </a:lnTo>
                    <a:lnTo>
                      <a:pt x="93" y="191"/>
                    </a:lnTo>
                    <a:lnTo>
                      <a:pt x="96" y="190"/>
                    </a:lnTo>
                    <a:lnTo>
                      <a:pt x="97" y="188"/>
                    </a:lnTo>
                    <a:lnTo>
                      <a:pt x="98" y="186"/>
                    </a:lnTo>
                    <a:lnTo>
                      <a:pt x="98" y="218"/>
                    </a:lnTo>
                    <a:lnTo>
                      <a:pt x="90" y="235"/>
                    </a:lnTo>
                    <a:lnTo>
                      <a:pt x="90" y="235"/>
                    </a:lnTo>
                    <a:lnTo>
                      <a:pt x="90" y="235"/>
                    </a:lnTo>
                    <a:lnTo>
                      <a:pt x="90" y="237"/>
                    </a:lnTo>
                    <a:lnTo>
                      <a:pt x="90" y="239"/>
                    </a:lnTo>
                    <a:lnTo>
                      <a:pt x="92" y="241"/>
                    </a:lnTo>
                    <a:lnTo>
                      <a:pt x="93" y="243"/>
                    </a:lnTo>
                    <a:lnTo>
                      <a:pt x="98" y="244"/>
                    </a:lnTo>
                    <a:lnTo>
                      <a:pt x="98" y="283"/>
                    </a:lnTo>
                    <a:lnTo>
                      <a:pt x="98" y="283"/>
                    </a:lnTo>
                    <a:close/>
                    <a:moveTo>
                      <a:pt x="86" y="22"/>
                    </a:moveTo>
                    <a:lnTo>
                      <a:pt x="86" y="22"/>
                    </a:lnTo>
                    <a:lnTo>
                      <a:pt x="86" y="22"/>
                    </a:lnTo>
                    <a:lnTo>
                      <a:pt x="92" y="14"/>
                    </a:lnTo>
                    <a:lnTo>
                      <a:pt x="98" y="7"/>
                    </a:lnTo>
                    <a:lnTo>
                      <a:pt x="98" y="56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2" y="73"/>
                    </a:lnTo>
                    <a:lnTo>
                      <a:pt x="92" y="79"/>
                    </a:lnTo>
                    <a:lnTo>
                      <a:pt x="94" y="84"/>
                    </a:lnTo>
                    <a:lnTo>
                      <a:pt x="98" y="90"/>
                    </a:lnTo>
                    <a:lnTo>
                      <a:pt x="98" y="113"/>
                    </a:lnTo>
                    <a:lnTo>
                      <a:pt x="86" y="107"/>
                    </a:lnTo>
                    <a:lnTo>
                      <a:pt x="86" y="22"/>
                    </a:lnTo>
                    <a:lnTo>
                      <a:pt x="86" y="22"/>
                    </a:lnTo>
                    <a:close/>
                    <a:moveTo>
                      <a:pt x="98" y="147"/>
                    </a:moveTo>
                    <a:lnTo>
                      <a:pt x="98" y="161"/>
                    </a:lnTo>
                    <a:lnTo>
                      <a:pt x="86" y="156"/>
                    </a:lnTo>
                    <a:lnTo>
                      <a:pt x="86" y="141"/>
                    </a:lnTo>
                    <a:lnTo>
                      <a:pt x="98" y="147"/>
                    </a:lnTo>
                    <a:close/>
                    <a:moveTo>
                      <a:pt x="86" y="278"/>
                    </a:moveTo>
                    <a:lnTo>
                      <a:pt x="58" y="264"/>
                    </a:lnTo>
                    <a:lnTo>
                      <a:pt x="58" y="225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3" y="232"/>
                    </a:lnTo>
                    <a:lnTo>
                      <a:pt x="75" y="232"/>
                    </a:lnTo>
                    <a:lnTo>
                      <a:pt x="77" y="230"/>
                    </a:lnTo>
                    <a:lnTo>
                      <a:pt x="78" y="229"/>
                    </a:lnTo>
                    <a:lnTo>
                      <a:pt x="86" y="212"/>
                    </a:lnTo>
                    <a:lnTo>
                      <a:pt x="86" y="278"/>
                    </a:lnTo>
                    <a:lnTo>
                      <a:pt x="86" y="278"/>
                    </a:lnTo>
                    <a:close/>
                    <a:moveTo>
                      <a:pt x="58" y="83"/>
                    </a:moveTo>
                    <a:lnTo>
                      <a:pt x="86" y="22"/>
                    </a:lnTo>
                    <a:lnTo>
                      <a:pt x="86" y="107"/>
                    </a:lnTo>
                    <a:lnTo>
                      <a:pt x="82" y="106"/>
                    </a:lnTo>
                    <a:lnTo>
                      <a:pt x="82" y="106"/>
                    </a:lnTo>
                    <a:lnTo>
                      <a:pt x="81" y="105"/>
                    </a:lnTo>
                    <a:lnTo>
                      <a:pt x="78" y="105"/>
                    </a:lnTo>
                    <a:lnTo>
                      <a:pt x="77" y="106"/>
                    </a:lnTo>
                    <a:lnTo>
                      <a:pt x="75" y="109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66" y="128"/>
                    </a:lnTo>
                    <a:lnTo>
                      <a:pt x="67" y="130"/>
                    </a:lnTo>
                    <a:lnTo>
                      <a:pt x="67" y="132"/>
                    </a:lnTo>
                    <a:lnTo>
                      <a:pt x="70" y="133"/>
                    </a:lnTo>
                    <a:lnTo>
                      <a:pt x="86" y="141"/>
                    </a:lnTo>
                    <a:lnTo>
                      <a:pt x="86" y="156"/>
                    </a:lnTo>
                    <a:lnTo>
                      <a:pt x="65" y="145"/>
                    </a:lnTo>
                    <a:lnTo>
                      <a:pt x="65" y="145"/>
                    </a:lnTo>
                    <a:lnTo>
                      <a:pt x="61" y="145"/>
                    </a:lnTo>
                    <a:lnTo>
                      <a:pt x="58" y="147"/>
                    </a:lnTo>
                    <a:lnTo>
                      <a:pt x="58" y="83"/>
                    </a:lnTo>
                    <a:lnTo>
                      <a:pt x="58" y="83"/>
                    </a:lnTo>
                    <a:close/>
                    <a:moveTo>
                      <a:pt x="86" y="190"/>
                    </a:moveTo>
                    <a:lnTo>
                      <a:pt x="86" y="206"/>
                    </a:lnTo>
                    <a:lnTo>
                      <a:pt x="86" y="206"/>
                    </a:lnTo>
                    <a:lnTo>
                      <a:pt x="84" y="203"/>
                    </a:lnTo>
                    <a:lnTo>
                      <a:pt x="58" y="191"/>
                    </a:lnTo>
                    <a:lnTo>
                      <a:pt x="58" y="176"/>
                    </a:lnTo>
                    <a:lnTo>
                      <a:pt x="86" y="190"/>
                    </a:lnTo>
                    <a:close/>
                    <a:moveTo>
                      <a:pt x="58" y="264"/>
                    </a:moveTo>
                    <a:lnTo>
                      <a:pt x="21" y="247"/>
                    </a:lnTo>
                    <a:lnTo>
                      <a:pt x="21" y="247"/>
                    </a:lnTo>
                    <a:lnTo>
                      <a:pt x="14" y="243"/>
                    </a:lnTo>
                    <a:lnTo>
                      <a:pt x="9" y="239"/>
                    </a:lnTo>
                    <a:lnTo>
                      <a:pt x="5" y="233"/>
                    </a:lnTo>
                    <a:lnTo>
                      <a:pt x="2" y="226"/>
                    </a:lnTo>
                    <a:lnTo>
                      <a:pt x="1" y="220"/>
                    </a:lnTo>
                    <a:lnTo>
                      <a:pt x="0" y="213"/>
                    </a:lnTo>
                    <a:lnTo>
                      <a:pt x="1" y="206"/>
                    </a:lnTo>
                    <a:lnTo>
                      <a:pt x="4" y="199"/>
                    </a:lnTo>
                    <a:lnTo>
                      <a:pt x="58" y="83"/>
                    </a:lnTo>
                    <a:lnTo>
                      <a:pt x="58" y="147"/>
                    </a:lnTo>
                    <a:lnTo>
                      <a:pt x="58" y="147"/>
                    </a:lnTo>
                    <a:lnTo>
                      <a:pt x="56" y="148"/>
                    </a:lnTo>
                    <a:lnTo>
                      <a:pt x="48" y="165"/>
                    </a:lnTo>
                    <a:lnTo>
                      <a:pt x="48" y="165"/>
                    </a:lnTo>
                    <a:lnTo>
                      <a:pt x="48" y="165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50" y="172"/>
                    </a:lnTo>
                    <a:lnTo>
                      <a:pt x="51" y="174"/>
                    </a:lnTo>
                    <a:lnTo>
                      <a:pt x="58" y="176"/>
                    </a:lnTo>
                    <a:lnTo>
                      <a:pt x="58" y="191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3" y="184"/>
                    </a:lnTo>
                    <a:lnTo>
                      <a:pt x="42" y="186"/>
                    </a:lnTo>
                    <a:lnTo>
                      <a:pt x="39" y="187"/>
                    </a:lnTo>
                    <a:lnTo>
                      <a:pt x="38" y="188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7"/>
                    </a:lnTo>
                    <a:lnTo>
                      <a:pt x="29" y="210"/>
                    </a:lnTo>
                    <a:lnTo>
                      <a:pt x="31" y="212"/>
                    </a:lnTo>
                    <a:lnTo>
                      <a:pt x="32" y="213"/>
                    </a:lnTo>
                    <a:lnTo>
                      <a:pt x="58" y="225"/>
                    </a:lnTo>
                    <a:lnTo>
                      <a:pt x="58" y="26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36" name="组合 212"/>
              <p:cNvGrpSpPr/>
              <p:nvPr/>
            </p:nvGrpSpPr>
            <p:grpSpPr>
              <a:xfrm>
                <a:off x="4979987" y="2550431"/>
                <a:ext cx="619125" cy="650875"/>
                <a:chOff x="1704976" y="2255838"/>
                <a:chExt cx="619125" cy="650875"/>
              </a:xfrm>
              <a:solidFill>
                <a:schemeClr val="accent1"/>
              </a:solidFill>
            </p:grpSpPr>
            <p:sp>
              <p:nvSpPr>
                <p:cNvPr id="469" name="Rectangle 155"/>
                <p:cNvSpPr>
                  <a:spLocks noChangeArrowheads="1"/>
                </p:cNvSpPr>
                <p:nvPr/>
              </p:nvSpPr>
              <p:spPr bwMode="auto">
                <a:xfrm>
                  <a:off x="1704976" y="2873375"/>
                  <a:ext cx="619125" cy="3333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0" name="Rectangle 156"/>
                <p:cNvSpPr>
                  <a:spLocks noChangeArrowheads="1"/>
                </p:cNvSpPr>
                <p:nvPr/>
              </p:nvSpPr>
              <p:spPr bwMode="auto">
                <a:xfrm>
                  <a:off x="1730376" y="2811463"/>
                  <a:ext cx="568325" cy="3333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1" name="Rectangle 157"/>
                <p:cNvSpPr>
                  <a:spLocks noChangeArrowheads="1"/>
                </p:cNvSpPr>
                <p:nvPr/>
              </p:nvSpPr>
              <p:spPr bwMode="auto">
                <a:xfrm>
                  <a:off x="1954213" y="2747963"/>
                  <a:ext cx="120650" cy="317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2" name="Rectangle 158"/>
                <p:cNvSpPr>
                  <a:spLocks noChangeArrowheads="1"/>
                </p:cNvSpPr>
                <p:nvPr/>
              </p:nvSpPr>
              <p:spPr bwMode="auto">
                <a:xfrm>
                  <a:off x="1976438" y="2517775"/>
                  <a:ext cx="77788" cy="2508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3" name="Rectangle 159"/>
                <p:cNvSpPr>
                  <a:spLocks noChangeArrowheads="1"/>
                </p:cNvSpPr>
                <p:nvPr/>
              </p:nvSpPr>
              <p:spPr bwMode="auto">
                <a:xfrm>
                  <a:off x="1954213" y="2505075"/>
                  <a:ext cx="120650" cy="317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4" name="Rectangle 160"/>
                <p:cNvSpPr>
                  <a:spLocks noChangeArrowheads="1"/>
                </p:cNvSpPr>
                <p:nvPr/>
              </p:nvSpPr>
              <p:spPr bwMode="auto">
                <a:xfrm>
                  <a:off x="1774826" y="2747963"/>
                  <a:ext cx="119063" cy="317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5" name="Rectangle 161"/>
                <p:cNvSpPr>
                  <a:spLocks noChangeArrowheads="1"/>
                </p:cNvSpPr>
                <p:nvPr/>
              </p:nvSpPr>
              <p:spPr bwMode="auto">
                <a:xfrm>
                  <a:off x="1795463" y="2517775"/>
                  <a:ext cx="77788" cy="2508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6" name="Rectangle 162"/>
                <p:cNvSpPr>
                  <a:spLocks noChangeArrowheads="1"/>
                </p:cNvSpPr>
                <p:nvPr/>
              </p:nvSpPr>
              <p:spPr bwMode="auto">
                <a:xfrm>
                  <a:off x="1774826" y="2505075"/>
                  <a:ext cx="119063" cy="317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7" name="Rectangle 163"/>
                <p:cNvSpPr>
                  <a:spLocks noChangeArrowheads="1"/>
                </p:cNvSpPr>
                <p:nvPr/>
              </p:nvSpPr>
              <p:spPr bwMode="auto">
                <a:xfrm>
                  <a:off x="2135188" y="2747963"/>
                  <a:ext cx="120650" cy="317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8" name="Rectangle 164"/>
                <p:cNvSpPr>
                  <a:spLocks noChangeArrowheads="1"/>
                </p:cNvSpPr>
                <p:nvPr/>
              </p:nvSpPr>
              <p:spPr bwMode="auto">
                <a:xfrm>
                  <a:off x="2157413" y="2517775"/>
                  <a:ext cx="76200" cy="2508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79" name="Rectangle 165"/>
                <p:cNvSpPr>
                  <a:spLocks noChangeArrowheads="1"/>
                </p:cNvSpPr>
                <p:nvPr/>
              </p:nvSpPr>
              <p:spPr bwMode="auto">
                <a:xfrm>
                  <a:off x="2135188" y="2505075"/>
                  <a:ext cx="120650" cy="317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80" name="Rectangle 166"/>
                <p:cNvSpPr>
                  <a:spLocks noChangeArrowheads="1"/>
                </p:cNvSpPr>
                <p:nvPr/>
              </p:nvSpPr>
              <p:spPr bwMode="auto">
                <a:xfrm>
                  <a:off x="1730376" y="2435225"/>
                  <a:ext cx="568325" cy="3333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81" name="Freeform 167"/>
                <p:cNvSpPr/>
                <p:nvPr/>
              </p:nvSpPr>
              <p:spPr bwMode="auto">
                <a:xfrm>
                  <a:off x="1730376" y="2255838"/>
                  <a:ext cx="568325" cy="179388"/>
                </a:xfrm>
                <a:custGeom>
                  <a:avLst/>
                  <a:gdLst>
                    <a:gd name="T0" fmla="*/ 179 w 358"/>
                    <a:gd name="T1" fmla="*/ 0 h 113"/>
                    <a:gd name="T2" fmla="*/ 0 w 358"/>
                    <a:gd name="T3" fmla="*/ 113 h 113"/>
                    <a:gd name="T4" fmla="*/ 358 w 358"/>
                    <a:gd name="T5" fmla="*/ 113 h 113"/>
                    <a:gd name="T6" fmla="*/ 179 w 358"/>
                    <a:gd name="T7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8" h="113">
                      <a:moveTo>
                        <a:pt x="179" y="0"/>
                      </a:moveTo>
                      <a:lnTo>
                        <a:pt x="0" y="113"/>
                      </a:lnTo>
                      <a:lnTo>
                        <a:pt x="358" y="113"/>
                      </a:lnTo>
                      <a:lnTo>
                        <a:pt x="17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37" name="Freeform 168"/>
              <p:cNvSpPr>
                <a:spLocks noEditPoints="1"/>
              </p:cNvSpPr>
              <p:nvPr/>
            </p:nvSpPr>
            <p:spPr bwMode="auto">
              <a:xfrm>
                <a:off x="6346825" y="2713038"/>
                <a:ext cx="788988" cy="515937"/>
              </a:xfrm>
              <a:custGeom>
                <a:avLst/>
                <a:gdLst>
                  <a:gd name="T0" fmla="*/ 497 w 497"/>
                  <a:gd name="T1" fmla="*/ 0 h 325"/>
                  <a:gd name="T2" fmla="*/ 386 w 497"/>
                  <a:gd name="T3" fmla="*/ 37 h 325"/>
                  <a:gd name="T4" fmla="*/ 386 w 497"/>
                  <a:gd name="T5" fmla="*/ 210 h 325"/>
                  <a:gd name="T6" fmla="*/ 386 w 497"/>
                  <a:gd name="T7" fmla="*/ 210 h 325"/>
                  <a:gd name="T8" fmla="*/ 397 w 497"/>
                  <a:gd name="T9" fmla="*/ 209 h 325"/>
                  <a:gd name="T10" fmla="*/ 405 w 497"/>
                  <a:gd name="T11" fmla="*/ 206 h 325"/>
                  <a:gd name="T12" fmla="*/ 409 w 497"/>
                  <a:gd name="T13" fmla="*/ 204 h 325"/>
                  <a:gd name="T14" fmla="*/ 411 w 497"/>
                  <a:gd name="T15" fmla="*/ 201 h 325"/>
                  <a:gd name="T16" fmla="*/ 413 w 497"/>
                  <a:gd name="T17" fmla="*/ 197 h 325"/>
                  <a:gd name="T18" fmla="*/ 413 w 497"/>
                  <a:gd name="T19" fmla="*/ 194 h 325"/>
                  <a:gd name="T20" fmla="*/ 413 w 497"/>
                  <a:gd name="T21" fmla="*/ 118 h 325"/>
                  <a:gd name="T22" fmla="*/ 399 w 497"/>
                  <a:gd name="T23" fmla="*/ 118 h 325"/>
                  <a:gd name="T24" fmla="*/ 399 w 497"/>
                  <a:gd name="T25" fmla="*/ 86 h 325"/>
                  <a:gd name="T26" fmla="*/ 413 w 497"/>
                  <a:gd name="T27" fmla="*/ 86 h 325"/>
                  <a:gd name="T28" fmla="*/ 447 w 497"/>
                  <a:gd name="T29" fmla="*/ 86 h 325"/>
                  <a:gd name="T30" fmla="*/ 462 w 497"/>
                  <a:gd name="T31" fmla="*/ 86 h 325"/>
                  <a:gd name="T32" fmla="*/ 462 w 497"/>
                  <a:gd name="T33" fmla="*/ 118 h 325"/>
                  <a:gd name="T34" fmla="*/ 447 w 497"/>
                  <a:gd name="T35" fmla="*/ 118 h 325"/>
                  <a:gd name="T36" fmla="*/ 447 w 497"/>
                  <a:gd name="T37" fmla="*/ 194 h 325"/>
                  <a:gd name="T38" fmla="*/ 447 w 497"/>
                  <a:gd name="T39" fmla="*/ 194 h 325"/>
                  <a:gd name="T40" fmla="*/ 446 w 497"/>
                  <a:gd name="T41" fmla="*/ 204 h 325"/>
                  <a:gd name="T42" fmla="*/ 442 w 497"/>
                  <a:gd name="T43" fmla="*/ 212 h 325"/>
                  <a:gd name="T44" fmla="*/ 436 w 497"/>
                  <a:gd name="T45" fmla="*/ 220 h 325"/>
                  <a:gd name="T46" fmla="*/ 430 w 497"/>
                  <a:gd name="T47" fmla="*/ 227 h 325"/>
                  <a:gd name="T48" fmla="*/ 420 w 497"/>
                  <a:gd name="T49" fmla="*/ 232 h 325"/>
                  <a:gd name="T50" fmla="*/ 411 w 497"/>
                  <a:gd name="T51" fmla="*/ 236 h 325"/>
                  <a:gd name="T52" fmla="*/ 399 w 497"/>
                  <a:gd name="T53" fmla="*/ 239 h 325"/>
                  <a:gd name="T54" fmla="*/ 386 w 497"/>
                  <a:gd name="T55" fmla="*/ 239 h 325"/>
                  <a:gd name="T56" fmla="*/ 386 w 497"/>
                  <a:gd name="T57" fmla="*/ 289 h 325"/>
                  <a:gd name="T58" fmla="*/ 497 w 497"/>
                  <a:gd name="T59" fmla="*/ 325 h 325"/>
                  <a:gd name="T60" fmla="*/ 497 w 497"/>
                  <a:gd name="T61" fmla="*/ 0 h 325"/>
                  <a:gd name="T62" fmla="*/ 386 w 497"/>
                  <a:gd name="T63" fmla="*/ 37 h 325"/>
                  <a:gd name="T64" fmla="*/ 0 w 497"/>
                  <a:gd name="T65" fmla="*/ 163 h 325"/>
                  <a:gd name="T66" fmla="*/ 386 w 497"/>
                  <a:gd name="T67" fmla="*/ 289 h 325"/>
                  <a:gd name="T68" fmla="*/ 386 w 497"/>
                  <a:gd name="T69" fmla="*/ 239 h 325"/>
                  <a:gd name="T70" fmla="*/ 386 w 497"/>
                  <a:gd name="T71" fmla="*/ 239 h 325"/>
                  <a:gd name="T72" fmla="*/ 374 w 497"/>
                  <a:gd name="T73" fmla="*/ 239 h 325"/>
                  <a:gd name="T74" fmla="*/ 363 w 497"/>
                  <a:gd name="T75" fmla="*/ 236 h 325"/>
                  <a:gd name="T76" fmla="*/ 353 w 497"/>
                  <a:gd name="T77" fmla="*/ 232 h 325"/>
                  <a:gd name="T78" fmla="*/ 343 w 497"/>
                  <a:gd name="T79" fmla="*/ 227 h 325"/>
                  <a:gd name="T80" fmla="*/ 336 w 497"/>
                  <a:gd name="T81" fmla="*/ 220 h 325"/>
                  <a:gd name="T82" fmla="*/ 331 w 497"/>
                  <a:gd name="T83" fmla="*/ 212 h 325"/>
                  <a:gd name="T84" fmla="*/ 327 w 497"/>
                  <a:gd name="T85" fmla="*/ 204 h 325"/>
                  <a:gd name="T86" fmla="*/ 325 w 497"/>
                  <a:gd name="T87" fmla="*/ 194 h 325"/>
                  <a:gd name="T88" fmla="*/ 325 w 497"/>
                  <a:gd name="T89" fmla="*/ 118 h 325"/>
                  <a:gd name="T90" fmla="*/ 311 w 497"/>
                  <a:gd name="T91" fmla="*/ 118 h 325"/>
                  <a:gd name="T92" fmla="*/ 311 w 497"/>
                  <a:gd name="T93" fmla="*/ 86 h 325"/>
                  <a:gd name="T94" fmla="*/ 325 w 497"/>
                  <a:gd name="T95" fmla="*/ 86 h 325"/>
                  <a:gd name="T96" fmla="*/ 359 w 497"/>
                  <a:gd name="T97" fmla="*/ 86 h 325"/>
                  <a:gd name="T98" fmla="*/ 376 w 497"/>
                  <a:gd name="T99" fmla="*/ 86 h 325"/>
                  <a:gd name="T100" fmla="*/ 376 w 497"/>
                  <a:gd name="T101" fmla="*/ 118 h 325"/>
                  <a:gd name="T102" fmla="*/ 359 w 497"/>
                  <a:gd name="T103" fmla="*/ 118 h 325"/>
                  <a:gd name="T104" fmla="*/ 359 w 497"/>
                  <a:gd name="T105" fmla="*/ 194 h 325"/>
                  <a:gd name="T106" fmla="*/ 359 w 497"/>
                  <a:gd name="T107" fmla="*/ 194 h 325"/>
                  <a:gd name="T108" fmla="*/ 361 w 497"/>
                  <a:gd name="T109" fmla="*/ 197 h 325"/>
                  <a:gd name="T110" fmla="*/ 362 w 497"/>
                  <a:gd name="T111" fmla="*/ 201 h 325"/>
                  <a:gd name="T112" fmla="*/ 365 w 497"/>
                  <a:gd name="T113" fmla="*/ 204 h 325"/>
                  <a:gd name="T114" fmla="*/ 367 w 497"/>
                  <a:gd name="T115" fmla="*/ 206 h 325"/>
                  <a:gd name="T116" fmla="*/ 376 w 497"/>
                  <a:gd name="T117" fmla="*/ 209 h 325"/>
                  <a:gd name="T118" fmla="*/ 386 w 497"/>
                  <a:gd name="T119" fmla="*/ 210 h 325"/>
                  <a:gd name="T120" fmla="*/ 386 w 497"/>
                  <a:gd name="T121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7" h="325">
                    <a:moveTo>
                      <a:pt x="497" y="0"/>
                    </a:moveTo>
                    <a:lnTo>
                      <a:pt x="386" y="37"/>
                    </a:lnTo>
                    <a:lnTo>
                      <a:pt x="386" y="210"/>
                    </a:lnTo>
                    <a:lnTo>
                      <a:pt x="386" y="210"/>
                    </a:lnTo>
                    <a:lnTo>
                      <a:pt x="397" y="209"/>
                    </a:lnTo>
                    <a:lnTo>
                      <a:pt x="405" y="206"/>
                    </a:lnTo>
                    <a:lnTo>
                      <a:pt x="409" y="204"/>
                    </a:lnTo>
                    <a:lnTo>
                      <a:pt x="411" y="201"/>
                    </a:lnTo>
                    <a:lnTo>
                      <a:pt x="413" y="197"/>
                    </a:lnTo>
                    <a:lnTo>
                      <a:pt x="413" y="194"/>
                    </a:lnTo>
                    <a:lnTo>
                      <a:pt x="413" y="118"/>
                    </a:lnTo>
                    <a:lnTo>
                      <a:pt x="399" y="118"/>
                    </a:lnTo>
                    <a:lnTo>
                      <a:pt x="399" y="86"/>
                    </a:lnTo>
                    <a:lnTo>
                      <a:pt x="413" y="86"/>
                    </a:lnTo>
                    <a:lnTo>
                      <a:pt x="447" y="86"/>
                    </a:lnTo>
                    <a:lnTo>
                      <a:pt x="462" y="86"/>
                    </a:lnTo>
                    <a:lnTo>
                      <a:pt x="462" y="118"/>
                    </a:lnTo>
                    <a:lnTo>
                      <a:pt x="447" y="118"/>
                    </a:lnTo>
                    <a:lnTo>
                      <a:pt x="447" y="194"/>
                    </a:lnTo>
                    <a:lnTo>
                      <a:pt x="447" y="194"/>
                    </a:lnTo>
                    <a:lnTo>
                      <a:pt x="446" y="204"/>
                    </a:lnTo>
                    <a:lnTo>
                      <a:pt x="442" y="212"/>
                    </a:lnTo>
                    <a:lnTo>
                      <a:pt x="436" y="220"/>
                    </a:lnTo>
                    <a:lnTo>
                      <a:pt x="430" y="227"/>
                    </a:lnTo>
                    <a:lnTo>
                      <a:pt x="420" y="232"/>
                    </a:lnTo>
                    <a:lnTo>
                      <a:pt x="411" y="236"/>
                    </a:lnTo>
                    <a:lnTo>
                      <a:pt x="399" y="239"/>
                    </a:lnTo>
                    <a:lnTo>
                      <a:pt x="386" y="239"/>
                    </a:lnTo>
                    <a:lnTo>
                      <a:pt x="386" y="289"/>
                    </a:lnTo>
                    <a:lnTo>
                      <a:pt x="497" y="325"/>
                    </a:lnTo>
                    <a:lnTo>
                      <a:pt x="497" y="0"/>
                    </a:lnTo>
                    <a:close/>
                    <a:moveTo>
                      <a:pt x="386" y="37"/>
                    </a:moveTo>
                    <a:lnTo>
                      <a:pt x="0" y="163"/>
                    </a:lnTo>
                    <a:lnTo>
                      <a:pt x="386" y="289"/>
                    </a:lnTo>
                    <a:lnTo>
                      <a:pt x="386" y="239"/>
                    </a:lnTo>
                    <a:lnTo>
                      <a:pt x="386" y="239"/>
                    </a:lnTo>
                    <a:lnTo>
                      <a:pt x="374" y="239"/>
                    </a:lnTo>
                    <a:lnTo>
                      <a:pt x="363" y="236"/>
                    </a:lnTo>
                    <a:lnTo>
                      <a:pt x="353" y="232"/>
                    </a:lnTo>
                    <a:lnTo>
                      <a:pt x="343" y="227"/>
                    </a:lnTo>
                    <a:lnTo>
                      <a:pt x="336" y="220"/>
                    </a:lnTo>
                    <a:lnTo>
                      <a:pt x="331" y="212"/>
                    </a:lnTo>
                    <a:lnTo>
                      <a:pt x="327" y="204"/>
                    </a:lnTo>
                    <a:lnTo>
                      <a:pt x="325" y="194"/>
                    </a:lnTo>
                    <a:lnTo>
                      <a:pt x="325" y="118"/>
                    </a:lnTo>
                    <a:lnTo>
                      <a:pt x="311" y="118"/>
                    </a:lnTo>
                    <a:lnTo>
                      <a:pt x="311" y="86"/>
                    </a:lnTo>
                    <a:lnTo>
                      <a:pt x="325" y="86"/>
                    </a:lnTo>
                    <a:lnTo>
                      <a:pt x="359" y="86"/>
                    </a:lnTo>
                    <a:lnTo>
                      <a:pt x="376" y="86"/>
                    </a:lnTo>
                    <a:lnTo>
                      <a:pt x="376" y="118"/>
                    </a:lnTo>
                    <a:lnTo>
                      <a:pt x="359" y="118"/>
                    </a:lnTo>
                    <a:lnTo>
                      <a:pt x="359" y="194"/>
                    </a:lnTo>
                    <a:lnTo>
                      <a:pt x="359" y="194"/>
                    </a:lnTo>
                    <a:lnTo>
                      <a:pt x="361" y="197"/>
                    </a:lnTo>
                    <a:lnTo>
                      <a:pt x="362" y="201"/>
                    </a:lnTo>
                    <a:lnTo>
                      <a:pt x="365" y="204"/>
                    </a:lnTo>
                    <a:lnTo>
                      <a:pt x="367" y="206"/>
                    </a:lnTo>
                    <a:lnTo>
                      <a:pt x="376" y="209"/>
                    </a:lnTo>
                    <a:lnTo>
                      <a:pt x="386" y="210"/>
                    </a:lnTo>
                    <a:lnTo>
                      <a:pt x="386" y="3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38" name="Freeform 169"/>
              <p:cNvSpPr>
                <a:spLocks noEditPoints="1"/>
              </p:cNvSpPr>
              <p:nvPr/>
            </p:nvSpPr>
            <p:spPr bwMode="auto">
              <a:xfrm>
                <a:off x="5210175" y="3281363"/>
                <a:ext cx="185738" cy="320675"/>
              </a:xfrm>
              <a:custGeom>
                <a:avLst/>
                <a:gdLst>
                  <a:gd name="T0" fmla="*/ 178932372 w 117"/>
                  <a:gd name="T1" fmla="*/ 428426631 h 202"/>
                  <a:gd name="T2" fmla="*/ 201613040 w 117"/>
                  <a:gd name="T3" fmla="*/ 435987892 h 202"/>
                  <a:gd name="T4" fmla="*/ 214214695 w 117"/>
                  <a:gd name="T5" fmla="*/ 456149136 h 202"/>
                  <a:gd name="T6" fmla="*/ 214214695 w 117"/>
                  <a:gd name="T7" fmla="*/ 473789430 h 202"/>
                  <a:gd name="T8" fmla="*/ 201613040 w 117"/>
                  <a:gd name="T9" fmla="*/ 501511934 h 202"/>
                  <a:gd name="T10" fmla="*/ 189013022 w 117"/>
                  <a:gd name="T11" fmla="*/ 509071607 h 202"/>
                  <a:gd name="T12" fmla="*/ 178932372 w 117"/>
                  <a:gd name="T13" fmla="*/ 428426631 h 202"/>
                  <a:gd name="T14" fmla="*/ 178932372 w 117"/>
                  <a:gd name="T15" fmla="*/ 395665305 h 202"/>
                  <a:gd name="T16" fmla="*/ 178932372 w 117"/>
                  <a:gd name="T17" fmla="*/ 171370623 h 202"/>
                  <a:gd name="T18" fmla="*/ 201613040 w 117"/>
                  <a:gd name="T19" fmla="*/ 194052816 h 202"/>
                  <a:gd name="T20" fmla="*/ 214214695 w 117"/>
                  <a:gd name="T21" fmla="*/ 229335042 h 202"/>
                  <a:gd name="T22" fmla="*/ 231855038 w 117"/>
                  <a:gd name="T23" fmla="*/ 292338136 h 202"/>
                  <a:gd name="T24" fmla="*/ 236895363 w 117"/>
                  <a:gd name="T25" fmla="*/ 302418758 h 202"/>
                  <a:gd name="T26" fmla="*/ 252016337 w 117"/>
                  <a:gd name="T27" fmla="*/ 317539691 h 202"/>
                  <a:gd name="T28" fmla="*/ 277217961 w 117"/>
                  <a:gd name="T29" fmla="*/ 320060640 h 202"/>
                  <a:gd name="T30" fmla="*/ 294859891 w 117"/>
                  <a:gd name="T31" fmla="*/ 365423439 h 202"/>
                  <a:gd name="T32" fmla="*/ 166330766 w 117"/>
                  <a:gd name="T33" fmla="*/ 428426631 h 202"/>
                  <a:gd name="T34" fmla="*/ 178932372 w 117"/>
                  <a:gd name="T35" fmla="*/ 428426631 h 202"/>
                  <a:gd name="T36" fmla="*/ 178932372 w 117"/>
                  <a:gd name="T37" fmla="*/ 509071607 h 202"/>
                  <a:gd name="T38" fmla="*/ 153730748 w 117"/>
                  <a:gd name="T39" fmla="*/ 501511934 h 202"/>
                  <a:gd name="T40" fmla="*/ 141129143 w 117"/>
                  <a:gd name="T41" fmla="*/ 476310380 h 202"/>
                  <a:gd name="T42" fmla="*/ 141129143 w 117"/>
                  <a:gd name="T43" fmla="*/ 463708808 h 202"/>
                  <a:gd name="T44" fmla="*/ 153730748 w 117"/>
                  <a:gd name="T45" fmla="*/ 435987892 h 202"/>
                  <a:gd name="T46" fmla="*/ 166330766 w 117"/>
                  <a:gd name="T47" fmla="*/ 428426631 h 202"/>
                  <a:gd name="T48" fmla="*/ 178932372 w 117"/>
                  <a:gd name="T49" fmla="*/ 171370623 h 202"/>
                  <a:gd name="T50" fmla="*/ 151209792 w 117"/>
                  <a:gd name="T51" fmla="*/ 156249690 h 202"/>
                  <a:gd name="T52" fmla="*/ 118448475 w 117"/>
                  <a:gd name="T53" fmla="*/ 153730328 h 202"/>
                  <a:gd name="T54" fmla="*/ 85685546 w 117"/>
                  <a:gd name="T55" fmla="*/ 20161250 h 202"/>
                  <a:gd name="T56" fmla="*/ 73085527 w 117"/>
                  <a:gd name="T57" fmla="*/ 2520950 h 202"/>
                  <a:gd name="T58" fmla="*/ 47883891 w 117"/>
                  <a:gd name="T59" fmla="*/ 0 h 202"/>
                  <a:gd name="T60" fmla="*/ 37803242 w 117"/>
                  <a:gd name="T61" fmla="*/ 2520950 h 202"/>
                  <a:gd name="T62" fmla="*/ 25201630 w 117"/>
                  <a:gd name="T63" fmla="*/ 22682199 h 202"/>
                  <a:gd name="T64" fmla="*/ 60483922 w 117"/>
                  <a:gd name="T65" fmla="*/ 166330312 h 202"/>
                  <a:gd name="T66" fmla="*/ 47883891 w 117"/>
                  <a:gd name="T67" fmla="*/ 176410934 h 202"/>
                  <a:gd name="T68" fmla="*/ 27722592 w 117"/>
                  <a:gd name="T69" fmla="*/ 196572178 h 202"/>
                  <a:gd name="T70" fmla="*/ 15120980 w 117"/>
                  <a:gd name="T71" fmla="*/ 229335042 h 202"/>
                  <a:gd name="T72" fmla="*/ 10080653 w 117"/>
                  <a:gd name="T73" fmla="*/ 262096270 h 202"/>
                  <a:gd name="T74" fmla="*/ 15120980 w 117"/>
                  <a:gd name="T75" fmla="*/ 279738152 h 202"/>
                  <a:gd name="T76" fmla="*/ 30241961 w 117"/>
                  <a:gd name="T77" fmla="*/ 347781557 h 202"/>
                  <a:gd name="T78" fmla="*/ 30241961 w 117"/>
                  <a:gd name="T79" fmla="*/ 357862179 h 202"/>
                  <a:gd name="T80" fmla="*/ 25201630 w 117"/>
                  <a:gd name="T81" fmla="*/ 375504061 h 202"/>
                  <a:gd name="T82" fmla="*/ 7561284 w 117"/>
                  <a:gd name="T83" fmla="*/ 393144355 h 202"/>
                  <a:gd name="T84" fmla="*/ 15120980 w 117"/>
                  <a:gd name="T85" fmla="*/ 441028203 h 202"/>
                  <a:gd name="T86" fmla="*/ 178932372 w 117"/>
                  <a:gd name="T87" fmla="*/ 171370623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7"/>
                  <a:gd name="T133" fmla="*/ 0 h 202"/>
                  <a:gd name="T134" fmla="*/ 117 w 117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7" h="202">
                    <a:moveTo>
                      <a:pt x="71" y="170"/>
                    </a:moveTo>
                    <a:lnTo>
                      <a:pt x="71" y="170"/>
                    </a:lnTo>
                    <a:lnTo>
                      <a:pt x="76" y="170"/>
                    </a:lnTo>
                    <a:lnTo>
                      <a:pt x="80" y="173"/>
                    </a:lnTo>
                    <a:lnTo>
                      <a:pt x="84" y="177"/>
                    </a:lnTo>
                    <a:lnTo>
                      <a:pt x="85" y="181"/>
                    </a:lnTo>
                    <a:lnTo>
                      <a:pt x="85" y="188"/>
                    </a:lnTo>
                    <a:lnTo>
                      <a:pt x="84" y="193"/>
                    </a:lnTo>
                    <a:lnTo>
                      <a:pt x="80" y="199"/>
                    </a:lnTo>
                    <a:lnTo>
                      <a:pt x="75" y="202"/>
                    </a:lnTo>
                    <a:lnTo>
                      <a:pt x="71" y="202"/>
                    </a:lnTo>
                    <a:lnTo>
                      <a:pt x="71" y="170"/>
                    </a:lnTo>
                    <a:close/>
                    <a:moveTo>
                      <a:pt x="71" y="157"/>
                    </a:moveTo>
                    <a:lnTo>
                      <a:pt x="71" y="68"/>
                    </a:lnTo>
                    <a:lnTo>
                      <a:pt x="76" y="72"/>
                    </a:lnTo>
                    <a:lnTo>
                      <a:pt x="80" y="77"/>
                    </a:lnTo>
                    <a:lnTo>
                      <a:pt x="83" y="84"/>
                    </a:lnTo>
                    <a:lnTo>
                      <a:pt x="85" y="91"/>
                    </a:lnTo>
                    <a:lnTo>
                      <a:pt x="92" y="116"/>
                    </a:lnTo>
                    <a:lnTo>
                      <a:pt x="94" y="120"/>
                    </a:lnTo>
                    <a:lnTo>
                      <a:pt x="96" y="123"/>
                    </a:lnTo>
                    <a:lnTo>
                      <a:pt x="100" y="126"/>
                    </a:lnTo>
                    <a:lnTo>
                      <a:pt x="103" y="127"/>
                    </a:lnTo>
                    <a:lnTo>
                      <a:pt x="110" y="127"/>
                    </a:lnTo>
                    <a:lnTo>
                      <a:pt x="112" y="127"/>
                    </a:lnTo>
                    <a:lnTo>
                      <a:pt x="117" y="145"/>
                    </a:lnTo>
                    <a:lnTo>
                      <a:pt x="71" y="157"/>
                    </a:lnTo>
                    <a:close/>
                    <a:moveTo>
                      <a:pt x="66" y="170"/>
                    </a:moveTo>
                    <a:lnTo>
                      <a:pt x="66" y="170"/>
                    </a:lnTo>
                    <a:lnTo>
                      <a:pt x="71" y="170"/>
                    </a:lnTo>
                    <a:lnTo>
                      <a:pt x="71" y="202"/>
                    </a:lnTo>
                    <a:lnTo>
                      <a:pt x="65" y="200"/>
                    </a:lnTo>
                    <a:lnTo>
                      <a:pt x="61" y="199"/>
                    </a:lnTo>
                    <a:lnTo>
                      <a:pt x="57" y="195"/>
                    </a:lnTo>
                    <a:lnTo>
                      <a:pt x="56" y="189"/>
                    </a:lnTo>
                    <a:lnTo>
                      <a:pt x="56" y="184"/>
                    </a:lnTo>
                    <a:lnTo>
                      <a:pt x="57" y="179"/>
                    </a:lnTo>
                    <a:lnTo>
                      <a:pt x="61" y="173"/>
                    </a:lnTo>
                    <a:lnTo>
                      <a:pt x="66" y="170"/>
                    </a:lnTo>
                    <a:close/>
                    <a:moveTo>
                      <a:pt x="71" y="68"/>
                    </a:moveTo>
                    <a:lnTo>
                      <a:pt x="71" y="68"/>
                    </a:lnTo>
                    <a:lnTo>
                      <a:pt x="65" y="65"/>
                    </a:lnTo>
                    <a:lnTo>
                      <a:pt x="60" y="62"/>
                    </a:lnTo>
                    <a:lnTo>
                      <a:pt x="54" y="61"/>
                    </a:lnTo>
                    <a:lnTo>
                      <a:pt x="47" y="61"/>
                    </a:lnTo>
                    <a:lnTo>
                      <a:pt x="34" y="8"/>
                    </a:lnTo>
                    <a:lnTo>
                      <a:pt x="31" y="4"/>
                    </a:lnTo>
                    <a:lnTo>
                      <a:pt x="29" y="1"/>
                    </a:lnTo>
                    <a:lnTo>
                      <a:pt x="24" y="0"/>
                    </a:lnTo>
                    <a:lnTo>
                      <a:pt x="19" y="0"/>
                    </a:lnTo>
                    <a:lnTo>
                      <a:pt x="15" y="1"/>
                    </a:lnTo>
                    <a:lnTo>
                      <a:pt x="12" y="5"/>
                    </a:lnTo>
                    <a:lnTo>
                      <a:pt x="10" y="9"/>
                    </a:lnTo>
                    <a:lnTo>
                      <a:pt x="11" y="15"/>
                    </a:lnTo>
                    <a:lnTo>
                      <a:pt x="24" y="66"/>
                    </a:lnTo>
                    <a:lnTo>
                      <a:pt x="19" y="70"/>
                    </a:lnTo>
                    <a:lnTo>
                      <a:pt x="15" y="74"/>
                    </a:lnTo>
                    <a:lnTo>
                      <a:pt x="11" y="78"/>
                    </a:lnTo>
                    <a:lnTo>
                      <a:pt x="7" y="84"/>
                    </a:lnTo>
                    <a:lnTo>
                      <a:pt x="6" y="91"/>
                    </a:lnTo>
                    <a:lnTo>
                      <a:pt x="4" y="96"/>
                    </a:lnTo>
                    <a:lnTo>
                      <a:pt x="4" y="104"/>
                    </a:lnTo>
                    <a:lnTo>
                      <a:pt x="6" y="111"/>
                    </a:lnTo>
                    <a:lnTo>
                      <a:pt x="12" y="138"/>
                    </a:lnTo>
                    <a:lnTo>
                      <a:pt x="12" y="142"/>
                    </a:lnTo>
                    <a:lnTo>
                      <a:pt x="12" y="146"/>
                    </a:lnTo>
                    <a:lnTo>
                      <a:pt x="10" y="149"/>
                    </a:lnTo>
                    <a:lnTo>
                      <a:pt x="8" y="152"/>
                    </a:lnTo>
                    <a:lnTo>
                      <a:pt x="3" y="156"/>
                    </a:lnTo>
                    <a:lnTo>
                      <a:pt x="0" y="157"/>
                    </a:lnTo>
                    <a:lnTo>
                      <a:pt x="6" y="175"/>
                    </a:lnTo>
                    <a:lnTo>
                      <a:pt x="71" y="157"/>
                    </a:lnTo>
                    <a:lnTo>
                      <a:pt x="71" y="6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39" name="Freeform 170"/>
              <p:cNvSpPr>
                <a:spLocks noEditPoints="1"/>
              </p:cNvSpPr>
              <p:nvPr/>
            </p:nvSpPr>
            <p:spPr bwMode="auto">
              <a:xfrm>
                <a:off x="6643688" y="2171700"/>
                <a:ext cx="369887" cy="455613"/>
              </a:xfrm>
              <a:custGeom>
                <a:avLst/>
                <a:gdLst>
                  <a:gd name="T0" fmla="*/ 413305057 w 233"/>
                  <a:gd name="T1" fmla="*/ 0 h 287"/>
                  <a:gd name="T2" fmla="*/ 587196451 w 233"/>
                  <a:gd name="T3" fmla="*/ 624999368 h 287"/>
                  <a:gd name="T4" fmla="*/ 544353070 w 233"/>
                  <a:gd name="T5" fmla="*/ 705644423 h 287"/>
                  <a:gd name="T6" fmla="*/ 413305057 w 233"/>
                  <a:gd name="T7" fmla="*/ 569555894 h 287"/>
                  <a:gd name="T8" fmla="*/ 451108233 w 233"/>
                  <a:gd name="T9" fmla="*/ 549394630 h 287"/>
                  <a:gd name="T10" fmla="*/ 488909722 w 233"/>
                  <a:gd name="T11" fmla="*/ 481351159 h 287"/>
                  <a:gd name="T12" fmla="*/ 488909722 w 233"/>
                  <a:gd name="T13" fmla="*/ 395665690 h 287"/>
                  <a:gd name="T14" fmla="*/ 448587287 w 233"/>
                  <a:gd name="T15" fmla="*/ 372983475 h 287"/>
                  <a:gd name="T16" fmla="*/ 413305057 w 233"/>
                  <a:gd name="T17" fmla="*/ 297378737 h 287"/>
                  <a:gd name="T18" fmla="*/ 420866407 w 233"/>
                  <a:gd name="T19" fmla="*/ 529233367 h 287"/>
                  <a:gd name="T20" fmla="*/ 453627591 w 233"/>
                  <a:gd name="T21" fmla="*/ 441028632 h 287"/>
                  <a:gd name="T22" fmla="*/ 441027624 w 233"/>
                  <a:gd name="T23" fmla="*/ 403225370 h 287"/>
                  <a:gd name="T24" fmla="*/ 413305057 w 233"/>
                  <a:gd name="T25" fmla="*/ 403225370 h 287"/>
                  <a:gd name="T26" fmla="*/ 335181133 w 233"/>
                  <a:gd name="T27" fmla="*/ 35282224 h 287"/>
                  <a:gd name="T28" fmla="*/ 413305057 w 233"/>
                  <a:gd name="T29" fmla="*/ 297378737 h 287"/>
                  <a:gd name="T30" fmla="*/ 342740796 w 233"/>
                  <a:gd name="T31" fmla="*/ 279738425 h 287"/>
                  <a:gd name="T32" fmla="*/ 335181133 w 233"/>
                  <a:gd name="T33" fmla="*/ 723286322 h 287"/>
                  <a:gd name="T34" fmla="*/ 352821405 w 233"/>
                  <a:gd name="T35" fmla="*/ 564515578 h 287"/>
                  <a:gd name="T36" fmla="*/ 413305057 w 233"/>
                  <a:gd name="T37" fmla="*/ 723286322 h 287"/>
                  <a:gd name="T38" fmla="*/ 385584177 w 233"/>
                  <a:gd name="T39" fmla="*/ 506552739 h 287"/>
                  <a:gd name="T40" fmla="*/ 393143840 w 233"/>
                  <a:gd name="T41" fmla="*/ 529233367 h 287"/>
                  <a:gd name="T42" fmla="*/ 413305057 w 233"/>
                  <a:gd name="T43" fmla="*/ 403225370 h 287"/>
                  <a:gd name="T44" fmla="*/ 241934709 w 233"/>
                  <a:gd name="T45" fmla="*/ 0 h 287"/>
                  <a:gd name="T46" fmla="*/ 335181133 w 233"/>
                  <a:gd name="T47" fmla="*/ 277217473 h 287"/>
                  <a:gd name="T48" fmla="*/ 259576568 w 233"/>
                  <a:gd name="T49" fmla="*/ 289819057 h 287"/>
                  <a:gd name="T50" fmla="*/ 241934709 w 233"/>
                  <a:gd name="T51" fmla="*/ 723286322 h 287"/>
                  <a:gd name="T52" fmla="*/ 332660187 w 233"/>
                  <a:gd name="T53" fmla="*/ 498991471 h 287"/>
                  <a:gd name="T54" fmla="*/ 335181133 w 233"/>
                  <a:gd name="T55" fmla="*/ 549394630 h 287"/>
                  <a:gd name="T56" fmla="*/ 254536263 w 233"/>
                  <a:gd name="T57" fmla="*/ 425907685 h 287"/>
                  <a:gd name="T58" fmla="*/ 241934709 w 233"/>
                  <a:gd name="T59" fmla="*/ 403225370 h 287"/>
                  <a:gd name="T60" fmla="*/ 241934709 w 233"/>
                  <a:gd name="T61" fmla="*/ 335181899 h 287"/>
                  <a:gd name="T62" fmla="*/ 206652529 w 233"/>
                  <a:gd name="T63" fmla="*/ 35282224 h 287"/>
                  <a:gd name="T64" fmla="*/ 241934709 w 233"/>
                  <a:gd name="T65" fmla="*/ 304940004 h 287"/>
                  <a:gd name="T66" fmla="*/ 206652529 w 233"/>
                  <a:gd name="T67" fmla="*/ 126007947 h 287"/>
                  <a:gd name="T68" fmla="*/ 206652529 w 233"/>
                  <a:gd name="T69" fmla="*/ 413306002 h 287"/>
                  <a:gd name="T70" fmla="*/ 241934709 w 233"/>
                  <a:gd name="T71" fmla="*/ 569555894 h 287"/>
                  <a:gd name="T72" fmla="*/ 226813796 w 233"/>
                  <a:gd name="T73" fmla="*/ 362902843 h 287"/>
                  <a:gd name="T74" fmla="*/ 100806112 w 233"/>
                  <a:gd name="T75" fmla="*/ 0 h 287"/>
                  <a:gd name="T76" fmla="*/ 68044927 w 233"/>
                  <a:gd name="T77" fmla="*/ 37803175 h 287"/>
                  <a:gd name="T78" fmla="*/ 42843393 w 233"/>
                  <a:gd name="T79" fmla="*/ 78125715 h 287"/>
                  <a:gd name="T80" fmla="*/ 206652529 w 233"/>
                  <a:gd name="T81" fmla="*/ 126007947 h 287"/>
                  <a:gd name="T82" fmla="*/ 153730127 w 233"/>
                  <a:gd name="T83" fmla="*/ 390625374 h 287"/>
                  <a:gd name="T84" fmla="*/ 95765808 w 233"/>
                  <a:gd name="T85" fmla="*/ 403225370 h 287"/>
                  <a:gd name="T86" fmla="*/ 73085232 w 233"/>
                  <a:gd name="T87" fmla="*/ 438507681 h 287"/>
                  <a:gd name="T88" fmla="*/ 100806112 w 233"/>
                  <a:gd name="T89" fmla="*/ 461189896 h 287"/>
                  <a:gd name="T90" fmla="*/ 115927050 w 233"/>
                  <a:gd name="T91" fmla="*/ 451109264 h 287"/>
                  <a:gd name="T92" fmla="*/ 113407692 w 233"/>
                  <a:gd name="T93" fmla="*/ 433467365 h 287"/>
                  <a:gd name="T94" fmla="*/ 143649518 w 233"/>
                  <a:gd name="T95" fmla="*/ 413306002 h 287"/>
                  <a:gd name="T96" fmla="*/ 120967354 w 233"/>
                  <a:gd name="T97" fmla="*/ 491431791 h 287"/>
                  <a:gd name="T98" fmla="*/ 103327058 w 233"/>
                  <a:gd name="T99" fmla="*/ 587197793 h 287"/>
                  <a:gd name="T100" fmla="*/ 133568909 w 233"/>
                  <a:gd name="T101" fmla="*/ 614918737 h 287"/>
                  <a:gd name="T102" fmla="*/ 151209181 w 233"/>
                  <a:gd name="T103" fmla="*/ 594757473 h 287"/>
                  <a:gd name="T104" fmla="*/ 183971953 w 233"/>
                  <a:gd name="T105" fmla="*/ 451109264 h 287"/>
                  <a:gd name="T106" fmla="*/ 100806112 w 233"/>
                  <a:gd name="T107" fmla="*/ 723286322 h 287"/>
                  <a:gd name="T108" fmla="*/ 32762785 w 233"/>
                  <a:gd name="T109" fmla="*/ 693044427 h 287"/>
                  <a:gd name="T110" fmla="*/ 0 w 233"/>
                  <a:gd name="T111" fmla="*/ 98286978 h 287"/>
                  <a:gd name="T112" fmla="*/ 32762785 w 233"/>
                  <a:gd name="T113" fmla="*/ 30241908 h 287"/>
                  <a:gd name="T114" fmla="*/ 100806112 w 233"/>
                  <a:gd name="T115" fmla="*/ 0 h 28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3"/>
                  <a:gd name="T175" fmla="*/ 0 h 287"/>
                  <a:gd name="T176" fmla="*/ 233 w 233"/>
                  <a:gd name="T177" fmla="*/ 287 h 28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3" h="287">
                    <a:moveTo>
                      <a:pt x="164" y="0"/>
                    </a:moveTo>
                    <a:lnTo>
                      <a:pt x="233" y="0"/>
                    </a:lnTo>
                    <a:lnTo>
                      <a:pt x="233" y="14"/>
                    </a:lnTo>
                    <a:lnTo>
                      <a:pt x="164" y="14"/>
                    </a:lnTo>
                    <a:lnTo>
                      <a:pt x="164" y="0"/>
                    </a:lnTo>
                    <a:close/>
                    <a:moveTo>
                      <a:pt x="164" y="50"/>
                    </a:moveTo>
                    <a:lnTo>
                      <a:pt x="233" y="50"/>
                    </a:lnTo>
                    <a:lnTo>
                      <a:pt x="233" y="248"/>
                    </a:lnTo>
                    <a:lnTo>
                      <a:pt x="232" y="256"/>
                    </a:lnTo>
                    <a:lnTo>
                      <a:pt x="229" y="263"/>
                    </a:lnTo>
                    <a:lnTo>
                      <a:pt x="226" y="270"/>
                    </a:lnTo>
                    <a:lnTo>
                      <a:pt x="221" y="275"/>
                    </a:lnTo>
                    <a:lnTo>
                      <a:pt x="216" y="280"/>
                    </a:lnTo>
                    <a:lnTo>
                      <a:pt x="209" y="285"/>
                    </a:lnTo>
                    <a:lnTo>
                      <a:pt x="202" y="286"/>
                    </a:lnTo>
                    <a:lnTo>
                      <a:pt x="194" y="287"/>
                    </a:lnTo>
                    <a:lnTo>
                      <a:pt x="164" y="287"/>
                    </a:lnTo>
                    <a:lnTo>
                      <a:pt x="164" y="226"/>
                    </a:lnTo>
                    <a:lnTo>
                      <a:pt x="168" y="225"/>
                    </a:lnTo>
                    <a:lnTo>
                      <a:pt x="174" y="222"/>
                    </a:lnTo>
                    <a:lnTo>
                      <a:pt x="179" y="218"/>
                    </a:lnTo>
                    <a:lnTo>
                      <a:pt x="183" y="213"/>
                    </a:lnTo>
                    <a:lnTo>
                      <a:pt x="187" y="207"/>
                    </a:lnTo>
                    <a:lnTo>
                      <a:pt x="191" y="199"/>
                    </a:lnTo>
                    <a:lnTo>
                      <a:pt x="194" y="191"/>
                    </a:lnTo>
                    <a:lnTo>
                      <a:pt x="195" y="183"/>
                    </a:lnTo>
                    <a:lnTo>
                      <a:pt x="195" y="175"/>
                    </a:lnTo>
                    <a:lnTo>
                      <a:pt x="195" y="163"/>
                    </a:lnTo>
                    <a:lnTo>
                      <a:pt x="194" y="157"/>
                    </a:lnTo>
                    <a:lnTo>
                      <a:pt x="191" y="155"/>
                    </a:lnTo>
                    <a:lnTo>
                      <a:pt x="189" y="151"/>
                    </a:lnTo>
                    <a:lnTo>
                      <a:pt x="186" y="149"/>
                    </a:lnTo>
                    <a:lnTo>
                      <a:pt x="182" y="148"/>
                    </a:lnTo>
                    <a:lnTo>
                      <a:pt x="178" y="148"/>
                    </a:lnTo>
                    <a:lnTo>
                      <a:pt x="171" y="149"/>
                    </a:lnTo>
                    <a:lnTo>
                      <a:pt x="164" y="152"/>
                    </a:lnTo>
                    <a:lnTo>
                      <a:pt x="172" y="117"/>
                    </a:lnTo>
                    <a:lnTo>
                      <a:pt x="164" y="118"/>
                    </a:lnTo>
                    <a:lnTo>
                      <a:pt x="164" y="50"/>
                    </a:lnTo>
                    <a:close/>
                    <a:moveTo>
                      <a:pt x="164" y="211"/>
                    </a:moveTo>
                    <a:lnTo>
                      <a:pt x="164" y="211"/>
                    </a:lnTo>
                    <a:lnTo>
                      <a:pt x="167" y="210"/>
                    </a:lnTo>
                    <a:lnTo>
                      <a:pt x="170" y="207"/>
                    </a:lnTo>
                    <a:lnTo>
                      <a:pt x="175" y="199"/>
                    </a:lnTo>
                    <a:lnTo>
                      <a:pt x="179" y="187"/>
                    </a:lnTo>
                    <a:lnTo>
                      <a:pt x="180" y="175"/>
                    </a:lnTo>
                    <a:lnTo>
                      <a:pt x="179" y="165"/>
                    </a:lnTo>
                    <a:lnTo>
                      <a:pt x="178" y="163"/>
                    </a:lnTo>
                    <a:lnTo>
                      <a:pt x="175" y="160"/>
                    </a:lnTo>
                    <a:lnTo>
                      <a:pt x="172" y="159"/>
                    </a:lnTo>
                    <a:lnTo>
                      <a:pt x="167" y="159"/>
                    </a:lnTo>
                    <a:lnTo>
                      <a:pt x="164" y="160"/>
                    </a:lnTo>
                    <a:lnTo>
                      <a:pt x="164" y="211"/>
                    </a:lnTo>
                    <a:close/>
                    <a:moveTo>
                      <a:pt x="133" y="0"/>
                    </a:moveTo>
                    <a:lnTo>
                      <a:pt x="164" y="0"/>
                    </a:lnTo>
                    <a:lnTo>
                      <a:pt x="164" y="14"/>
                    </a:lnTo>
                    <a:lnTo>
                      <a:pt x="133" y="14"/>
                    </a:lnTo>
                    <a:lnTo>
                      <a:pt x="133" y="0"/>
                    </a:lnTo>
                    <a:close/>
                    <a:moveTo>
                      <a:pt x="133" y="50"/>
                    </a:moveTo>
                    <a:lnTo>
                      <a:pt x="164" y="50"/>
                    </a:lnTo>
                    <a:lnTo>
                      <a:pt x="164" y="118"/>
                    </a:lnTo>
                    <a:lnTo>
                      <a:pt x="149" y="119"/>
                    </a:lnTo>
                    <a:lnTo>
                      <a:pt x="133" y="192"/>
                    </a:lnTo>
                    <a:lnTo>
                      <a:pt x="133" y="122"/>
                    </a:lnTo>
                    <a:lnTo>
                      <a:pt x="136" y="111"/>
                    </a:lnTo>
                    <a:lnTo>
                      <a:pt x="133" y="110"/>
                    </a:lnTo>
                    <a:lnTo>
                      <a:pt x="133" y="50"/>
                    </a:lnTo>
                    <a:close/>
                    <a:moveTo>
                      <a:pt x="164" y="287"/>
                    </a:moveTo>
                    <a:lnTo>
                      <a:pt x="133" y="287"/>
                    </a:lnTo>
                    <a:lnTo>
                      <a:pt x="133" y="218"/>
                    </a:lnTo>
                    <a:lnTo>
                      <a:pt x="137" y="222"/>
                    </a:lnTo>
                    <a:lnTo>
                      <a:pt x="140" y="224"/>
                    </a:lnTo>
                    <a:lnTo>
                      <a:pt x="143" y="226"/>
                    </a:lnTo>
                    <a:lnTo>
                      <a:pt x="152" y="228"/>
                    </a:lnTo>
                    <a:lnTo>
                      <a:pt x="164" y="226"/>
                    </a:lnTo>
                    <a:lnTo>
                      <a:pt x="164" y="287"/>
                    </a:lnTo>
                    <a:close/>
                    <a:moveTo>
                      <a:pt x="164" y="160"/>
                    </a:moveTo>
                    <a:lnTo>
                      <a:pt x="164" y="160"/>
                    </a:lnTo>
                    <a:lnTo>
                      <a:pt x="163" y="161"/>
                    </a:lnTo>
                    <a:lnTo>
                      <a:pt x="153" y="201"/>
                    </a:lnTo>
                    <a:lnTo>
                      <a:pt x="153" y="205"/>
                    </a:lnTo>
                    <a:lnTo>
                      <a:pt x="153" y="207"/>
                    </a:lnTo>
                    <a:lnTo>
                      <a:pt x="156" y="210"/>
                    </a:lnTo>
                    <a:lnTo>
                      <a:pt x="159" y="211"/>
                    </a:lnTo>
                    <a:lnTo>
                      <a:pt x="161" y="211"/>
                    </a:lnTo>
                    <a:lnTo>
                      <a:pt x="164" y="211"/>
                    </a:lnTo>
                    <a:lnTo>
                      <a:pt x="164" y="160"/>
                    </a:lnTo>
                    <a:close/>
                    <a:moveTo>
                      <a:pt x="96" y="0"/>
                    </a:moveTo>
                    <a:lnTo>
                      <a:pt x="133" y="0"/>
                    </a:lnTo>
                    <a:lnTo>
                      <a:pt x="133" y="14"/>
                    </a:lnTo>
                    <a:lnTo>
                      <a:pt x="96" y="14"/>
                    </a:lnTo>
                    <a:lnTo>
                      <a:pt x="96" y="0"/>
                    </a:lnTo>
                    <a:close/>
                    <a:moveTo>
                      <a:pt x="96" y="50"/>
                    </a:moveTo>
                    <a:lnTo>
                      <a:pt x="133" y="50"/>
                    </a:lnTo>
                    <a:lnTo>
                      <a:pt x="133" y="110"/>
                    </a:lnTo>
                    <a:lnTo>
                      <a:pt x="124" y="109"/>
                    </a:lnTo>
                    <a:lnTo>
                      <a:pt x="117" y="110"/>
                    </a:lnTo>
                    <a:lnTo>
                      <a:pt x="110" y="111"/>
                    </a:lnTo>
                    <a:lnTo>
                      <a:pt x="103" y="115"/>
                    </a:lnTo>
                    <a:lnTo>
                      <a:pt x="96" y="121"/>
                    </a:lnTo>
                    <a:lnTo>
                      <a:pt x="96" y="50"/>
                    </a:lnTo>
                    <a:close/>
                    <a:moveTo>
                      <a:pt x="133" y="287"/>
                    </a:moveTo>
                    <a:lnTo>
                      <a:pt x="96" y="287"/>
                    </a:lnTo>
                    <a:lnTo>
                      <a:pt x="96" y="226"/>
                    </a:lnTo>
                    <a:lnTo>
                      <a:pt x="111" y="226"/>
                    </a:lnTo>
                    <a:lnTo>
                      <a:pt x="133" y="122"/>
                    </a:lnTo>
                    <a:lnTo>
                      <a:pt x="133" y="192"/>
                    </a:lnTo>
                    <a:lnTo>
                      <a:pt x="132" y="198"/>
                    </a:lnTo>
                    <a:lnTo>
                      <a:pt x="132" y="207"/>
                    </a:lnTo>
                    <a:lnTo>
                      <a:pt x="132" y="213"/>
                    </a:lnTo>
                    <a:lnTo>
                      <a:pt x="133" y="218"/>
                    </a:lnTo>
                    <a:lnTo>
                      <a:pt x="133" y="287"/>
                    </a:lnTo>
                    <a:close/>
                    <a:moveTo>
                      <a:pt x="96" y="186"/>
                    </a:moveTo>
                    <a:lnTo>
                      <a:pt x="101" y="169"/>
                    </a:lnTo>
                    <a:lnTo>
                      <a:pt x="96" y="168"/>
                    </a:lnTo>
                    <a:lnTo>
                      <a:pt x="96" y="186"/>
                    </a:lnTo>
                    <a:close/>
                    <a:moveTo>
                      <a:pt x="96" y="160"/>
                    </a:moveTo>
                    <a:lnTo>
                      <a:pt x="96" y="160"/>
                    </a:lnTo>
                    <a:lnTo>
                      <a:pt x="102" y="163"/>
                    </a:lnTo>
                    <a:lnTo>
                      <a:pt x="111" y="119"/>
                    </a:lnTo>
                    <a:lnTo>
                      <a:pt x="105" y="125"/>
                    </a:lnTo>
                    <a:lnTo>
                      <a:pt x="96" y="133"/>
                    </a:lnTo>
                    <a:lnTo>
                      <a:pt x="96" y="160"/>
                    </a:lnTo>
                    <a:close/>
                    <a:moveTo>
                      <a:pt x="82" y="0"/>
                    </a:moveTo>
                    <a:lnTo>
                      <a:pt x="96" y="0"/>
                    </a:lnTo>
                    <a:lnTo>
                      <a:pt x="96" y="14"/>
                    </a:lnTo>
                    <a:lnTo>
                      <a:pt x="82" y="14"/>
                    </a:lnTo>
                    <a:lnTo>
                      <a:pt x="82" y="0"/>
                    </a:lnTo>
                    <a:close/>
                    <a:moveTo>
                      <a:pt x="82" y="50"/>
                    </a:moveTo>
                    <a:lnTo>
                      <a:pt x="96" y="50"/>
                    </a:lnTo>
                    <a:lnTo>
                      <a:pt x="96" y="121"/>
                    </a:lnTo>
                    <a:lnTo>
                      <a:pt x="96" y="122"/>
                    </a:lnTo>
                    <a:lnTo>
                      <a:pt x="82" y="137"/>
                    </a:lnTo>
                    <a:lnTo>
                      <a:pt x="82" y="50"/>
                    </a:lnTo>
                    <a:close/>
                    <a:moveTo>
                      <a:pt x="96" y="287"/>
                    </a:moveTo>
                    <a:lnTo>
                      <a:pt x="82" y="287"/>
                    </a:lnTo>
                    <a:lnTo>
                      <a:pt x="82" y="164"/>
                    </a:lnTo>
                    <a:lnTo>
                      <a:pt x="90" y="165"/>
                    </a:lnTo>
                    <a:lnTo>
                      <a:pt x="96" y="168"/>
                    </a:lnTo>
                    <a:lnTo>
                      <a:pt x="96" y="186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96" y="287"/>
                    </a:lnTo>
                    <a:close/>
                    <a:moveTo>
                      <a:pt x="96" y="133"/>
                    </a:moveTo>
                    <a:lnTo>
                      <a:pt x="96" y="133"/>
                    </a:lnTo>
                    <a:lnTo>
                      <a:pt x="90" y="144"/>
                    </a:lnTo>
                    <a:lnTo>
                      <a:pt x="83" y="157"/>
                    </a:lnTo>
                    <a:lnTo>
                      <a:pt x="96" y="160"/>
                    </a:lnTo>
                    <a:lnTo>
                      <a:pt x="96" y="133"/>
                    </a:lnTo>
                    <a:close/>
                    <a:moveTo>
                      <a:pt x="40" y="0"/>
                    </a:moveTo>
                    <a:lnTo>
                      <a:pt x="82" y="0"/>
                    </a:lnTo>
                    <a:lnTo>
                      <a:pt x="82" y="14"/>
                    </a:lnTo>
                    <a:lnTo>
                      <a:pt x="36" y="14"/>
                    </a:lnTo>
                    <a:lnTo>
                      <a:pt x="27" y="15"/>
                    </a:lnTo>
                    <a:lnTo>
                      <a:pt x="22" y="19"/>
                    </a:lnTo>
                    <a:lnTo>
                      <a:pt x="18" y="25"/>
                    </a:lnTo>
                    <a:lnTo>
                      <a:pt x="17" y="31"/>
                    </a:lnTo>
                    <a:lnTo>
                      <a:pt x="18" y="39"/>
                    </a:lnTo>
                    <a:lnTo>
                      <a:pt x="22" y="45"/>
                    </a:lnTo>
                    <a:lnTo>
                      <a:pt x="27" y="49"/>
                    </a:lnTo>
                    <a:lnTo>
                      <a:pt x="36" y="50"/>
                    </a:lnTo>
                    <a:lnTo>
                      <a:pt x="82" y="50"/>
                    </a:lnTo>
                    <a:lnTo>
                      <a:pt x="82" y="137"/>
                    </a:lnTo>
                    <a:lnTo>
                      <a:pt x="69" y="155"/>
                    </a:lnTo>
                    <a:lnTo>
                      <a:pt x="61" y="155"/>
                    </a:lnTo>
                    <a:lnTo>
                      <a:pt x="48" y="156"/>
                    </a:lnTo>
                    <a:lnTo>
                      <a:pt x="42" y="157"/>
                    </a:lnTo>
                    <a:lnTo>
                      <a:pt x="38" y="160"/>
                    </a:lnTo>
                    <a:lnTo>
                      <a:pt x="34" y="163"/>
                    </a:lnTo>
                    <a:lnTo>
                      <a:pt x="31" y="167"/>
                    </a:lnTo>
                    <a:lnTo>
                      <a:pt x="29" y="169"/>
                    </a:lnTo>
                    <a:lnTo>
                      <a:pt x="29" y="174"/>
                    </a:lnTo>
                    <a:lnTo>
                      <a:pt x="29" y="178"/>
                    </a:lnTo>
                    <a:lnTo>
                      <a:pt x="31" y="180"/>
                    </a:lnTo>
                    <a:lnTo>
                      <a:pt x="34" y="182"/>
                    </a:lnTo>
                    <a:lnTo>
                      <a:pt x="40" y="183"/>
                    </a:lnTo>
                    <a:lnTo>
                      <a:pt x="42" y="183"/>
                    </a:lnTo>
                    <a:lnTo>
                      <a:pt x="45" y="182"/>
                    </a:lnTo>
                    <a:lnTo>
                      <a:pt x="46" y="179"/>
                    </a:lnTo>
                    <a:lnTo>
                      <a:pt x="48" y="178"/>
                    </a:lnTo>
                    <a:lnTo>
                      <a:pt x="46" y="174"/>
                    </a:lnTo>
                    <a:lnTo>
                      <a:pt x="45" y="172"/>
                    </a:lnTo>
                    <a:lnTo>
                      <a:pt x="48" y="168"/>
                    </a:lnTo>
                    <a:lnTo>
                      <a:pt x="52" y="165"/>
                    </a:lnTo>
                    <a:lnTo>
                      <a:pt x="57" y="164"/>
                    </a:lnTo>
                    <a:lnTo>
                      <a:pt x="64" y="164"/>
                    </a:lnTo>
                    <a:lnTo>
                      <a:pt x="54" y="182"/>
                    </a:lnTo>
                    <a:lnTo>
                      <a:pt x="48" y="195"/>
                    </a:lnTo>
                    <a:lnTo>
                      <a:pt x="44" y="207"/>
                    </a:lnTo>
                    <a:lnTo>
                      <a:pt x="41" y="218"/>
                    </a:lnTo>
                    <a:lnTo>
                      <a:pt x="41" y="228"/>
                    </a:lnTo>
                    <a:lnTo>
                      <a:pt x="41" y="233"/>
                    </a:lnTo>
                    <a:lnTo>
                      <a:pt x="42" y="237"/>
                    </a:lnTo>
                    <a:lnTo>
                      <a:pt x="45" y="240"/>
                    </a:lnTo>
                    <a:lnTo>
                      <a:pt x="49" y="243"/>
                    </a:lnTo>
                    <a:lnTo>
                      <a:pt x="53" y="244"/>
                    </a:lnTo>
                    <a:lnTo>
                      <a:pt x="61" y="244"/>
                    </a:lnTo>
                    <a:lnTo>
                      <a:pt x="60" y="240"/>
                    </a:lnTo>
                    <a:lnTo>
                      <a:pt x="60" y="236"/>
                    </a:lnTo>
                    <a:lnTo>
                      <a:pt x="61" y="221"/>
                    </a:lnTo>
                    <a:lnTo>
                      <a:pt x="64" y="207"/>
                    </a:lnTo>
                    <a:lnTo>
                      <a:pt x="68" y="194"/>
                    </a:lnTo>
                    <a:lnTo>
                      <a:pt x="73" y="179"/>
                    </a:lnTo>
                    <a:lnTo>
                      <a:pt x="80" y="164"/>
                    </a:lnTo>
                    <a:lnTo>
                      <a:pt x="82" y="164"/>
                    </a:lnTo>
                    <a:lnTo>
                      <a:pt x="82" y="287"/>
                    </a:lnTo>
                    <a:lnTo>
                      <a:pt x="40" y="287"/>
                    </a:lnTo>
                    <a:lnTo>
                      <a:pt x="31" y="286"/>
                    </a:lnTo>
                    <a:lnTo>
                      <a:pt x="25" y="285"/>
                    </a:lnTo>
                    <a:lnTo>
                      <a:pt x="18" y="280"/>
                    </a:lnTo>
                    <a:lnTo>
                      <a:pt x="13" y="275"/>
                    </a:lnTo>
                    <a:lnTo>
                      <a:pt x="7" y="270"/>
                    </a:lnTo>
                    <a:lnTo>
                      <a:pt x="4" y="263"/>
                    </a:lnTo>
                    <a:lnTo>
                      <a:pt x="2" y="256"/>
                    </a:lnTo>
                    <a:lnTo>
                      <a:pt x="0" y="248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4" y="25"/>
                    </a:lnTo>
                    <a:lnTo>
                      <a:pt x="7" y="18"/>
                    </a:lnTo>
                    <a:lnTo>
                      <a:pt x="13" y="12"/>
                    </a:lnTo>
                    <a:lnTo>
                      <a:pt x="18" y="7"/>
                    </a:lnTo>
                    <a:lnTo>
                      <a:pt x="25" y="4"/>
                    </a:lnTo>
                    <a:lnTo>
                      <a:pt x="31" y="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40" name="Freeform 171"/>
              <p:cNvSpPr>
                <a:spLocks noEditPoints="1"/>
              </p:cNvSpPr>
              <p:nvPr/>
            </p:nvSpPr>
            <p:spPr bwMode="auto">
              <a:xfrm>
                <a:off x="5732463" y="2649538"/>
                <a:ext cx="561975" cy="565150"/>
              </a:xfrm>
              <a:custGeom>
                <a:avLst/>
                <a:gdLst>
                  <a:gd name="T0" fmla="*/ 849293554 w 354"/>
                  <a:gd name="T1" fmla="*/ 753527453 h 356"/>
                  <a:gd name="T2" fmla="*/ 887095091 w 354"/>
                  <a:gd name="T3" fmla="*/ 229335033 h 356"/>
                  <a:gd name="T4" fmla="*/ 854333865 w 354"/>
                  <a:gd name="T5" fmla="*/ 388104029 h 356"/>
                  <a:gd name="T6" fmla="*/ 839212932 w 354"/>
                  <a:gd name="T7" fmla="*/ 378023407 h 356"/>
                  <a:gd name="T8" fmla="*/ 839212932 w 354"/>
                  <a:gd name="T9" fmla="*/ 519152208 h 356"/>
                  <a:gd name="T10" fmla="*/ 728325897 w 354"/>
                  <a:gd name="T11" fmla="*/ 556955332 h 356"/>
                  <a:gd name="T12" fmla="*/ 771167745 w 354"/>
                  <a:gd name="T13" fmla="*/ 614918113 h 356"/>
                  <a:gd name="T14" fmla="*/ 713204965 w 354"/>
                  <a:gd name="T15" fmla="*/ 672882480 h 356"/>
                  <a:gd name="T16" fmla="*/ 771167745 w 354"/>
                  <a:gd name="T17" fmla="*/ 851812917 h 356"/>
                  <a:gd name="T18" fmla="*/ 713204965 w 354"/>
                  <a:gd name="T19" fmla="*/ 148690011 h 356"/>
                  <a:gd name="T20" fmla="*/ 798890248 w 354"/>
                  <a:gd name="T21" fmla="*/ 148690011 h 356"/>
                  <a:gd name="T22" fmla="*/ 682963100 w 354"/>
                  <a:gd name="T23" fmla="*/ 118448146 h 356"/>
                  <a:gd name="T24" fmla="*/ 662801857 w 354"/>
                  <a:gd name="T25" fmla="*/ 30241877 h 356"/>
                  <a:gd name="T26" fmla="*/ 685482462 w 354"/>
                  <a:gd name="T27" fmla="*/ 561995643 h 356"/>
                  <a:gd name="T28" fmla="*/ 713204965 w 354"/>
                  <a:gd name="T29" fmla="*/ 171370616 h 356"/>
                  <a:gd name="T30" fmla="*/ 685482462 w 354"/>
                  <a:gd name="T31" fmla="*/ 665321220 h 356"/>
                  <a:gd name="T32" fmla="*/ 690522773 w 354"/>
                  <a:gd name="T33" fmla="*/ 897175714 h 356"/>
                  <a:gd name="T34" fmla="*/ 662801857 w 354"/>
                  <a:gd name="T35" fmla="*/ 70564376 h 356"/>
                  <a:gd name="T36" fmla="*/ 652721236 w 354"/>
                  <a:gd name="T37" fmla="*/ 126007819 h 356"/>
                  <a:gd name="T38" fmla="*/ 594756868 w 354"/>
                  <a:gd name="T39" fmla="*/ 126007819 h 356"/>
                  <a:gd name="T40" fmla="*/ 579635936 w 354"/>
                  <a:gd name="T41" fmla="*/ 70564376 h 356"/>
                  <a:gd name="T42" fmla="*/ 662801857 w 354"/>
                  <a:gd name="T43" fmla="*/ 171370616 h 356"/>
                  <a:gd name="T44" fmla="*/ 662801857 w 354"/>
                  <a:gd name="T45" fmla="*/ 582156886 h 356"/>
                  <a:gd name="T46" fmla="*/ 574595625 w 354"/>
                  <a:gd name="T47" fmla="*/ 677922791 h 356"/>
                  <a:gd name="T48" fmla="*/ 574595625 w 354"/>
                  <a:gd name="T49" fmla="*/ 544353762 h 356"/>
                  <a:gd name="T50" fmla="*/ 662801857 w 354"/>
                  <a:gd name="T51" fmla="*/ 877014471 h 356"/>
                  <a:gd name="T52" fmla="*/ 574595625 w 354"/>
                  <a:gd name="T53" fmla="*/ 70564376 h 356"/>
                  <a:gd name="T54" fmla="*/ 567035953 w 354"/>
                  <a:gd name="T55" fmla="*/ 123488457 h 356"/>
                  <a:gd name="T56" fmla="*/ 574595625 w 354"/>
                  <a:gd name="T57" fmla="*/ 10080625 h 356"/>
                  <a:gd name="T58" fmla="*/ 451108805 w 354"/>
                  <a:gd name="T59" fmla="*/ 171370616 h 356"/>
                  <a:gd name="T60" fmla="*/ 574595625 w 354"/>
                  <a:gd name="T61" fmla="*/ 544353762 h 356"/>
                  <a:gd name="T62" fmla="*/ 574595625 w 354"/>
                  <a:gd name="T63" fmla="*/ 753527453 h 356"/>
                  <a:gd name="T64" fmla="*/ 335181559 w 354"/>
                  <a:gd name="T65" fmla="*/ 108367525 h 356"/>
                  <a:gd name="T66" fmla="*/ 317539677 w 354"/>
                  <a:gd name="T67" fmla="*/ 10080625 h 356"/>
                  <a:gd name="T68" fmla="*/ 451108805 w 354"/>
                  <a:gd name="T69" fmla="*/ 171370616 h 356"/>
                  <a:gd name="T70" fmla="*/ 451108805 w 354"/>
                  <a:gd name="T71" fmla="*/ 609877802 h 356"/>
                  <a:gd name="T72" fmla="*/ 430947562 w 354"/>
                  <a:gd name="T73" fmla="*/ 408265272 h 356"/>
                  <a:gd name="T74" fmla="*/ 289818762 w 354"/>
                  <a:gd name="T75" fmla="*/ 78125636 h 356"/>
                  <a:gd name="T76" fmla="*/ 309980005 w 354"/>
                  <a:gd name="T77" fmla="*/ 126007819 h 356"/>
                  <a:gd name="T78" fmla="*/ 252015637 w 354"/>
                  <a:gd name="T79" fmla="*/ 108367525 h 356"/>
                  <a:gd name="T80" fmla="*/ 226814084 w 354"/>
                  <a:gd name="T81" fmla="*/ 30241877 h 356"/>
                  <a:gd name="T82" fmla="*/ 317539677 w 354"/>
                  <a:gd name="T83" fmla="*/ 241935016 h 356"/>
                  <a:gd name="T84" fmla="*/ 226814084 w 354"/>
                  <a:gd name="T85" fmla="*/ 645159977 h 356"/>
                  <a:gd name="T86" fmla="*/ 317539677 w 354"/>
                  <a:gd name="T87" fmla="*/ 408265272 h 356"/>
                  <a:gd name="T88" fmla="*/ 226814084 w 354"/>
                  <a:gd name="T89" fmla="*/ 877014471 h 356"/>
                  <a:gd name="T90" fmla="*/ 199093118 w 354"/>
                  <a:gd name="T91" fmla="*/ 98286879 h 356"/>
                  <a:gd name="T92" fmla="*/ 178931875 w 354"/>
                  <a:gd name="T93" fmla="*/ 50403120 h 356"/>
                  <a:gd name="T94" fmla="*/ 226814084 w 354"/>
                  <a:gd name="T95" fmla="*/ 408265272 h 356"/>
                  <a:gd name="T96" fmla="*/ 226814084 w 354"/>
                  <a:gd name="T97" fmla="*/ 171370616 h 356"/>
                  <a:gd name="T98" fmla="*/ 204133429 w 354"/>
                  <a:gd name="T99" fmla="*/ 665321220 h 356"/>
                  <a:gd name="T100" fmla="*/ 211693151 w 354"/>
                  <a:gd name="T101" fmla="*/ 889616042 h 356"/>
                  <a:gd name="T102" fmla="*/ 93246568 w 354"/>
                  <a:gd name="T103" fmla="*/ 148690011 h 356"/>
                  <a:gd name="T104" fmla="*/ 178931875 w 354"/>
                  <a:gd name="T105" fmla="*/ 50403120 h 356"/>
                  <a:gd name="T106" fmla="*/ 136088440 w 354"/>
                  <a:gd name="T107" fmla="*/ 572076265 h 356"/>
                  <a:gd name="T108" fmla="*/ 126007819 w 354"/>
                  <a:gd name="T109" fmla="*/ 647680926 h 356"/>
                  <a:gd name="T110" fmla="*/ 40322498 w 354"/>
                  <a:gd name="T111" fmla="*/ 753527453 h 356"/>
                  <a:gd name="T112" fmla="*/ 178931875 w 354"/>
                  <a:gd name="T113" fmla="*/ 171370616 h 356"/>
                  <a:gd name="T114" fmla="*/ 123488457 w 354"/>
                  <a:gd name="T115" fmla="*/ 869454799 h 356"/>
                  <a:gd name="T116" fmla="*/ 50403120 w 354"/>
                  <a:gd name="T117" fmla="*/ 378023407 h 356"/>
                  <a:gd name="T118" fmla="*/ 40322498 w 354"/>
                  <a:gd name="T119" fmla="*/ 388104029 h 356"/>
                  <a:gd name="T120" fmla="*/ 0 w 354"/>
                  <a:gd name="T121" fmla="*/ 239415655 h 356"/>
                  <a:gd name="T122" fmla="*/ 40322498 w 354"/>
                  <a:gd name="T123" fmla="*/ 241935016 h 356"/>
                  <a:gd name="T124" fmla="*/ 40322498 w 354"/>
                  <a:gd name="T125" fmla="*/ 529232829 h 35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54"/>
                  <a:gd name="T190" fmla="*/ 0 h 356"/>
                  <a:gd name="T191" fmla="*/ 354 w 354"/>
                  <a:gd name="T192" fmla="*/ 356 h 35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54" h="356">
                    <a:moveTo>
                      <a:pt x="337" y="299"/>
                    </a:moveTo>
                    <a:lnTo>
                      <a:pt x="337" y="210"/>
                    </a:lnTo>
                    <a:lnTo>
                      <a:pt x="340" y="215"/>
                    </a:lnTo>
                    <a:lnTo>
                      <a:pt x="341" y="222"/>
                    </a:lnTo>
                    <a:lnTo>
                      <a:pt x="341" y="299"/>
                    </a:lnTo>
                    <a:lnTo>
                      <a:pt x="337" y="299"/>
                    </a:lnTo>
                    <a:close/>
                    <a:moveTo>
                      <a:pt x="337" y="154"/>
                    </a:moveTo>
                    <a:lnTo>
                      <a:pt x="337" y="96"/>
                    </a:lnTo>
                    <a:lnTo>
                      <a:pt x="339" y="95"/>
                    </a:lnTo>
                    <a:lnTo>
                      <a:pt x="348" y="91"/>
                    </a:lnTo>
                    <a:lnTo>
                      <a:pt x="350" y="91"/>
                    </a:lnTo>
                    <a:lnTo>
                      <a:pt x="352" y="91"/>
                    </a:lnTo>
                    <a:lnTo>
                      <a:pt x="354" y="93"/>
                    </a:lnTo>
                    <a:lnTo>
                      <a:pt x="354" y="95"/>
                    </a:lnTo>
                    <a:lnTo>
                      <a:pt x="354" y="142"/>
                    </a:lnTo>
                    <a:lnTo>
                      <a:pt x="352" y="147"/>
                    </a:lnTo>
                    <a:lnTo>
                      <a:pt x="350" y="149"/>
                    </a:lnTo>
                    <a:lnTo>
                      <a:pt x="348" y="150"/>
                    </a:lnTo>
                    <a:lnTo>
                      <a:pt x="339" y="154"/>
                    </a:lnTo>
                    <a:lnTo>
                      <a:pt x="337" y="154"/>
                    </a:lnTo>
                    <a:close/>
                    <a:moveTo>
                      <a:pt x="337" y="96"/>
                    </a:moveTo>
                    <a:lnTo>
                      <a:pt x="337" y="154"/>
                    </a:lnTo>
                    <a:lnTo>
                      <a:pt x="335" y="153"/>
                    </a:lnTo>
                    <a:lnTo>
                      <a:pt x="333" y="150"/>
                    </a:lnTo>
                    <a:lnTo>
                      <a:pt x="333" y="103"/>
                    </a:lnTo>
                    <a:lnTo>
                      <a:pt x="335" y="99"/>
                    </a:lnTo>
                    <a:lnTo>
                      <a:pt x="337" y="96"/>
                    </a:lnTo>
                    <a:close/>
                    <a:moveTo>
                      <a:pt x="337" y="210"/>
                    </a:moveTo>
                    <a:lnTo>
                      <a:pt x="337" y="210"/>
                    </a:lnTo>
                    <a:lnTo>
                      <a:pt x="333" y="206"/>
                    </a:lnTo>
                    <a:lnTo>
                      <a:pt x="329" y="202"/>
                    </a:lnTo>
                    <a:lnTo>
                      <a:pt x="324" y="199"/>
                    </a:lnTo>
                    <a:lnTo>
                      <a:pt x="317" y="199"/>
                    </a:lnTo>
                    <a:lnTo>
                      <a:pt x="317" y="68"/>
                    </a:lnTo>
                    <a:lnTo>
                      <a:pt x="283" y="68"/>
                    </a:lnTo>
                    <a:lnTo>
                      <a:pt x="283" y="221"/>
                    </a:lnTo>
                    <a:lnTo>
                      <a:pt x="289" y="221"/>
                    </a:lnTo>
                    <a:lnTo>
                      <a:pt x="293" y="222"/>
                    </a:lnTo>
                    <a:lnTo>
                      <a:pt x="297" y="225"/>
                    </a:lnTo>
                    <a:lnTo>
                      <a:pt x="299" y="227"/>
                    </a:lnTo>
                    <a:lnTo>
                      <a:pt x="302" y="230"/>
                    </a:lnTo>
                    <a:lnTo>
                      <a:pt x="305" y="234"/>
                    </a:lnTo>
                    <a:lnTo>
                      <a:pt x="306" y="239"/>
                    </a:lnTo>
                    <a:lnTo>
                      <a:pt x="306" y="244"/>
                    </a:lnTo>
                    <a:lnTo>
                      <a:pt x="306" y="248"/>
                    </a:lnTo>
                    <a:lnTo>
                      <a:pt x="305" y="253"/>
                    </a:lnTo>
                    <a:lnTo>
                      <a:pt x="302" y="257"/>
                    </a:lnTo>
                    <a:lnTo>
                      <a:pt x="299" y="260"/>
                    </a:lnTo>
                    <a:lnTo>
                      <a:pt x="297" y="262"/>
                    </a:lnTo>
                    <a:lnTo>
                      <a:pt x="293" y="265"/>
                    </a:lnTo>
                    <a:lnTo>
                      <a:pt x="289" y="267"/>
                    </a:lnTo>
                    <a:lnTo>
                      <a:pt x="283" y="267"/>
                    </a:lnTo>
                    <a:lnTo>
                      <a:pt x="283" y="299"/>
                    </a:lnTo>
                    <a:lnTo>
                      <a:pt x="337" y="299"/>
                    </a:lnTo>
                    <a:lnTo>
                      <a:pt x="337" y="210"/>
                    </a:lnTo>
                    <a:close/>
                    <a:moveTo>
                      <a:pt x="283" y="356"/>
                    </a:moveTo>
                    <a:lnTo>
                      <a:pt x="283" y="314"/>
                    </a:lnTo>
                    <a:lnTo>
                      <a:pt x="306" y="314"/>
                    </a:lnTo>
                    <a:lnTo>
                      <a:pt x="306" y="338"/>
                    </a:lnTo>
                    <a:lnTo>
                      <a:pt x="305" y="345"/>
                    </a:lnTo>
                    <a:lnTo>
                      <a:pt x="301" y="350"/>
                    </a:lnTo>
                    <a:lnTo>
                      <a:pt x="295" y="355"/>
                    </a:lnTo>
                    <a:lnTo>
                      <a:pt x="289" y="356"/>
                    </a:lnTo>
                    <a:lnTo>
                      <a:pt x="283" y="356"/>
                    </a:lnTo>
                    <a:close/>
                    <a:moveTo>
                      <a:pt x="283" y="59"/>
                    </a:moveTo>
                    <a:lnTo>
                      <a:pt x="283" y="20"/>
                    </a:lnTo>
                    <a:lnTo>
                      <a:pt x="298" y="30"/>
                    </a:lnTo>
                    <a:lnTo>
                      <a:pt x="309" y="38"/>
                    </a:lnTo>
                    <a:lnTo>
                      <a:pt x="313" y="43"/>
                    </a:lnTo>
                    <a:lnTo>
                      <a:pt x="316" y="49"/>
                    </a:lnTo>
                    <a:lnTo>
                      <a:pt x="317" y="54"/>
                    </a:lnTo>
                    <a:lnTo>
                      <a:pt x="317" y="59"/>
                    </a:lnTo>
                    <a:lnTo>
                      <a:pt x="283" y="59"/>
                    </a:lnTo>
                    <a:close/>
                    <a:moveTo>
                      <a:pt x="283" y="20"/>
                    </a:moveTo>
                    <a:lnTo>
                      <a:pt x="283" y="59"/>
                    </a:lnTo>
                    <a:lnTo>
                      <a:pt x="263" y="59"/>
                    </a:lnTo>
                    <a:lnTo>
                      <a:pt x="263" y="50"/>
                    </a:lnTo>
                    <a:lnTo>
                      <a:pt x="268" y="50"/>
                    </a:lnTo>
                    <a:lnTo>
                      <a:pt x="271" y="47"/>
                    </a:lnTo>
                    <a:lnTo>
                      <a:pt x="274" y="43"/>
                    </a:lnTo>
                    <a:lnTo>
                      <a:pt x="275" y="39"/>
                    </a:lnTo>
                    <a:lnTo>
                      <a:pt x="274" y="35"/>
                    </a:lnTo>
                    <a:lnTo>
                      <a:pt x="271" y="31"/>
                    </a:lnTo>
                    <a:lnTo>
                      <a:pt x="268" y="28"/>
                    </a:lnTo>
                    <a:lnTo>
                      <a:pt x="263" y="28"/>
                    </a:lnTo>
                    <a:lnTo>
                      <a:pt x="263" y="12"/>
                    </a:lnTo>
                    <a:lnTo>
                      <a:pt x="283" y="20"/>
                    </a:lnTo>
                    <a:close/>
                    <a:moveTo>
                      <a:pt x="283" y="68"/>
                    </a:moveTo>
                    <a:lnTo>
                      <a:pt x="283" y="221"/>
                    </a:lnTo>
                    <a:lnTo>
                      <a:pt x="278" y="221"/>
                    </a:lnTo>
                    <a:lnTo>
                      <a:pt x="272" y="223"/>
                    </a:lnTo>
                    <a:lnTo>
                      <a:pt x="267" y="227"/>
                    </a:lnTo>
                    <a:lnTo>
                      <a:pt x="263" y="231"/>
                    </a:lnTo>
                    <a:lnTo>
                      <a:pt x="263" y="162"/>
                    </a:lnTo>
                    <a:lnTo>
                      <a:pt x="272" y="162"/>
                    </a:lnTo>
                    <a:lnTo>
                      <a:pt x="272" y="96"/>
                    </a:lnTo>
                    <a:lnTo>
                      <a:pt x="263" y="96"/>
                    </a:lnTo>
                    <a:lnTo>
                      <a:pt x="263" y="68"/>
                    </a:lnTo>
                    <a:lnTo>
                      <a:pt x="283" y="68"/>
                    </a:lnTo>
                    <a:close/>
                    <a:moveTo>
                      <a:pt x="283" y="267"/>
                    </a:moveTo>
                    <a:lnTo>
                      <a:pt x="283" y="299"/>
                    </a:lnTo>
                    <a:lnTo>
                      <a:pt x="263" y="299"/>
                    </a:lnTo>
                    <a:lnTo>
                      <a:pt x="263" y="256"/>
                    </a:lnTo>
                    <a:lnTo>
                      <a:pt x="267" y="260"/>
                    </a:lnTo>
                    <a:lnTo>
                      <a:pt x="272" y="264"/>
                    </a:lnTo>
                    <a:lnTo>
                      <a:pt x="278" y="267"/>
                    </a:lnTo>
                    <a:lnTo>
                      <a:pt x="283" y="267"/>
                    </a:lnTo>
                    <a:close/>
                    <a:moveTo>
                      <a:pt x="283" y="314"/>
                    </a:moveTo>
                    <a:lnTo>
                      <a:pt x="283" y="356"/>
                    </a:lnTo>
                    <a:lnTo>
                      <a:pt x="278" y="356"/>
                    </a:lnTo>
                    <a:lnTo>
                      <a:pt x="274" y="356"/>
                    </a:lnTo>
                    <a:lnTo>
                      <a:pt x="270" y="353"/>
                    </a:lnTo>
                    <a:lnTo>
                      <a:pt x="267" y="352"/>
                    </a:lnTo>
                    <a:lnTo>
                      <a:pt x="263" y="348"/>
                    </a:lnTo>
                    <a:lnTo>
                      <a:pt x="263" y="314"/>
                    </a:lnTo>
                    <a:lnTo>
                      <a:pt x="283" y="314"/>
                    </a:lnTo>
                    <a:close/>
                    <a:moveTo>
                      <a:pt x="263" y="12"/>
                    </a:moveTo>
                    <a:lnTo>
                      <a:pt x="263" y="28"/>
                    </a:lnTo>
                    <a:lnTo>
                      <a:pt x="259" y="28"/>
                    </a:lnTo>
                    <a:lnTo>
                      <a:pt x="256" y="31"/>
                    </a:lnTo>
                    <a:lnTo>
                      <a:pt x="253" y="35"/>
                    </a:lnTo>
                    <a:lnTo>
                      <a:pt x="252" y="39"/>
                    </a:lnTo>
                    <a:lnTo>
                      <a:pt x="253" y="43"/>
                    </a:lnTo>
                    <a:lnTo>
                      <a:pt x="256" y="47"/>
                    </a:lnTo>
                    <a:lnTo>
                      <a:pt x="259" y="50"/>
                    </a:lnTo>
                    <a:lnTo>
                      <a:pt x="263" y="50"/>
                    </a:lnTo>
                    <a:lnTo>
                      <a:pt x="263" y="59"/>
                    </a:lnTo>
                    <a:lnTo>
                      <a:pt x="228" y="59"/>
                    </a:lnTo>
                    <a:lnTo>
                      <a:pt x="228" y="50"/>
                    </a:lnTo>
                    <a:lnTo>
                      <a:pt x="230" y="50"/>
                    </a:lnTo>
                    <a:lnTo>
                      <a:pt x="236" y="50"/>
                    </a:lnTo>
                    <a:lnTo>
                      <a:pt x="238" y="47"/>
                    </a:lnTo>
                    <a:lnTo>
                      <a:pt x="241" y="43"/>
                    </a:lnTo>
                    <a:lnTo>
                      <a:pt x="243" y="39"/>
                    </a:lnTo>
                    <a:lnTo>
                      <a:pt x="241" y="35"/>
                    </a:lnTo>
                    <a:lnTo>
                      <a:pt x="238" y="31"/>
                    </a:lnTo>
                    <a:lnTo>
                      <a:pt x="236" y="28"/>
                    </a:lnTo>
                    <a:lnTo>
                      <a:pt x="230" y="28"/>
                    </a:lnTo>
                    <a:lnTo>
                      <a:pt x="228" y="28"/>
                    </a:lnTo>
                    <a:lnTo>
                      <a:pt x="228" y="4"/>
                    </a:lnTo>
                    <a:lnTo>
                      <a:pt x="247" y="8"/>
                    </a:lnTo>
                    <a:lnTo>
                      <a:pt x="263" y="12"/>
                    </a:lnTo>
                    <a:close/>
                    <a:moveTo>
                      <a:pt x="263" y="68"/>
                    </a:moveTo>
                    <a:lnTo>
                      <a:pt x="263" y="96"/>
                    </a:lnTo>
                    <a:lnTo>
                      <a:pt x="228" y="96"/>
                    </a:lnTo>
                    <a:lnTo>
                      <a:pt x="228" y="68"/>
                    </a:lnTo>
                    <a:lnTo>
                      <a:pt x="263" y="68"/>
                    </a:lnTo>
                    <a:close/>
                    <a:moveTo>
                      <a:pt x="263" y="162"/>
                    </a:moveTo>
                    <a:lnTo>
                      <a:pt x="263" y="231"/>
                    </a:lnTo>
                    <a:lnTo>
                      <a:pt x="262" y="237"/>
                    </a:lnTo>
                    <a:lnTo>
                      <a:pt x="260" y="244"/>
                    </a:lnTo>
                    <a:lnTo>
                      <a:pt x="262" y="250"/>
                    </a:lnTo>
                    <a:lnTo>
                      <a:pt x="263" y="256"/>
                    </a:lnTo>
                    <a:lnTo>
                      <a:pt x="263" y="299"/>
                    </a:lnTo>
                    <a:lnTo>
                      <a:pt x="228" y="299"/>
                    </a:lnTo>
                    <a:lnTo>
                      <a:pt x="228" y="269"/>
                    </a:lnTo>
                    <a:lnTo>
                      <a:pt x="229" y="269"/>
                    </a:lnTo>
                    <a:lnTo>
                      <a:pt x="229" y="253"/>
                    </a:lnTo>
                    <a:lnTo>
                      <a:pt x="228" y="253"/>
                    </a:lnTo>
                    <a:lnTo>
                      <a:pt x="228" y="242"/>
                    </a:lnTo>
                    <a:lnTo>
                      <a:pt x="229" y="242"/>
                    </a:lnTo>
                    <a:lnTo>
                      <a:pt x="229" y="227"/>
                    </a:lnTo>
                    <a:lnTo>
                      <a:pt x="228" y="227"/>
                    </a:lnTo>
                    <a:lnTo>
                      <a:pt x="228" y="216"/>
                    </a:lnTo>
                    <a:lnTo>
                      <a:pt x="229" y="216"/>
                    </a:lnTo>
                    <a:lnTo>
                      <a:pt x="229" y="200"/>
                    </a:lnTo>
                    <a:lnTo>
                      <a:pt x="228" y="200"/>
                    </a:lnTo>
                    <a:lnTo>
                      <a:pt x="228" y="162"/>
                    </a:lnTo>
                    <a:lnTo>
                      <a:pt x="263" y="162"/>
                    </a:lnTo>
                    <a:close/>
                    <a:moveTo>
                      <a:pt x="263" y="314"/>
                    </a:moveTo>
                    <a:lnTo>
                      <a:pt x="263" y="348"/>
                    </a:lnTo>
                    <a:lnTo>
                      <a:pt x="262" y="344"/>
                    </a:lnTo>
                    <a:lnTo>
                      <a:pt x="260" y="338"/>
                    </a:lnTo>
                    <a:lnTo>
                      <a:pt x="260" y="314"/>
                    </a:lnTo>
                    <a:lnTo>
                      <a:pt x="263" y="314"/>
                    </a:lnTo>
                    <a:close/>
                    <a:moveTo>
                      <a:pt x="228" y="4"/>
                    </a:moveTo>
                    <a:lnTo>
                      <a:pt x="228" y="28"/>
                    </a:lnTo>
                    <a:lnTo>
                      <a:pt x="225" y="30"/>
                    </a:lnTo>
                    <a:lnTo>
                      <a:pt x="222" y="32"/>
                    </a:lnTo>
                    <a:lnTo>
                      <a:pt x="221" y="35"/>
                    </a:lnTo>
                    <a:lnTo>
                      <a:pt x="220" y="39"/>
                    </a:lnTo>
                    <a:lnTo>
                      <a:pt x="221" y="43"/>
                    </a:lnTo>
                    <a:lnTo>
                      <a:pt x="222" y="46"/>
                    </a:lnTo>
                    <a:lnTo>
                      <a:pt x="225" y="49"/>
                    </a:lnTo>
                    <a:lnTo>
                      <a:pt x="228" y="50"/>
                    </a:lnTo>
                    <a:lnTo>
                      <a:pt x="228" y="59"/>
                    </a:lnTo>
                    <a:lnTo>
                      <a:pt x="179" y="59"/>
                    </a:lnTo>
                    <a:lnTo>
                      <a:pt x="179" y="0"/>
                    </a:lnTo>
                    <a:lnTo>
                      <a:pt x="203" y="1"/>
                    </a:lnTo>
                    <a:lnTo>
                      <a:pt x="228" y="4"/>
                    </a:lnTo>
                    <a:close/>
                    <a:moveTo>
                      <a:pt x="228" y="68"/>
                    </a:moveTo>
                    <a:lnTo>
                      <a:pt x="228" y="96"/>
                    </a:lnTo>
                    <a:lnTo>
                      <a:pt x="183" y="96"/>
                    </a:lnTo>
                    <a:lnTo>
                      <a:pt x="183" y="162"/>
                    </a:lnTo>
                    <a:lnTo>
                      <a:pt x="228" y="162"/>
                    </a:lnTo>
                    <a:lnTo>
                      <a:pt x="228" y="200"/>
                    </a:lnTo>
                    <a:lnTo>
                      <a:pt x="179" y="200"/>
                    </a:lnTo>
                    <a:lnTo>
                      <a:pt x="179" y="68"/>
                    </a:lnTo>
                    <a:lnTo>
                      <a:pt x="228" y="68"/>
                    </a:lnTo>
                    <a:close/>
                    <a:moveTo>
                      <a:pt x="228" y="216"/>
                    </a:moveTo>
                    <a:lnTo>
                      <a:pt x="228" y="227"/>
                    </a:lnTo>
                    <a:lnTo>
                      <a:pt x="179" y="227"/>
                    </a:lnTo>
                    <a:lnTo>
                      <a:pt x="179" y="216"/>
                    </a:lnTo>
                    <a:lnTo>
                      <a:pt x="228" y="216"/>
                    </a:lnTo>
                    <a:close/>
                    <a:moveTo>
                      <a:pt x="228" y="242"/>
                    </a:moveTo>
                    <a:lnTo>
                      <a:pt x="228" y="253"/>
                    </a:lnTo>
                    <a:lnTo>
                      <a:pt x="179" y="253"/>
                    </a:lnTo>
                    <a:lnTo>
                      <a:pt x="179" y="242"/>
                    </a:lnTo>
                    <a:lnTo>
                      <a:pt x="228" y="242"/>
                    </a:lnTo>
                    <a:close/>
                    <a:moveTo>
                      <a:pt x="228" y="269"/>
                    </a:moveTo>
                    <a:lnTo>
                      <a:pt x="228" y="299"/>
                    </a:lnTo>
                    <a:lnTo>
                      <a:pt x="179" y="299"/>
                    </a:lnTo>
                    <a:lnTo>
                      <a:pt x="179" y="269"/>
                    </a:lnTo>
                    <a:lnTo>
                      <a:pt x="228" y="269"/>
                    </a:lnTo>
                    <a:close/>
                    <a:moveTo>
                      <a:pt x="126" y="50"/>
                    </a:moveTo>
                    <a:lnTo>
                      <a:pt x="126" y="50"/>
                    </a:lnTo>
                    <a:lnTo>
                      <a:pt x="129" y="49"/>
                    </a:lnTo>
                    <a:lnTo>
                      <a:pt x="132" y="46"/>
                    </a:lnTo>
                    <a:lnTo>
                      <a:pt x="133" y="43"/>
                    </a:lnTo>
                    <a:lnTo>
                      <a:pt x="134" y="39"/>
                    </a:lnTo>
                    <a:lnTo>
                      <a:pt x="133" y="35"/>
                    </a:lnTo>
                    <a:lnTo>
                      <a:pt x="132" y="32"/>
                    </a:lnTo>
                    <a:lnTo>
                      <a:pt x="129" y="30"/>
                    </a:lnTo>
                    <a:lnTo>
                      <a:pt x="126" y="28"/>
                    </a:lnTo>
                    <a:lnTo>
                      <a:pt x="126" y="4"/>
                    </a:lnTo>
                    <a:lnTo>
                      <a:pt x="150" y="1"/>
                    </a:lnTo>
                    <a:lnTo>
                      <a:pt x="176" y="0"/>
                    </a:lnTo>
                    <a:lnTo>
                      <a:pt x="179" y="0"/>
                    </a:lnTo>
                    <a:lnTo>
                      <a:pt x="179" y="59"/>
                    </a:lnTo>
                    <a:lnTo>
                      <a:pt x="126" y="59"/>
                    </a:lnTo>
                    <a:lnTo>
                      <a:pt x="126" y="50"/>
                    </a:lnTo>
                    <a:close/>
                    <a:moveTo>
                      <a:pt x="179" y="68"/>
                    </a:moveTo>
                    <a:lnTo>
                      <a:pt x="179" y="200"/>
                    </a:lnTo>
                    <a:lnTo>
                      <a:pt x="127" y="200"/>
                    </a:lnTo>
                    <a:lnTo>
                      <a:pt x="127" y="216"/>
                    </a:lnTo>
                    <a:lnTo>
                      <a:pt x="179" y="216"/>
                    </a:lnTo>
                    <a:lnTo>
                      <a:pt x="179" y="227"/>
                    </a:lnTo>
                    <a:lnTo>
                      <a:pt x="127" y="227"/>
                    </a:lnTo>
                    <a:lnTo>
                      <a:pt x="127" y="242"/>
                    </a:lnTo>
                    <a:lnTo>
                      <a:pt x="179" y="242"/>
                    </a:lnTo>
                    <a:lnTo>
                      <a:pt x="179" y="253"/>
                    </a:lnTo>
                    <a:lnTo>
                      <a:pt x="127" y="253"/>
                    </a:lnTo>
                    <a:lnTo>
                      <a:pt x="127" y="269"/>
                    </a:lnTo>
                    <a:lnTo>
                      <a:pt x="179" y="269"/>
                    </a:lnTo>
                    <a:lnTo>
                      <a:pt x="179" y="299"/>
                    </a:lnTo>
                    <a:lnTo>
                      <a:pt x="126" y="299"/>
                    </a:lnTo>
                    <a:lnTo>
                      <a:pt x="126" y="162"/>
                    </a:lnTo>
                    <a:lnTo>
                      <a:pt x="171" y="162"/>
                    </a:lnTo>
                    <a:lnTo>
                      <a:pt x="171" y="96"/>
                    </a:lnTo>
                    <a:lnTo>
                      <a:pt x="126" y="96"/>
                    </a:lnTo>
                    <a:lnTo>
                      <a:pt x="126" y="68"/>
                    </a:lnTo>
                    <a:lnTo>
                      <a:pt x="179" y="68"/>
                    </a:lnTo>
                    <a:close/>
                    <a:moveTo>
                      <a:pt x="123" y="28"/>
                    </a:moveTo>
                    <a:lnTo>
                      <a:pt x="123" y="28"/>
                    </a:lnTo>
                    <a:lnTo>
                      <a:pt x="118" y="28"/>
                    </a:lnTo>
                    <a:lnTo>
                      <a:pt x="115" y="31"/>
                    </a:lnTo>
                    <a:lnTo>
                      <a:pt x="113" y="35"/>
                    </a:lnTo>
                    <a:lnTo>
                      <a:pt x="111" y="39"/>
                    </a:lnTo>
                    <a:lnTo>
                      <a:pt x="113" y="43"/>
                    </a:lnTo>
                    <a:lnTo>
                      <a:pt x="115" y="47"/>
                    </a:lnTo>
                    <a:lnTo>
                      <a:pt x="118" y="50"/>
                    </a:lnTo>
                    <a:lnTo>
                      <a:pt x="123" y="50"/>
                    </a:lnTo>
                    <a:lnTo>
                      <a:pt x="126" y="50"/>
                    </a:lnTo>
                    <a:lnTo>
                      <a:pt x="126" y="59"/>
                    </a:lnTo>
                    <a:lnTo>
                      <a:pt x="90" y="59"/>
                    </a:lnTo>
                    <a:lnTo>
                      <a:pt x="90" y="50"/>
                    </a:lnTo>
                    <a:lnTo>
                      <a:pt x="95" y="50"/>
                    </a:lnTo>
                    <a:lnTo>
                      <a:pt x="98" y="47"/>
                    </a:lnTo>
                    <a:lnTo>
                      <a:pt x="100" y="43"/>
                    </a:lnTo>
                    <a:lnTo>
                      <a:pt x="102" y="39"/>
                    </a:lnTo>
                    <a:lnTo>
                      <a:pt x="100" y="35"/>
                    </a:lnTo>
                    <a:lnTo>
                      <a:pt x="98" y="31"/>
                    </a:lnTo>
                    <a:lnTo>
                      <a:pt x="95" y="28"/>
                    </a:lnTo>
                    <a:lnTo>
                      <a:pt x="90" y="28"/>
                    </a:lnTo>
                    <a:lnTo>
                      <a:pt x="90" y="12"/>
                    </a:lnTo>
                    <a:lnTo>
                      <a:pt x="107" y="8"/>
                    </a:lnTo>
                    <a:lnTo>
                      <a:pt x="126" y="4"/>
                    </a:lnTo>
                    <a:lnTo>
                      <a:pt x="126" y="28"/>
                    </a:lnTo>
                    <a:lnTo>
                      <a:pt x="123" y="28"/>
                    </a:lnTo>
                    <a:close/>
                    <a:moveTo>
                      <a:pt x="126" y="68"/>
                    </a:moveTo>
                    <a:lnTo>
                      <a:pt x="126" y="96"/>
                    </a:lnTo>
                    <a:lnTo>
                      <a:pt x="90" y="96"/>
                    </a:lnTo>
                    <a:lnTo>
                      <a:pt x="90" y="68"/>
                    </a:lnTo>
                    <a:lnTo>
                      <a:pt x="126" y="68"/>
                    </a:lnTo>
                    <a:close/>
                    <a:moveTo>
                      <a:pt x="126" y="162"/>
                    </a:moveTo>
                    <a:lnTo>
                      <a:pt x="126" y="299"/>
                    </a:lnTo>
                    <a:lnTo>
                      <a:pt x="90" y="299"/>
                    </a:lnTo>
                    <a:lnTo>
                      <a:pt x="90" y="256"/>
                    </a:lnTo>
                    <a:lnTo>
                      <a:pt x="92" y="250"/>
                    </a:lnTo>
                    <a:lnTo>
                      <a:pt x="94" y="244"/>
                    </a:lnTo>
                    <a:lnTo>
                      <a:pt x="92" y="237"/>
                    </a:lnTo>
                    <a:lnTo>
                      <a:pt x="90" y="231"/>
                    </a:lnTo>
                    <a:lnTo>
                      <a:pt x="90" y="162"/>
                    </a:lnTo>
                    <a:lnTo>
                      <a:pt x="126" y="162"/>
                    </a:lnTo>
                    <a:close/>
                    <a:moveTo>
                      <a:pt x="90" y="348"/>
                    </a:moveTo>
                    <a:lnTo>
                      <a:pt x="90" y="314"/>
                    </a:lnTo>
                    <a:lnTo>
                      <a:pt x="94" y="314"/>
                    </a:lnTo>
                    <a:lnTo>
                      <a:pt x="94" y="338"/>
                    </a:lnTo>
                    <a:lnTo>
                      <a:pt x="92" y="344"/>
                    </a:lnTo>
                    <a:lnTo>
                      <a:pt x="90" y="348"/>
                    </a:lnTo>
                    <a:close/>
                    <a:moveTo>
                      <a:pt x="90" y="12"/>
                    </a:moveTo>
                    <a:lnTo>
                      <a:pt x="90" y="28"/>
                    </a:lnTo>
                    <a:lnTo>
                      <a:pt x="85" y="28"/>
                    </a:lnTo>
                    <a:lnTo>
                      <a:pt x="83" y="31"/>
                    </a:lnTo>
                    <a:lnTo>
                      <a:pt x="80" y="35"/>
                    </a:lnTo>
                    <a:lnTo>
                      <a:pt x="79" y="39"/>
                    </a:lnTo>
                    <a:lnTo>
                      <a:pt x="80" y="43"/>
                    </a:lnTo>
                    <a:lnTo>
                      <a:pt x="83" y="47"/>
                    </a:lnTo>
                    <a:lnTo>
                      <a:pt x="85" y="50"/>
                    </a:lnTo>
                    <a:lnTo>
                      <a:pt x="90" y="50"/>
                    </a:lnTo>
                    <a:lnTo>
                      <a:pt x="90" y="59"/>
                    </a:lnTo>
                    <a:lnTo>
                      <a:pt x="71" y="59"/>
                    </a:lnTo>
                    <a:lnTo>
                      <a:pt x="71" y="20"/>
                    </a:lnTo>
                    <a:lnTo>
                      <a:pt x="90" y="12"/>
                    </a:lnTo>
                    <a:close/>
                    <a:moveTo>
                      <a:pt x="90" y="68"/>
                    </a:moveTo>
                    <a:lnTo>
                      <a:pt x="90" y="96"/>
                    </a:lnTo>
                    <a:lnTo>
                      <a:pt x="81" y="96"/>
                    </a:lnTo>
                    <a:lnTo>
                      <a:pt x="81" y="162"/>
                    </a:lnTo>
                    <a:lnTo>
                      <a:pt x="90" y="162"/>
                    </a:lnTo>
                    <a:lnTo>
                      <a:pt x="90" y="231"/>
                    </a:lnTo>
                    <a:lnTo>
                      <a:pt x="87" y="227"/>
                    </a:lnTo>
                    <a:lnTo>
                      <a:pt x="81" y="223"/>
                    </a:lnTo>
                    <a:lnTo>
                      <a:pt x="76" y="221"/>
                    </a:lnTo>
                    <a:lnTo>
                      <a:pt x="71" y="221"/>
                    </a:lnTo>
                    <a:lnTo>
                      <a:pt x="71" y="68"/>
                    </a:lnTo>
                    <a:lnTo>
                      <a:pt x="90" y="68"/>
                    </a:lnTo>
                    <a:close/>
                    <a:moveTo>
                      <a:pt x="90" y="256"/>
                    </a:moveTo>
                    <a:lnTo>
                      <a:pt x="90" y="299"/>
                    </a:lnTo>
                    <a:lnTo>
                      <a:pt x="71" y="299"/>
                    </a:lnTo>
                    <a:lnTo>
                      <a:pt x="71" y="267"/>
                    </a:lnTo>
                    <a:lnTo>
                      <a:pt x="76" y="267"/>
                    </a:lnTo>
                    <a:lnTo>
                      <a:pt x="81" y="264"/>
                    </a:lnTo>
                    <a:lnTo>
                      <a:pt x="87" y="260"/>
                    </a:lnTo>
                    <a:lnTo>
                      <a:pt x="90" y="256"/>
                    </a:lnTo>
                    <a:close/>
                    <a:moveTo>
                      <a:pt x="90" y="314"/>
                    </a:moveTo>
                    <a:lnTo>
                      <a:pt x="90" y="348"/>
                    </a:lnTo>
                    <a:lnTo>
                      <a:pt x="87" y="352"/>
                    </a:lnTo>
                    <a:lnTo>
                      <a:pt x="84" y="353"/>
                    </a:lnTo>
                    <a:lnTo>
                      <a:pt x="80" y="356"/>
                    </a:lnTo>
                    <a:lnTo>
                      <a:pt x="75" y="356"/>
                    </a:lnTo>
                    <a:lnTo>
                      <a:pt x="71" y="356"/>
                    </a:lnTo>
                    <a:lnTo>
                      <a:pt x="71" y="314"/>
                    </a:lnTo>
                    <a:lnTo>
                      <a:pt x="90" y="314"/>
                    </a:lnTo>
                    <a:close/>
                    <a:moveTo>
                      <a:pt x="71" y="20"/>
                    </a:moveTo>
                    <a:lnTo>
                      <a:pt x="71" y="59"/>
                    </a:lnTo>
                    <a:lnTo>
                      <a:pt x="37" y="59"/>
                    </a:lnTo>
                    <a:lnTo>
                      <a:pt x="37" y="54"/>
                    </a:lnTo>
                    <a:lnTo>
                      <a:pt x="38" y="49"/>
                    </a:lnTo>
                    <a:lnTo>
                      <a:pt x="41" y="43"/>
                    </a:lnTo>
                    <a:lnTo>
                      <a:pt x="45" y="38"/>
                    </a:lnTo>
                    <a:lnTo>
                      <a:pt x="56" y="30"/>
                    </a:lnTo>
                    <a:lnTo>
                      <a:pt x="71" y="20"/>
                    </a:lnTo>
                    <a:close/>
                    <a:moveTo>
                      <a:pt x="71" y="68"/>
                    </a:moveTo>
                    <a:lnTo>
                      <a:pt x="71" y="221"/>
                    </a:lnTo>
                    <a:lnTo>
                      <a:pt x="65" y="221"/>
                    </a:lnTo>
                    <a:lnTo>
                      <a:pt x="61" y="222"/>
                    </a:lnTo>
                    <a:lnTo>
                      <a:pt x="57" y="225"/>
                    </a:lnTo>
                    <a:lnTo>
                      <a:pt x="54" y="227"/>
                    </a:lnTo>
                    <a:lnTo>
                      <a:pt x="50" y="230"/>
                    </a:lnTo>
                    <a:lnTo>
                      <a:pt x="49" y="234"/>
                    </a:lnTo>
                    <a:lnTo>
                      <a:pt x="48" y="239"/>
                    </a:lnTo>
                    <a:lnTo>
                      <a:pt x="48" y="244"/>
                    </a:lnTo>
                    <a:lnTo>
                      <a:pt x="48" y="248"/>
                    </a:lnTo>
                    <a:lnTo>
                      <a:pt x="49" y="253"/>
                    </a:lnTo>
                    <a:lnTo>
                      <a:pt x="50" y="257"/>
                    </a:lnTo>
                    <a:lnTo>
                      <a:pt x="54" y="260"/>
                    </a:lnTo>
                    <a:lnTo>
                      <a:pt x="57" y="262"/>
                    </a:lnTo>
                    <a:lnTo>
                      <a:pt x="61" y="265"/>
                    </a:lnTo>
                    <a:lnTo>
                      <a:pt x="65" y="267"/>
                    </a:lnTo>
                    <a:lnTo>
                      <a:pt x="71" y="267"/>
                    </a:lnTo>
                    <a:lnTo>
                      <a:pt x="71" y="299"/>
                    </a:lnTo>
                    <a:lnTo>
                      <a:pt x="16" y="299"/>
                    </a:lnTo>
                    <a:lnTo>
                      <a:pt x="16" y="210"/>
                    </a:lnTo>
                    <a:lnTo>
                      <a:pt x="20" y="206"/>
                    </a:lnTo>
                    <a:lnTo>
                      <a:pt x="25" y="202"/>
                    </a:lnTo>
                    <a:lnTo>
                      <a:pt x="30" y="199"/>
                    </a:lnTo>
                    <a:lnTo>
                      <a:pt x="37" y="199"/>
                    </a:lnTo>
                    <a:lnTo>
                      <a:pt x="37" y="68"/>
                    </a:lnTo>
                    <a:lnTo>
                      <a:pt x="71" y="68"/>
                    </a:lnTo>
                    <a:close/>
                    <a:moveTo>
                      <a:pt x="71" y="314"/>
                    </a:moveTo>
                    <a:lnTo>
                      <a:pt x="71" y="356"/>
                    </a:lnTo>
                    <a:lnTo>
                      <a:pt x="65" y="356"/>
                    </a:lnTo>
                    <a:lnTo>
                      <a:pt x="58" y="355"/>
                    </a:lnTo>
                    <a:lnTo>
                      <a:pt x="53" y="350"/>
                    </a:lnTo>
                    <a:lnTo>
                      <a:pt x="49" y="345"/>
                    </a:lnTo>
                    <a:lnTo>
                      <a:pt x="48" y="338"/>
                    </a:lnTo>
                    <a:lnTo>
                      <a:pt x="48" y="314"/>
                    </a:lnTo>
                    <a:lnTo>
                      <a:pt x="71" y="314"/>
                    </a:lnTo>
                    <a:close/>
                    <a:moveTo>
                      <a:pt x="16" y="154"/>
                    </a:moveTo>
                    <a:lnTo>
                      <a:pt x="16" y="154"/>
                    </a:lnTo>
                    <a:lnTo>
                      <a:pt x="19" y="153"/>
                    </a:lnTo>
                    <a:lnTo>
                      <a:pt x="20" y="150"/>
                    </a:lnTo>
                    <a:lnTo>
                      <a:pt x="20" y="103"/>
                    </a:lnTo>
                    <a:lnTo>
                      <a:pt x="19" y="99"/>
                    </a:lnTo>
                    <a:lnTo>
                      <a:pt x="16" y="96"/>
                    </a:lnTo>
                    <a:lnTo>
                      <a:pt x="16" y="154"/>
                    </a:lnTo>
                    <a:close/>
                    <a:moveTo>
                      <a:pt x="16" y="96"/>
                    </a:moveTo>
                    <a:lnTo>
                      <a:pt x="16" y="154"/>
                    </a:lnTo>
                    <a:lnTo>
                      <a:pt x="15" y="154"/>
                    </a:lnTo>
                    <a:lnTo>
                      <a:pt x="6" y="150"/>
                    </a:lnTo>
                    <a:lnTo>
                      <a:pt x="4" y="149"/>
                    </a:lnTo>
                    <a:lnTo>
                      <a:pt x="2" y="147"/>
                    </a:lnTo>
                    <a:lnTo>
                      <a:pt x="0" y="142"/>
                    </a:lnTo>
                    <a:lnTo>
                      <a:pt x="0" y="95"/>
                    </a:lnTo>
                    <a:lnTo>
                      <a:pt x="0" y="93"/>
                    </a:lnTo>
                    <a:lnTo>
                      <a:pt x="2" y="91"/>
                    </a:lnTo>
                    <a:lnTo>
                      <a:pt x="4" y="91"/>
                    </a:lnTo>
                    <a:lnTo>
                      <a:pt x="6" y="91"/>
                    </a:lnTo>
                    <a:lnTo>
                      <a:pt x="15" y="95"/>
                    </a:lnTo>
                    <a:lnTo>
                      <a:pt x="16" y="96"/>
                    </a:lnTo>
                    <a:close/>
                    <a:moveTo>
                      <a:pt x="16" y="210"/>
                    </a:moveTo>
                    <a:lnTo>
                      <a:pt x="16" y="299"/>
                    </a:lnTo>
                    <a:lnTo>
                      <a:pt x="12" y="299"/>
                    </a:lnTo>
                    <a:lnTo>
                      <a:pt x="12" y="222"/>
                    </a:lnTo>
                    <a:lnTo>
                      <a:pt x="14" y="215"/>
                    </a:lnTo>
                    <a:lnTo>
                      <a:pt x="1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41" name="Freeform 172"/>
              <p:cNvSpPr>
                <a:spLocks noEditPoints="1"/>
              </p:cNvSpPr>
              <p:nvPr/>
            </p:nvSpPr>
            <p:spPr bwMode="auto">
              <a:xfrm>
                <a:off x="6148388" y="3375025"/>
                <a:ext cx="633412" cy="482600"/>
              </a:xfrm>
              <a:custGeom>
                <a:avLst/>
                <a:gdLst>
                  <a:gd name="T0" fmla="*/ 997981179 w 399"/>
                  <a:gd name="T1" fmla="*/ 718245235 h 304"/>
                  <a:gd name="T2" fmla="*/ 982860258 w 399"/>
                  <a:gd name="T3" fmla="*/ 25201559 h 304"/>
                  <a:gd name="T4" fmla="*/ 879534759 w 399"/>
                  <a:gd name="T5" fmla="*/ 55443440 h 304"/>
                  <a:gd name="T6" fmla="*/ 947578109 w 399"/>
                  <a:gd name="T7" fmla="*/ 120967501 h 304"/>
                  <a:gd name="T8" fmla="*/ 907255653 w 399"/>
                  <a:gd name="T9" fmla="*/ 708164614 h 304"/>
                  <a:gd name="T10" fmla="*/ 766126859 w 399"/>
                  <a:gd name="T11" fmla="*/ 645159939 h 304"/>
                  <a:gd name="T12" fmla="*/ 869454145 w 399"/>
                  <a:gd name="T13" fmla="*/ 105846570 h 304"/>
                  <a:gd name="T14" fmla="*/ 899695986 w 399"/>
                  <a:gd name="T15" fmla="*/ 632559957 h 304"/>
                  <a:gd name="T16" fmla="*/ 640119185 w 399"/>
                  <a:gd name="T17" fmla="*/ 55443440 h 304"/>
                  <a:gd name="T18" fmla="*/ 640119185 w 399"/>
                  <a:gd name="T19" fmla="*/ 766127391 h 304"/>
                  <a:gd name="T20" fmla="*/ 640119185 w 399"/>
                  <a:gd name="T21" fmla="*/ 665321181 h 304"/>
                  <a:gd name="T22" fmla="*/ 698083509 w 399"/>
                  <a:gd name="T23" fmla="*/ 420866917 h 304"/>
                  <a:gd name="T24" fmla="*/ 690522255 w 399"/>
                  <a:gd name="T25" fmla="*/ 335181540 h 304"/>
                  <a:gd name="T26" fmla="*/ 688002895 w 399"/>
                  <a:gd name="T27" fmla="*/ 274697814 h 304"/>
                  <a:gd name="T28" fmla="*/ 640119185 w 399"/>
                  <a:gd name="T29" fmla="*/ 103327183 h 304"/>
                  <a:gd name="T30" fmla="*/ 655240106 w 399"/>
                  <a:gd name="T31" fmla="*/ 430947538 h 304"/>
                  <a:gd name="T32" fmla="*/ 640119185 w 399"/>
                  <a:gd name="T33" fmla="*/ 345262161 h 304"/>
                  <a:gd name="T34" fmla="*/ 647680439 w 399"/>
                  <a:gd name="T35" fmla="*/ 259576882 h 304"/>
                  <a:gd name="T36" fmla="*/ 504030896 w 399"/>
                  <a:gd name="T37" fmla="*/ 0 h 304"/>
                  <a:gd name="T38" fmla="*/ 504030896 w 399"/>
                  <a:gd name="T39" fmla="*/ 710683976 h 304"/>
                  <a:gd name="T40" fmla="*/ 607357983 w 399"/>
                  <a:gd name="T41" fmla="*/ 234375330 h 304"/>
                  <a:gd name="T42" fmla="*/ 569554887 w 399"/>
                  <a:gd name="T43" fmla="*/ 304939677 h 304"/>
                  <a:gd name="T44" fmla="*/ 579635501 w 399"/>
                  <a:gd name="T45" fmla="*/ 362902453 h 304"/>
                  <a:gd name="T46" fmla="*/ 584675808 w 399"/>
                  <a:gd name="T47" fmla="*/ 448587831 h 304"/>
                  <a:gd name="T48" fmla="*/ 504030896 w 399"/>
                  <a:gd name="T49" fmla="*/ 468749073 h 304"/>
                  <a:gd name="T50" fmla="*/ 640119185 w 399"/>
                  <a:gd name="T51" fmla="*/ 103327183 h 304"/>
                  <a:gd name="T52" fmla="*/ 609877343 w 399"/>
                  <a:gd name="T53" fmla="*/ 259576882 h 304"/>
                  <a:gd name="T54" fmla="*/ 632559518 w 399"/>
                  <a:gd name="T55" fmla="*/ 322579970 h 304"/>
                  <a:gd name="T56" fmla="*/ 632559518 w 399"/>
                  <a:gd name="T57" fmla="*/ 342741212 h 304"/>
                  <a:gd name="T58" fmla="*/ 619957957 w 399"/>
                  <a:gd name="T59" fmla="*/ 428426589 h 304"/>
                  <a:gd name="T60" fmla="*/ 340221614 w 399"/>
                  <a:gd name="T61" fmla="*/ 55443440 h 304"/>
                  <a:gd name="T62" fmla="*/ 340221614 w 399"/>
                  <a:gd name="T63" fmla="*/ 766127391 h 304"/>
                  <a:gd name="T64" fmla="*/ 435987546 w 399"/>
                  <a:gd name="T65" fmla="*/ 448587831 h 304"/>
                  <a:gd name="T66" fmla="*/ 350302228 w 399"/>
                  <a:gd name="T67" fmla="*/ 536794058 h 304"/>
                  <a:gd name="T68" fmla="*/ 408264965 w 399"/>
                  <a:gd name="T69" fmla="*/ 461189401 h 304"/>
                  <a:gd name="T70" fmla="*/ 372982816 w 399"/>
                  <a:gd name="T71" fmla="*/ 385584644 h 304"/>
                  <a:gd name="T72" fmla="*/ 342740974 w 399"/>
                  <a:gd name="T73" fmla="*/ 317539659 h 304"/>
                  <a:gd name="T74" fmla="*/ 360382842 w 399"/>
                  <a:gd name="T75" fmla="*/ 342741212 h 304"/>
                  <a:gd name="T76" fmla="*/ 378023123 w 399"/>
                  <a:gd name="T77" fmla="*/ 307459038 h 304"/>
                  <a:gd name="T78" fmla="*/ 504030896 w 399"/>
                  <a:gd name="T79" fmla="*/ 103327183 h 304"/>
                  <a:gd name="T80" fmla="*/ 370463456 w 399"/>
                  <a:gd name="T81" fmla="*/ 486390953 h 304"/>
                  <a:gd name="T82" fmla="*/ 350302228 w 399"/>
                  <a:gd name="T83" fmla="*/ 413305558 h 304"/>
                  <a:gd name="T84" fmla="*/ 63004656 w 399"/>
                  <a:gd name="T85" fmla="*/ 5040312 h 304"/>
                  <a:gd name="T86" fmla="*/ 0 w 399"/>
                  <a:gd name="T87" fmla="*/ 688003372 h 304"/>
                  <a:gd name="T88" fmla="*/ 63004656 w 399"/>
                  <a:gd name="T89" fmla="*/ 766127391 h 304"/>
                  <a:gd name="T90" fmla="*/ 100806164 w 399"/>
                  <a:gd name="T91" fmla="*/ 708164614 h 304"/>
                  <a:gd name="T92" fmla="*/ 60483709 w 399"/>
                  <a:gd name="T93" fmla="*/ 120967501 h 304"/>
                  <a:gd name="T94" fmla="*/ 126007724 w 399"/>
                  <a:gd name="T95" fmla="*/ 55443440 h 304"/>
                  <a:gd name="T96" fmla="*/ 312499132 w 399"/>
                  <a:gd name="T97" fmla="*/ 315020298 h 304"/>
                  <a:gd name="T98" fmla="*/ 267136369 w 399"/>
                  <a:gd name="T99" fmla="*/ 441028159 h 304"/>
                  <a:gd name="T100" fmla="*/ 294858851 w 399"/>
                  <a:gd name="T101" fmla="*/ 526713437 h 304"/>
                  <a:gd name="T102" fmla="*/ 136088338 w 399"/>
                  <a:gd name="T103" fmla="*/ 660280871 h 304"/>
                  <a:gd name="T104" fmla="*/ 108367443 w 399"/>
                  <a:gd name="T105" fmla="*/ 133569071 h 304"/>
                  <a:gd name="T106" fmla="*/ 340221614 w 399"/>
                  <a:gd name="T107" fmla="*/ 393144316 h 304"/>
                  <a:gd name="T108" fmla="*/ 330141000 w 399"/>
                  <a:gd name="T109" fmla="*/ 443547520 h 304"/>
                  <a:gd name="T110" fmla="*/ 322579746 w 399"/>
                  <a:gd name="T111" fmla="*/ 501511885 h 304"/>
                  <a:gd name="T112" fmla="*/ 320060386 w 399"/>
                  <a:gd name="T113" fmla="*/ 345262161 h 30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9"/>
                  <a:gd name="T172" fmla="*/ 0 h 304"/>
                  <a:gd name="T173" fmla="*/ 399 w 399"/>
                  <a:gd name="T174" fmla="*/ 304 h 30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9" h="304">
                    <a:moveTo>
                      <a:pt x="368" y="304"/>
                    </a:moveTo>
                    <a:lnTo>
                      <a:pt x="368" y="304"/>
                    </a:lnTo>
                    <a:lnTo>
                      <a:pt x="373" y="304"/>
                    </a:lnTo>
                    <a:lnTo>
                      <a:pt x="380" y="302"/>
                    </a:lnTo>
                    <a:lnTo>
                      <a:pt x="385" y="298"/>
                    </a:lnTo>
                    <a:lnTo>
                      <a:pt x="390" y="294"/>
                    </a:lnTo>
                    <a:lnTo>
                      <a:pt x="394" y="290"/>
                    </a:lnTo>
                    <a:lnTo>
                      <a:pt x="396" y="285"/>
                    </a:lnTo>
                    <a:lnTo>
                      <a:pt x="399" y="279"/>
                    </a:lnTo>
                    <a:lnTo>
                      <a:pt x="399" y="273"/>
                    </a:lnTo>
                    <a:lnTo>
                      <a:pt x="399" y="33"/>
                    </a:lnTo>
                    <a:lnTo>
                      <a:pt x="399" y="26"/>
                    </a:lnTo>
                    <a:lnTo>
                      <a:pt x="396" y="21"/>
                    </a:lnTo>
                    <a:lnTo>
                      <a:pt x="394" y="15"/>
                    </a:lnTo>
                    <a:lnTo>
                      <a:pt x="390" y="10"/>
                    </a:lnTo>
                    <a:lnTo>
                      <a:pt x="385" y="6"/>
                    </a:lnTo>
                    <a:lnTo>
                      <a:pt x="380" y="3"/>
                    </a:lnTo>
                    <a:lnTo>
                      <a:pt x="373" y="2"/>
                    </a:lnTo>
                    <a:lnTo>
                      <a:pt x="368" y="0"/>
                    </a:lnTo>
                    <a:lnTo>
                      <a:pt x="304" y="0"/>
                    </a:lnTo>
                    <a:lnTo>
                      <a:pt x="304" y="22"/>
                    </a:lnTo>
                    <a:lnTo>
                      <a:pt x="349" y="22"/>
                    </a:lnTo>
                    <a:lnTo>
                      <a:pt x="354" y="22"/>
                    </a:lnTo>
                    <a:lnTo>
                      <a:pt x="360" y="25"/>
                    </a:lnTo>
                    <a:lnTo>
                      <a:pt x="364" y="26"/>
                    </a:lnTo>
                    <a:lnTo>
                      <a:pt x="368" y="30"/>
                    </a:lnTo>
                    <a:lnTo>
                      <a:pt x="371" y="34"/>
                    </a:lnTo>
                    <a:lnTo>
                      <a:pt x="373" y="38"/>
                    </a:lnTo>
                    <a:lnTo>
                      <a:pt x="375" y="42"/>
                    </a:lnTo>
                    <a:lnTo>
                      <a:pt x="376" y="48"/>
                    </a:lnTo>
                    <a:lnTo>
                      <a:pt x="376" y="256"/>
                    </a:lnTo>
                    <a:lnTo>
                      <a:pt x="375" y="262"/>
                    </a:lnTo>
                    <a:lnTo>
                      <a:pt x="373" y="267"/>
                    </a:lnTo>
                    <a:lnTo>
                      <a:pt x="371" y="271"/>
                    </a:lnTo>
                    <a:lnTo>
                      <a:pt x="368" y="275"/>
                    </a:lnTo>
                    <a:lnTo>
                      <a:pt x="364" y="278"/>
                    </a:lnTo>
                    <a:lnTo>
                      <a:pt x="360" y="281"/>
                    </a:lnTo>
                    <a:lnTo>
                      <a:pt x="354" y="282"/>
                    </a:lnTo>
                    <a:lnTo>
                      <a:pt x="349" y="282"/>
                    </a:lnTo>
                    <a:lnTo>
                      <a:pt x="304" y="282"/>
                    </a:lnTo>
                    <a:lnTo>
                      <a:pt x="304" y="304"/>
                    </a:lnTo>
                    <a:lnTo>
                      <a:pt x="368" y="304"/>
                    </a:lnTo>
                    <a:close/>
                    <a:moveTo>
                      <a:pt x="304" y="264"/>
                    </a:moveTo>
                    <a:lnTo>
                      <a:pt x="304" y="256"/>
                    </a:lnTo>
                    <a:lnTo>
                      <a:pt x="337" y="256"/>
                    </a:lnTo>
                    <a:lnTo>
                      <a:pt x="337" y="243"/>
                    </a:lnTo>
                    <a:lnTo>
                      <a:pt x="304" y="243"/>
                    </a:lnTo>
                    <a:lnTo>
                      <a:pt x="304" y="41"/>
                    </a:lnTo>
                    <a:lnTo>
                      <a:pt x="337" y="41"/>
                    </a:lnTo>
                    <a:lnTo>
                      <a:pt x="341" y="41"/>
                    </a:lnTo>
                    <a:lnTo>
                      <a:pt x="345" y="42"/>
                    </a:lnTo>
                    <a:lnTo>
                      <a:pt x="352" y="46"/>
                    </a:lnTo>
                    <a:lnTo>
                      <a:pt x="357" y="53"/>
                    </a:lnTo>
                    <a:lnTo>
                      <a:pt x="357" y="57"/>
                    </a:lnTo>
                    <a:lnTo>
                      <a:pt x="358" y="61"/>
                    </a:lnTo>
                    <a:lnTo>
                      <a:pt x="358" y="243"/>
                    </a:lnTo>
                    <a:lnTo>
                      <a:pt x="357" y="247"/>
                    </a:lnTo>
                    <a:lnTo>
                      <a:pt x="357" y="251"/>
                    </a:lnTo>
                    <a:lnTo>
                      <a:pt x="352" y="258"/>
                    </a:lnTo>
                    <a:lnTo>
                      <a:pt x="345" y="262"/>
                    </a:lnTo>
                    <a:lnTo>
                      <a:pt x="341" y="263"/>
                    </a:lnTo>
                    <a:lnTo>
                      <a:pt x="337" y="264"/>
                    </a:lnTo>
                    <a:lnTo>
                      <a:pt x="304" y="264"/>
                    </a:lnTo>
                    <a:close/>
                    <a:moveTo>
                      <a:pt x="304" y="0"/>
                    </a:moveTo>
                    <a:lnTo>
                      <a:pt x="254" y="0"/>
                    </a:lnTo>
                    <a:lnTo>
                      <a:pt x="254" y="22"/>
                    </a:lnTo>
                    <a:lnTo>
                      <a:pt x="304" y="22"/>
                    </a:lnTo>
                    <a:lnTo>
                      <a:pt x="304" y="0"/>
                    </a:lnTo>
                    <a:close/>
                    <a:moveTo>
                      <a:pt x="254" y="304"/>
                    </a:moveTo>
                    <a:lnTo>
                      <a:pt x="304" y="304"/>
                    </a:lnTo>
                    <a:lnTo>
                      <a:pt x="304" y="282"/>
                    </a:lnTo>
                    <a:lnTo>
                      <a:pt x="254" y="282"/>
                    </a:lnTo>
                    <a:lnTo>
                      <a:pt x="254" y="304"/>
                    </a:lnTo>
                    <a:close/>
                    <a:moveTo>
                      <a:pt x="304" y="41"/>
                    </a:moveTo>
                    <a:lnTo>
                      <a:pt x="304" y="243"/>
                    </a:lnTo>
                    <a:lnTo>
                      <a:pt x="270" y="243"/>
                    </a:lnTo>
                    <a:lnTo>
                      <a:pt x="270" y="256"/>
                    </a:lnTo>
                    <a:lnTo>
                      <a:pt x="304" y="256"/>
                    </a:lnTo>
                    <a:lnTo>
                      <a:pt x="304" y="264"/>
                    </a:lnTo>
                    <a:lnTo>
                      <a:pt x="254" y="264"/>
                    </a:lnTo>
                    <a:lnTo>
                      <a:pt x="254" y="183"/>
                    </a:lnTo>
                    <a:lnTo>
                      <a:pt x="257" y="183"/>
                    </a:lnTo>
                    <a:lnTo>
                      <a:pt x="265" y="179"/>
                    </a:lnTo>
                    <a:lnTo>
                      <a:pt x="272" y="174"/>
                    </a:lnTo>
                    <a:lnTo>
                      <a:pt x="277" y="167"/>
                    </a:lnTo>
                    <a:lnTo>
                      <a:pt x="281" y="159"/>
                    </a:lnTo>
                    <a:lnTo>
                      <a:pt x="281" y="151"/>
                    </a:lnTo>
                    <a:lnTo>
                      <a:pt x="281" y="143"/>
                    </a:lnTo>
                    <a:lnTo>
                      <a:pt x="278" y="137"/>
                    </a:lnTo>
                    <a:lnTo>
                      <a:pt x="274" y="133"/>
                    </a:lnTo>
                    <a:lnTo>
                      <a:pt x="269" y="130"/>
                    </a:lnTo>
                    <a:lnTo>
                      <a:pt x="262" y="129"/>
                    </a:lnTo>
                    <a:lnTo>
                      <a:pt x="268" y="122"/>
                    </a:lnTo>
                    <a:lnTo>
                      <a:pt x="272" y="116"/>
                    </a:lnTo>
                    <a:lnTo>
                      <a:pt x="273" y="109"/>
                    </a:lnTo>
                    <a:lnTo>
                      <a:pt x="273" y="102"/>
                    </a:lnTo>
                    <a:lnTo>
                      <a:pt x="270" y="97"/>
                    </a:lnTo>
                    <a:lnTo>
                      <a:pt x="264" y="93"/>
                    </a:lnTo>
                    <a:lnTo>
                      <a:pt x="260" y="90"/>
                    </a:lnTo>
                    <a:lnTo>
                      <a:pt x="254" y="90"/>
                    </a:lnTo>
                    <a:lnTo>
                      <a:pt x="254" y="41"/>
                    </a:lnTo>
                    <a:lnTo>
                      <a:pt x="304" y="41"/>
                    </a:lnTo>
                    <a:close/>
                    <a:moveTo>
                      <a:pt x="254" y="175"/>
                    </a:moveTo>
                    <a:lnTo>
                      <a:pt x="254" y="175"/>
                    </a:lnTo>
                    <a:lnTo>
                      <a:pt x="257" y="174"/>
                    </a:lnTo>
                    <a:lnTo>
                      <a:pt x="260" y="171"/>
                    </a:lnTo>
                    <a:lnTo>
                      <a:pt x="264" y="166"/>
                    </a:lnTo>
                    <a:lnTo>
                      <a:pt x="265" y="159"/>
                    </a:lnTo>
                    <a:lnTo>
                      <a:pt x="264" y="151"/>
                    </a:lnTo>
                    <a:lnTo>
                      <a:pt x="260" y="143"/>
                    </a:lnTo>
                    <a:lnTo>
                      <a:pt x="257" y="140"/>
                    </a:lnTo>
                    <a:lnTo>
                      <a:pt x="254" y="137"/>
                    </a:lnTo>
                    <a:lnTo>
                      <a:pt x="254" y="175"/>
                    </a:lnTo>
                    <a:close/>
                    <a:moveTo>
                      <a:pt x="254" y="124"/>
                    </a:moveTo>
                    <a:lnTo>
                      <a:pt x="254" y="124"/>
                    </a:lnTo>
                    <a:lnTo>
                      <a:pt x="257" y="117"/>
                    </a:lnTo>
                    <a:lnTo>
                      <a:pt x="258" y="109"/>
                    </a:lnTo>
                    <a:lnTo>
                      <a:pt x="257" y="103"/>
                    </a:lnTo>
                    <a:lnTo>
                      <a:pt x="255" y="99"/>
                    </a:lnTo>
                    <a:lnTo>
                      <a:pt x="254" y="98"/>
                    </a:lnTo>
                    <a:lnTo>
                      <a:pt x="254" y="97"/>
                    </a:lnTo>
                    <a:lnTo>
                      <a:pt x="254" y="124"/>
                    </a:lnTo>
                    <a:close/>
                    <a:moveTo>
                      <a:pt x="254" y="0"/>
                    </a:moveTo>
                    <a:lnTo>
                      <a:pt x="200" y="0"/>
                    </a:lnTo>
                    <a:lnTo>
                      <a:pt x="200" y="22"/>
                    </a:lnTo>
                    <a:lnTo>
                      <a:pt x="254" y="22"/>
                    </a:lnTo>
                    <a:lnTo>
                      <a:pt x="254" y="0"/>
                    </a:lnTo>
                    <a:close/>
                    <a:moveTo>
                      <a:pt x="200" y="304"/>
                    </a:moveTo>
                    <a:lnTo>
                      <a:pt x="254" y="304"/>
                    </a:lnTo>
                    <a:lnTo>
                      <a:pt x="254" y="282"/>
                    </a:lnTo>
                    <a:lnTo>
                      <a:pt x="200" y="282"/>
                    </a:lnTo>
                    <a:lnTo>
                      <a:pt x="200" y="304"/>
                    </a:lnTo>
                    <a:close/>
                    <a:moveTo>
                      <a:pt x="254" y="41"/>
                    </a:moveTo>
                    <a:lnTo>
                      <a:pt x="254" y="90"/>
                    </a:lnTo>
                    <a:lnTo>
                      <a:pt x="246" y="91"/>
                    </a:lnTo>
                    <a:lnTo>
                      <a:pt x="241" y="93"/>
                    </a:lnTo>
                    <a:lnTo>
                      <a:pt x="236" y="95"/>
                    </a:lnTo>
                    <a:lnTo>
                      <a:pt x="232" y="99"/>
                    </a:lnTo>
                    <a:lnTo>
                      <a:pt x="230" y="103"/>
                    </a:lnTo>
                    <a:lnTo>
                      <a:pt x="227" y="107"/>
                    </a:lnTo>
                    <a:lnTo>
                      <a:pt x="226" y="111"/>
                    </a:lnTo>
                    <a:lnTo>
                      <a:pt x="226" y="117"/>
                    </a:lnTo>
                    <a:lnTo>
                      <a:pt x="226" y="121"/>
                    </a:lnTo>
                    <a:lnTo>
                      <a:pt x="228" y="125"/>
                    </a:lnTo>
                    <a:lnTo>
                      <a:pt x="231" y="129"/>
                    </a:lnTo>
                    <a:lnTo>
                      <a:pt x="235" y="132"/>
                    </a:lnTo>
                    <a:lnTo>
                      <a:pt x="241" y="134"/>
                    </a:lnTo>
                    <a:lnTo>
                      <a:pt x="232" y="141"/>
                    </a:lnTo>
                    <a:lnTo>
                      <a:pt x="230" y="144"/>
                    </a:lnTo>
                    <a:lnTo>
                      <a:pt x="227" y="148"/>
                    </a:lnTo>
                    <a:lnTo>
                      <a:pt x="226" y="158"/>
                    </a:lnTo>
                    <a:lnTo>
                      <a:pt x="226" y="166"/>
                    </a:lnTo>
                    <a:lnTo>
                      <a:pt x="227" y="171"/>
                    </a:lnTo>
                    <a:lnTo>
                      <a:pt x="230" y="174"/>
                    </a:lnTo>
                    <a:lnTo>
                      <a:pt x="232" y="178"/>
                    </a:lnTo>
                    <a:lnTo>
                      <a:pt x="236" y="181"/>
                    </a:lnTo>
                    <a:lnTo>
                      <a:pt x="241" y="182"/>
                    </a:lnTo>
                    <a:lnTo>
                      <a:pt x="245" y="183"/>
                    </a:lnTo>
                    <a:lnTo>
                      <a:pt x="254" y="183"/>
                    </a:lnTo>
                    <a:lnTo>
                      <a:pt x="254" y="264"/>
                    </a:lnTo>
                    <a:lnTo>
                      <a:pt x="200" y="264"/>
                    </a:lnTo>
                    <a:lnTo>
                      <a:pt x="200" y="186"/>
                    </a:lnTo>
                    <a:lnTo>
                      <a:pt x="201" y="186"/>
                    </a:lnTo>
                    <a:lnTo>
                      <a:pt x="200" y="171"/>
                    </a:lnTo>
                    <a:lnTo>
                      <a:pt x="216" y="167"/>
                    </a:lnTo>
                    <a:lnTo>
                      <a:pt x="215" y="153"/>
                    </a:lnTo>
                    <a:lnTo>
                      <a:pt x="200" y="158"/>
                    </a:lnTo>
                    <a:lnTo>
                      <a:pt x="200" y="145"/>
                    </a:lnTo>
                    <a:lnTo>
                      <a:pt x="200" y="41"/>
                    </a:lnTo>
                    <a:lnTo>
                      <a:pt x="254" y="41"/>
                    </a:lnTo>
                    <a:close/>
                    <a:moveTo>
                      <a:pt x="254" y="97"/>
                    </a:moveTo>
                    <a:lnTo>
                      <a:pt x="254" y="97"/>
                    </a:lnTo>
                    <a:lnTo>
                      <a:pt x="251" y="97"/>
                    </a:lnTo>
                    <a:lnTo>
                      <a:pt x="249" y="97"/>
                    </a:lnTo>
                    <a:lnTo>
                      <a:pt x="245" y="99"/>
                    </a:lnTo>
                    <a:lnTo>
                      <a:pt x="242" y="103"/>
                    </a:lnTo>
                    <a:lnTo>
                      <a:pt x="241" y="109"/>
                    </a:lnTo>
                    <a:lnTo>
                      <a:pt x="241" y="114"/>
                    </a:lnTo>
                    <a:lnTo>
                      <a:pt x="242" y="118"/>
                    </a:lnTo>
                    <a:lnTo>
                      <a:pt x="245" y="122"/>
                    </a:lnTo>
                    <a:lnTo>
                      <a:pt x="247" y="125"/>
                    </a:lnTo>
                    <a:lnTo>
                      <a:pt x="251" y="128"/>
                    </a:lnTo>
                    <a:lnTo>
                      <a:pt x="254" y="124"/>
                    </a:lnTo>
                    <a:lnTo>
                      <a:pt x="254" y="97"/>
                    </a:lnTo>
                    <a:close/>
                    <a:moveTo>
                      <a:pt x="254" y="137"/>
                    </a:moveTo>
                    <a:lnTo>
                      <a:pt x="254" y="137"/>
                    </a:lnTo>
                    <a:lnTo>
                      <a:pt x="251" y="136"/>
                    </a:lnTo>
                    <a:lnTo>
                      <a:pt x="247" y="141"/>
                    </a:lnTo>
                    <a:lnTo>
                      <a:pt x="245" y="147"/>
                    </a:lnTo>
                    <a:lnTo>
                      <a:pt x="243" y="152"/>
                    </a:lnTo>
                    <a:lnTo>
                      <a:pt x="243" y="159"/>
                    </a:lnTo>
                    <a:lnTo>
                      <a:pt x="243" y="164"/>
                    </a:lnTo>
                    <a:lnTo>
                      <a:pt x="246" y="170"/>
                    </a:lnTo>
                    <a:lnTo>
                      <a:pt x="249" y="172"/>
                    </a:lnTo>
                    <a:lnTo>
                      <a:pt x="251" y="174"/>
                    </a:lnTo>
                    <a:lnTo>
                      <a:pt x="254" y="175"/>
                    </a:lnTo>
                    <a:lnTo>
                      <a:pt x="254" y="137"/>
                    </a:lnTo>
                    <a:close/>
                    <a:moveTo>
                      <a:pt x="200" y="0"/>
                    </a:moveTo>
                    <a:lnTo>
                      <a:pt x="135" y="0"/>
                    </a:lnTo>
                    <a:lnTo>
                      <a:pt x="135" y="22"/>
                    </a:lnTo>
                    <a:lnTo>
                      <a:pt x="200" y="22"/>
                    </a:lnTo>
                    <a:lnTo>
                      <a:pt x="200" y="0"/>
                    </a:lnTo>
                    <a:close/>
                    <a:moveTo>
                      <a:pt x="135" y="304"/>
                    </a:moveTo>
                    <a:lnTo>
                      <a:pt x="200" y="304"/>
                    </a:lnTo>
                    <a:lnTo>
                      <a:pt x="200" y="282"/>
                    </a:lnTo>
                    <a:lnTo>
                      <a:pt x="135" y="282"/>
                    </a:lnTo>
                    <a:lnTo>
                      <a:pt x="135" y="304"/>
                    </a:lnTo>
                    <a:close/>
                    <a:moveTo>
                      <a:pt x="200" y="41"/>
                    </a:moveTo>
                    <a:lnTo>
                      <a:pt x="200" y="145"/>
                    </a:lnTo>
                    <a:lnTo>
                      <a:pt x="200" y="143"/>
                    </a:lnTo>
                    <a:lnTo>
                      <a:pt x="186" y="145"/>
                    </a:lnTo>
                    <a:lnTo>
                      <a:pt x="186" y="160"/>
                    </a:lnTo>
                    <a:lnTo>
                      <a:pt x="171" y="164"/>
                    </a:lnTo>
                    <a:lnTo>
                      <a:pt x="173" y="178"/>
                    </a:lnTo>
                    <a:lnTo>
                      <a:pt x="188" y="174"/>
                    </a:lnTo>
                    <a:lnTo>
                      <a:pt x="188" y="190"/>
                    </a:lnTo>
                    <a:lnTo>
                      <a:pt x="200" y="186"/>
                    </a:lnTo>
                    <a:lnTo>
                      <a:pt x="200" y="264"/>
                    </a:lnTo>
                    <a:lnTo>
                      <a:pt x="135" y="264"/>
                    </a:lnTo>
                    <a:lnTo>
                      <a:pt x="135" y="214"/>
                    </a:lnTo>
                    <a:lnTo>
                      <a:pt x="139" y="213"/>
                    </a:lnTo>
                    <a:lnTo>
                      <a:pt x="144" y="210"/>
                    </a:lnTo>
                    <a:lnTo>
                      <a:pt x="150" y="208"/>
                    </a:lnTo>
                    <a:lnTo>
                      <a:pt x="155" y="202"/>
                    </a:lnTo>
                    <a:lnTo>
                      <a:pt x="158" y="197"/>
                    </a:lnTo>
                    <a:lnTo>
                      <a:pt x="161" y="190"/>
                    </a:lnTo>
                    <a:lnTo>
                      <a:pt x="162" y="183"/>
                    </a:lnTo>
                    <a:lnTo>
                      <a:pt x="162" y="176"/>
                    </a:lnTo>
                    <a:lnTo>
                      <a:pt x="162" y="170"/>
                    </a:lnTo>
                    <a:lnTo>
                      <a:pt x="158" y="163"/>
                    </a:lnTo>
                    <a:lnTo>
                      <a:pt x="154" y="158"/>
                    </a:lnTo>
                    <a:lnTo>
                      <a:pt x="148" y="153"/>
                    </a:lnTo>
                    <a:lnTo>
                      <a:pt x="144" y="153"/>
                    </a:lnTo>
                    <a:lnTo>
                      <a:pt x="139" y="155"/>
                    </a:lnTo>
                    <a:lnTo>
                      <a:pt x="135" y="156"/>
                    </a:lnTo>
                    <a:lnTo>
                      <a:pt x="135" y="128"/>
                    </a:lnTo>
                    <a:lnTo>
                      <a:pt x="136" y="126"/>
                    </a:lnTo>
                    <a:lnTo>
                      <a:pt x="139" y="126"/>
                    </a:lnTo>
                    <a:lnTo>
                      <a:pt x="140" y="128"/>
                    </a:lnTo>
                    <a:lnTo>
                      <a:pt x="143" y="129"/>
                    </a:lnTo>
                    <a:lnTo>
                      <a:pt x="143" y="132"/>
                    </a:lnTo>
                    <a:lnTo>
                      <a:pt x="143" y="134"/>
                    </a:lnTo>
                    <a:lnTo>
                      <a:pt x="143" y="136"/>
                    </a:lnTo>
                    <a:lnTo>
                      <a:pt x="147" y="134"/>
                    </a:lnTo>
                    <a:lnTo>
                      <a:pt x="150" y="132"/>
                    </a:lnTo>
                    <a:lnTo>
                      <a:pt x="151" y="129"/>
                    </a:lnTo>
                    <a:lnTo>
                      <a:pt x="151" y="125"/>
                    </a:lnTo>
                    <a:lnTo>
                      <a:pt x="150" y="122"/>
                    </a:lnTo>
                    <a:lnTo>
                      <a:pt x="146" y="120"/>
                    </a:lnTo>
                    <a:lnTo>
                      <a:pt x="140" y="120"/>
                    </a:lnTo>
                    <a:lnTo>
                      <a:pt x="135" y="120"/>
                    </a:lnTo>
                    <a:lnTo>
                      <a:pt x="135" y="41"/>
                    </a:lnTo>
                    <a:lnTo>
                      <a:pt x="200" y="41"/>
                    </a:lnTo>
                    <a:close/>
                    <a:moveTo>
                      <a:pt x="135" y="204"/>
                    </a:moveTo>
                    <a:lnTo>
                      <a:pt x="135" y="204"/>
                    </a:lnTo>
                    <a:lnTo>
                      <a:pt x="138" y="204"/>
                    </a:lnTo>
                    <a:lnTo>
                      <a:pt x="140" y="202"/>
                    </a:lnTo>
                    <a:lnTo>
                      <a:pt x="143" y="199"/>
                    </a:lnTo>
                    <a:lnTo>
                      <a:pt x="146" y="197"/>
                    </a:lnTo>
                    <a:lnTo>
                      <a:pt x="147" y="193"/>
                    </a:lnTo>
                    <a:lnTo>
                      <a:pt x="150" y="185"/>
                    </a:lnTo>
                    <a:lnTo>
                      <a:pt x="148" y="175"/>
                    </a:lnTo>
                    <a:lnTo>
                      <a:pt x="147" y="170"/>
                    </a:lnTo>
                    <a:lnTo>
                      <a:pt x="144" y="167"/>
                    </a:lnTo>
                    <a:lnTo>
                      <a:pt x="142" y="164"/>
                    </a:lnTo>
                    <a:lnTo>
                      <a:pt x="139" y="164"/>
                    </a:lnTo>
                    <a:lnTo>
                      <a:pt x="136" y="166"/>
                    </a:lnTo>
                    <a:lnTo>
                      <a:pt x="135" y="168"/>
                    </a:lnTo>
                    <a:lnTo>
                      <a:pt x="135" y="204"/>
                    </a:lnTo>
                    <a:close/>
                    <a:moveTo>
                      <a:pt x="135" y="0"/>
                    </a:moveTo>
                    <a:lnTo>
                      <a:pt x="32" y="0"/>
                    </a:lnTo>
                    <a:lnTo>
                      <a:pt x="25" y="2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1" y="26"/>
                    </a:lnTo>
                    <a:lnTo>
                      <a:pt x="0" y="33"/>
                    </a:lnTo>
                    <a:lnTo>
                      <a:pt x="0" y="273"/>
                    </a:lnTo>
                    <a:lnTo>
                      <a:pt x="1" y="279"/>
                    </a:lnTo>
                    <a:lnTo>
                      <a:pt x="2" y="285"/>
                    </a:lnTo>
                    <a:lnTo>
                      <a:pt x="5" y="290"/>
                    </a:lnTo>
                    <a:lnTo>
                      <a:pt x="9" y="294"/>
                    </a:lnTo>
                    <a:lnTo>
                      <a:pt x="14" y="298"/>
                    </a:lnTo>
                    <a:lnTo>
                      <a:pt x="20" y="302"/>
                    </a:lnTo>
                    <a:lnTo>
                      <a:pt x="25" y="304"/>
                    </a:lnTo>
                    <a:lnTo>
                      <a:pt x="32" y="304"/>
                    </a:lnTo>
                    <a:lnTo>
                      <a:pt x="135" y="304"/>
                    </a:lnTo>
                    <a:lnTo>
                      <a:pt x="135" y="282"/>
                    </a:lnTo>
                    <a:lnTo>
                      <a:pt x="50" y="282"/>
                    </a:lnTo>
                    <a:lnTo>
                      <a:pt x="44" y="282"/>
                    </a:lnTo>
                    <a:lnTo>
                      <a:pt x="40" y="281"/>
                    </a:lnTo>
                    <a:lnTo>
                      <a:pt x="35" y="278"/>
                    </a:lnTo>
                    <a:lnTo>
                      <a:pt x="32" y="275"/>
                    </a:lnTo>
                    <a:lnTo>
                      <a:pt x="28" y="271"/>
                    </a:lnTo>
                    <a:lnTo>
                      <a:pt x="25" y="267"/>
                    </a:lnTo>
                    <a:lnTo>
                      <a:pt x="24" y="262"/>
                    </a:lnTo>
                    <a:lnTo>
                      <a:pt x="24" y="256"/>
                    </a:lnTo>
                    <a:lnTo>
                      <a:pt x="24" y="48"/>
                    </a:lnTo>
                    <a:lnTo>
                      <a:pt x="24" y="42"/>
                    </a:lnTo>
                    <a:lnTo>
                      <a:pt x="25" y="38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5" y="26"/>
                    </a:lnTo>
                    <a:lnTo>
                      <a:pt x="40" y="25"/>
                    </a:lnTo>
                    <a:lnTo>
                      <a:pt x="44" y="22"/>
                    </a:lnTo>
                    <a:lnTo>
                      <a:pt x="50" y="22"/>
                    </a:lnTo>
                    <a:lnTo>
                      <a:pt x="135" y="22"/>
                    </a:lnTo>
                    <a:lnTo>
                      <a:pt x="135" y="0"/>
                    </a:lnTo>
                    <a:close/>
                    <a:moveTo>
                      <a:pt x="135" y="41"/>
                    </a:moveTo>
                    <a:lnTo>
                      <a:pt x="135" y="120"/>
                    </a:lnTo>
                    <a:lnTo>
                      <a:pt x="130" y="122"/>
                    </a:lnTo>
                    <a:lnTo>
                      <a:pt x="124" y="125"/>
                    </a:lnTo>
                    <a:lnTo>
                      <a:pt x="120" y="129"/>
                    </a:lnTo>
                    <a:lnTo>
                      <a:pt x="116" y="133"/>
                    </a:lnTo>
                    <a:lnTo>
                      <a:pt x="112" y="139"/>
                    </a:lnTo>
                    <a:lnTo>
                      <a:pt x="111" y="144"/>
                    </a:lnTo>
                    <a:lnTo>
                      <a:pt x="106" y="159"/>
                    </a:lnTo>
                    <a:lnTo>
                      <a:pt x="106" y="175"/>
                    </a:lnTo>
                    <a:lnTo>
                      <a:pt x="108" y="185"/>
                    </a:lnTo>
                    <a:lnTo>
                      <a:pt x="109" y="194"/>
                    </a:lnTo>
                    <a:lnTo>
                      <a:pt x="111" y="195"/>
                    </a:lnTo>
                    <a:lnTo>
                      <a:pt x="113" y="205"/>
                    </a:lnTo>
                    <a:lnTo>
                      <a:pt x="117" y="209"/>
                    </a:lnTo>
                    <a:lnTo>
                      <a:pt x="121" y="213"/>
                    </a:lnTo>
                    <a:lnTo>
                      <a:pt x="128" y="214"/>
                    </a:lnTo>
                    <a:lnTo>
                      <a:pt x="135" y="214"/>
                    </a:lnTo>
                    <a:lnTo>
                      <a:pt x="135" y="264"/>
                    </a:lnTo>
                    <a:lnTo>
                      <a:pt x="62" y="264"/>
                    </a:lnTo>
                    <a:lnTo>
                      <a:pt x="58" y="263"/>
                    </a:lnTo>
                    <a:lnTo>
                      <a:pt x="54" y="262"/>
                    </a:lnTo>
                    <a:lnTo>
                      <a:pt x="47" y="258"/>
                    </a:lnTo>
                    <a:lnTo>
                      <a:pt x="43" y="251"/>
                    </a:lnTo>
                    <a:lnTo>
                      <a:pt x="41" y="247"/>
                    </a:lnTo>
                    <a:lnTo>
                      <a:pt x="41" y="243"/>
                    </a:lnTo>
                    <a:lnTo>
                      <a:pt x="41" y="61"/>
                    </a:lnTo>
                    <a:lnTo>
                      <a:pt x="41" y="57"/>
                    </a:lnTo>
                    <a:lnTo>
                      <a:pt x="43" y="53"/>
                    </a:lnTo>
                    <a:lnTo>
                      <a:pt x="47" y="46"/>
                    </a:lnTo>
                    <a:lnTo>
                      <a:pt x="54" y="42"/>
                    </a:lnTo>
                    <a:lnTo>
                      <a:pt x="58" y="41"/>
                    </a:lnTo>
                    <a:lnTo>
                      <a:pt x="62" y="41"/>
                    </a:lnTo>
                    <a:lnTo>
                      <a:pt x="135" y="41"/>
                    </a:lnTo>
                    <a:close/>
                    <a:moveTo>
                      <a:pt x="135" y="128"/>
                    </a:moveTo>
                    <a:lnTo>
                      <a:pt x="135" y="156"/>
                    </a:lnTo>
                    <a:lnTo>
                      <a:pt x="130" y="160"/>
                    </a:lnTo>
                    <a:lnTo>
                      <a:pt x="127" y="166"/>
                    </a:lnTo>
                    <a:lnTo>
                      <a:pt x="127" y="171"/>
                    </a:lnTo>
                    <a:lnTo>
                      <a:pt x="128" y="174"/>
                    </a:lnTo>
                    <a:lnTo>
                      <a:pt x="131" y="176"/>
                    </a:lnTo>
                    <a:lnTo>
                      <a:pt x="132" y="171"/>
                    </a:lnTo>
                    <a:lnTo>
                      <a:pt x="135" y="168"/>
                    </a:lnTo>
                    <a:lnTo>
                      <a:pt x="135" y="204"/>
                    </a:lnTo>
                    <a:lnTo>
                      <a:pt x="131" y="202"/>
                    </a:lnTo>
                    <a:lnTo>
                      <a:pt x="128" y="199"/>
                    </a:lnTo>
                    <a:lnTo>
                      <a:pt x="127" y="194"/>
                    </a:lnTo>
                    <a:lnTo>
                      <a:pt x="124" y="181"/>
                    </a:lnTo>
                    <a:lnTo>
                      <a:pt x="123" y="163"/>
                    </a:lnTo>
                    <a:lnTo>
                      <a:pt x="123" y="148"/>
                    </a:lnTo>
                    <a:lnTo>
                      <a:pt x="127" y="137"/>
                    </a:lnTo>
                    <a:lnTo>
                      <a:pt x="131" y="130"/>
                    </a:lnTo>
                    <a:lnTo>
                      <a:pt x="135" y="12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42" name="组合 210"/>
              <p:cNvGrpSpPr/>
              <p:nvPr/>
            </p:nvGrpSpPr>
            <p:grpSpPr>
              <a:xfrm>
                <a:off x="6367462" y="2631393"/>
                <a:ext cx="209550" cy="200025"/>
                <a:chOff x="3092451" y="2336800"/>
                <a:chExt cx="209550" cy="200025"/>
              </a:xfrm>
              <a:solidFill>
                <a:schemeClr val="accent6"/>
              </a:solidFill>
            </p:grpSpPr>
            <p:sp>
              <p:nvSpPr>
                <p:cNvPr id="467" name="Freeform 173"/>
                <p:cNvSpPr/>
                <p:nvPr/>
              </p:nvSpPr>
              <p:spPr bwMode="auto">
                <a:xfrm>
                  <a:off x="3092451" y="2378075"/>
                  <a:ext cx="209550" cy="158750"/>
                </a:xfrm>
                <a:custGeom>
                  <a:avLst/>
                  <a:gdLst>
                    <a:gd name="T0" fmla="*/ 39 w 132"/>
                    <a:gd name="T1" fmla="*/ 0 h 100"/>
                    <a:gd name="T2" fmla="*/ 39 w 132"/>
                    <a:gd name="T3" fmla="*/ 0 h 100"/>
                    <a:gd name="T4" fmla="*/ 47 w 132"/>
                    <a:gd name="T5" fmla="*/ 0 h 100"/>
                    <a:gd name="T6" fmla="*/ 54 w 132"/>
                    <a:gd name="T7" fmla="*/ 2 h 100"/>
                    <a:gd name="T8" fmla="*/ 61 w 132"/>
                    <a:gd name="T9" fmla="*/ 5 h 100"/>
                    <a:gd name="T10" fmla="*/ 66 w 132"/>
                    <a:gd name="T11" fmla="*/ 9 h 100"/>
                    <a:gd name="T12" fmla="*/ 66 w 132"/>
                    <a:gd name="T13" fmla="*/ 9 h 100"/>
                    <a:gd name="T14" fmla="*/ 71 w 132"/>
                    <a:gd name="T15" fmla="*/ 5 h 100"/>
                    <a:gd name="T16" fmla="*/ 78 w 132"/>
                    <a:gd name="T17" fmla="*/ 2 h 100"/>
                    <a:gd name="T18" fmla="*/ 85 w 132"/>
                    <a:gd name="T19" fmla="*/ 0 h 100"/>
                    <a:gd name="T20" fmla="*/ 93 w 132"/>
                    <a:gd name="T21" fmla="*/ 0 h 100"/>
                    <a:gd name="T22" fmla="*/ 93 w 132"/>
                    <a:gd name="T23" fmla="*/ 0 h 100"/>
                    <a:gd name="T24" fmla="*/ 101 w 132"/>
                    <a:gd name="T25" fmla="*/ 0 h 100"/>
                    <a:gd name="T26" fmla="*/ 108 w 132"/>
                    <a:gd name="T27" fmla="*/ 2 h 100"/>
                    <a:gd name="T28" fmla="*/ 115 w 132"/>
                    <a:gd name="T29" fmla="*/ 6 h 100"/>
                    <a:gd name="T30" fmla="*/ 120 w 132"/>
                    <a:gd name="T31" fmla="*/ 11 h 100"/>
                    <a:gd name="T32" fmla="*/ 126 w 132"/>
                    <a:gd name="T33" fmla="*/ 16 h 100"/>
                    <a:gd name="T34" fmla="*/ 130 w 132"/>
                    <a:gd name="T35" fmla="*/ 23 h 100"/>
                    <a:gd name="T36" fmla="*/ 131 w 132"/>
                    <a:gd name="T37" fmla="*/ 31 h 100"/>
                    <a:gd name="T38" fmla="*/ 132 w 132"/>
                    <a:gd name="T39" fmla="*/ 38 h 100"/>
                    <a:gd name="T40" fmla="*/ 132 w 132"/>
                    <a:gd name="T41" fmla="*/ 38 h 100"/>
                    <a:gd name="T42" fmla="*/ 131 w 132"/>
                    <a:gd name="T43" fmla="*/ 47 h 100"/>
                    <a:gd name="T44" fmla="*/ 128 w 132"/>
                    <a:gd name="T45" fmla="*/ 58 h 100"/>
                    <a:gd name="T46" fmla="*/ 123 w 132"/>
                    <a:gd name="T47" fmla="*/ 69 h 100"/>
                    <a:gd name="T48" fmla="*/ 116 w 132"/>
                    <a:gd name="T49" fmla="*/ 78 h 100"/>
                    <a:gd name="T50" fmla="*/ 107 w 132"/>
                    <a:gd name="T51" fmla="*/ 86 h 100"/>
                    <a:gd name="T52" fmla="*/ 94 w 132"/>
                    <a:gd name="T53" fmla="*/ 93 h 100"/>
                    <a:gd name="T54" fmla="*/ 88 w 132"/>
                    <a:gd name="T55" fmla="*/ 96 h 100"/>
                    <a:gd name="T56" fmla="*/ 81 w 132"/>
                    <a:gd name="T57" fmla="*/ 99 h 100"/>
                    <a:gd name="T58" fmla="*/ 73 w 132"/>
                    <a:gd name="T59" fmla="*/ 99 h 100"/>
                    <a:gd name="T60" fmla="*/ 63 w 132"/>
                    <a:gd name="T61" fmla="*/ 100 h 100"/>
                    <a:gd name="T62" fmla="*/ 63 w 132"/>
                    <a:gd name="T63" fmla="*/ 100 h 100"/>
                    <a:gd name="T64" fmla="*/ 55 w 132"/>
                    <a:gd name="T65" fmla="*/ 99 h 100"/>
                    <a:gd name="T66" fmla="*/ 47 w 132"/>
                    <a:gd name="T67" fmla="*/ 97 h 100"/>
                    <a:gd name="T68" fmla="*/ 39 w 132"/>
                    <a:gd name="T69" fmla="*/ 96 h 100"/>
                    <a:gd name="T70" fmla="*/ 32 w 132"/>
                    <a:gd name="T71" fmla="*/ 93 h 100"/>
                    <a:gd name="T72" fmla="*/ 27 w 132"/>
                    <a:gd name="T73" fmla="*/ 90 h 100"/>
                    <a:gd name="T74" fmla="*/ 21 w 132"/>
                    <a:gd name="T75" fmla="*/ 86 h 100"/>
                    <a:gd name="T76" fmla="*/ 13 w 132"/>
                    <a:gd name="T77" fmla="*/ 77 h 100"/>
                    <a:gd name="T78" fmla="*/ 6 w 132"/>
                    <a:gd name="T79" fmla="*/ 67 h 100"/>
                    <a:gd name="T80" fmla="*/ 2 w 132"/>
                    <a:gd name="T81" fmla="*/ 57 h 100"/>
                    <a:gd name="T82" fmla="*/ 0 w 132"/>
                    <a:gd name="T83" fmla="*/ 47 h 100"/>
                    <a:gd name="T84" fmla="*/ 0 w 132"/>
                    <a:gd name="T85" fmla="*/ 38 h 100"/>
                    <a:gd name="T86" fmla="*/ 0 w 132"/>
                    <a:gd name="T87" fmla="*/ 38 h 100"/>
                    <a:gd name="T88" fmla="*/ 0 w 132"/>
                    <a:gd name="T89" fmla="*/ 31 h 100"/>
                    <a:gd name="T90" fmla="*/ 2 w 132"/>
                    <a:gd name="T91" fmla="*/ 23 h 100"/>
                    <a:gd name="T92" fmla="*/ 6 w 132"/>
                    <a:gd name="T93" fmla="*/ 16 h 100"/>
                    <a:gd name="T94" fmla="*/ 12 w 132"/>
                    <a:gd name="T95" fmla="*/ 11 h 100"/>
                    <a:gd name="T96" fmla="*/ 17 w 132"/>
                    <a:gd name="T97" fmla="*/ 6 h 100"/>
                    <a:gd name="T98" fmla="*/ 24 w 132"/>
                    <a:gd name="T99" fmla="*/ 2 h 100"/>
                    <a:gd name="T100" fmla="*/ 31 w 132"/>
                    <a:gd name="T101" fmla="*/ 0 h 100"/>
                    <a:gd name="T102" fmla="*/ 39 w 132"/>
                    <a:gd name="T103" fmla="*/ 0 h 100"/>
                    <a:gd name="T104" fmla="*/ 39 w 132"/>
                    <a:gd name="T10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" h="100">
                      <a:moveTo>
                        <a:pt x="39" y="0"/>
                      </a:moveTo>
                      <a:lnTo>
                        <a:pt x="39" y="0"/>
                      </a:lnTo>
                      <a:lnTo>
                        <a:pt x="47" y="0"/>
                      </a:lnTo>
                      <a:lnTo>
                        <a:pt x="54" y="2"/>
                      </a:lnTo>
                      <a:lnTo>
                        <a:pt x="61" y="5"/>
                      </a:lnTo>
                      <a:lnTo>
                        <a:pt x="66" y="9"/>
                      </a:lnTo>
                      <a:lnTo>
                        <a:pt x="66" y="9"/>
                      </a:lnTo>
                      <a:lnTo>
                        <a:pt x="71" y="5"/>
                      </a:lnTo>
                      <a:lnTo>
                        <a:pt x="78" y="2"/>
                      </a:lnTo>
                      <a:lnTo>
                        <a:pt x="85" y="0"/>
                      </a:lnTo>
                      <a:lnTo>
                        <a:pt x="93" y="0"/>
                      </a:lnTo>
                      <a:lnTo>
                        <a:pt x="93" y="0"/>
                      </a:lnTo>
                      <a:lnTo>
                        <a:pt x="101" y="0"/>
                      </a:lnTo>
                      <a:lnTo>
                        <a:pt x="108" y="2"/>
                      </a:lnTo>
                      <a:lnTo>
                        <a:pt x="115" y="6"/>
                      </a:lnTo>
                      <a:lnTo>
                        <a:pt x="120" y="11"/>
                      </a:lnTo>
                      <a:lnTo>
                        <a:pt x="126" y="16"/>
                      </a:lnTo>
                      <a:lnTo>
                        <a:pt x="130" y="23"/>
                      </a:lnTo>
                      <a:lnTo>
                        <a:pt x="131" y="31"/>
                      </a:lnTo>
                      <a:lnTo>
                        <a:pt x="132" y="38"/>
                      </a:lnTo>
                      <a:lnTo>
                        <a:pt x="132" y="38"/>
                      </a:lnTo>
                      <a:lnTo>
                        <a:pt x="131" y="47"/>
                      </a:lnTo>
                      <a:lnTo>
                        <a:pt x="128" y="58"/>
                      </a:lnTo>
                      <a:lnTo>
                        <a:pt x="123" y="69"/>
                      </a:lnTo>
                      <a:lnTo>
                        <a:pt x="116" y="78"/>
                      </a:lnTo>
                      <a:lnTo>
                        <a:pt x="107" y="86"/>
                      </a:lnTo>
                      <a:lnTo>
                        <a:pt x="94" y="93"/>
                      </a:lnTo>
                      <a:lnTo>
                        <a:pt x="88" y="96"/>
                      </a:lnTo>
                      <a:lnTo>
                        <a:pt x="81" y="99"/>
                      </a:lnTo>
                      <a:lnTo>
                        <a:pt x="73" y="99"/>
                      </a:lnTo>
                      <a:lnTo>
                        <a:pt x="63" y="100"/>
                      </a:lnTo>
                      <a:lnTo>
                        <a:pt x="63" y="100"/>
                      </a:lnTo>
                      <a:lnTo>
                        <a:pt x="55" y="99"/>
                      </a:lnTo>
                      <a:lnTo>
                        <a:pt x="47" y="97"/>
                      </a:lnTo>
                      <a:lnTo>
                        <a:pt x="39" y="96"/>
                      </a:lnTo>
                      <a:lnTo>
                        <a:pt x="32" y="93"/>
                      </a:lnTo>
                      <a:lnTo>
                        <a:pt x="27" y="90"/>
                      </a:lnTo>
                      <a:lnTo>
                        <a:pt x="21" y="86"/>
                      </a:lnTo>
                      <a:lnTo>
                        <a:pt x="13" y="77"/>
                      </a:lnTo>
                      <a:lnTo>
                        <a:pt x="6" y="67"/>
                      </a:lnTo>
                      <a:lnTo>
                        <a:pt x="2" y="57"/>
                      </a:lnTo>
                      <a:lnTo>
                        <a:pt x="0" y="47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0" y="31"/>
                      </a:lnTo>
                      <a:lnTo>
                        <a:pt x="2" y="23"/>
                      </a:lnTo>
                      <a:lnTo>
                        <a:pt x="6" y="16"/>
                      </a:lnTo>
                      <a:lnTo>
                        <a:pt x="12" y="11"/>
                      </a:lnTo>
                      <a:lnTo>
                        <a:pt x="17" y="6"/>
                      </a:lnTo>
                      <a:lnTo>
                        <a:pt x="24" y="2"/>
                      </a:lnTo>
                      <a:lnTo>
                        <a:pt x="31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68" name="Freeform 174"/>
                <p:cNvSpPr/>
                <p:nvPr/>
              </p:nvSpPr>
              <p:spPr bwMode="auto">
                <a:xfrm>
                  <a:off x="3149601" y="2336800"/>
                  <a:ext cx="52388" cy="73025"/>
                </a:xfrm>
                <a:custGeom>
                  <a:avLst/>
                  <a:gdLst>
                    <a:gd name="T0" fmla="*/ 29 w 33"/>
                    <a:gd name="T1" fmla="*/ 46 h 46"/>
                    <a:gd name="T2" fmla="*/ 29 w 33"/>
                    <a:gd name="T3" fmla="*/ 46 h 46"/>
                    <a:gd name="T4" fmla="*/ 31 w 33"/>
                    <a:gd name="T5" fmla="*/ 39 h 46"/>
                    <a:gd name="T6" fmla="*/ 33 w 33"/>
                    <a:gd name="T7" fmla="*/ 34 h 46"/>
                    <a:gd name="T8" fmla="*/ 33 w 33"/>
                    <a:gd name="T9" fmla="*/ 27 h 46"/>
                    <a:gd name="T10" fmla="*/ 33 w 33"/>
                    <a:gd name="T11" fmla="*/ 22 h 46"/>
                    <a:gd name="T12" fmla="*/ 30 w 33"/>
                    <a:gd name="T13" fmla="*/ 15 h 46"/>
                    <a:gd name="T14" fmla="*/ 27 w 33"/>
                    <a:gd name="T15" fmla="*/ 9 h 46"/>
                    <a:gd name="T16" fmla="*/ 25 w 33"/>
                    <a:gd name="T17" fmla="*/ 4 h 46"/>
                    <a:gd name="T18" fmla="*/ 19 w 33"/>
                    <a:gd name="T19" fmla="*/ 0 h 46"/>
                    <a:gd name="T20" fmla="*/ 0 w 33"/>
                    <a:gd name="T21" fmla="*/ 3 h 46"/>
                    <a:gd name="T22" fmla="*/ 0 w 33"/>
                    <a:gd name="T23" fmla="*/ 3 h 46"/>
                    <a:gd name="T24" fmla="*/ 12 w 33"/>
                    <a:gd name="T25" fmla="*/ 11 h 46"/>
                    <a:gd name="T26" fmla="*/ 18 w 33"/>
                    <a:gd name="T27" fmla="*/ 15 h 46"/>
                    <a:gd name="T28" fmla="*/ 22 w 33"/>
                    <a:gd name="T29" fmla="*/ 19 h 46"/>
                    <a:gd name="T30" fmla="*/ 25 w 33"/>
                    <a:gd name="T31" fmla="*/ 24 h 46"/>
                    <a:gd name="T32" fmla="*/ 27 w 33"/>
                    <a:gd name="T33" fmla="*/ 31 h 46"/>
                    <a:gd name="T34" fmla="*/ 29 w 33"/>
                    <a:gd name="T35" fmla="*/ 38 h 46"/>
                    <a:gd name="T36" fmla="*/ 29 w 33"/>
                    <a:gd name="T37" fmla="*/ 46 h 46"/>
                    <a:gd name="T38" fmla="*/ 29 w 33"/>
                    <a:gd name="T39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3" h="46">
                      <a:moveTo>
                        <a:pt x="29" y="46"/>
                      </a:moveTo>
                      <a:lnTo>
                        <a:pt x="29" y="46"/>
                      </a:lnTo>
                      <a:lnTo>
                        <a:pt x="31" y="39"/>
                      </a:lnTo>
                      <a:lnTo>
                        <a:pt x="33" y="34"/>
                      </a:lnTo>
                      <a:lnTo>
                        <a:pt x="33" y="27"/>
                      </a:lnTo>
                      <a:lnTo>
                        <a:pt x="33" y="22"/>
                      </a:lnTo>
                      <a:lnTo>
                        <a:pt x="30" y="15"/>
                      </a:lnTo>
                      <a:lnTo>
                        <a:pt x="27" y="9"/>
                      </a:lnTo>
                      <a:lnTo>
                        <a:pt x="25" y="4"/>
                      </a:lnTo>
                      <a:lnTo>
                        <a:pt x="19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12" y="11"/>
                      </a:lnTo>
                      <a:lnTo>
                        <a:pt x="18" y="15"/>
                      </a:lnTo>
                      <a:lnTo>
                        <a:pt x="22" y="19"/>
                      </a:lnTo>
                      <a:lnTo>
                        <a:pt x="25" y="24"/>
                      </a:lnTo>
                      <a:lnTo>
                        <a:pt x="27" y="31"/>
                      </a:lnTo>
                      <a:lnTo>
                        <a:pt x="29" y="38"/>
                      </a:lnTo>
                      <a:lnTo>
                        <a:pt x="29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43" name="Freeform 175"/>
              <p:cNvSpPr>
                <a:spLocks noEditPoints="1"/>
              </p:cNvSpPr>
              <p:nvPr/>
            </p:nvSpPr>
            <p:spPr bwMode="auto">
              <a:xfrm>
                <a:off x="6589713" y="3954463"/>
                <a:ext cx="217487" cy="303212"/>
              </a:xfrm>
              <a:custGeom>
                <a:avLst/>
                <a:gdLst>
                  <a:gd name="T0" fmla="*/ 125 w 137"/>
                  <a:gd name="T1" fmla="*/ 55 h 191"/>
                  <a:gd name="T2" fmla="*/ 126 w 137"/>
                  <a:gd name="T3" fmla="*/ 51 h 191"/>
                  <a:gd name="T4" fmla="*/ 133 w 137"/>
                  <a:gd name="T5" fmla="*/ 34 h 191"/>
                  <a:gd name="T6" fmla="*/ 136 w 137"/>
                  <a:gd name="T7" fmla="*/ 29 h 191"/>
                  <a:gd name="T8" fmla="*/ 137 w 137"/>
                  <a:gd name="T9" fmla="*/ 21 h 191"/>
                  <a:gd name="T10" fmla="*/ 136 w 137"/>
                  <a:gd name="T11" fmla="*/ 13 h 191"/>
                  <a:gd name="T12" fmla="*/ 132 w 137"/>
                  <a:gd name="T13" fmla="*/ 6 h 191"/>
                  <a:gd name="T14" fmla="*/ 128 w 137"/>
                  <a:gd name="T15" fmla="*/ 4 h 191"/>
                  <a:gd name="T16" fmla="*/ 116 w 137"/>
                  <a:gd name="T17" fmla="*/ 0 h 191"/>
                  <a:gd name="T18" fmla="*/ 103 w 137"/>
                  <a:gd name="T19" fmla="*/ 4 h 191"/>
                  <a:gd name="T20" fmla="*/ 113 w 137"/>
                  <a:gd name="T21" fmla="*/ 39 h 191"/>
                  <a:gd name="T22" fmla="*/ 103 w 137"/>
                  <a:gd name="T23" fmla="*/ 59 h 191"/>
                  <a:gd name="T24" fmla="*/ 110 w 137"/>
                  <a:gd name="T25" fmla="*/ 48 h 191"/>
                  <a:gd name="T26" fmla="*/ 110 w 137"/>
                  <a:gd name="T27" fmla="*/ 42 h 191"/>
                  <a:gd name="T28" fmla="*/ 120 w 137"/>
                  <a:gd name="T29" fmla="*/ 48 h 191"/>
                  <a:gd name="T30" fmla="*/ 121 w 137"/>
                  <a:gd name="T31" fmla="*/ 52 h 191"/>
                  <a:gd name="T32" fmla="*/ 121 w 137"/>
                  <a:gd name="T33" fmla="*/ 57 h 191"/>
                  <a:gd name="T34" fmla="*/ 103 w 137"/>
                  <a:gd name="T35" fmla="*/ 89 h 191"/>
                  <a:gd name="T36" fmla="*/ 97 w 137"/>
                  <a:gd name="T37" fmla="*/ 93 h 191"/>
                  <a:gd name="T38" fmla="*/ 99 w 137"/>
                  <a:gd name="T39" fmla="*/ 92 h 191"/>
                  <a:gd name="T40" fmla="*/ 103 w 137"/>
                  <a:gd name="T41" fmla="*/ 89 h 191"/>
                  <a:gd name="T42" fmla="*/ 101 w 137"/>
                  <a:gd name="T43" fmla="*/ 85 h 191"/>
                  <a:gd name="T44" fmla="*/ 99 w 137"/>
                  <a:gd name="T45" fmla="*/ 86 h 191"/>
                  <a:gd name="T46" fmla="*/ 95 w 137"/>
                  <a:gd name="T47" fmla="*/ 88 h 191"/>
                  <a:gd name="T48" fmla="*/ 84 w 137"/>
                  <a:gd name="T49" fmla="*/ 81 h 191"/>
                  <a:gd name="T50" fmla="*/ 84 w 137"/>
                  <a:gd name="T51" fmla="*/ 81 h 191"/>
                  <a:gd name="T52" fmla="*/ 90 w 137"/>
                  <a:gd name="T53" fmla="*/ 78 h 191"/>
                  <a:gd name="T54" fmla="*/ 103 w 137"/>
                  <a:gd name="T55" fmla="*/ 34 h 191"/>
                  <a:gd name="T56" fmla="*/ 88 w 137"/>
                  <a:gd name="T57" fmla="*/ 23 h 191"/>
                  <a:gd name="T58" fmla="*/ 80 w 137"/>
                  <a:gd name="T59" fmla="*/ 25 h 191"/>
                  <a:gd name="T60" fmla="*/ 57 w 137"/>
                  <a:gd name="T61" fmla="*/ 59 h 191"/>
                  <a:gd name="T62" fmla="*/ 57 w 137"/>
                  <a:gd name="T63" fmla="*/ 66 h 191"/>
                  <a:gd name="T64" fmla="*/ 22 w 137"/>
                  <a:gd name="T65" fmla="*/ 153 h 191"/>
                  <a:gd name="T66" fmla="*/ 26 w 137"/>
                  <a:gd name="T67" fmla="*/ 154 h 191"/>
                  <a:gd name="T68" fmla="*/ 29 w 137"/>
                  <a:gd name="T69" fmla="*/ 155 h 191"/>
                  <a:gd name="T70" fmla="*/ 29 w 137"/>
                  <a:gd name="T71" fmla="*/ 162 h 191"/>
                  <a:gd name="T72" fmla="*/ 33 w 137"/>
                  <a:gd name="T73" fmla="*/ 161 h 191"/>
                  <a:gd name="T74" fmla="*/ 38 w 137"/>
                  <a:gd name="T75" fmla="*/ 162 h 191"/>
                  <a:gd name="T76" fmla="*/ 40 w 137"/>
                  <a:gd name="T77" fmla="*/ 163 h 191"/>
                  <a:gd name="T78" fmla="*/ 41 w 137"/>
                  <a:gd name="T79" fmla="*/ 169 h 191"/>
                  <a:gd name="T80" fmla="*/ 38 w 137"/>
                  <a:gd name="T81" fmla="*/ 173 h 191"/>
                  <a:gd name="T82" fmla="*/ 22 w 137"/>
                  <a:gd name="T83" fmla="*/ 182 h 191"/>
                  <a:gd name="T84" fmla="*/ 41 w 137"/>
                  <a:gd name="T85" fmla="*/ 176 h 191"/>
                  <a:gd name="T86" fmla="*/ 103 w 137"/>
                  <a:gd name="T87" fmla="*/ 29 h 191"/>
                  <a:gd name="T88" fmla="*/ 97 w 137"/>
                  <a:gd name="T89" fmla="*/ 9 h 191"/>
                  <a:gd name="T90" fmla="*/ 103 w 137"/>
                  <a:gd name="T91" fmla="*/ 4 h 191"/>
                  <a:gd name="T92" fmla="*/ 22 w 137"/>
                  <a:gd name="T93" fmla="*/ 117 h 191"/>
                  <a:gd name="T94" fmla="*/ 2 w 137"/>
                  <a:gd name="T95" fmla="*/ 191 h 191"/>
                  <a:gd name="T96" fmla="*/ 22 w 137"/>
                  <a:gd name="T97" fmla="*/ 180 h 191"/>
                  <a:gd name="T98" fmla="*/ 5 w 137"/>
                  <a:gd name="T99" fmla="*/ 174 h 191"/>
                  <a:gd name="T100" fmla="*/ 5 w 137"/>
                  <a:gd name="T101" fmla="*/ 150 h 191"/>
                  <a:gd name="T102" fmla="*/ 6 w 137"/>
                  <a:gd name="T103" fmla="*/ 149 h 191"/>
                  <a:gd name="T104" fmla="*/ 10 w 137"/>
                  <a:gd name="T105" fmla="*/ 146 h 191"/>
                  <a:gd name="T106" fmla="*/ 15 w 137"/>
                  <a:gd name="T107" fmla="*/ 146 h 191"/>
                  <a:gd name="T108" fmla="*/ 17 w 137"/>
                  <a:gd name="T109" fmla="*/ 149 h 191"/>
                  <a:gd name="T110" fmla="*/ 18 w 137"/>
                  <a:gd name="T111" fmla="*/ 155 h 191"/>
                  <a:gd name="T112" fmla="*/ 19 w 137"/>
                  <a:gd name="T113" fmla="*/ 154 h 191"/>
                  <a:gd name="T114" fmla="*/ 22 w 137"/>
                  <a:gd name="T115" fmla="*/ 11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7" h="191">
                    <a:moveTo>
                      <a:pt x="103" y="89"/>
                    </a:moveTo>
                    <a:lnTo>
                      <a:pt x="125" y="55"/>
                    </a:lnTo>
                    <a:lnTo>
                      <a:pt x="125" y="55"/>
                    </a:lnTo>
                    <a:lnTo>
                      <a:pt x="126" y="51"/>
                    </a:lnTo>
                    <a:lnTo>
                      <a:pt x="125" y="47"/>
                    </a:lnTo>
                    <a:lnTo>
                      <a:pt x="133" y="34"/>
                    </a:lnTo>
                    <a:lnTo>
                      <a:pt x="133" y="34"/>
                    </a:lnTo>
                    <a:lnTo>
                      <a:pt x="136" y="29"/>
                    </a:lnTo>
                    <a:lnTo>
                      <a:pt x="137" y="25"/>
                    </a:lnTo>
                    <a:lnTo>
                      <a:pt x="137" y="21"/>
                    </a:lnTo>
                    <a:lnTo>
                      <a:pt x="137" y="17"/>
                    </a:lnTo>
                    <a:lnTo>
                      <a:pt x="136" y="13"/>
                    </a:lnTo>
                    <a:lnTo>
                      <a:pt x="135" y="9"/>
                    </a:lnTo>
                    <a:lnTo>
                      <a:pt x="132" y="6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109" y="1"/>
                    </a:lnTo>
                    <a:lnTo>
                      <a:pt x="103" y="4"/>
                    </a:lnTo>
                    <a:lnTo>
                      <a:pt x="103" y="29"/>
                    </a:lnTo>
                    <a:lnTo>
                      <a:pt x="113" y="39"/>
                    </a:lnTo>
                    <a:lnTo>
                      <a:pt x="103" y="34"/>
                    </a:lnTo>
                    <a:lnTo>
                      <a:pt x="103" y="59"/>
                    </a:lnTo>
                    <a:lnTo>
                      <a:pt x="110" y="48"/>
                    </a:lnTo>
                    <a:lnTo>
                      <a:pt x="110" y="48"/>
                    </a:lnTo>
                    <a:lnTo>
                      <a:pt x="110" y="46"/>
                    </a:lnTo>
                    <a:lnTo>
                      <a:pt x="110" y="42"/>
                    </a:lnTo>
                    <a:lnTo>
                      <a:pt x="120" y="48"/>
                    </a:lnTo>
                    <a:lnTo>
                      <a:pt x="120" y="48"/>
                    </a:lnTo>
                    <a:lnTo>
                      <a:pt x="121" y="50"/>
                    </a:lnTo>
                    <a:lnTo>
                      <a:pt x="121" y="52"/>
                    </a:lnTo>
                    <a:lnTo>
                      <a:pt x="121" y="54"/>
                    </a:lnTo>
                    <a:lnTo>
                      <a:pt x="121" y="57"/>
                    </a:lnTo>
                    <a:lnTo>
                      <a:pt x="103" y="82"/>
                    </a:lnTo>
                    <a:lnTo>
                      <a:pt x="103" y="89"/>
                    </a:lnTo>
                    <a:close/>
                    <a:moveTo>
                      <a:pt x="41" y="176"/>
                    </a:moveTo>
                    <a:lnTo>
                      <a:pt x="97" y="93"/>
                    </a:lnTo>
                    <a:lnTo>
                      <a:pt x="97" y="93"/>
                    </a:lnTo>
                    <a:lnTo>
                      <a:pt x="99" y="92"/>
                    </a:lnTo>
                    <a:lnTo>
                      <a:pt x="102" y="89"/>
                    </a:lnTo>
                    <a:lnTo>
                      <a:pt x="103" y="89"/>
                    </a:lnTo>
                    <a:lnTo>
                      <a:pt x="103" y="82"/>
                    </a:lnTo>
                    <a:lnTo>
                      <a:pt x="101" y="85"/>
                    </a:lnTo>
                    <a:lnTo>
                      <a:pt x="101" y="85"/>
                    </a:lnTo>
                    <a:lnTo>
                      <a:pt x="99" y="86"/>
                    </a:lnTo>
                    <a:lnTo>
                      <a:pt x="98" y="88"/>
                    </a:lnTo>
                    <a:lnTo>
                      <a:pt x="95" y="88"/>
                    </a:lnTo>
                    <a:lnTo>
                      <a:pt x="94" y="86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7" y="80"/>
                    </a:lnTo>
                    <a:lnTo>
                      <a:pt x="90" y="78"/>
                    </a:lnTo>
                    <a:lnTo>
                      <a:pt x="103" y="59"/>
                    </a:lnTo>
                    <a:lnTo>
                      <a:pt x="103" y="34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83" y="23"/>
                    </a:lnTo>
                    <a:lnTo>
                      <a:pt x="80" y="25"/>
                    </a:lnTo>
                    <a:lnTo>
                      <a:pt x="57" y="59"/>
                    </a:lnTo>
                    <a:lnTo>
                      <a:pt x="57" y="59"/>
                    </a:lnTo>
                    <a:lnTo>
                      <a:pt x="56" y="63"/>
                    </a:lnTo>
                    <a:lnTo>
                      <a:pt x="57" y="66"/>
                    </a:lnTo>
                    <a:lnTo>
                      <a:pt x="22" y="117"/>
                    </a:lnTo>
                    <a:lnTo>
                      <a:pt x="22" y="153"/>
                    </a:lnTo>
                    <a:lnTo>
                      <a:pt x="22" y="153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9" y="155"/>
                    </a:lnTo>
                    <a:lnTo>
                      <a:pt x="29" y="158"/>
                    </a:lnTo>
                    <a:lnTo>
                      <a:pt x="29" y="162"/>
                    </a:lnTo>
                    <a:lnTo>
                      <a:pt x="29" y="162"/>
                    </a:lnTo>
                    <a:lnTo>
                      <a:pt x="33" y="161"/>
                    </a:lnTo>
                    <a:lnTo>
                      <a:pt x="36" y="161"/>
                    </a:lnTo>
                    <a:lnTo>
                      <a:pt x="38" y="162"/>
                    </a:lnTo>
                    <a:lnTo>
                      <a:pt x="38" y="162"/>
                    </a:lnTo>
                    <a:lnTo>
                      <a:pt x="40" y="163"/>
                    </a:lnTo>
                    <a:lnTo>
                      <a:pt x="41" y="166"/>
                    </a:lnTo>
                    <a:lnTo>
                      <a:pt x="41" y="169"/>
                    </a:lnTo>
                    <a:lnTo>
                      <a:pt x="40" y="172"/>
                    </a:lnTo>
                    <a:lnTo>
                      <a:pt x="38" y="173"/>
                    </a:lnTo>
                    <a:lnTo>
                      <a:pt x="22" y="180"/>
                    </a:lnTo>
                    <a:lnTo>
                      <a:pt x="22" y="182"/>
                    </a:lnTo>
                    <a:lnTo>
                      <a:pt x="41" y="176"/>
                    </a:lnTo>
                    <a:lnTo>
                      <a:pt x="41" y="176"/>
                    </a:lnTo>
                    <a:close/>
                    <a:moveTo>
                      <a:pt x="103" y="4"/>
                    </a:moveTo>
                    <a:lnTo>
                      <a:pt x="103" y="29"/>
                    </a:lnTo>
                    <a:lnTo>
                      <a:pt x="91" y="17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103" y="4"/>
                    </a:lnTo>
                    <a:lnTo>
                      <a:pt x="103" y="4"/>
                    </a:lnTo>
                    <a:close/>
                    <a:moveTo>
                      <a:pt x="22" y="117"/>
                    </a:moveTo>
                    <a:lnTo>
                      <a:pt x="0" y="150"/>
                    </a:lnTo>
                    <a:lnTo>
                      <a:pt x="2" y="191"/>
                    </a:lnTo>
                    <a:lnTo>
                      <a:pt x="22" y="182"/>
                    </a:lnTo>
                    <a:lnTo>
                      <a:pt x="22" y="180"/>
                    </a:lnTo>
                    <a:lnTo>
                      <a:pt x="17" y="182"/>
                    </a:lnTo>
                    <a:lnTo>
                      <a:pt x="5" y="174"/>
                    </a:lnTo>
                    <a:lnTo>
                      <a:pt x="5" y="150"/>
                    </a:lnTo>
                    <a:lnTo>
                      <a:pt x="5" y="150"/>
                    </a:lnTo>
                    <a:lnTo>
                      <a:pt x="6" y="149"/>
                    </a:lnTo>
                    <a:lnTo>
                      <a:pt x="6" y="149"/>
                    </a:lnTo>
                    <a:lnTo>
                      <a:pt x="7" y="146"/>
                    </a:lnTo>
                    <a:lnTo>
                      <a:pt x="10" y="146"/>
                    </a:lnTo>
                    <a:lnTo>
                      <a:pt x="13" y="146"/>
                    </a:lnTo>
                    <a:lnTo>
                      <a:pt x="15" y="146"/>
                    </a:lnTo>
                    <a:lnTo>
                      <a:pt x="15" y="146"/>
                    </a:lnTo>
                    <a:lnTo>
                      <a:pt x="17" y="149"/>
                    </a:lnTo>
                    <a:lnTo>
                      <a:pt x="18" y="150"/>
                    </a:lnTo>
                    <a:lnTo>
                      <a:pt x="18" y="155"/>
                    </a:lnTo>
                    <a:lnTo>
                      <a:pt x="18" y="155"/>
                    </a:lnTo>
                    <a:lnTo>
                      <a:pt x="19" y="154"/>
                    </a:lnTo>
                    <a:lnTo>
                      <a:pt x="22" y="153"/>
                    </a:lnTo>
                    <a:lnTo>
                      <a:pt x="22" y="11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44" name="Freeform 176"/>
              <p:cNvSpPr>
                <a:spLocks noEditPoints="1"/>
              </p:cNvSpPr>
              <p:nvPr/>
            </p:nvSpPr>
            <p:spPr bwMode="auto">
              <a:xfrm>
                <a:off x="4826000" y="2370138"/>
                <a:ext cx="279400" cy="303212"/>
              </a:xfrm>
              <a:custGeom>
                <a:avLst/>
                <a:gdLst>
                  <a:gd name="T0" fmla="*/ 138 w 176"/>
                  <a:gd name="T1" fmla="*/ 88 h 191"/>
                  <a:gd name="T2" fmla="*/ 132 w 176"/>
                  <a:gd name="T3" fmla="*/ 138 h 191"/>
                  <a:gd name="T4" fmla="*/ 150 w 176"/>
                  <a:gd name="T5" fmla="*/ 143 h 191"/>
                  <a:gd name="T6" fmla="*/ 147 w 176"/>
                  <a:gd name="T7" fmla="*/ 151 h 191"/>
                  <a:gd name="T8" fmla="*/ 132 w 176"/>
                  <a:gd name="T9" fmla="*/ 36 h 191"/>
                  <a:gd name="T10" fmla="*/ 150 w 176"/>
                  <a:gd name="T11" fmla="*/ 26 h 191"/>
                  <a:gd name="T12" fmla="*/ 135 w 176"/>
                  <a:gd name="T13" fmla="*/ 47 h 191"/>
                  <a:gd name="T14" fmla="*/ 146 w 176"/>
                  <a:gd name="T15" fmla="*/ 88 h 191"/>
                  <a:gd name="T16" fmla="*/ 174 w 176"/>
                  <a:gd name="T17" fmla="*/ 85 h 191"/>
                  <a:gd name="T18" fmla="*/ 150 w 176"/>
                  <a:gd name="T19" fmla="*/ 92 h 191"/>
                  <a:gd name="T20" fmla="*/ 88 w 176"/>
                  <a:gd name="T21" fmla="*/ 39 h 191"/>
                  <a:gd name="T22" fmla="*/ 115 w 176"/>
                  <a:gd name="T23" fmla="*/ 46 h 191"/>
                  <a:gd name="T24" fmla="*/ 132 w 176"/>
                  <a:gd name="T25" fmla="*/ 109 h 191"/>
                  <a:gd name="T26" fmla="*/ 115 w 176"/>
                  <a:gd name="T27" fmla="*/ 128 h 191"/>
                  <a:gd name="T28" fmla="*/ 111 w 176"/>
                  <a:gd name="T29" fmla="*/ 180 h 191"/>
                  <a:gd name="T30" fmla="*/ 90 w 176"/>
                  <a:gd name="T31" fmla="*/ 191 h 191"/>
                  <a:gd name="T32" fmla="*/ 105 w 176"/>
                  <a:gd name="T33" fmla="*/ 126 h 191"/>
                  <a:gd name="T34" fmla="*/ 122 w 176"/>
                  <a:gd name="T35" fmla="*/ 107 h 191"/>
                  <a:gd name="T36" fmla="*/ 124 w 176"/>
                  <a:gd name="T37" fmla="*/ 73 h 191"/>
                  <a:gd name="T38" fmla="*/ 104 w 176"/>
                  <a:gd name="T39" fmla="*/ 51 h 191"/>
                  <a:gd name="T40" fmla="*/ 88 w 176"/>
                  <a:gd name="T41" fmla="*/ 39 h 191"/>
                  <a:gd name="T42" fmla="*/ 127 w 176"/>
                  <a:gd name="T43" fmla="*/ 43 h 191"/>
                  <a:gd name="T44" fmla="*/ 132 w 176"/>
                  <a:gd name="T45" fmla="*/ 36 h 191"/>
                  <a:gd name="T46" fmla="*/ 128 w 176"/>
                  <a:gd name="T47" fmla="*/ 128 h 191"/>
                  <a:gd name="T48" fmla="*/ 132 w 176"/>
                  <a:gd name="T49" fmla="*/ 127 h 191"/>
                  <a:gd name="T50" fmla="*/ 92 w 176"/>
                  <a:gd name="T51" fmla="*/ 1 h 191"/>
                  <a:gd name="T52" fmla="*/ 88 w 176"/>
                  <a:gd name="T53" fmla="*/ 30 h 191"/>
                  <a:gd name="T54" fmla="*/ 80 w 176"/>
                  <a:gd name="T55" fmla="*/ 191 h 191"/>
                  <a:gd name="T56" fmla="*/ 62 w 176"/>
                  <a:gd name="T57" fmla="*/ 176 h 191"/>
                  <a:gd name="T58" fmla="*/ 55 w 176"/>
                  <a:gd name="T59" fmla="*/ 124 h 191"/>
                  <a:gd name="T60" fmla="*/ 44 w 176"/>
                  <a:gd name="T61" fmla="*/ 67 h 191"/>
                  <a:gd name="T62" fmla="*/ 67 w 176"/>
                  <a:gd name="T63" fmla="*/ 43 h 191"/>
                  <a:gd name="T64" fmla="*/ 88 w 176"/>
                  <a:gd name="T65" fmla="*/ 49 h 191"/>
                  <a:gd name="T66" fmla="*/ 61 w 176"/>
                  <a:gd name="T67" fmla="*/ 61 h 191"/>
                  <a:gd name="T68" fmla="*/ 50 w 176"/>
                  <a:gd name="T69" fmla="*/ 88 h 191"/>
                  <a:gd name="T70" fmla="*/ 69 w 176"/>
                  <a:gd name="T71" fmla="*/ 120 h 191"/>
                  <a:gd name="T72" fmla="*/ 88 w 176"/>
                  <a:gd name="T73" fmla="*/ 147 h 191"/>
                  <a:gd name="T74" fmla="*/ 88 w 176"/>
                  <a:gd name="T75" fmla="*/ 30 h 191"/>
                  <a:gd name="T76" fmla="*/ 84 w 176"/>
                  <a:gd name="T77" fmla="*/ 26 h 191"/>
                  <a:gd name="T78" fmla="*/ 88 w 176"/>
                  <a:gd name="T79" fmla="*/ 0 h 191"/>
                  <a:gd name="T80" fmla="*/ 47 w 176"/>
                  <a:gd name="T81" fmla="*/ 135 h 191"/>
                  <a:gd name="T82" fmla="*/ 44 w 176"/>
                  <a:gd name="T83" fmla="*/ 138 h 191"/>
                  <a:gd name="T84" fmla="*/ 47 w 176"/>
                  <a:gd name="T85" fmla="*/ 47 h 191"/>
                  <a:gd name="T86" fmla="*/ 44 w 176"/>
                  <a:gd name="T87" fmla="*/ 108 h 191"/>
                  <a:gd name="T88" fmla="*/ 40 w 176"/>
                  <a:gd name="T89" fmla="*/ 77 h 191"/>
                  <a:gd name="T90" fmla="*/ 44 w 176"/>
                  <a:gd name="T91" fmla="*/ 49 h 191"/>
                  <a:gd name="T92" fmla="*/ 25 w 176"/>
                  <a:gd name="T93" fmla="*/ 31 h 191"/>
                  <a:gd name="T94" fmla="*/ 32 w 176"/>
                  <a:gd name="T95" fmla="*/ 26 h 191"/>
                  <a:gd name="T96" fmla="*/ 32 w 176"/>
                  <a:gd name="T97" fmla="*/ 150 h 191"/>
                  <a:gd name="T98" fmla="*/ 24 w 176"/>
                  <a:gd name="T99" fmla="*/ 147 h 191"/>
                  <a:gd name="T100" fmla="*/ 44 w 176"/>
                  <a:gd name="T101" fmla="*/ 127 h 191"/>
                  <a:gd name="T102" fmla="*/ 25 w 176"/>
                  <a:gd name="T103" fmla="*/ 84 h 191"/>
                  <a:gd name="T104" fmla="*/ 25 w 176"/>
                  <a:gd name="T105" fmla="*/ 92 h 191"/>
                  <a:gd name="T106" fmla="*/ 0 w 176"/>
                  <a:gd name="T107" fmla="*/ 88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6" h="191">
                    <a:moveTo>
                      <a:pt x="132" y="66"/>
                    </a:moveTo>
                    <a:lnTo>
                      <a:pt x="132" y="66"/>
                    </a:lnTo>
                    <a:lnTo>
                      <a:pt x="136" y="77"/>
                    </a:lnTo>
                    <a:lnTo>
                      <a:pt x="138" y="88"/>
                    </a:lnTo>
                    <a:lnTo>
                      <a:pt x="138" y="88"/>
                    </a:lnTo>
                    <a:lnTo>
                      <a:pt x="136" y="99"/>
                    </a:lnTo>
                    <a:lnTo>
                      <a:pt x="132" y="109"/>
                    </a:lnTo>
                    <a:lnTo>
                      <a:pt x="132" y="66"/>
                    </a:lnTo>
                    <a:lnTo>
                      <a:pt x="132" y="66"/>
                    </a:lnTo>
                    <a:close/>
                    <a:moveTo>
                      <a:pt x="132" y="138"/>
                    </a:moveTo>
                    <a:lnTo>
                      <a:pt x="132" y="127"/>
                    </a:lnTo>
                    <a:lnTo>
                      <a:pt x="132" y="127"/>
                    </a:lnTo>
                    <a:lnTo>
                      <a:pt x="135" y="128"/>
                    </a:lnTo>
                    <a:lnTo>
                      <a:pt x="135" y="128"/>
                    </a:lnTo>
                    <a:lnTo>
                      <a:pt x="150" y="143"/>
                    </a:lnTo>
                    <a:lnTo>
                      <a:pt x="150" y="143"/>
                    </a:lnTo>
                    <a:lnTo>
                      <a:pt x="151" y="147"/>
                    </a:lnTo>
                    <a:lnTo>
                      <a:pt x="150" y="150"/>
                    </a:lnTo>
                    <a:lnTo>
                      <a:pt x="150" y="150"/>
                    </a:lnTo>
                    <a:lnTo>
                      <a:pt x="147" y="151"/>
                    </a:lnTo>
                    <a:lnTo>
                      <a:pt x="145" y="150"/>
                    </a:lnTo>
                    <a:lnTo>
                      <a:pt x="132" y="138"/>
                    </a:lnTo>
                    <a:lnTo>
                      <a:pt x="132" y="138"/>
                    </a:lnTo>
                    <a:close/>
                    <a:moveTo>
                      <a:pt x="132" y="49"/>
                    </a:moveTo>
                    <a:lnTo>
                      <a:pt x="132" y="36"/>
                    </a:lnTo>
                    <a:lnTo>
                      <a:pt x="145" y="26"/>
                    </a:lnTo>
                    <a:lnTo>
                      <a:pt x="145" y="26"/>
                    </a:lnTo>
                    <a:lnTo>
                      <a:pt x="147" y="24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51" y="28"/>
                    </a:lnTo>
                    <a:lnTo>
                      <a:pt x="150" y="31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2" y="49"/>
                    </a:lnTo>
                    <a:lnTo>
                      <a:pt x="132" y="49"/>
                    </a:lnTo>
                    <a:close/>
                    <a:moveTo>
                      <a:pt x="146" y="88"/>
                    </a:moveTo>
                    <a:lnTo>
                      <a:pt x="146" y="88"/>
                    </a:lnTo>
                    <a:lnTo>
                      <a:pt x="146" y="88"/>
                    </a:lnTo>
                    <a:lnTo>
                      <a:pt x="147" y="85"/>
                    </a:lnTo>
                    <a:lnTo>
                      <a:pt x="150" y="84"/>
                    </a:lnTo>
                    <a:lnTo>
                      <a:pt x="172" y="84"/>
                    </a:lnTo>
                    <a:lnTo>
                      <a:pt x="172" y="84"/>
                    </a:lnTo>
                    <a:lnTo>
                      <a:pt x="174" y="8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91"/>
                    </a:lnTo>
                    <a:lnTo>
                      <a:pt x="172" y="92"/>
                    </a:lnTo>
                    <a:lnTo>
                      <a:pt x="150" y="92"/>
                    </a:lnTo>
                    <a:lnTo>
                      <a:pt x="150" y="92"/>
                    </a:lnTo>
                    <a:lnTo>
                      <a:pt x="147" y="91"/>
                    </a:lnTo>
                    <a:lnTo>
                      <a:pt x="146" y="88"/>
                    </a:lnTo>
                    <a:lnTo>
                      <a:pt x="146" y="88"/>
                    </a:lnTo>
                    <a:close/>
                    <a:moveTo>
                      <a:pt x="88" y="39"/>
                    </a:moveTo>
                    <a:lnTo>
                      <a:pt x="88" y="39"/>
                    </a:lnTo>
                    <a:lnTo>
                      <a:pt x="96" y="39"/>
                    </a:lnTo>
                    <a:lnTo>
                      <a:pt x="103" y="40"/>
                    </a:lnTo>
                    <a:lnTo>
                      <a:pt x="108" y="43"/>
                    </a:lnTo>
                    <a:lnTo>
                      <a:pt x="115" y="46"/>
                    </a:lnTo>
                    <a:lnTo>
                      <a:pt x="120" y="50"/>
                    </a:lnTo>
                    <a:lnTo>
                      <a:pt x="124" y="55"/>
                    </a:lnTo>
                    <a:lnTo>
                      <a:pt x="128" y="61"/>
                    </a:lnTo>
                    <a:lnTo>
                      <a:pt x="132" y="66"/>
                    </a:lnTo>
                    <a:lnTo>
                      <a:pt x="132" y="109"/>
                    </a:lnTo>
                    <a:lnTo>
                      <a:pt x="132" y="109"/>
                    </a:lnTo>
                    <a:lnTo>
                      <a:pt x="128" y="115"/>
                    </a:lnTo>
                    <a:lnTo>
                      <a:pt x="124" y="120"/>
                    </a:lnTo>
                    <a:lnTo>
                      <a:pt x="120" y="124"/>
                    </a:lnTo>
                    <a:lnTo>
                      <a:pt x="115" y="128"/>
                    </a:lnTo>
                    <a:lnTo>
                      <a:pt x="115" y="166"/>
                    </a:lnTo>
                    <a:lnTo>
                      <a:pt x="115" y="166"/>
                    </a:lnTo>
                    <a:lnTo>
                      <a:pt x="115" y="172"/>
                    </a:lnTo>
                    <a:lnTo>
                      <a:pt x="113" y="176"/>
                    </a:lnTo>
                    <a:lnTo>
                      <a:pt x="111" y="180"/>
                    </a:lnTo>
                    <a:lnTo>
                      <a:pt x="108" y="184"/>
                    </a:lnTo>
                    <a:lnTo>
                      <a:pt x="104" y="187"/>
                    </a:lnTo>
                    <a:lnTo>
                      <a:pt x="100" y="189"/>
                    </a:lnTo>
                    <a:lnTo>
                      <a:pt x="96" y="191"/>
                    </a:lnTo>
                    <a:lnTo>
                      <a:pt x="90" y="191"/>
                    </a:lnTo>
                    <a:lnTo>
                      <a:pt x="88" y="191"/>
                    </a:lnTo>
                    <a:lnTo>
                      <a:pt x="88" y="147"/>
                    </a:lnTo>
                    <a:lnTo>
                      <a:pt x="105" y="14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105" y="12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15" y="115"/>
                    </a:lnTo>
                    <a:lnTo>
                      <a:pt x="122" y="107"/>
                    </a:lnTo>
                    <a:lnTo>
                      <a:pt x="126" y="99"/>
                    </a:lnTo>
                    <a:lnTo>
                      <a:pt x="127" y="88"/>
                    </a:lnTo>
                    <a:lnTo>
                      <a:pt x="127" y="88"/>
                    </a:lnTo>
                    <a:lnTo>
                      <a:pt x="126" y="80"/>
                    </a:lnTo>
                    <a:lnTo>
                      <a:pt x="124" y="73"/>
                    </a:lnTo>
                    <a:lnTo>
                      <a:pt x="120" y="66"/>
                    </a:lnTo>
                    <a:lnTo>
                      <a:pt x="116" y="61"/>
                    </a:lnTo>
                    <a:lnTo>
                      <a:pt x="116" y="61"/>
                    </a:lnTo>
                    <a:lnTo>
                      <a:pt x="109" y="55"/>
                    </a:lnTo>
                    <a:lnTo>
                      <a:pt x="104" y="51"/>
                    </a:lnTo>
                    <a:lnTo>
                      <a:pt x="96" y="50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8" y="39"/>
                    </a:lnTo>
                    <a:lnTo>
                      <a:pt x="88" y="39"/>
                    </a:lnTo>
                    <a:lnTo>
                      <a:pt x="88" y="39"/>
                    </a:lnTo>
                    <a:close/>
                    <a:moveTo>
                      <a:pt x="132" y="36"/>
                    </a:moveTo>
                    <a:lnTo>
                      <a:pt x="128" y="40"/>
                    </a:lnTo>
                    <a:lnTo>
                      <a:pt x="128" y="40"/>
                    </a:lnTo>
                    <a:lnTo>
                      <a:pt x="127" y="43"/>
                    </a:lnTo>
                    <a:lnTo>
                      <a:pt x="128" y="47"/>
                    </a:lnTo>
                    <a:lnTo>
                      <a:pt x="128" y="47"/>
                    </a:lnTo>
                    <a:lnTo>
                      <a:pt x="130" y="49"/>
                    </a:lnTo>
                    <a:lnTo>
                      <a:pt x="132" y="49"/>
                    </a:lnTo>
                    <a:lnTo>
                      <a:pt x="132" y="36"/>
                    </a:lnTo>
                    <a:lnTo>
                      <a:pt x="132" y="36"/>
                    </a:lnTo>
                    <a:close/>
                    <a:moveTo>
                      <a:pt x="132" y="127"/>
                    </a:moveTo>
                    <a:lnTo>
                      <a:pt x="132" y="127"/>
                    </a:lnTo>
                    <a:lnTo>
                      <a:pt x="130" y="127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7" y="131"/>
                    </a:lnTo>
                    <a:lnTo>
                      <a:pt x="128" y="135"/>
                    </a:lnTo>
                    <a:lnTo>
                      <a:pt x="132" y="138"/>
                    </a:lnTo>
                    <a:lnTo>
                      <a:pt x="132" y="127"/>
                    </a:lnTo>
                    <a:lnTo>
                      <a:pt x="132" y="127"/>
                    </a:lnTo>
                    <a:close/>
                    <a:moveTo>
                      <a:pt x="88" y="3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2" y="1"/>
                    </a:lnTo>
                    <a:lnTo>
                      <a:pt x="92" y="4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92" y="28"/>
                    </a:lnTo>
                    <a:lnTo>
                      <a:pt x="88" y="30"/>
                    </a:lnTo>
                    <a:lnTo>
                      <a:pt x="88" y="30"/>
                    </a:lnTo>
                    <a:close/>
                    <a:moveTo>
                      <a:pt x="88" y="191"/>
                    </a:moveTo>
                    <a:lnTo>
                      <a:pt x="85" y="191"/>
                    </a:lnTo>
                    <a:lnTo>
                      <a:pt x="85" y="191"/>
                    </a:lnTo>
                    <a:lnTo>
                      <a:pt x="80" y="191"/>
                    </a:lnTo>
                    <a:lnTo>
                      <a:pt x="76" y="189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5" y="180"/>
                    </a:lnTo>
                    <a:lnTo>
                      <a:pt x="62" y="176"/>
                    </a:lnTo>
                    <a:lnTo>
                      <a:pt x="61" y="172"/>
                    </a:lnTo>
                    <a:lnTo>
                      <a:pt x="61" y="166"/>
                    </a:lnTo>
                    <a:lnTo>
                      <a:pt x="61" y="128"/>
                    </a:lnTo>
                    <a:lnTo>
                      <a:pt x="61" y="128"/>
                    </a:lnTo>
                    <a:lnTo>
                      <a:pt x="55" y="124"/>
                    </a:lnTo>
                    <a:lnTo>
                      <a:pt x="51" y="119"/>
                    </a:lnTo>
                    <a:lnTo>
                      <a:pt x="47" y="114"/>
                    </a:lnTo>
                    <a:lnTo>
                      <a:pt x="44" y="108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7" y="61"/>
                    </a:lnTo>
                    <a:lnTo>
                      <a:pt x="51" y="55"/>
                    </a:lnTo>
                    <a:lnTo>
                      <a:pt x="57" y="51"/>
                    </a:lnTo>
                    <a:lnTo>
                      <a:pt x="62" y="47"/>
                    </a:lnTo>
                    <a:lnTo>
                      <a:pt x="67" y="43"/>
                    </a:lnTo>
                    <a:lnTo>
                      <a:pt x="74" y="40"/>
                    </a:lnTo>
                    <a:lnTo>
                      <a:pt x="81" y="39"/>
                    </a:lnTo>
                    <a:lnTo>
                      <a:pt x="88" y="39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1" y="50"/>
                    </a:lnTo>
                    <a:lnTo>
                      <a:pt x="73" y="51"/>
                    </a:lnTo>
                    <a:lnTo>
                      <a:pt x="66" y="55"/>
                    </a:lnTo>
                    <a:lnTo>
                      <a:pt x="61" y="61"/>
                    </a:lnTo>
                    <a:lnTo>
                      <a:pt x="61" y="61"/>
                    </a:lnTo>
                    <a:lnTo>
                      <a:pt x="57" y="66"/>
                    </a:lnTo>
                    <a:lnTo>
                      <a:pt x="53" y="73"/>
                    </a:lnTo>
                    <a:lnTo>
                      <a:pt x="50" y="80"/>
                    </a:lnTo>
                    <a:lnTo>
                      <a:pt x="50" y="88"/>
                    </a:lnTo>
                    <a:lnTo>
                      <a:pt x="50" y="88"/>
                    </a:lnTo>
                    <a:lnTo>
                      <a:pt x="51" y="97"/>
                    </a:lnTo>
                    <a:lnTo>
                      <a:pt x="55" y="107"/>
                    </a:lnTo>
                    <a:lnTo>
                      <a:pt x="61" y="115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70" y="123"/>
                    </a:lnTo>
                    <a:lnTo>
                      <a:pt x="70" y="126"/>
                    </a:lnTo>
                    <a:lnTo>
                      <a:pt x="70" y="147"/>
                    </a:lnTo>
                    <a:lnTo>
                      <a:pt x="88" y="147"/>
                    </a:lnTo>
                    <a:lnTo>
                      <a:pt x="88" y="191"/>
                    </a:lnTo>
                    <a:lnTo>
                      <a:pt x="88" y="191"/>
                    </a:lnTo>
                    <a:close/>
                    <a:moveTo>
                      <a:pt x="88" y="0"/>
                    </a:move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5" y="28"/>
                    </a:lnTo>
                    <a:lnTo>
                      <a:pt x="84" y="26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5" y="1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  <a:moveTo>
                      <a:pt x="44" y="138"/>
                    </a:moveTo>
                    <a:lnTo>
                      <a:pt x="47" y="135"/>
                    </a:lnTo>
                    <a:lnTo>
                      <a:pt x="47" y="135"/>
                    </a:lnTo>
                    <a:lnTo>
                      <a:pt x="48" y="131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4" y="127"/>
                    </a:lnTo>
                    <a:lnTo>
                      <a:pt x="44" y="138"/>
                    </a:lnTo>
                    <a:lnTo>
                      <a:pt x="44" y="138"/>
                    </a:lnTo>
                    <a:close/>
                    <a:moveTo>
                      <a:pt x="44" y="49"/>
                    </a:moveTo>
                    <a:lnTo>
                      <a:pt x="44" y="4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8" y="43"/>
                    </a:lnTo>
                    <a:lnTo>
                      <a:pt x="47" y="40"/>
                    </a:lnTo>
                    <a:lnTo>
                      <a:pt x="44" y="38"/>
                    </a:lnTo>
                    <a:lnTo>
                      <a:pt x="44" y="49"/>
                    </a:lnTo>
                    <a:close/>
                    <a:moveTo>
                      <a:pt x="44" y="108"/>
                    </a:moveTo>
                    <a:lnTo>
                      <a:pt x="44" y="108"/>
                    </a:lnTo>
                    <a:lnTo>
                      <a:pt x="40" y="99"/>
                    </a:lnTo>
                    <a:lnTo>
                      <a:pt x="39" y="88"/>
                    </a:lnTo>
                    <a:lnTo>
                      <a:pt x="39" y="88"/>
                    </a:lnTo>
                    <a:lnTo>
                      <a:pt x="40" y="77"/>
                    </a:lnTo>
                    <a:lnTo>
                      <a:pt x="44" y="67"/>
                    </a:lnTo>
                    <a:lnTo>
                      <a:pt x="44" y="108"/>
                    </a:lnTo>
                    <a:lnTo>
                      <a:pt x="44" y="108"/>
                    </a:lnTo>
                    <a:close/>
                    <a:moveTo>
                      <a:pt x="44" y="38"/>
                    </a:moveTo>
                    <a:lnTo>
                      <a:pt x="44" y="49"/>
                    </a:lnTo>
                    <a:lnTo>
                      <a:pt x="44" y="49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4" y="28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8" y="24"/>
                    </a:lnTo>
                    <a:lnTo>
                      <a:pt x="32" y="26"/>
                    </a:lnTo>
                    <a:lnTo>
                      <a:pt x="44" y="38"/>
                    </a:lnTo>
                    <a:lnTo>
                      <a:pt x="44" y="38"/>
                    </a:lnTo>
                    <a:close/>
                    <a:moveTo>
                      <a:pt x="44" y="127"/>
                    </a:moveTo>
                    <a:lnTo>
                      <a:pt x="44" y="138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28" y="151"/>
                    </a:lnTo>
                    <a:lnTo>
                      <a:pt x="25" y="150"/>
                    </a:lnTo>
                    <a:lnTo>
                      <a:pt x="25" y="150"/>
                    </a:lnTo>
                    <a:lnTo>
                      <a:pt x="24" y="147"/>
                    </a:lnTo>
                    <a:lnTo>
                      <a:pt x="25" y="143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4" y="127"/>
                    </a:lnTo>
                    <a:lnTo>
                      <a:pt x="44" y="127"/>
                    </a:lnTo>
                    <a:close/>
                    <a:moveTo>
                      <a:pt x="4" y="84"/>
                    </a:moveTo>
                    <a:lnTo>
                      <a:pt x="4" y="84"/>
                    </a:lnTo>
                    <a:lnTo>
                      <a:pt x="25" y="84"/>
                    </a:lnTo>
                    <a:lnTo>
                      <a:pt x="25" y="84"/>
                    </a:lnTo>
                    <a:lnTo>
                      <a:pt x="29" y="85"/>
                    </a:lnTo>
                    <a:lnTo>
                      <a:pt x="31" y="88"/>
                    </a:lnTo>
                    <a:lnTo>
                      <a:pt x="31" y="88"/>
                    </a:lnTo>
                    <a:lnTo>
                      <a:pt x="29" y="91"/>
                    </a:lnTo>
                    <a:lnTo>
                      <a:pt x="25" y="92"/>
                    </a:lnTo>
                    <a:lnTo>
                      <a:pt x="4" y="92"/>
                    </a:lnTo>
                    <a:lnTo>
                      <a:pt x="4" y="92"/>
                    </a:lnTo>
                    <a:lnTo>
                      <a:pt x="1" y="91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85"/>
                    </a:lnTo>
                    <a:lnTo>
                      <a:pt x="4" y="84"/>
                    </a:lnTo>
                    <a:lnTo>
                      <a:pt x="4" y="8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445" name="Freeform 177"/>
              <p:cNvSpPr>
                <a:spLocks noEditPoints="1"/>
              </p:cNvSpPr>
              <p:nvPr/>
            </p:nvSpPr>
            <p:spPr bwMode="auto">
              <a:xfrm>
                <a:off x="6078538" y="1957388"/>
                <a:ext cx="419100" cy="606425"/>
              </a:xfrm>
              <a:custGeom>
                <a:avLst/>
                <a:gdLst>
                  <a:gd name="T0" fmla="*/ 332660570 w 264"/>
                  <a:gd name="T1" fmla="*/ 17641888 h 382"/>
                  <a:gd name="T2" fmla="*/ 352821811 w 264"/>
                  <a:gd name="T3" fmla="*/ 317539685 h 382"/>
                  <a:gd name="T4" fmla="*/ 393144292 w 264"/>
                  <a:gd name="T5" fmla="*/ 322579996 h 382"/>
                  <a:gd name="T6" fmla="*/ 468749044 w 264"/>
                  <a:gd name="T7" fmla="*/ 357862172 h 382"/>
                  <a:gd name="T8" fmla="*/ 519152146 w 264"/>
                  <a:gd name="T9" fmla="*/ 418346002 h 382"/>
                  <a:gd name="T10" fmla="*/ 549394007 w 264"/>
                  <a:gd name="T11" fmla="*/ 493950666 h 382"/>
                  <a:gd name="T12" fmla="*/ 554434317 w 264"/>
                  <a:gd name="T13" fmla="*/ 534273153 h 382"/>
                  <a:gd name="T14" fmla="*/ 554434317 w 264"/>
                  <a:gd name="T15" fmla="*/ 559474707 h 382"/>
                  <a:gd name="T16" fmla="*/ 541834335 w 264"/>
                  <a:gd name="T17" fmla="*/ 602318143 h 382"/>
                  <a:gd name="T18" fmla="*/ 529232766 w 264"/>
                  <a:gd name="T19" fmla="*/ 640119681 h 382"/>
                  <a:gd name="T20" fmla="*/ 488910285 w 264"/>
                  <a:gd name="T21" fmla="*/ 693043739 h 382"/>
                  <a:gd name="T22" fmla="*/ 438507183 w 264"/>
                  <a:gd name="T23" fmla="*/ 730845277 h 382"/>
                  <a:gd name="T24" fmla="*/ 400705551 w 264"/>
                  <a:gd name="T25" fmla="*/ 745966210 h 382"/>
                  <a:gd name="T26" fmla="*/ 355342760 w 264"/>
                  <a:gd name="T27" fmla="*/ 756046832 h 382"/>
                  <a:gd name="T28" fmla="*/ 332660570 w 264"/>
                  <a:gd name="T29" fmla="*/ 756046832 h 382"/>
                  <a:gd name="T30" fmla="*/ 332660570 w 264"/>
                  <a:gd name="T31" fmla="*/ 824091823 h 382"/>
                  <a:gd name="T32" fmla="*/ 362902431 w 264"/>
                  <a:gd name="T33" fmla="*/ 839212954 h 382"/>
                  <a:gd name="T34" fmla="*/ 375504001 w 264"/>
                  <a:gd name="T35" fmla="*/ 869454819 h 382"/>
                  <a:gd name="T36" fmla="*/ 372983052 w 264"/>
                  <a:gd name="T37" fmla="*/ 889616063 h 382"/>
                  <a:gd name="T38" fmla="*/ 347781501 w 264"/>
                  <a:gd name="T39" fmla="*/ 914817617 h 382"/>
                  <a:gd name="T40" fmla="*/ 332660570 w 264"/>
                  <a:gd name="T41" fmla="*/ 962699777 h 382"/>
                  <a:gd name="T42" fmla="*/ 574595558 w 264"/>
                  <a:gd name="T43" fmla="*/ 909777306 h 382"/>
                  <a:gd name="T44" fmla="*/ 574595558 w 264"/>
                  <a:gd name="T45" fmla="*/ 899696684 h 382"/>
                  <a:gd name="T46" fmla="*/ 556955266 w 264"/>
                  <a:gd name="T47" fmla="*/ 879535441 h 382"/>
                  <a:gd name="T48" fmla="*/ 506552164 w 264"/>
                  <a:gd name="T49" fmla="*/ 856853248 h 382"/>
                  <a:gd name="T50" fmla="*/ 458668424 w 264"/>
                  <a:gd name="T51" fmla="*/ 846772626 h 382"/>
                  <a:gd name="T52" fmla="*/ 539313387 w 264"/>
                  <a:gd name="T53" fmla="*/ 793849957 h 382"/>
                  <a:gd name="T54" fmla="*/ 607358368 w 264"/>
                  <a:gd name="T55" fmla="*/ 723285605 h 382"/>
                  <a:gd name="T56" fmla="*/ 647680849 w 264"/>
                  <a:gd name="T57" fmla="*/ 637600320 h 382"/>
                  <a:gd name="T58" fmla="*/ 665321141 w 264"/>
                  <a:gd name="T59" fmla="*/ 534273153 h 382"/>
                  <a:gd name="T60" fmla="*/ 662801779 w 264"/>
                  <a:gd name="T61" fmla="*/ 504031287 h 382"/>
                  <a:gd name="T62" fmla="*/ 652721159 w 264"/>
                  <a:gd name="T63" fmla="*/ 446068506 h 382"/>
                  <a:gd name="T64" fmla="*/ 632559918 w 264"/>
                  <a:gd name="T65" fmla="*/ 393144349 h 382"/>
                  <a:gd name="T66" fmla="*/ 604837419 w 264"/>
                  <a:gd name="T67" fmla="*/ 345262189 h 382"/>
                  <a:gd name="T68" fmla="*/ 567035886 w 264"/>
                  <a:gd name="T69" fmla="*/ 299899391 h 382"/>
                  <a:gd name="T70" fmla="*/ 521673095 w 264"/>
                  <a:gd name="T71" fmla="*/ 262096265 h 382"/>
                  <a:gd name="T72" fmla="*/ 471269993 w 264"/>
                  <a:gd name="T73" fmla="*/ 234375349 h 382"/>
                  <a:gd name="T74" fmla="*/ 415826482 w 264"/>
                  <a:gd name="T75" fmla="*/ 214214106 h 382"/>
                  <a:gd name="T76" fmla="*/ 438507183 w 264"/>
                  <a:gd name="T77" fmla="*/ 50403121 h 382"/>
                  <a:gd name="T78" fmla="*/ 279738107 w 264"/>
                  <a:gd name="T79" fmla="*/ 0 h 382"/>
                  <a:gd name="T80" fmla="*/ 297378399 w 264"/>
                  <a:gd name="T81" fmla="*/ 491431304 h 382"/>
                  <a:gd name="T82" fmla="*/ 332660570 w 264"/>
                  <a:gd name="T83" fmla="*/ 17641888 h 382"/>
                  <a:gd name="T84" fmla="*/ 332660570 w 264"/>
                  <a:gd name="T85" fmla="*/ 756046832 h 382"/>
                  <a:gd name="T86" fmla="*/ 297378399 w 264"/>
                  <a:gd name="T87" fmla="*/ 753527470 h 382"/>
                  <a:gd name="T88" fmla="*/ 231854367 w 264"/>
                  <a:gd name="T89" fmla="*/ 733366227 h 382"/>
                  <a:gd name="T90" fmla="*/ 299899348 w 264"/>
                  <a:gd name="T91" fmla="*/ 715724345 h 382"/>
                  <a:gd name="T92" fmla="*/ 146169045 w 264"/>
                  <a:gd name="T93" fmla="*/ 655240614 h 382"/>
                  <a:gd name="T94" fmla="*/ 0 w 264"/>
                  <a:gd name="T95" fmla="*/ 655240614 h 382"/>
                  <a:gd name="T96" fmla="*/ 55443437 w 264"/>
                  <a:gd name="T97" fmla="*/ 715724345 h 382"/>
                  <a:gd name="T98" fmla="*/ 85685298 w 264"/>
                  <a:gd name="T99" fmla="*/ 756046832 h 382"/>
                  <a:gd name="T100" fmla="*/ 163810924 w 264"/>
                  <a:gd name="T101" fmla="*/ 821570873 h 382"/>
                  <a:gd name="T102" fmla="*/ 209173765 w 264"/>
                  <a:gd name="T103" fmla="*/ 846772626 h 382"/>
                  <a:gd name="T104" fmla="*/ 123488443 w 264"/>
                  <a:gd name="T105" fmla="*/ 869454819 h 382"/>
                  <a:gd name="T106" fmla="*/ 98286867 w 264"/>
                  <a:gd name="T107" fmla="*/ 889616063 h 382"/>
                  <a:gd name="T108" fmla="*/ 88206247 w 264"/>
                  <a:gd name="T109" fmla="*/ 909777306 h 382"/>
                  <a:gd name="T110" fmla="*/ 332660570 w 264"/>
                  <a:gd name="T111" fmla="*/ 962699777 h 382"/>
                  <a:gd name="T112" fmla="*/ 332660570 w 264"/>
                  <a:gd name="T113" fmla="*/ 917336979 h 382"/>
                  <a:gd name="T114" fmla="*/ 299899348 w 264"/>
                  <a:gd name="T115" fmla="*/ 904736995 h 382"/>
                  <a:gd name="T116" fmla="*/ 287297779 w 264"/>
                  <a:gd name="T117" fmla="*/ 869454819 h 382"/>
                  <a:gd name="T118" fmla="*/ 289818728 w 264"/>
                  <a:gd name="T119" fmla="*/ 851812937 h 382"/>
                  <a:gd name="T120" fmla="*/ 315020279 w 264"/>
                  <a:gd name="T121" fmla="*/ 829132133 h 382"/>
                  <a:gd name="T122" fmla="*/ 332660570 w 264"/>
                  <a:gd name="T123" fmla="*/ 756046832 h 38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64"/>
                  <a:gd name="T187" fmla="*/ 0 h 382"/>
                  <a:gd name="T188" fmla="*/ 264 w 264"/>
                  <a:gd name="T189" fmla="*/ 382 h 38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64" h="382">
                    <a:moveTo>
                      <a:pt x="174" y="20"/>
                    </a:moveTo>
                    <a:lnTo>
                      <a:pt x="132" y="7"/>
                    </a:lnTo>
                    <a:lnTo>
                      <a:pt x="132" y="151"/>
                    </a:lnTo>
                    <a:lnTo>
                      <a:pt x="140" y="126"/>
                    </a:lnTo>
                    <a:lnTo>
                      <a:pt x="156" y="128"/>
                    </a:lnTo>
                    <a:lnTo>
                      <a:pt x="172" y="134"/>
                    </a:lnTo>
                    <a:lnTo>
                      <a:pt x="186" y="142"/>
                    </a:lnTo>
                    <a:lnTo>
                      <a:pt x="197" y="153"/>
                    </a:lnTo>
                    <a:lnTo>
                      <a:pt x="206" y="166"/>
                    </a:lnTo>
                    <a:lnTo>
                      <a:pt x="214" y="180"/>
                    </a:lnTo>
                    <a:lnTo>
                      <a:pt x="218" y="196"/>
                    </a:lnTo>
                    <a:lnTo>
                      <a:pt x="220" y="204"/>
                    </a:lnTo>
                    <a:lnTo>
                      <a:pt x="220" y="212"/>
                    </a:lnTo>
                    <a:lnTo>
                      <a:pt x="220" y="222"/>
                    </a:lnTo>
                    <a:lnTo>
                      <a:pt x="218" y="230"/>
                    </a:lnTo>
                    <a:lnTo>
                      <a:pt x="215" y="239"/>
                    </a:lnTo>
                    <a:lnTo>
                      <a:pt x="213" y="246"/>
                    </a:lnTo>
                    <a:lnTo>
                      <a:pt x="210" y="254"/>
                    </a:lnTo>
                    <a:lnTo>
                      <a:pt x="205" y="262"/>
                    </a:lnTo>
                    <a:lnTo>
                      <a:pt x="194" y="275"/>
                    </a:lnTo>
                    <a:lnTo>
                      <a:pt x="182" y="286"/>
                    </a:lnTo>
                    <a:lnTo>
                      <a:pt x="174" y="290"/>
                    </a:lnTo>
                    <a:lnTo>
                      <a:pt x="167" y="294"/>
                    </a:lnTo>
                    <a:lnTo>
                      <a:pt x="159" y="296"/>
                    </a:lnTo>
                    <a:lnTo>
                      <a:pt x="150" y="299"/>
                    </a:lnTo>
                    <a:lnTo>
                      <a:pt x="141" y="300"/>
                    </a:lnTo>
                    <a:lnTo>
                      <a:pt x="132" y="300"/>
                    </a:lnTo>
                    <a:lnTo>
                      <a:pt x="132" y="327"/>
                    </a:lnTo>
                    <a:lnTo>
                      <a:pt x="138" y="329"/>
                    </a:lnTo>
                    <a:lnTo>
                      <a:pt x="144" y="333"/>
                    </a:lnTo>
                    <a:lnTo>
                      <a:pt x="148" y="338"/>
                    </a:lnTo>
                    <a:lnTo>
                      <a:pt x="149" y="345"/>
                    </a:lnTo>
                    <a:lnTo>
                      <a:pt x="148" y="353"/>
                    </a:lnTo>
                    <a:lnTo>
                      <a:pt x="144" y="359"/>
                    </a:lnTo>
                    <a:lnTo>
                      <a:pt x="138" y="363"/>
                    </a:lnTo>
                    <a:lnTo>
                      <a:pt x="132" y="364"/>
                    </a:lnTo>
                    <a:lnTo>
                      <a:pt x="132" y="382"/>
                    </a:lnTo>
                    <a:lnTo>
                      <a:pt x="228" y="382"/>
                    </a:lnTo>
                    <a:lnTo>
                      <a:pt x="228" y="361"/>
                    </a:lnTo>
                    <a:lnTo>
                      <a:pt x="228" y="357"/>
                    </a:lnTo>
                    <a:lnTo>
                      <a:pt x="225" y="353"/>
                    </a:lnTo>
                    <a:lnTo>
                      <a:pt x="221" y="349"/>
                    </a:lnTo>
                    <a:lnTo>
                      <a:pt x="215" y="345"/>
                    </a:lnTo>
                    <a:lnTo>
                      <a:pt x="201" y="340"/>
                    </a:lnTo>
                    <a:lnTo>
                      <a:pt x="182" y="336"/>
                    </a:lnTo>
                    <a:lnTo>
                      <a:pt x="199" y="326"/>
                    </a:lnTo>
                    <a:lnTo>
                      <a:pt x="214" y="315"/>
                    </a:lnTo>
                    <a:lnTo>
                      <a:pt x="229" y="302"/>
                    </a:lnTo>
                    <a:lnTo>
                      <a:pt x="241" y="287"/>
                    </a:lnTo>
                    <a:lnTo>
                      <a:pt x="251" y="271"/>
                    </a:lnTo>
                    <a:lnTo>
                      <a:pt x="257" y="253"/>
                    </a:lnTo>
                    <a:lnTo>
                      <a:pt x="263" y="233"/>
                    </a:lnTo>
                    <a:lnTo>
                      <a:pt x="264" y="212"/>
                    </a:lnTo>
                    <a:lnTo>
                      <a:pt x="263" y="200"/>
                    </a:lnTo>
                    <a:lnTo>
                      <a:pt x="262" y="189"/>
                    </a:lnTo>
                    <a:lnTo>
                      <a:pt x="259" y="177"/>
                    </a:lnTo>
                    <a:lnTo>
                      <a:pt x="256" y="166"/>
                    </a:lnTo>
                    <a:lnTo>
                      <a:pt x="251" y="156"/>
                    </a:lnTo>
                    <a:lnTo>
                      <a:pt x="245" y="146"/>
                    </a:lnTo>
                    <a:lnTo>
                      <a:pt x="240" y="137"/>
                    </a:lnTo>
                    <a:lnTo>
                      <a:pt x="232" y="127"/>
                    </a:lnTo>
                    <a:lnTo>
                      <a:pt x="225" y="119"/>
                    </a:lnTo>
                    <a:lnTo>
                      <a:pt x="215" y="111"/>
                    </a:lnTo>
                    <a:lnTo>
                      <a:pt x="207" y="104"/>
                    </a:lnTo>
                    <a:lnTo>
                      <a:pt x="198" y="99"/>
                    </a:lnTo>
                    <a:lnTo>
                      <a:pt x="187" y="93"/>
                    </a:lnTo>
                    <a:lnTo>
                      <a:pt x="176" y="88"/>
                    </a:lnTo>
                    <a:lnTo>
                      <a:pt x="165" y="85"/>
                    </a:lnTo>
                    <a:lnTo>
                      <a:pt x="153" y="82"/>
                    </a:lnTo>
                    <a:lnTo>
                      <a:pt x="174" y="20"/>
                    </a:lnTo>
                    <a:close/>
                    <a:moveTo>
                      <a:pt x="132" y="7"/>
                    </a:moveTo>
                    <a:lnTo>
                      <a:pt x="111" y="0"/>
                    </a:lnTo>
                    <a:lnTo>
                      <a:pt x="56" y="174"/>
                    </a:lnTo>
                    <a:lnTo>
                      <a:pt x="118" y="195"/>
                    </a:lnTo>
                    <a:lnTo>
                      <a:pt x="132" y="151"/>
                    </a:lnTo>
                    <a:lnTo>
                      <a:pt x="132" y="7"/>
                    </a:lnTo>
                    <a:close/>
                    <a:moveTo>
                      <a:pt x="132" y="300"/>
                    </a:moveTo>
                    <a:lnTo>
                      <a:pt x="132" y="300"/>
                    </a:lnTo>
                    <a:lnTo>
                      <a:pt x="118" y="299"/>
                    </a:lnTo>
                    <a:lnTo>
                      <a:pt x="104" y="296"/>
                    </a:lnTo>
                    <a:lnTo>
                      <a:pt x="92" y="291"/>
                    </a:lnTo>
                    <a:lnTo>
                      <a:pt x="80" y="284"/>
                    </a:lnTo>
                    <a:lnTo>
                      <a:pt x="119" y="284"/>
                    </a:lnTo>
                    <a:lnTo>
                      <a:pt x="119" y="260"/>
                    </a:lnTo>
                    <a:lnTo>
                      <a:pt x="58" y="260"/>
                    </a:lnTo>
                    <a:lnTo>
                      <a:pt x="10" y="260"/>
                    </a:lnTo>
                    <a:lnTo>
                      <a:pt x="0" y="260"/>
                    </a:lnTo>
                    <a:lnTo>
                      <a:pt x="0" y="284"/>
                    </a:lnTo>
                    <a:lnTo>
                      <a:pt x="22" y="284"/>
                    </a:lnTo>
                    <a:lnTo>
                      <a:pt x="34" y="300"/>
                    </a:lnTo>
                    <a:lnTo>
                      <a:pt x="48" y="314"/>
                    </a:lnTo>
                    <a:lnTo>
                      <a:pt x="65" y="326"/>
                    </a:lnTo>
                    <a:lnTo>
                      <a:pt x="83" y="336"/>
                    </a:lnTo>
                    <a:lnTo>
                      <a:pt x="64" y="340"/>
                    </a:lnTo>
                    <a:lnTo>
                      <a:pt x="49" y="345"/>
                    </a:lnTo>
                    <a:lnTo>
                      <a:pt x="44" y="349"/>
                    </a:lnTo>
                    <a:lnTo>
                      <a:pt x="39" y="353"/>
                    </a:lnTo>
                    <a:lnTo>
                      <a:pt x="37" y="357"/>
                    </a:lnTo>
                    <a:lnTo>
                      <a:pt x="35" y="361"/>
                    </a:lnTo>
                    <a:lnTo>
                      <a:pt x="35" y="382"/>
                    </a:lnTo>
                    <a:lnTo>
                      <a:pt x="132" y="382"/>
                    </a:lnTo>
                    <a:lnTo>
                      <a:pt x="132" y="364"/>
                    </a:lnTo>
                    <a:lnTo>
                      <a:pt x="125" y="363"/>
                    </a:lnTo>
                    <a:lnTo>
                      <a:pt x="119" y="359"/>
                    </a:lnTo>
                    <a:lnTo>
                      <a:pt x="115" y="353"/>
                    </a:lnTo>
                    <a:lnTo>
                      <a:pt x="114" y="345"/>
                    </a:lnTo>
                    <a:lnTo>
                      <a:pt x="115" y="338"/>
                    </a:lnTo>
                    <a:lnTo>
                      <a:pt x="119" y="333"/>
                    </a:lnTo>
                    <a:lnTo>
                      <a:pt x="125" y="329"/>
                    </a:lnTo>
                    <a:lnTo>
                      <a:pt x="132" y="327"/>
                    </a:lnTo>
                    <a:lnTo>
                      <a:pt x="132" y="3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46" name="组合 197"/>
              <p:cNvGrpSpPr/>
              <p:nvPr/>
            </p:nvGrpSpPr>
            <p:grpSpPr>
              <a:xfrm>
                <a:off x="6418262" y="1872568"/>
                <a:ext cx="363538" cy="220663"/>
                <a:chOff x="3143251" y="1577975"/>
                <a:chExt cx="363538" cy="220663"/>
              </a:xfrm>
              <a:solidFill>
                <a:schemeClr val="accent6"/>
              </a:solidFill>
            </p:grpSpPr>
            <p:sp>
              <p:nvSpPr>
                <p:cNvPr id="464" name="Freeform 178"/>
                <p:cNvSpPr>
                  <a:spLocks noEditPoints="1"/>
                </p:cNvSpPr>
                <p:nvPr/>
              </p:nvSpPr>
              <p:spPr bwMode="auto">
                <a:xfrm>
                  <a:off x="3143251" y="1577975"/>
                  <a:ext cx="215900" cy="212725"/>
                </a:xfrm>
                <a:custGeom>
                  <a:avLst/>
                  <a:gdLst>
                    <a:gd name="T0" fmla="*/ 68 w 136"/>
                    <a:gd name="T1" fmla="*/ 0 h 134"/>
                    <a:gd name="T2" fmla="*/ 94 w 136"/>
                    <a:gd name="T3" fmla="*/ 4 h 134"/>
                    <a:gd name="T4" fmla="*/ 106 w 136"/>
                    <a:gd name="T5" fmla="*/ 11 h 134"/>
                    <a:gd name="T6" fmla="*/ 125 w 136"/>
                    <a:gd name="T7" fmla="*/ 28 h 134"/>
                    <a:gd name="T8" fmla="*/ 134 w 136"/>
                    <a:gd name="T9" fmla="*/ 53 h 134"/>
                    <a:gd name="T10" fmla="*/ 134 w 136"/>
                    <a:gd name="T11" fmla="*/ 79 h 134"/>
                    <a:gd name="T12" fmla="*/ 131 w 136"/>
                    <a:gd name="T13" fmla="*/ 92 h 134"/>
                    <a:gd name="T14" fmla="*/ 121 w 136"/>
                    <a:gd name="T15" fmla="*/ 110 h 134"/>
                    <a:gd name="T16" fmla="*/ 106 w 136"/>
                    <a:gd name="T17" fmla="*/ 123 h 134"/>
                    <a:gd name="T18" fmla="*/ 88 w 136"/>
                    <a:gd name="T19" fmla="*/ 131 h 134"/>
                    <a:gd name="T20" fmla="*/ 68 w 136"/>
                    <a:gd name="T21" fmla="*/ 134 h 134"/>
                    <a:gd name="T22" fmla="*/ 68 w 136"/>
                    <a:gd name="T23" fmla="*/ 122 h 134"/>
                    <a:gd name="T24" fmla="*/ 84 w 136"/>
                    <a:gd name="T25" fmla="*/ 119 h 134"/>
                    <a:gd name="T26" fmla="*/ 99 w 136"/>
                    <a:gd name="T27" fmla="*/ 112 h 134"/>
                    <a:gd name="T28" fmla="*/ 111 w 136"/>
                    <a:gd name="T29" fmla="*/ 102 h 134"/>
                    <a:gd name="T30" fmla="*/ 119 w 136"/>
                    <a:gd name="T31" fmla="*/ 87 h 134"/>
                    <a:gd name="T32" fmla="*/ 119 w 136"/>
                    <a:gd name="T33" fmla="*/ 87 h 134"/>
                    <a:gd name="T34" fmla="*/ 123 w 136"/>
                    <a:gd name="T35" fmla="*/ 66 h 134"/>
                    <a:gd name="T36" fmla="*/ 119 w 136"/>
                    <a:gd name="T37" fmla="*/ 45 h 134"/>
                    <a:gd name="T38" fmla="*/ 107 w 136"/>
                    <a:gd name="T39" fmla="*/ 28 h 134"/>
                    <a:gd name="T40" fmla="*/ 88 w 136"/>
                    <a:gd name="T41" fmla="*/ 16 h 134"/>
                    <a:gd name="T42" fmla="*/ 79 w 136"/>
                    <a:gd name="T43" fmla="*/ 14 h 134"/>
                    <a:gd name="T44" fmla="*/ 68 w 136"/>
                    <a:gd name="T45" fmla="*/ 0 h 134"/>
                    <a:gd name="T46" fmla="*/ 6 w 136"/>
                    <a:gd name="T47" fmla="*/ 42 h 134"/>
                    <a:gd name="T48" fmla="*/ 16 w 136"/>
                    <a:gd name="T49" fmla="*/ 24 h 134"/>
                    <a:gd name="T50" fmla="*/ 31 w 136"/>
                    <a:gd name="T51" fmla="*/ 11 h 134"/>
                    <a:gd name="T52" fmla="*/ 49 w 136"/>
                    <a:gd name="T53" fmla="*/ 3 h 134"/>
                    <a:gd name="T54" fmla="*/ 68 w 136"/>
                    <a:gd name="T55" fmla="*/ 0 h 134"/>
                    <a:gd name="T56" fmla="*/ 68 w 136"/>
                    <a:gd name="T57" fmla="*/ 12 h 134"/>
                    <a:gd name="T58" fmla="*/ 52 w 136"/>
                    <a:gd name="T59" fmla="*/ 15 h 134"/>
                    <a:gd name="T60" fmla="*/ 38 w 136"/>
                    <a:gd name="T61" fmla="*/ 22 h 134"/>
                    <a:gd name="T62" fmla="*/ 26 w 136"/>
                    <a:gd name="T63" fmla="*/ 33 h 134"/>
                    <a:gd name="T64" fmla="*/ 18 w 136"/>
                    <a:gd name="T65" fmla="*/ 46 h 134"/>
                    <a:gd name="T66" fmla="*/ 14 w 136"/>
                    <a:gd name="T67" fmla="*/ 57 h 134"/>
                    <a:gd name="T68" fmla="*/ 15 w 136"/>
                    <a:gd name="T69" fmla="*/ 79 h 134"/>
                    <a:gd name="T70" fmla="*/ 23 w 136"/>
                    <a:gd name="T71" fmla="*/ 98 h 134"/>
                    <a:gd name="T72" fmla="*/ 38 w 136"/>
                    <a:gd name="T73" fmla="*/ 112 h 134"/>
                    <a:gd name="T74" fmla="*/ 48 w 136"/>
                    <a:gd name="T75" fmla="*/ 118 h 134"/>
                    <a:gd name="T76" fmla="*/ 68 w 136"/>
                    <a:gd name="T77" fmla="*/ 122 h 134"/>
                    <a:gd name="T78" fmla="*/ 68 w 136"/>
                    <a:gd name="T79" fmla="*/ 134 h 134"/>
                    <a:gd name="T80" fmla="*/ 43 w 136"/>
                    <a:gd name="T81" fmla="*/ 130 h 134"/>
                    <a:gd name="T82" fmla="*/ 31 w 136"/>
                    <a:gd name="T83" fmla="*/ 123 h 134"/>
                    <a:gd name="T84" fmla="*/ 12 w 136"/>
                    <a:gd name="T85" fmla="*/ 104 h 134"/>
                    <a:gd name="T86" fmla="*/ 3 w 136"/>
                    <a:gd name="T87" fmla="*/ 81 h 134"/>
                    <a:gd name="T88" fmla="*/ 1 w 136"/>
                    <a:gd name="T89" fmla="*/ 56 h 134"/>
                    <a:gd name="T90" fmla="*/ 6 w 136"/>
                    <a:gd name="T91" fmla="*/ 42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36" h="134">
                      <a:moveTo>
                        <a:pt x="68" y="0"/>
                      </a:moveTo>
                      <a:lnTo>
                        <a:pt x="68" y="0"/>
                      </a:lnTo>
                      <a:lnTo>
                        <a:pt x="81" y="0"/>
                      </a:lnTo>
                      <a:lnTo>
                        <a:pt x="94" y="4"/>
                      </a:lnTo>
                      <a:lnTo>
                        <a:pt x="94" y="4"/>
                      </a:lnTo>
                      <a:lnTo>
                        <a:pt x="106" y="11"/>
                      </a:lnTo>
                      <a:lnTo>
                        <a:pt x="115" y="19"/>
                      </a:lnTo>
                      <a:lnTo>
                        <a:pt x="125" y="28"/>
                      </a:lnTo>
                      <a:lnTo>
                        <a:pt x="130" y="41"/>
                      </a:lnTo>
                      <a:lnTo>
                        <a:pt x="134" y="53"/>
                      </a:lnTo>
                      <a:lnTo>
                        <a:pt x="136" y="65"/>
                      </a:lnTo>
                      <a:lnTo>
                        <a:pt x="134" y="79"/>
                      </a:lnTo>
                      <a:lnTo>
                        <a:pt x="131" y="92"/>
                      </a:lnTo>
                      <a:lnTo>
                        <a:pt x="131" y="92"/>
                      </a:lnTo>
                      <a:lnTo>
                        <a:pt x="126" y="102"/>
                      </a:lnTo>
                      <a:lnTo>
                        <a:pt x="121" y="110"/>
                      </a:lnTo>
                      <a:lnTo>
                        <a:pt x="114" y="116"/>
                      </a:lnTo>
                      <a:lnTo>
                        <a:pt x="106" y="123"/>
                      </a:lnTo>
                      <a:lnTo>
                        <a:pt x="98" y="129"/>
                      </a:lnTo>
                      <a:lnTo>
                        <a:pt x="88" y="131"/>
                      </a:lnTo>
                      <a:lnTo>
                        <a:pt x="79" y="134"/>
                      </a:lnTo>
                      <a:lnTo>
                        <a:pt x="68" y="134"/>
                      </a:lnTo>
                      <a:lnTo>
                        <a:pt x="68" y="122"/>
                      </a:lnTo>
                      <a:lnTo>
                        <a:pt x="68" y="122"/>
                      </a:lnTo>
                      <a:lnTo>
                        <a:pt x="76" y="122"/>
                      </a:lnTo>
                      <a:lnTo>
                        <a:pt x="84" y="119"/>
                      </a:lnTo>
                      <a:lnTo>
                        <a:pt x="92" y="116"/>
                      </a:lnTo>
                      <a:lnTo>
                        <a:pt x="99" y="112"/>
                      </a:lnTo>
                      <a:lnTo>
                        <a:pt x="104" y="108"/>
                      </a:lnTo>
                      <a:lnTo>
                        <a:pt x="111" y="102"/>
                      </a:lnTo>
                      <a:lnTo>
                        <a:pt x="115" y="95"/>
                      </a:lnTo>
                      <a:lnTo>
                        <a:pt x="119" y="87"/>
                      </a:lnTo>
                      <a:lnTo>
                        <a:pt x="119" y="87"/>
                      </a:lnTo>
                      <a:lnTo>
                        <a:pt x="119" y="87"/>
                      </a:lnTo>
                      <a:lnTo>
                        <a:pt x="122" y="77"/>
                      </a:lnTo>
                      <a:lnTo>
                        <a:pt x="123" y="66"/>
                      </a:lnTo>
                      <a:lnTo>
                        <a:pt x="122" y="56"/>
                      </a:lnTo>
                      <a:lnTo>
                        <a:pt x="119" y="45"/>
                      </a:lnTo>
                      <a:lnTo>
                        <a:pt x="114" y="37"/>
                      </a:lnTo>
                      <a:lnTo>
                        <a:pt x="107" y="28"/>
                      </a:lnTo>
                      <a:lnTo>
                        <a:pt x="99" y="22"/>
                      </a:lnTo>
                      <a:lnTo>
                        <a:pt x="88" y="16"/>
                      </a:lnTo>
                      <a:lnTo>
                        <a:pt x="88" y="16"/>
                      </a:lnTo>
                      <a:lnTo>
                        <a:pt x="79" y="14"/>
                      </a:lnTo>
                      <a:lnTo>
                        <a:pt x="68" y="12"/>
                      </a:lnTo>
                      <a:lnTo>
                        <a:pt x="68" y="0"/>
                      </a:lnTo>
                      <a:close/>
                      <a:moveTo>
                        <a:pt x="6" y="42"/>
                      </a:moveTo>
                      <a:lnTo>
                        <a:pt x="6" y="42"/>
                      </a:lnTo>
                      <a:lnTo>
                        <a:pt x="10" y="33"/>
                      </a:lnTo>
                      <a:lnTo>
                        <a:pt x="16" y="24"/>
                      </a:lnTo>
                      <a:lnTo>
                        <a:pt x="23" y="16"/>
                      </a:lnTo>
                      <a:lnTo>
                        <a:pt x="31" y="11"/>
                      </a:lnTo>
                      <a:lnTo>
                        <a:pt x="39" y="5"/>
                      </a:lnTo>
                      <a:lnTo>
                        <a:pt x="49" y="3"/>
                      </a:lnTo>
                      <a:lnTo>
                        <a:pt x="58" y="0"/>
                      </a:lnTo>
                      <a:lnTo>
                        <a:pt x="68" y="0"/>
                      </a:lnTo>
                      <a:lnTo>
                        <a:pt x="68" y="12"/>
                      </a:lnTo>
                      <a:lnTo>
                        <a:pt x="68" y="12"/>
                      </a:lnTo>
                      <a:lnTo>
                        <a:pt x="60" y="12"/>
                      </a:lnTo>
                      <a:lnTo>
                        <a:pt x="52" y="15"/>
                      </a:lnTo>
                      <a:lnTo>
                        <a:pt x="45" y="18"/>
                      </a:lnTo>
                      <a:lnTo>
                        <a:pt x="38" y="22"/>
                      </a:lnTo>
                      <a:lnTo>
                        <a:pt x="31" y="26"/>
                      </a:lnTo>
                      <a:lnTo>
                        <a:pt x="26" y="33"/>
                      </a:lnTo>
                      <a:lnTo>
                        <a:pt x="20" y="39"/>
                      </a:lnTo>
                      <a:lnTo>
                        <a:pt x="18" y="46"/>
                      </a:lnTo>
                      <a:lnTo>
                        <a:pt x="18" y="46"/>
                      </a:lnTo>
                      <a:lnTo>
                        <a:pt x="14" y="57"/>
                      </a:lnTo>
                      <a:lnTo>
                        <a:pt x="14" y="68"/>
                      </a:lnTo>
                      <a:lnTo>
                        <a:pt x="15" y="79"/>
                      </a:lnTo>
                      <a:lnTo>
                        <a:pt x="18" y="88"/>
                      </a:lnTo>
                      <a:lnTo>
                        <a:pt x="23" y="98"/>
                      </a:lnTo>
                      <a:lnTo>
                        <a:pt x="30" y="106"/>
                      </a:lnTo>
                      <a:lnTo>
                        <a:pt x="38" y="112"/>
                      </a:lnTo>
                      <a:lnTo>
                        <a:pt x="48" y="118"/>
                      </a:lnTo>
                      <a:lnTo>
                        <a:pt x="48" y="118"/>
                      </a:lnTo>
                      <a:lnTo>
                        <a:pt x="58" y="121"/>
                      </a:lnTo>
                      <a:lnTo>
                        <a:pt x="68" y="122"/>
                      </a:lnTo>
                      <a:lnTo>
                        <a:pt x="68" y="134"/>
                      </a:lnTo>
                      <a:lnTo>
                        <a:pt x="68" y="134"/>
                      </a:lnTo>
                      <a:lnTo>
                        <a:pt x="56" y="133"/>
                      </a:lnTo>
                      <a:lnTo>
                        <a:pt x="43" y="130"/>
                      </a:lnTo>
                      <a:lnTo>
                        <a:pt x="43" y="130"/>
                      </a:lnTo>
                      <a:lnTo>
                        <a:pt x="31" y="123"/>
                      </a:lnTo>
                      <a:lnTo>
                        <a:pt x="20" y="115"/>
                      </a:lnTo>
                      <a:lnTo>
                        <a:pt x="12" y="104"/>
                      </a:lnTo>
                      <a:lnTo>
                        <a:pt x="6" y="93"/>
                      </a:lnTo>
                      <a:lnTo>
                        <a:pt x="3" y="81"/>
                      </a:lnTo>
                      <a:lnTo>
                        <a:pt x="0" y="68"/>
                      </a:lnTo>
                      <a:lnTo>
                        <a:pt x="1" y="56"/>
                      </a:lnTo>
                      <a:lnTo>
                        <a:pt x="6" y="42"/>
                      </a:lnTo>
                      <a:lnTo>
                        <a:pt x="6" y="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65" name="Freeform 179"/>
                <p:cNvSpPr/>
                <p:nvPr/>
              </p:nvSpPr>
              <p:spPr bwMode="auto">
                <a:xfrm>
                  <a:off x="3335338" y="1706563"/>
                  <a:ext cx="106363" cy="65088"/>
                </a:xfrm>
                <a:custGeom>
                  <a:avLst/>
                  <a:gdLst>
                    <a:gd name="T0" fmla="*/ 61 w 67"/>
                    <a:gd name="T1" fmla="*/ 41 h 41"/>
                    <a:gd name="T2" fmla="*/ 67 w 67"/>
                    <a:gd name="T3" fmla="*/ 25 h 41"/>
                    <a:gd name="T4" fmla="*/ 6 w 67"/>
                    <a:gd name="T5" fmla="*/ 0 h 41"/>
                    <a:gd name="T6" fmla="*/ 0 w 67"/>
                    <a:gd name="T7" fmla="*/ 17 h 41"/>
                    <a:gd name="T8" fmla="*/ 61 w 67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41">
                      <a:moveTo>
                        <a:pt x="61" y="41"/>
                      </a:moveTo>
                      <a:lnTo>
                        <a:pt x="67" y="25"/>
                      </a:lnTo>
                      <a:lnTo>
                        <a:pt x="6" y="0"/>
                      </a:lnTo>
                      <a:lnTo>
                        <a:pt x="0" y="17"/>
                      </a:lnTo>
                      <a:lnTo>
                        <a:pt x="61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66" name="Freeform 180"/>
                <p:cNvSpPr/>
                <p:nvPr/>
              </p:nvSpPr>
              <p:spPr bwMode="auto">
                <a:xfrm>
                  <a:off x="3368676" y="1717675"/>
                  <a:ext cx="138113" cy="80963"/>
                </a:xfrm>
                <a:custGeom>
                  <a:avLst/>
                  <a:gdLst>
                    <a:gd name="T0" fmla="*/ 67 w 87"/>
                    <a:gd name="T1" fmla="*/ 51 h 51"/>
                    <a:gd name="T2" fmla="*/ 67 w 87"/>
                    <a:gd name="T3" fmla="*/ 51 h 51"/>
                    <a:gd name="T4" fmla="*/ 73 w 87"/>
                    <a:gd name="T5" fmla="*/ 51 h 51"/>
                    <a:gd name="T6" fmla="*/ 79 w 87"/>
                    <a:gd name="T7" fmla="*/ 51 h 51"/>
                    <a:gd name="T8" fmla="*/ 83 w 87"/>
                    <a:gd name="T9" fmla="*/ 47 h 51"/>
                    <a:gd name="T10" fmla="*/ 86 w 87"/>
                    <a:gd name="T11" fmla="*/ 43 h 51"/>
                    <a:gd name="T12" fmla="*/ 86 w 87"/>
                    <a:gd name="T13" fmla="*/ 43 h 51"/>
                    <a:gd name="T14" fmla="*/ 87 w 87"/>
                    <a:gd name="T15" fmla="*/ 37 h 51"/>
                    <a:gd name="T16" fmla="*/ 86 w 87"/>
                    <a:gd name="T17" fmla="*/ 31 h 51"/>
                    <a:gd name="T18" fmla="*/ 83 w 87"/>
                    <a:gd name="T19" fmla="*/ 27 h 51"/>
                    <a:gd name="T20" fmla="*/ 78 w 87"/>
                    <a:gd name="T21" fmla="*/ 24 h 51"/>
                    <a:gd name="T22" fmla="*/ 21 w 87"/>
                    <a:gd name="T23" fmla="*/ 1 h 51"/>
                    <a:gd name="T24" fmla="*/ 21 w 87"/>
                    <a:gd name="T25" fmla="*/ 1 h 51"/>
                    <a:gd name="T26" fmla="*/ 15 w 87"/>
                    <a:gd name="T27" fmla="*/ 0 h 51"/>
                    <a:gd name="T28" fmla="*/ 10 w 87"/>
                    <a:gd name="T29" fmla="*/ 1 h 51"/>
                    <a:gd name="T30" fmla="*/ 4 w 87"/>
                    <a:gd name="T31" fmla="*/ 4 h 51"/>
                    <a:gd name="T32" fmla="*/ 2 w 87"/>
                    <a:gd name="T33" fmla="*/ 10 h 51"/>
                    <a:gd name="T34" fmla="*/ 2 w 87"/>
                    <a:gd name="T35" fmla="*/ 10 h 51"/>
                    <a:gd name="T36" fmla="*/ 0 w 87"/>
                    <a:gd name="T37" fmla="*/ 15 h 51"/>
                    <a:gd name="T38" fmla="*/ 2 w 87"/>
                    <a:gd name="T39" fmla="*/ 20 h 51"/>
                    <a:gd name="T40" fmla="*/ 4 w 87"/>
                    <a:gd name="T41" fmla="*/ 24 h 51"/>
                    <a:gd name="T42" fmla="*/ 10 w 87"/>
                    <a:gd name="T43" fmla="*/ 28 h 51"/>
                    <a:gd name="T44" fmla="*/ 67 w 87"/>
                    <a:gd name="T45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7" h="51">
                      <a:moveTo>
                        <a:pt x="67" y="51"/>
                      </a:moveTo>
                      <a:lnTo>
                        <a:pt x="67" y="51"/>
                      </a:lnTo>
                      <a:lnTo>
                        <a:pt x="73" y="51"/>
                      </a:lnTo>
                      <a:lnTo>
                        <a:pt x="79" y="51"/>
                      </a:lnTo>
                      <a:lnTo>
                        <a:pt x="83" y="47"/>
                      </a:lnTo>
                      <a:lnTo>
                        <a:pt x="86" y="43"/>
                      </a:lnTo>
                      <a:lnTo>
                        <a:pt x="86" y="43"/>
                      </a:lnTo>
                      <a:lnTo>
                        <a:pt x="87" y="37"/>
                      </a:lnTo>
                      <a:lnTo>
                        <a:pt x="86" y="31"/>
                      </a:lnTo>
                      <a:lnTo>
                        <a:pt x="83" y="27"/>
                      </a:lnTo>
                      <a:lnTo>
                        <a:pt x="78" y="24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15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0" y="15"/>
                      </a:lnTo>
                      <a:lnTo>
                        <a:pt x="2" y="20"/>
                      </a:lnTo>
                      <a:lnTo>
                        <a:pt x="4" y="24"/>
                      </a:lnTo>
                      <a:lnTo>
                        <a:pt x="10" y="28"/>
                      </a:lnTo>
                      <a:lnTo>
                        <a:pt x="67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47" name="Freeform 181"/>
              <p:cNvSpPr>
                <a:spLocks noEditPoints="1"/>
              </p:cNvSpPr>
              <p:nvPr/>
            </p:nvSpPr>
            <p:spPr bwMode="auto">
              <a:xfrm>
                <a:off x="6430963" y="3155950"/>
                <a:ext cx="436562" cy="155575"/>
              </a:xfrm>
              <a:custGeom>
                <a:avLst/>
                <a:gdLst>
                  <a:gd name="T0" fmla="*/ 602317379 w 275"/>
                  <a:gd name="T1" fmla="*/ 100806243 h 98"/>
                  <a:gd name="T2" fmla="*/ 650199478 w 275"/>
                  <a:gd name="T3" fmla="*/ 163810949 h 98"/>
                  <a:gd name="T4" fmla="*/ 602317379 w 275"/>
                  <a:gd name="T5" fmla="*/ 221773780 h 98"/>
                  <a:gd name="T6" fmla="*/ 693042860 w 275"/>
                  <a:gd name="T7" fmla="*/ 196572176 h 98"/>
                  <a:gd name="T8" fmla="*/ 602317379 w 275"/>
                  <a:gd name="T9" fmla="*/ 100806243 h 98"/>
                  <a:gd name="T10" fmla="*/ 297378064 w 275"/>
                  <a:gd name="T11" fmla="*/ 37803138 h 98"/>
                  <a:gd name="T12" fmla="*/ 279737792 w 275"/>
                  <a:gd name="T13" fmla="*/ 27722516 h 98"/>
                  <a:gd name="T14" fmla="*/ 211692888 w 275"/>
                  <a:gd name="T15" fmla="*/ 20161250 h 98"/>
                  <a:gd name="T16" fmla="*/ 269657183 w 275"/>
                  <a:gd name="T17" fmla="*/ 35282189 h 98"/>
                  <a:gd name="T18" fmla="*/ 284778097 w 275"/>
                  <a:gd name="T19" fmla="*/ 42843449 h 98"/>
                  <a:gd name="T20" fmla="*/ 284778097 w 275"/>
                  <a:gd name="T21" fmla="*/ 55443445 h 98"/>
                  <a:gd name="T22" fmla="*/ 277216846 w 275"/>
                  <a:gd name="T23" fmla="*/ 90725622 h 98"/>
                  <a:gd name="T24" fmla="*/ 274697488 w 275"/>
                  <a:gd name="T25" fmla="*/ 83165949 h 98"/>
                  <a:gd name="T26" fmla="*/ 211692888 w 275"/>
                  <a:gd name="T27" fmla="*/ 65524067 h 98"/>
                  <a:gd name="T28" fmla="*/ 249495965 w 275"/>
                  <a:gd name="T29" fmla="*/ 191531865 h 98"/>
                  <a:gd name="T30" fmla="*/ 259576574 w 275"/>
                  <a:gd name="T31" fmla="*/ 191531865 h 98"/>
                  <a:gd name="T32" fmla="*/ 574594910 w 275"/>
                  <a:gd name="T33" fmla="*/ 246975335 h 98"/>
                  <a:gd name="T34" fmla="*/ 602317379 w 275"/>
                  <a:gd name="T35" fmla="*/ 221773780 h 98"/>
                  <a:gd name="T36" fmla="*/ 574594910 w 275"/>
                  <a:gd name="T37" fmla="*/ 236894713 h 98"/>
                  <a:gd name="T38" fmla="*/ 567035247 w 275"/>
                  <a:gd name="T39" fmla="*/ 231854402 h 98"/>
                  <a:gd name="T40" fmla="*/ 554433692 w 275"/>
                  <a:gd name="T41" fmla="*/ 226814091 h 98"/>
                  <a:gd name="T42" fmla="*/ 549393388 w 275"/>
                  <a:gd name="T43" fmla="*/ 209173797 h 98"/>
                  <a:gd name="T44" fmla="*/ 554433692 w 275"/>
                  <a:gd name="T45" fmla="*/ 201612487 h 98"/>
                  <a:gd name="T46" fmla="*/ 564514301 w 275"/>
                  <a:gd name="T47" fmla="*/ 191531865 h 98"/>
                  <a:gd name="T48" fmla="*/ 569554606 w 275"/>
                  <a:gd name="T49" fmla="*/ 191531865 h 98"/>
                  <a:gd name="T50" fmla="*/ 559473997 w 275"/>
                  <a:gd name="T51" fmla="*/ 181451243 h 98"/>
                  <a:gd name="T52" fmla="*/ 556954638 w 275"/>
                  <a:gd name="T53" fmla="*/ 168851260 h 98"/>
                  <a:gd name="T54" fmla="*/ 559473997 w 275"/>
                  <a:gd name="T55" fmla="*/ 161289999 h 98"/>
                  <a:gd name="T56" fmla="*/ 569554606 w 275"/>
                  <a:gd name="T57" fmla="*/ 151209378 h 98"/>
                  <a:gd name="T58" fmla="*/ 579635215 w 275"/>
                  <a:gd name="T59" fmla="*/ 151209378 h 98"/>
                  <a:gd name="T60" fmla="*/ 567035247 w 275"/>
                  <a:gd name="T61" fmla="*/ 141128756 h 98"/>
                  <a:gd name="T62" fmla="*/ 567035247 w 275"/>
                  <a:gd name="T63" fmla="*/ 123488461 h 98"/>
                  <a:gd name="T64" fmla="*/ 569554606 w 275"/>
                  <a:gd name="T65" fmla="*/ 115927201 h 98"/>
                  <a:gd name="T66" fmla="*/ 584675519 w 275"/>
                  <a:gd name="T67" fmla="*/ 105846579 h 98"/>
                  <a:gd name="T68" fmla="*/ 597277074 w 275"/>
                  <a:gd name="T69" fmla="*/ 110886890 h 98"/>
                  <a:gd name="T70" fmla="*/ 602317379 w 275"/>
                  <a:gd name="T71" fmla="*/ 100806243 h 98"/>
                  <a:gd name="T72" fmla="*/ 158770435 w 275"/>
                  <a:gd name="T73" fmla="*/ 0 h 98"/>
                  <a:gd name="T74" fmla="*/ 151209184 w 275"/>
                  <a:gd name="T75" fmla="*/ 0 h 98"/>
                  <a:gd name="T76" fmla="*/ 136088271 w 275"/>
                  <a:gd name="T77" fmla="*/ 7561263 h 98"/>
                  <a:gd name="T78" fmla="*/ 83165843 w 275"/>
                  <a:gd name="T79" fmla="*/ 5040312 h 98"/>
                  <a:gd name="T80" fmla="*/ 68044929 w 275"/>
                  <a:gd name="T81" fmla="*/ 0 h 98"/>
                  <a:gd name="T82" fmla="*/ 45362753 w 275"/>
                  <a:gd name="T83" fmla="*/ 7561263 h 98"/>
                  <a:gd name="T84" fmla="*/ 20161224 w 275"/>
                  <a:gd name="T85" fmla="*/ 20161250 h 98"/>
                  <a:gd name="T86" fmla="*/ 7561254 w 275"/>
                  <a:gd name="T87" fmla="*/ 45362811 h 98"/>
                  <a:gd name="T88" fmla="*/ 5040306 w 275"/>
                  <a:gd name="T89" fmla="*/ 55443445 h 98"/>
                  <a:gd name="T90" fmla="*/ 5040306 w 275"/>
                  <a:gd name="T91" fmla="*/ 83165949 h 98"/>
                  <a:gd name="T92" fmla="*/ 15120920 w 275"/>
                  <a:gd name="T93" fmla="*/ 110886890 h 98"/>
                  <a:gd name="T94" fmla="*/ 30241839 w 275"/>
                  <a:gd name="T95" fmla="*/ 126007823 h 98"/>
                  <a:gd name="T96" fmla="*/ 57964320 w 275"/>
                  <a:gd name="T97" fmla="*/ 136088445 h 98"/>
                  <a:gd name="T98" fmla="*/ 126007662 w 275"/>
                  <a:gd name="T99" fmla="*/ 57964394 h 98"/>
                  <a:gd name="T100" fmla="*/ 105846444 w 275"/>
                  <a:gd name="T101" fmla="*/ 148690016 h 98"/>
                  <a:gd name="T102" fmla="*/ 113407694 w 275"/>
                  <a:gd name="T103" fmla="*/ 161289999 h 98"/>
                  <a:gd name="T104" fmla="*/ 123488303 w 275"/>
                  <a:gd name="T105" fmla="*/ 168851260 h 98"/>
                  <a:gd name="T106" fmla="*/ 211692888 w 275"/>
                  <a:gd name="T107" fmla="*/ 65524067 h 98"/>
                  <a:gd name="T108" fmla="*/ 153730130 w 275"/>
                  <a:gd name="T109" fmla="*/ 55443445 h 98"/>
                  <a:gd name="T110" fmla="*/ 136088271 w 275"/>
                  <a:gd name="T111" fmla="*/ 63004705 h 98"/>
                  <a:gd name="T112" fmla="*/ 143649521 w 275"/>
                  <a:gd name="T113" fmla="*/ 27722516 h 98"/>
                  <a:gd name="T114" fmla="*/ 151209184 w 275"/>
                  <a:gd name="T115" fmla="*/ 17641888 h 98"/>
                  <a:gd name="T116" fmla="*/ 163810739 w 275"/>
                  <a:gd name="T117" fmla="*/ 15120939 h 98"/>
                  <a:gd name="T118" fmla="*/ 211692888 w 275"/>
                  <a:gd name="T119" fmla="*/ 10080625 h 9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5"/>
                  <a:gd name="T181" fmla="*/ 0 h 98"/>
                  <a:gd name="T182" fmla="*/ 275 w 275"/>
                  <a:gd name="T183" fmla="*/ 98 h 9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5" h="98">
                    <a:moveTo>
                      <a:pt x="240" y="40"/>
                    </a:moveTo>
                    <a:lnTo>
                      <a:pt x="239" y="40"/>
                    </a:lnTo>
                    <a:lnTo>
                      <a:pt x="239" y="44"/>
                    </a:lnTo>
                    <a:lnTo>
                      <a:pt x="258" y="65"/>
                    </a:lnTo>
                    <a:lnTo>
                      <a:pt x="255" y="82"/>
                    </a:lnTo>
                    <a:lnTo>
                      <a:pt x="239" y="88"/>
                    </a:lnTo>
                    <a:lnTo>
                      <a:pt x="239" y="94"/>
                    </a:lnTo>
                    <a:lnTo>
                      <a:pt x="275" y="78"/>
                    </a:lnTo>
                    <a:lnTo>
                      <a:pt x="240" y="40"/>
                    </a:lnTo>
                    <a:close/>
                    <a:moveTo>
                      <a:pt x="239" y="40"/>
                    </a:moveTo>
                    <a:lnTo>
                      <a:pt x="118" y="15"/>
                    </a:lnTo>
                    <a:lnTo>
                      <a:pt x="115" y="13"/>
                    </a:lnTo>
                    <a:lnTo>
                      <a:pt x="111" y="11"/>
                    </a:lnTo>
                    <a:lnTo>
                      <a:pt x="84" y="4"/>
                    </a:lnTo>
                    <a:lnTo>
                      <a:pt x="84" y="8"/>
                    </a:lnTo>
                    <a:lnTo>
                      <a:pt x="107" y="14"/>
                    </a:lnTo>
                    <a:lnTo>
                      <a:pt x="110" y="15"/>
                    </a:lnTo>
                    <a:lnTo>
                      <a:pt x="113" y="17"/>
                    </a:lnTo>
                    <a:lnTo>
                      <a:pt x="113" y="19"/>
                    </a:lnTo>
                    <a:lnTo>
                      <a:pt x="113" y="22"/>
                    </a:lnTo>
                    <a:lnTo>
                      <a:pt x="110" y="36"/>
                    </a:lnTo>
                    <a:lnTo>
                      <a:pt x="109" y="33"/>
                    </a:lnTo>
                    <a:lnTo>
                      <a:pt x="105" y="30"/>
                    </a:lnTo>
                    <a:lnTo>
                      <a:pt x="84" y="26"/>
                    </a:lnTo>
                    <a:lnTo>
                      <a:pt x="84" y="73"/>
                    </a:lnTo>
                    <a:lnTo>
                      <a:pt x="99" y="76"/>
                    </a:lnTo>
                    <a:lnTo>
                      <a:pt x="103" y="76"/>
                    </a:lnTo>
                    <a:lnTo>
                      <a:pt x="106" y="73"/>
                    </a:lnTo>
                    <a:lnTo>
                      <a:pt x="228" y="98"/>
                    </a:lnTo>
                    <a:lnTo>
                      <a:pt x="239" y="94"/>
                    </a:lnTo>
                    <a:lnTo>
                      <a:pt x="239" y="88"/>
                    </a:lnTo>
                    <a:lnTo>
                      <a:pt x="228" y="94"/>
                    </a:lnTo>
                    <a:lnTo>
                      <a:pt x="225" y="92"/>
                    </a:lnTo>
                    <a:lnTo>
                      <a:pt x="222" y="91"/>
                    </a:lnTo>
                    <a:lnTo>
                      <a:pt x="220" y="90"/>
                    </a:lnTo>
                    <a:lnTo>
                      <a:pt x="218" y="86"/>
                    </a:lnTo>
                    <a:lnTo>
                      <a:pt x="218" y="83"/>
                    </a:lnTo>
                    <a:lnTo>
                      <a:pt x="220" y="80"/>
                    </a:lnTo>
                    <a:lnTo>
                      <a:pt x="221" y="78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4" y="75"/>
                    </a:lnTo>
                    <a:lnTo>
                      <a:pt x="222" y="72"/>
                    </a:lnTo>
                    <a:lnTo>
                      <a:pt x="221" y="69"/>
                    </a:lnTo>
                    <a:lnTo>
                      <a:pt x="221" y="67"/>
                    </a:lnTo>
                    <a:lnTo>
                      <a:pt x="222" y="64"/>
                    </a:lnTo>
                    <a:lnTo>
                      <a:pt x="225" y="61"/>
                    </a:lnTo>
                    <a:lnTo>
                      <a:pt x="226" y="60"/>
                    </a:lnTo>
                    <a:lnTo>
                      <a:pt x="230" y="60"/>
                    </a:lnTo>
                    <a:lnTo>
                      <a:pt x="228" y="57"/>
                    </a:lnTo>
                    <a:lnTo>
                      <a:pt x="225" y="56"/>
                    </a:lnTo>
                    <a:lnTo>
                      <a:pt x="225" y="53"/>
                    </a:lnTo>
                    <a:lnTo>
                      <a:pt x="225" y="49"/>
                    </a:lnTo>
                    <a:lnTo>
                      <a:pt x="226" y="46"/>
                    </a:lnTo>
                    <a:lnTo>
                      <a:pt x="229" y="44"/>
                    </a:lnTo>
                    <a:lnTo>
                      <a:pt x="232" y="42"/>
                    </a:lnTo>
                    <a:lnTo>
                      <a:pt x="235" y="42"/>
                    </a:lnTo>
                    <a:lnTo>
                      <a:pt x="237" y="44"/>
                    </a:lnTo>
                    <a:lnTo>
                      <a:pt x="239" y="44"/>
                    </a:lnTo>
                    <a:lnTo>
                      <a:pt x="239" y="40"/>
                    </a:lnTo>
                    <a:close/>
                    <a:moveTo>
                      <a:pt x="84" y="4"/>
                    </a:moveTo>
                    <a:lnTo>
                      <a:pt x="63" y="0"/>
                    </a:lnTo>
                    <a:lnTo>
                      <a:pt x="60" y="0"/>
                    </a:lnTo>
                    <a:lnTo>
                      <a:pt x="57" y="2"/>
                    </a:lnTo>
                    <a:lnTo>
                      <a:pt x="54" y="3"/>
                    </a:lnTo>
                    <a:lnTo>
                      <a:pt x="53" y="6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8" y="3"/>
                    </a:lnTo>
                    <a:lnTo>
                      <a:pt x="12" y="6"/>
                    </a:lnTo>
                    <a:lnTo>
                      <a:pt x="8" y="8"/>
                    </a:lnTo>
                    <a:lnTo>
                      <a:pt x="6" y="13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2" y="33"/>
                    </a:lnTo>
                    <a:lnTo>
                      <a:pt x="3" y="38"/>
                    </a:lnTo>
                    <a:lnTo>
                      <a:pt x="6" y="44"/>
                    </a:lnTo>
                    <a:lnTo>
                      <a:pt x="8" y="48"/>
                    </a:lnTo>
                    <a:lnTo>
                      <a:pt x="12" y="50"/>
                    </a:lnTo>
                    <a:lnTo>
                      <a:pt x="18" y="53"/>
                    </a:lnTo>
                    <a:lnTo>
                      <a:pt x="23" y="54"/>
                    </a:lnTo>
                    <a:lnTo>
                      <a:pt x="35" y="57"/>
                    </a:lnTo>
                    <a:lnTo>
                      <a:pt x="50" y="23"/>
                    </a:lnTo>
                    <a:lnTo>
                      <a:pt x="42" y="59"/>
                    </a:lnTo>
                    <a:lnTo>
                      <a:pt x="44" y="61"/>
                    </a:lnTo>
                    <a:lnTo>
                      <a:pt x="45" y="64"/>
                    </a:lnTo>
                    <a:lnTo>
                      <a:pt x="46" y="65"/>
                    </a:lnTo>
                    <a:lnTo>
                      <a:pt x="49" y="67"/>
                    </a:lnTo>
                    <a:lnTo>
                      <a:pt x="84" y="73"/>
                    </a:lnTo>
                    <a:lnTo>
                      <a:pt x="84" y="26"/>
                    </a:lnTo>
                    <a:lnTo>
                      <a:pt x="61" y="22"/>
                    </a:lnTo>
                    <a:lnTo>
                      <a:pt x="57" y="22"/>
                    </a:lnTo>
                    <a:lnTo>
                      <a:pt x="54" y="25"/>
                    </a:lnTo>
                    <a:lnTo>
                      <a:pt x="57" y="11"/>
                    </a:lnTo>
                    <a:lnTo>
                      <a:pt x="58" y="8"/>
                    </a:lnTo>
                    <a:lnTo>
                      <a:pt x="60" y="7"/>
                    </a:lnTo>
                    <a:lnTo>
                      <a:pt x="63" y="6"/>
                    </a:lnTo>
                    <a:lnTo>
                      <a:pt x="65" y="6"/>
                    </a:lnTo>
                    <a:lnTo>
                      <a:pt x="84" y="8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48" name="组合 205"/>
              <p:cNvGrpSpPr/>
              <p:nvPr/>
            </p:nvGrpSpPr>
            <p:grpSpPr>
              <a:xfrm>
                <a:off x="4791074" y="3547381"/>
                <a:ext cx="247651" cy="312737"/>
                <a:chOff x="1516063" y="3252788"/>
                <a:chExt cx="247651" cy="312737"/>
              </a:xfrm>
              <a:solidFill>
                <a:schemeClr val="accent4"/>
              </a:solidFill>
            </p:grpSpPr>
            <p:sp>
              <p:nvSpPr>
                <p:cNvPr id="461" name="Freeform 182"/>
                <p:cNvSpPr/>
                <p:nvPr/>
              </p:nvSpPr>
              <p:spPr bwMode="auto">
                <a:xfrm>
                  <a:off x="1527176" y="3263900"/>
                  <a:ext cx="236538" cy="301625"/>
                </a:xfrm>
                <a:custGeom>
                  <a:avLst/>
                  <a:gdLst>
                    <a:gd name="T0" fmla="*/ 0 w 149"/>
                    <a:gd name="T1" fmla="*/ 33 h 190"/>
                    <a:gd name="T2" fmla="*/ 7 w 149"/>
                    <a:gd name="T3" fmla="*/ 28 h 190"/>
                    <a:gd name="T4" fmla="*/ 96 w 149"/>
                    <a:gd name="T5" fmla="*/ 171 h 190"/>
                    <a:gd name="T6" fmla="*/ 96 w 149"/>
                    <a:gd name="T7" fmla="*/ 171 h 190"/>
                    <a:gd name="T8" fmla="*/ 99 w 149"/>
                    <a:gd name="T9" fmla="*/ 176 h 190"/>
                    <a:gd name="T10" fmla="*/ 101 w 149"/>
                    <a:gd name="T11" fmla="*/ 178 h 190"/>
                    <a:gd name="T12" fmla="*/ 105 w 149"/>
                    <a:gd name="T13" fmla="*/ 180 h 190"/>
                    <a:gd name="T14" fmla="*/ 109 w 149"/>
                    <a:gd name="T15" fmla="*/ 181 h 190"/>
                    <a:gd name="T16" fmla="*/ 114 w 149"/>
                    <a:gd name="T17" fmla="*/ 181 h 190"/>
                    <a:gd name="T18" fmla="*/ 119 w 149"/>
                    <a:gd name="T19" fmla="*/ 181 h 190"/>
                    <a:gd name="T20" fmla="*/ 123 w 149"/>
                    <a:gd name="T21" fmla="*/ 180 h 190"/>
                    <a:gd name="T22" fmla="*/ 127 w 149"/>
                    <a:gd name="T23" fmla="*/ 177 h 190"/>
                    <a:gd name="T24" fmla="*/ 127 w 149"/>
                    <a:gd name="T25" fmla="*/ 177 h 190"/>
                    <a:gd name="T26" fmla="*/ 131 w 149"/>
                    <a:gd name="T27" fmla="*/ 174 h 190"/>
                    <a:gd name="T28" fmla="*/ 135 w 149"/>
                    <a:gd name="T29" fmla="*/ 171 h 190"/>
                    <a:gd name="T30" fmla="*/ 137 w 149"/>
                    <a:gd name="T31" fmla="*/ 167 h 190"/>
                    <a:gd name="T32" fmla="*/ 138 w 149"/>
                    <a:gd name="T33" fmla="*/ 163 h 190"/>
                    <a:gd name="T34" fmla="*/ 139 w 149"/>
                    <a:gd name="T35" fmla="*/ 159 h 190"/>
                    <a:gd name="T36" fmla="*/ 139 w 149"/>
                    <a:gd name="T37" fmla="*/ 155 h 190"/>
                    <a:gd name="T38" fmla="*/ 138 w 149"/>
                    <a:gd name="T39" fmla="*/ 150 h 190"/>
                    <a:gd name="T40" fmla="*/ 137 w 149"/>
                    <a:gd name="T41" fmla="*/ 146 h 190"/>
                    <a:gd name="T42" fmla="*/ 49 w 149"/>
                    <a:gd name="T43" fmla="*/ 4 h 190"/>
                    <a:gd name="T44" fmla="*/ 54 w 149"/>
                    <a:gd name="T45" fmla="*/ 0 h 190"/>
                    <a:gd name="T46" fmla="*/ 145 w 149"/>
                    <a:gd name="T47" fmla="*/ 144 h 190"/>
                    <a:gd name="T48" fmla="*/ 145 w 149"/>
                    <a:gd name="T49" fmla="*/ 144 h 190"/>
                    <a:gd name="T50" fmla="*/ 147 w 149"/>
                    <a:gd name="T51" fmla="*/ 150 h 190"/>
                    <a:gd name="T52" fmla="*/ 149 w 149"/>
                    <a:gd name="T53" fmla="*/ 155 h 190"/>
                    <a:gd name="T54" fmla="*/ 149 w 149"/>
                    <a:gd name="T55" fmla="*/ 161 h 190"/>
                    <a:gd name="T56" fmla="*/ 147 w 149"/>
                    <a:gd name="T57" fmla="*/ 166 h 190"/>
                    <a:gd name="T58" fmla="*/ 145 w 149"/>
                    <a:gd name="T59" fmla="*/ 171 h 190"/>
                    <a:gd name="T60" fmla="*/ 142 w 149"/>
                    <a:gd name="T61" fmla="*/ 177 h 190"/>
                    <a:gd name="T62" fmla="*/ 138 w 149"/>
                    <a:gd name="T63" fmla="*/ 181 h 190"/>
                    <a:gd name="T64" fmla="*/ 133 w 149"/>
                    <a:gd name="T65" fmla="*/ 185 h 190"/>
                    <a:gd name="T66" fmla="*/ 133 w 149"/>
                    <a:gd name="T67" fmla="*/ 185 h 190"/>
                    <a:gd name="T68" fmla="*/ 127 w 149"/>
                    <a:gd name="T69" fmla="*/ 188 h 190"/>
                    <a:gd name="T70" fmla="*/ 120 w 149"/>
                    <a:gd name="T71" fmla="*/ 190 h 190"/>
                    <a:gd name="T72" fmla="*/ 115 w 149"/>
                    <a:gd name="T73" fmla="*/ 190 h 190"/>
                    <a:gd name="T74" fmla="*/ 108 w 149"/>
                    <a:gd name="T75" fmla="*/ 190 h 190"/>
                    <a:gd name="T76" fmla="*/ 103 w 149"/>
                    <a:gd name="T77" fmla="*/ 189 h 190"/>
                    <a:gd name="T78" fmla="*/ 97 w 149"/>
                    <a:gd name="T79" fmla="*/ 186 h 190"/>
                    <a:gd name="T80" fmla="*/ 93 w 149"/>
                    <a:gd name="T81" fmla="*/ 182 h 190"/>
                    <a:gd name="T82" fmla="*/ 91 w 149"/>
                    <a:gd name="T83" fmla="*/ 178 h 190"/>
                    <a:gd name="T84" fmla="*/ 0 w 149"/>
                    <a:gd name="T85" fmla="*/ 3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49" h="190">
                      <a:moveTo>
                        <a:pt x="0" y="33"/>
                      </a:moveTo>
                      <a:lnTo>
                        <a:pt x="7" y="28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9" y="176"/>
                      </a:lnTo>
                      <a:lnTo>
                        <a:pt x="101" y="178"/>
                      </a:lnTo>
                      <a:lnTo>
                        <a:pt x="105" y="180"/>
                      </a:lnTo>
                      <a:lnTo>
                        <a:pt x="109" y="181"/>
                      </a:lnTo>
                      <a:lnTo>
                        <a:pt x="114" y="181"/>
                      </a:lnTo>
                      <a:lnTo>
                        <a:pt x="119" y="181"/>
                      </a:lnTo>
                      <a:lnTo>
                        <a:pt x="123" y="180"/>
                      </a:lnTo>
                      <a:lnTo>
                        <a:pt x="127" y="177"/>
                      </a:lnTo>
                      <a:lnTo>
                        <a:pt x="127" y="177"/>
                      </a:lnTo>
                      <a:lnTo>
                        <a:pt x="131" y="174"/>
                      </a:lnTo>
                      <a:lnTo>
                        <a:pt x="135" y="171"/>
                      </a:lnTo>
                      <a:lnTo>
                        <a:pt x="137" y="167"/>
                      </a:lnTo>
                      <a:lnTo>
                        <a:pt x="138" y="163"/>
                      </a:lnTo>
                      <a:lnTo>
                        <a:pt x="139" y="159"/>
                      </a:lnTo>
                      <a:lnTo>
                        <a:pt x="139" y="155"/>
                      </a:lnTo>
                      <a:lnTo>
                        <a:pt x="138" y="150"/>
                      </a:lnTo>
                      <a:lnTo>
                        <a:pt x="137" y="146"/>
                      </a:lnTo>
                      <a:lnTo>
                        <a:pt x="49" y="4"/>
                      </a:lnTo>
                      <a:lnTo>
                        <a:pt x="54" y="0"/>
                      </a:lnTo>
                      <a:lnTo>
                        <a:pt x="145" y="144"/>
                      </a:lnTo>
                      <a:lnTo>
                        <a:pt x="145" y="144"/>
                      </a:lnTo>
                      <a:lnTo>
                        <a:pt x="147" y="150"/>
                      </a:lnTo>
                      <a:lnTo>
                        <a:pt x="149" y="155"/>
                      </a:lnTo>
                      <a:lnTo>
                        <a:pt x="149" y="161"/>
                      </a:lnTo>
                      <a:lnTo>
                        <a:pt x="147" y="166"/>
                      </a:lnTo>
                      <a:lnTo>
                        <a:pt x="145" y="171"/>
                      </a:lnTo>
                      <a:lnTo>
                        <a:pt x="142" y="177"/>
                      </a:lnTo>
                      <a:lnTo>
                        <a:pt x="138" y="181"/>
                      </a:lnTo>
                      <a:lnTo>
                        <a:pt x="133" y="185"/>
                      </a:lnTo>
                      <a:lnTo>
                        <a:pt x="133" y="185"/>
                      </a:lnTo>
                      <a:lnTo>
                        <a:pt x="127" y="188"/>
                      </a:lnTo>
                      <a:lnTo>
                        <a:pt x="120" y="190"/>
                      </a:lnTo>
                      <a:lnTo>
                        <a:pt x="115" y="190"/>
                      </a:lnTo>
                      <a:lnTo>
                        <a:pt x="108" y="190"/>
                      </a:lnTo>
                      <a:lnTo>
                        <a:pt x="103" y="189"/>
                      </a:lnTo>
                      <a:lnTo>
                        <a:pt x="97" y="186"/>
                      </a:lnTo>
                      <a:lnTo>
                        <a:pt x="93" y="182"/>
                      </a:lnTo>
                      <a:lnTo>
                        <a:pt x="91" y="178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62" name="Freeform 183"/>
                <p:cNvSpPr/>
                <p:nvPr/>
              </p:nvSpPr>
              <p:spPr bwMode="auto">
                <a:xfrm>
                  <a:off x="1516063" y="3252788"/>
                  <a:ext cx="114300" cy="79375"/>
                </a:xfrm>
                <a:custGeom>
                  <a:avLst/>
                  <a:gdLst>
                    <a:gd name="T0" fmla="*/ 0 w 72"/>
                    <a:gd name="T1" fmla="*/ 47 h 50"/>
                    <a:gd name="T2" fmla="*/ 0 w 72"/>
                    <a:gd name="T3" fmla="*/ 47 h 50"/>
                    <a:gd name="T4" fmla="*/ 1 w 72"/>
                    <a:gd name="T5" fmla="*/ 49 h 50"/>
                    <a:gd name="T6" fmla="*/ 4 w 72"/>
                    <a:gd name="T7" fmla="*/ 50 h 50"/>
                    <a:gd name="T8" fmla="*/ 5 w 72"/>
                    <a:gd name="T9" fmla="*/ 50 h 50"/>
                    <a:gd name="T10" fmla="*/ 8 w 72"/>
                    <a:gd name="T11" fmla="*/ 49 h 50"/>
                    <a:gd name="T12" fmla="*/ 69 w 72"/>
                    <a:gd name="T13" fmla="*/ 11 h 50"/>
                    <a:gd name="T14" fmla="*/ 69 w 72"/>
                    <a:gd name="T15" fmla="*/ 11 h 50"/>
                    <a:gd name="T16" fmla="*/ 70 w 72"/>
                    <a:gd name="T17" fmla="*/ 9 h 50"/>
                    <a:gd name="T18" fmla="*/ 72 w 72"/>
                    <a:gd name="T19" fmla="*/ 8 h 50"/>
                    <a:gd name="T20" fmla="*/ 72 w 72"/>
                    <a:gd name="T21" fmla="*/ 5 h 50"/>
                    <a:gd name="T22" fmla="*/ 70 w 72"/>
                    <a:gd name="T23" fmla="*/ 2 h 50"/>
                    <a:gd name="T24" fmla="*/ 70 w 72"/>
                    <a:gd name="T25" fmla="*/ 2 h 50"/>
                    <a:gd name="T26" fmla="*/ 69 w 72"/>
                    <a:gd name="T27" fmla="*/ 1 h 50"/>
                    <a:gd name="T28" fmla="*/ 68 w 72"/>
                    <a:gd name="T29" fmla="*/ 0 h 50"/>
                    <a:gd name="T30" fmla="*/ 65 w 72"/>
                    <a:gd name="T31" fmla="*/ 0 h 50"/>
                    <a:gd name="T32" fmla="*/ 64 w 72"/>
                    <a:gd name="T33" fmla="*/ 1 h 50"/>
                    <a:gd name="T34" fmla="*/ 1 w 72"/>
                    <a:gd name="T35" fmla="*/ 39 h 50"/>
                    <a:gd name="T36" fmla="*/ 1 w 72"/>
                    <a:gd name="T37" fmla="*/ 39 h 50"/>
                    <a:gd name="T38" fmla="*/ 0 w 72"/>
                    <a:gd name="T39" fmla="*/ 40 h 50"/>
                    <a:gd name="T40" fmla="*/ 0 w 72"/>
                    <a:gd name="T41" fmla="*/ 43 h 50"/>
                    <a:gd name="T42" fmla="*/ 0 w 72"/>
                    <a:gd name="T43" fmla="*/ 44 h 50"/>
                    <a:gd name="T44" fmla="*/ 0 w 72"/>
                    <a:gd name="T45" fmla="*/ 47 h 50"/>
                    <a:gd name="T46" fmla="*/ 0 w 72"/>
                    <a:gd name="T47" fmla="*/ 47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2" h="50">
                      <a:moveTo>
                        <a:pt x="0" y="47"/>
                      </a:moveTo>
                      <a:lnTo>
                        <a:pt x="0" y="47"/>
                      </a:lnTo>
                      <a:lnTo>
                        <a:pt x="1" y="49"/>
                      </a:lnTo>
                      <a:lnTo>
                        <a:pt x="4" y="50"/>
                      </a:lnTo>
                      <a:lnTo>
                        <a:pt x="5" y="50"/>
                      </a:lnTo>
                      <a:lnTo>
                        <a:pt x="8" y="49"/>
                      </a:lnTo>
                      <a:lnTo>
                        <a:pt x="69" y="11"/>
                      </a:lnTo>
                      <a:lnTo>
                        <a:pt x="69" y="11"/>
                      </a:lnTo>
                      <a:lnTo>
                        <a:pt x="70" y="9"/>
                      </a:lnTo>
                      <a:lnTo>
                        <a:pt x="72" y="8"/>
                      </a:lnTo>
                      <a:lnTo>
                        <a:pt x="72" y="5"/>
                      </a:lnTo>
                      <a:lnTo>
                        <a:pt x="70" y="2"/>
                      </a:lnTo>
                      <a:lnTo>
                        <a:pt x="70" y="2"/>
                      </a:lnTo>
                      <a:lnTo>
                        <a:pt x="69" y="1"/>
                      </a:lnTo>
                      <a:lnTo>
                        <a:pt x="68" y="0"/>
                      </a:lnTo>
                      <a:lnTo>
                        <a:pt x="65" y="0"/>
                      </a:lnTo>
                      <a:lnTo>
                        <a:pt x="64" y="1"/>
                      </a:lnTo>
                      <a:lnTo>
                        <a:pt x="1" y="39"/>
                      </a:lnTo>
                      <a:lnTo>
                        <a:pt x="1" y="39"/>
                      </a:lnTo>
                      <a:lnTo>
                        <a:pt x="0" y="40"/>
                      </a:lnTo>
                      <a:lnTo>
                        <a:pt x="0" y="43"/>
                      </a:lnTo>
                      <a:lnTo>
                        <a:pt x="0" y="44"/>
                      </a:lnTo>
                      <a:lnTo>
                        <a:pt x="0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63" name="Freeform 184"/>
                <p:cNvSpPr/>
                <p:nvPr/>
              </p:nvSpPr>
              <p:spPr bwMode="auto">
                <a:xfrm>
                  <a:off x="1560513" y="3316288"/>
                  <a:ext cx="161925" cy="219075"/>
                </a:xfrm>
                <a:custGeom>
                  <a:avLst/>
                  <a:gdLst>
                    <a:gd name="T0" fmla="*/ 0 w 102"/>
                    <a:gd name="T1" fmla="*/ 6 h 138"/>
                    <a:gd name="T2" fmla="*/ 9 w 102"/>
                    <a:gd name="T3" fmla="*/ 0 h 138"/>
                    <a:gd name="T4" fmla="*/ 88 w 102"/>
                    <a:gd name="T5" fmla="*/ 128 h 138"/>
                    <a:gd name="T6" fmla="*/ 88 w 102"/>
                    <a:gd name="T7" fmla="*/ 128 h 138"/>
                    <a:gd name="T8" fmla="*/ 91 w 102"/>
                    <a:gd name="T9" fmla="*/ 132 h 138"/>
                    <a:gd name="T10" fmla="*/ 94 w 102"/>
                    <a:gd name="T11" fmla="*/ 133 h 138"/>
                    <a:gd name="T12" fmla="*/ 98 w 102"/>
                    <a:gd name="T13" fmla="*/ 134 h 138"/>
                    <a:gd name="T14" fmla="*/ 102 w 102"/>
                    <a:gd name="T15" fmla="*/ 136 h 138"/>
                    <a:gd name="T16" fmla="*/ 102 w 102"/>
                    <a:gd name="T17" fmla="*/ 136 h 138"/>
                    <a:gd name="T18" fmla="*/ 101 w 102"/>
                    <a:gd name="T19" fmla="*/ 136 h 138"/>
                    <a:gd name="T20" fmla="*/ 101 w 102"/>
                    <a:gd name="T21" fmla="*/ 136 h 138"/>
                    <a:gd name="T22" fmla="*/ 95 w 102"/>
                    <a:gd name="T23" fmla="*/ 138 h 138"/>
                    <a:gd name="T24" fmla="*/ 88 w 102"/>
                    <a:gd name="T25" fmla="*/ 138 h 138"/>
                    <a:gd name="T26" fmla="*/ 83 w 102"/>
                    <a:gd name="T27" fmla="*/ 136 h 138"/>
                    <a:gd name="T28" fmla="*/ 79 w 102"/>
                    <a:gd name="T29" fmla="*/ 132 h 138"/>
                    <a:gd name="T30" fmla="*/ 0 w 102"/>
                    <a:gd name="T31" fmla="*/ 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2" h="138">
                      <a:moveTo>
                        <a:pt x="0" y="6"/>
                      </a:moveTo>
                      <a:lnTo>
                        <a:pt x="9" y="0"/>
                      </a:lnTo>
                      <a:lnTo>
                        <a:pt x="88" y="128"/>
                      </a:lnTo>
                      <a:lnTo>
                        <a:pt x="88" y="128"/>
                      </a:lnTo>
                      <a:lnTo>
                        <a:pt x="91" y="132"/>
                      </a:lnTo>
                      <a:lnTo>
                        <a:pt x="94" y="133"/>
                      </a:lnTo>
                      <a:lnTo>
                        <a:pt x="98" y="134"/>
                      </a:lnTo>
                      <a:lnTo>
                        <a:pt x="102" y="136"/>
                      </a:lnTo>
                      <a:lnTo>
                        <a:pt x="102" y="136"/>
                      </a:lnTo>
                      <a:lnTo>
                        <a:pt x="101" y="136"/>
                      </a:lnTo>
                      <a:lnTo>
                        <a:pt x="101" y="136"/>
                      </a:lnTo>
                      <a:lnTo>
                        <a:pt x="95" y="138"/>
                      </a:lnTo>
                      <a:lnTo>
                        <a:pt x="88" y="138"/>
                      </a:lnTo>
                      <a:lnTo>
                        <a:pt x="83" y="136"/>
                      </a:lnTo>
                      <a:lnTo>
                        <a:pt x="79" y="132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49" name="Freeform 185"/>
              <p:cNvSpPr>
                <a:spLocks noEditPoints="1"/>
              </p:cNvSpPr>
              <p:nvPr/>
            </p:nvSpPr>
            <p:spPr bwMode="auto">
              <a:xfrm>
                <a:off x="5168900" y="2339975"/>
                <a:ext cx="200025" cy="153988"/>
              </a:xfrm>
              <a:custGeom>
                <a:avLst/>
                <a:gdLst>
                  <a:gd name="T0" fmla="*/ 124 w 126"/>
                  <a:gd name="T1" fmla="*/ 38 h 97"/>
                  <a:gd name="T2" fmla="*/ 105 w 126"/>
                  <a:gd name="T3" fmla="*/ 15 h 97"/>
                  <a:gd name="T4" fmla="*/ 99 w 126"/>
                  <a:gd name="T5" fmla="*/ 34 h 97"/>
                  <a:gd name="T6" fmla="*/ 111 w 126"/>
                  <a:gd name="T7" fmla="*/ 39 h 97"/>
                  <a:gd name="T8" fmla="*/ 113 w 126"/>
                  <a:gd name="T9" fmla="*/ 55 h 97"/>
                  <a:gd name="T10" fmla="*/ 99 w 126"/>
                  <a:gd name="T11" fmla="*/ 63 h 97"/>
                  <a:gd name="T12" fmla="*/ 113 w 126"/>
                  <a:gd name="T13" fmla="*/ 72 h 97"/>
                  <a:gd name="T14" fmla="*/ 125 w 126"/>
                  <a:gd name="T15" fmla="*/ 58 h 97"/>
                  <a:gd name="T16" fmla="*/ 99 w 126"/>
                  <a:gd name="T17" fmla="*/ 12 h 97"/>
                  <a:gd name="T18" fmla="*/ 40 w 126"/>
                  <a:gd name="T19" fmla="*/ 1 h 97"/>
                  <a:gd name="T20" fmla="*/ 42 w 126"/>
                  <a:gd name="T21" fmla="*/ 5 h 97"/>
                  <a:gd name="T22" fmla="*/ 46 w 126"/>
                  <a:gd name="T23" fmla="*/ 13 h 97"/>
                  <a:gd name="T24" fmla="*/ 40 w 126"/>
                  <a:gd name="T25" fmla="*/ 20 h 97"/>
                  <a:gd name="T26" fmla="*/ 40 w 126"/>
                  <a:gd name="T27" fmla="*/ 84 h 97"/>
                  <a:gd name="T28" fmla="*/ 59 w 126"/>
                  <a:gd name="T29" fmla="*/ 82 h 97"/>
                  <a:gd name="T30" fmla="*/ 79 w 126"/>
                  <a:gd name="T31" fmla="*/ 76 h 97"/>
                  <a:gd name="T32" fmla="*/ 99 w 126"/>
                  <a:gd name="T33" fmla="*/ 63 h 97"/>
                  <a:gd name="T34" fmla="*/ 92 w 126"/>
                  <a:gd name="T35" fmla="*/ 62 h 97"/>
                  <a:gd name="T36" fmla="*/ 86 w 126"/>
                  <a:gd name="T37" fmla="*/ 42 h 97"/>
                  <a:gd name="T38" fmla="*/ 95 w 126"/>
                  <a:gd name="T39" fmla="*/ 35 h 97"/>
                  <a:gd name="T40" fmla="*/ 40 w 126"/>
                  <a:gd name="T41" fmla="*/ 1 h 97"/>
                  <a:gd name="T42" fmla="*/ 33 w 126"/>
                  <a:gd name="T43" fmla="*/ 9 h 97"/>
                  <a:gd name="T44" fmla="*/ 40 w 126"/>
                  <a:gd name="T45" fmla="*/ 1 h 97"/>
                  <a:gd name="T46" fmla="*/ 40 w 126"/>
                  <a:gd name="T47" fmla="*/ 96 h 97"/>
                  <a:gd name="T48" fmla="*/ 38 w 126"/>
                  <a:gd name="T49" fmla="*/ 85 h 97"/>
                  <a:gd name="T50" fmla="*/ 33 w 126"/>
                  <a:gd name="T51" fmla="*/ 97 h 97"/>
                  <a:gd name="T52" fmla="*/ 37 w 126"/>
                  <a:gd name="T53" fmla="*/ 72 h 97"/>
                  <a:gd name="T54" fmla="*/ 33 w 126"/>
                  <a:gd name="T55" fmla="*/ 32 h 97"/>
                  <a:gd name="T56" fmla="*/ 33 w 126"/>
                  <a:gd name="T57" fmla="*/ 15 h 97"/>
                  <a:gd name="T58" fmla="*/ 36 w 126"/>
                  <a:gd name="T59" fmla="*/ 19 h 97"/>
                  <a:gd name="T60" fmla="*/ 33 w 126"/>
                  <a:gd name="T61" fmla="*/ 3 h 97"/>
                  <a:gd name="T62" fmla="*/ 27 w 126"/>
                  <a:gd name="T63" fmla="*/ 20 h 97"/>
                  <a:gd name="T64" fmla="*/ 33 w 126"/>
                  <a:gd name="T65" fmla="*/ 15 h 97"/>
                  <a:gd name="T66" fmla="*/ 33 w 126"/>
                  <a:gd name="T67" fmla="*/ 3 h 97"/>
                  <a:gd name="T68" fmla="*/ 27 w 126"/>
                  <a:gd name="T69" fmla="*/ 97 h 97"/>
                  <a:gd name="T70" fmla="*/ 27 w 126"/>
                  <a:gd name="T71" fmla="*/ 92 h 97"/>
                  <a:gd name="T72" fmla="*/ 33 w 126"/>
                  <a:gd name="T73" fmla="*/ 32 h 97"/>
                  <a:gd name="T74" fmla="*/ 23 w 126"/>
                  <a:gd name="T75" fmla="*/ 69 h 97"/>
                  <a:gd name="T76" fmla="*/ 27 w 126"/>
                  <a:gd name="T77" fmla="*/ 59 h 97"/>
                  <a:gd name="T78" fmla="*/ 26 w 126"/>
                  <a:gd name="T79" fmla="*/ 47 h 97"/>
                  <a:gd name="T80" fmla="*/ 23 w 126"/>
                  <a:gd name="T81" fmla="*/ 39 h 97"/>
                  <a:gd name="T82" fmla="*/ 33 w 126"/>
                  <a:gd name="T83" fmla="*/ 32 h 97"/>
                  <a:gd name="T84" fmla="*/ 17 w 126"/>
                  <a:gd name="T85" fmla="*/ 11 h 97"/>
                  <a:gd name="T86" fmla="*/ 2 w 126"/>
                  <a:gd name="T87" fmla="*/ 40 h 97"/>
                  <a:gd name="T88" fmla="*/ 8 w 126"/>
                  <a:gd name="T89" fmla="*/ 88 h 97"/>
                  <a:gd name="T90" fmla="*/ 23 w 126"/>
                  <a:gd name="T91" fmla="*/ 97 h 97"/>
                  <a:gd name="T92" fmla="*/ 22 w 126"/>
                  <a:gd name="T93" fmla="*/ 91 h 97"/>
                  <a:gd name="T94" fmla="*/ 17 w 126"/>
                  <a:gd name="T95" fmla="*/ 74 h 97"/>
                  <a:gd name="T96" fmla="*/ 23 w 126"/>
                  <a:gd name="T97" fmla="*/ 65 h 97"/>
                  <a:gd name="T98" fmla="*/ 13 w 126"/>
                  <a:gd name="T99" fmla="*/ 65 h 97"/>
                  <a:gd name="T100" fmla="*/ 7 w 126"/>
                  <a:gd name="T101" fmla="*/ 54 h 97"/>
                  <a:gd name="T102" fmla="*/ 14 w 126"/>
                  <a:gd name="T103" fmla="*/ 43 h 97"/>
                  <a:gd name="T104" fmla="*/ 23 w 126"/>
                  <a:gd name="T105" fmla="*/ 39 h 97"/>
                  <a:gd name="T106" fmla="*/ 14 w 126"/>
                  <a:gd name="T107" fmla="*/ 32 h 97"/>
                  <a:gd name="T108" fmla="*/ 14 w 126"/>
                  <a:gd name="T109" fmla="*/ 2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" h="97">
                    <a:moveTo>
                      <a:pt x="126" y="53"/>
                    </a:moveTo>
                    <a:lnTo>
                      <a:pt x="126" y="53"/>
                    </a:lnTo>
                    <a:lnTo>
                      <a:pt x="126" y="45"/>
                    </a:lnTo>
                    <a:lnTo>
                      <a:pt x="124" y="38"/>
                    </a:lnTo>
                    <a:lnTo>
                      <a:pt x="121" y="31"/>
                    </a:lnTo>
                    <a:lnTo>
                      <a:pt x="117" y="24"/>
                    </a:lnTo>
                    <a:lnTo>
                      <a:pt x="109" y="17"/>
                    </a:lnTo>
                    <a:lnTo>
                      <a:pt x="105" y="15"/>
                    </a:lnTo>
                    <a:lnTo>
                      <a:pt x="105" y="15"/>
                    </a:lnTo>
                    <a:lnTo>
                      <a:pt x="99" y="12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3" y="35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11" y="39"/>
                    </a:lnTo>
                    <a:lnTo>
                      <a:pt x="114" y="45"/>
                    </a:lnTo>
                    <a:lnTo>
                      <a:pt x="114" y="50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0" y="59"/>
                    </a:lnTo>
                    <a:lnTo>
                      <a:pt x="107" y="62"/>
                    </a:lnTo>
                    <a:lnTo>
                      <a:pt x="103" y="63"/>
                    </a:lnTo>
                    <a:lnTo>
                      <a:pt x="99" y="63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9" y="74"/>
                    </a:lnTo>
                    <a:lnTo>
                      <a:pt x="113" y="72"/>
                    </a:lnTo>
                    <a:lnTo>
                      <a:pt x="117" y="70"/>
                    </a:lnTo>
                    <a:lnTo>
                      <a:pt x="121" y="68"/>
                    </a:lnTo>
                    <a:lnTo>
                      <a:pt x="122" y="63"/>
                    </a:lnTo>
                    <a:lnTo>
                      <a:pt x="125" y="58"/>
                    </a:lnTo>
                    <a:lnTo>
                      <a:pt x="126" y="53"/>
                    </a:lnTo>
                    <a:lnTo>
                      <a:pt x="126" y="53"/>
                    </a:lnTo>
                    <a:close/>
                    <a:moveTo>
                      <a:pt x="99" y="12"/>
                    </a:moveTo>
                    <a:lnTo>
                      <a:pt x="99" y="12"/>
                    </a:lnTo>
                    <a:lnTo>
                      <a:pt x="82" y="5"/>
                    </a:lnTo>
                    <a:lnTo>
                      <a:pt x="65" y="1"/>
                    </a:lnTo>
                    <a:lnTo>
                      <a:pt x="52" y="0"/>
                    </a:lnTo>
                    <a:lnTo>
                      <a:pt x="40" y="1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5" y="8"/>
                    </a:lnTo>
                    <a:lnTo>
                      <a:pt x="46" y="11"/>
                    </a:lnTo>
                    <a:lnTo>
                      <a:pt x="46" y="13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4" y="19"/>
                    </a:lnTo>
                    <a:lnTo>
                      <a:pt x="40" y="20"/>
                    </a:lnTo>
                    <a:lnTo>
                      <a:pt x="40" y="76"/>
                    </a:lnTo>
                    <a:lnTo>
                      <a:pt x="40" y="76"/>
                    </a:lnTo>
                    <a:lnTo>
                      <a:pt x="40" y="80"/>
                    </a:lnTo>
                    <a:lnTo>
                      <a:pt x="40" y="84"/>
                    </a:lnTo>
                    <a:lnTo>
                      <a:pt x="40" y="96"/>
                    </a:lnTo>
                    <a:lnTo>
                      <a:pt x="40" y="96"/>
                    </a:lnTo>
                    <a:lnTo>
                      <a:pt x="49" y="91"/>
                    </a:lnTo>
                    <a:lnTo>
                      <a:pt x="59" y="82"/>
                    </a:lnTo>
                    <a:lnTo>
                      <a:pt x="69" y="77"/>
                    </a:lnTo>
                    <a:lnTo>
                      <a:pt x="73" y="76"/>
                    </a:lnTo>
                    <a:lnTo>
                      <a:pt x="79" y="76"/>
                    </a:lnTo>
                    <a:lnTo>
                      <a:pt x="79" y="76"/>
                    </a:lnTo>
                    <a:lnTo>
                      <a:pt x="90" y="76"/>
                    </a:lnTo>
                    <a:lnTo>
                      <a:pt x="99" y="76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63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88" y="59"/>
                    </a:lnTo>
                    <a:lnTo>
                      <a:pt x="86" y="54"/>
                    </a:lnTo>
                    <a:lnTo>
                      <a:pt x="84" y="49"/>
                    </a:lnTo>
                    <a:lnTo>
                      <a:pt x="86" y="42"/>
                    </a:lnTo>
                    <a:lnTo>
                      <a:pt x="86" y="42"/>
                    </a:lnTo>
                    <a:lnTo>
                      <a:pt x="88" y="39"/>
                    </a:lnTo>
                    <a:lnTo>
                      <a:pt x="91" y="36"/>
                    </a:lnTo>
                    <a:lnTo>
                      <a:pt x="95" y="35"/>
                    </a:lnTo>
                    <a:lnTo>
                      <a:pt x="99" y="34"/>
                    </a:lnTo>
                    <a:lnTo>
                      <a:pt x="99" y="12"/>
                    </a:lnTo>
                    <a:close/>
                    <a:moveTo>
                      <a:pt x="40" y="1"/>
                    </a:moveTo>
                    <a:lnTo>
                      <a:pt x="40" y="1"/>
                    </a:lnTo>
                    <a:lnTo>
                      <a:pt x="33" y="3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36" y="7"/>
                    </a:lnTo>
                    <a:lnTo>
                      <a:pt x="40" y="5"/>
                    </a:lnTo>
                    <a:lnTo>
                      <a:pt x="40" y="1"/>
                    </a:lnTo>
                    <a:lnTo>
                      <a:pt x="40" y="1"/>
                    </a:lnTo>
                    <a:close/>
                    <a:moveTo>
                      <a:pt x="33" y="97"/>
                    </a:moveTo>
                    <a:lnTo>
                      <a:pt x="33" y="97"/>
                    </a:lnTo>
                    <a:lnTo>
                      <a:pt x="40" y="96"/>
                    </a:lnTo>
                    <a:lnTo>
                      <a:pt x="40" y="84"/>
                    </a:lnTo>
                    <a:lnTo>
                      <a:pt x="40" y="84"/>
                    </a:lnTo>
                    <a:lnTo>
                      <a:pt x="38" y="85"/>
                    </a:lnTo>
                    <a:lnTo>
                      <a:pt x="38" y="85"/>
                    </a:lnTo>
                    <a:lnTo>
                      <a:pt x="36" y="89"/>
                    </a:lnTo>
                    <a:lnTo>
                      <a:pt x="33" y="92"/>
                    </a:lnTo>
                    <a:lnTo>
                      <a:pt x="33" y="97"/>
                    </a:lnTo>
                    <a:lnTo>
                      <a:pt x="33" y="97"/>
                    </a:lnTo>
                    <a:close/>
                    <a:moveTo>
                      <a:pt x="40" y="20"/>
                    </a:moveTo>
                    <a:lnTo>
                      <a:pt x="40" y="76"/>
                    </a:lnTo>
                    <a:lnTo>
                      <a:pt x="40" y="76"/>
                    </a:lnTo>
                    <a:lnTo>
                      <a:pt x="37" y="72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32"/>
                    </a:lnTo>
                    <a:lnTo>
                      <a:pt x="33" y="32"/>
                    </a:lnTo>
                    <a:lnTo>
                      <a:pt x="33" y="30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4" y="17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40" y="20"/>
                    </a:lnTo>
                    <a:lnTo>
                      <a:pt x="40" y="20"/>
                    </a:lnTo>
                    <a:close/>
                    <a:moveTo>
                      <a:pt x="33" y="3"/>
                    </a:moveTo>
                    <a:lnTo>
                      <a:pt x="33" y="3"/>
                    </a:lnTo>
                    <a:lnTo>
                      <a:pt x="23" y="7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7" y="20"/>
                    </a:lnTo>
                    <a:lnTo>
                      <a:pt x="27" y="20"/>
                    </a:lnTo>
                    <a:lnTo>
                      <a:pt x="30" y="23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2" y="13"/>
                    </a:lnTo>
                    <a:lnTo>
                      <a:pt x="33" y="11"/>
                    </a:lnTo>
                    <a:lnTo>
                      <a:pt x="33" y="3"/>
                    </a:lnTo>
                    <a:lnTo>
                      <a:pt x="33" y="3"/>
                    </a:lnTo>
                    <a:close/>
                    <a:moveTo>
                      <a:pt x="23" y="97"/>
                    </a:moveTo>
                    <a:lnTo>
                      <a:pt x="23" y="97"/>
                    </a:lnTo>
                    <a:lnTo>
                      <a:pt x="27" y="97"/>
                    </a:lnTo>
                    <a:lnTo>
                      <a:pt x="33" y="97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7" y="92"/>
                    </a:lnTo>
                    <a:lnTo>
                      <a:pt x="23" y="91"/>
                    </a:lnTo>
                    <a:lnTo>
                      <a:pt x="23" y="97"/>
                    </a:lnTo>
                    <a:lnTo>
                      <a:pt x="23" y="97"/>
                    </a:lnTo>
                    <a:close/>
                    <a:moveTo>
                      <a:pt x="33" y="32"/>
                    </a:moveTo>
                    <a:lnTo>
                      <a:pt x="33" y="69"/>
                    </a:lnTo>
                    <a:lnTo>
                      <a:pt x="33" y="69"/>
                    </a:lnTo>
                    <a:lnTo>
                      <a:pt x="27" y="68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26" y="62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9" y="55"/>
                    </a:lnTo>
                    <a:lnTo>
                      <a:pt x="29" y="50"/>
                    </a:lnTo>
                    <a:lnTo>
                      <a:pt x="26" y="47"/>
                    </a:lnTo>
                    <a:lnTo>
                      <a:pt x="23" y="45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27" y="38"/>
                    </a:lnTo>
                    <a:lnTo>
                      <a:pt x="32" y="34"/>
                    </a:lnTo>
                    <a:lnTo>
                      <a:pt x="32" y="34"/>
                    </a:lnTo>
                    <a:lnTo>
                      <a:pt x="33" y="32"/>
                    </a:lnTo>
                    <a:lnTo>
                      <a:pt x="33" y="32"/>
                    </a:lnTo>
                    <a:close/>
                    <a:moveTo>
                      <a:pt x="23" y="7"/>
                    </a:moveTo>
                    <a:lnTo>
                      <a:pt x="23" y="7"/>
                    </a:lnTo>
                    <a:lnTo>
                      <a:pt x="17" y="11"/>
                    </a:lnTo>
                    <a:lnTo>
                      <a:pt x="13" y="16"/>
                    </a:lnTo>
                    <a:lnTo>
                      <a:pt x="8" y="21"/>
                    </a:lnTo>
                    <a:lnTo>
                      <a:pt x="6" y="27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2" y="66"/>
                    </a:lnTo>
                    <a:lnTo>
                      <a:pt x="4" y="78"/>
                    </a:lnTo>
                    <a:lnTo>
                      <a:pt x="8" y="88"/>
                    </a:lnTo>
                    <a:lnTo>
                      <a:pt x="13" y="91"/>
                    </a:lnTo>
                    <a:lnTo>
                      <a:pt x="15" y="93"/>
                    </a:lnTo>
                    <a:lnTo>
                      <a:pt x="15" y="93"/>
                    </a:lnTo>
                    <a:lnTo>
                      <a:pt x="23" y="97"/>
                    </a:lnTo>
                    <a:lnTo>
                      <a:pt x="23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18" y="88"/>
                    </a:lnTo>
                    <a:lnTo>
                      <a:pt x="17" y="84"/>
                    </a:lnTo>
                    <a:lnTo>
                      <a:pt x="15" y="80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9" y="72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18" y="66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0" y="62"/>
                    </a:lnTo>
                    <a:lnTo>
                      <a:pt x="7" y="58"/>
                    </a:lnTo>
                    <a:lnTo>
                      <a:pt x="7" y="54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6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15" y="35"/>
                    </a:lnTo>
                    <a:lnTo>
                      <a:pt x="14" y="32"/>
                    </a:lnTo>
                    <a:lnTo>
                      <a:pt x="13" y="28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8" y="20"/>
                    </a:lnTo>
                    <a:lnTo>
                      <a:pt x="23" y="19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50" name="组合 199"/>
              <p:cNvGrpSpPr/>
              <p:nvPr/>
            </p:nvGrpSpPr>
            <p:grpSpPr>
              <a:xfrm>
                <a:off x="6940549" y="3394981"/>
                <a:ext cx="265113" cy="334963"/>
                <a:chOff x="3665538" y="3100388"/>
                <a:chExt cx="265113" cy="334963"/>
              </a:xfrm>
              <a:solidFill>
                <a:schemeClr val="accent6"/>
              </a:solidFill>
            </p:grpSpPr>
            <p:sp>
              <p:nvSpPr>
                <p:cNvPr id="458" name="Freeform 186"/>
                <p:cNvSpPr/>
                <p:nvPr/>
              </p:nvSpPr>
              <p:spPr bwMode="auto">
                <a:xfrm>
                  <a:off x="3665538" y="3109913"/>
                  <a:ext cx="252413" cy="325438"/>
                </a:xfrm>
                <a:custGeom>
                  <a:avLst/>
                  <a:gdLst>
                    <a:gd name="T0" fmla="*/ 159 w 159"/>
                    <a:gd name="T1" fmla="*/ 36 h 205"/>
                    <a:gd name="T2" fmla="*/ 151 w 159"/>
                    <a:gd name="T3" fmla="*/ 32 h 205"/>
                    <a:gd name="T4" fmla="*/ 56 w 159"/>
                    <a:gd name="T5" fmla="*/ 185 h 205"/>
                    <a:gd name="T6" fmla="*/ 56 w 159"/>
                    <a:gd name="T7" fmla="*/ 185 h 205"/>
                    <a:gd name="T8" fmla="*/ 53 w 159"/>
                    <a:gd name="T9" fmla="*/ 189 h 205"/>
                    <a:gd name="T10" fmla="*/ 50 w 159"/>
                    <a:gd name="T11" fmla="*/ 191 h 205"/>
                    <a:gd name="T12" fmla="*/ 46 w 159"/>
                    <a:gd name="T13" fmla="*/ 193 h 205"/>
                    <a:gd name="T14" fmla="*/ 41 w 159"/>
                    <a:gd name="T15" fmla="*/ 194 h 205"/>
                    <a:gd name="T16" fmla="*/ 37 w 159"/>
                    <a:gd name="T17" fmla="*/ 195 h 205"/>
                    <a:gd name="T18" fmla="*/ 31 w 159"/>
                    <a:gd name="T19" fmla="*/ 194 h 205"/>
                    <a:gd name="T20" fmla="*/ 27 w 159"/>
                    <a:gd name="T21" fmla="*/ 193 h 205"/>
                    <a:gd name="T22" fmla="*/ 22 w 159"/>
                    <a:gd name="T23" fmla="*/ 191 h 205"/>
                    <a:gd name="T24" fmla="*/ 22 w 159"/>
                    <a:gd name="T25" fmla="*/ 191 h 205"/>
                    <a:gd name="T26" fmla="*/ 18 w 159"/>
                    <a:gd name="T27" fmla="*/ 187 h 205"/>
                    <a:gd name="T28" fmla="*/ 15 w 159"/>
                    <a:gd name="T29" fmla="*/ 185 h 205"/>
                    <a:gd name="T30" fmla="*/ 12 w 159"/>
                    <a:gd name="T31" fmla="*/ 180 h 205"/>
                    <a:gd name="T32" fmla="*/ 10 w 159"/>
                    <a:gd name="T33" fmla="*/ 175 h 205"/>
                    <a:gd name="T34" fmla="*/ 10 w 159"/>
                    <a:gd name="T35" fmla="*/ 171 h 205"/>
                    <a:gd name="T36" fmla="*/ 10 w 159"/>
                    <a:gd name="T37" fmla="*/ 166 h 205"/>
                    <a:gd name="T38" fmla="*/ 11 w 159"/>
                    <a:gd name="T39" fmla="*/ 162 h 205"/>
                    <a:gd name="T40" fmla="*/ 12 w 159"/>
                    <a:gd name="T41" fmla="*/ 157 h 205"/>
                    <a:gd name="T42" fmla="*/ 107 w 159"/>
                    <a:gd name="T43" fmla="*/ 4 h 205"/>
                    <a:gd name="T44" fmla="*/ 100 w 159"/>
                    <a:gd name="T45" fmla="*/ 0 h 205"/>
                    <a:gd name="T46" fmla="*/ 4 w 159"/>
                    <a:gd name="T47" fmla="*/ 155 h 205"/>
                    <a:gd name="T48" fmla="*/ 4 w 159"/>
                    <a:gd name="T49" fmla="*/ 155 h 205"/>
                    <a:gd name="T50" fmla="*/ 2 w 159"/>
                    <a:gd name="T51" fmla="*/ 160 h 205"/>
                    <a:gd name="T52" fmla="*/ 0 w 159"/>
                    <a:gd name="T53" fmla="*/ 167 h 205"/>
                    <a:gd name="T54" fmla="*/ 0 w 159"/>
                    <a:gd name="T55" fmla="*/ 172 h 205"/>
                    <a:gd name="T56" fmla="*/ 2 w 159"/>
                    <a:gd name="T57" fmla="*/ 179 h 205"/>
                    <a:gd name="T58" fmla="*/ 3 w 159"/>
                    <a:gd name="T59" fmla="*/ 185 h 205"/>
                    <a:gd name="T60" fmla="*/ 7 w 159"/>
                    <a:gd name="T61" fmla="*/ 190 h 205"/>
                    <a:gd name="T62" fmla="*/ 11 w 159"/>
                    <a:gd name="T63" fmla="*/ 195 h 205"/>
                    <a:gd name="T64" fmla="*/ 16 w 159"/>
                    <a:gd name="T65" fmla="*/ 199 h 205"/>
                    <a:gd name="T66" fmla="*/ 16 w 159"/>
                    <a:gd name="T67" fmla="*/ 199 h 205"/>
                    <a:gd name="T68" fmla="*/ 23 w 159"/>
                    <a:gd name="T69" fmla="*/ 202 h 205"/>
                    <a:gd name="T70" fmla="*/ 30 w 159"/>
                    <a:gd name="T71" fmla="*/ 203 h 205"/>
                    <a:gd name="T72" fmla="*/ 35 w 159"/>
                    <a:gd name="T73" fmla="*/ 205 h 205"/>
                    <a:gd name="T74" fmla="*/ 42 w 159"/>
                    <a:gd name="T75" fmla="*/ 205 h 205"/>
                    <a:gd name="T76" fmla="*/ 48 w 159"/>
                    <a:gd name="T77" fmla="*/ 202 h 205"/>
                    <a:gd name="T78" fmla="*/ 53 w 159"/>
                    <a:gd name="T79" fmla="*/ 199 h 205"/>
                    <a:gd name="T80" fmla="*/ 58 w 159"/>
                    <a:gd name="T81" fmla="*/ 195 h 205"/>
                    <a:gd name="T82" fmla="*/ 62 w 159"/>
                    <a:gd name="T83" fmla="*/ 191 h 205"/>
                    <a:gd name="T84" fmla="*/ 159 w 159"/>
                    <a:gd name="T85" fmla="*/ 36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9" h="205">
                      <a:moveTo>
                        <a:pt x="159" y="36"/>
                      </a:moveTo>
                      <a:lnTo>
                        <a:pt x="151" y="32"/>
                      </a:lnTo>
                      <a:lnTo>
                        <a:pt x="56" y="185"/>
                      </a:lnTo>
                      <a:lnTo>
                        <a:pt x="56" y="185"/>
                      </a:lnTo>
                      <a:lnTo>
                        <a:pt x="53" y="189"/>
                      </a:lnTo>
                      <a:lnTo>
                        <a:pt x="50" y="191"/>
                      </a:lnTo>
                      <a:lnTo>
                        <a:pt x="46" y="193"/>
                      </a:lnTo>
                      <a:lnTo>
                        <a:pt x="41" y="194"/>
                      </a:lnTo>
                      <a:lnTo>
                        <a:pt x="37" y="195"/>
                      </a:lnTo>
                      <a:lnTo>
                        <a:pt x="31" y="194"/>
                      </a:lnTo>
                      <a:lnTo>
                        <a:pt x="27" y="193"/>
                      </a:lnTo>
                      <a:lnTo>
                        <a:pt x="22" y="191"/>
                      </a:lnTo>
                      <a:lnTo>
                        <a:pt x="22" y="191"/>
                      </a:lnTo>
                      <a:lnTo>
                        <a:pt x="18" y="187"/>
                      </a:lnTo>
                      <a:lnTo>
                        <a:pt x="15" y="185"/>
                      </a:lnTo>
                      <a:lnTo>
                        <a:pt x="12" y="180"/>
                      </a:lnTo>
                      <a:lnTo>
                        <a:pt x="10" y="175"/>
                      </a:lnTo>
                      <a:lnTo>
                        <a:pt x="10" y="171"/>
                      </a:lnTo>
                      <a:lnTo>
                        <a:pt x="10" y="166"/>
                      </a:lnTo>
                      <a:lnTo>
                        <a:pt x="11" y="162"/>
                      </a:lnTo>
                      <a:lnTo>
                        <a:pt x="12" y="157"/>
                      </a:lnTo>
                      <a:lnTo>
                        <a:pt x="107" y="4"/>
                      </a:lnTo>
                      <a:lnTo>
                        <a:pt x="100" y="0"/>
                      </a:lnTo>
                      <a:lnTo>
                        <a:pt x="4" y="155"/>
                      </a:lnTo>
                      <a:lnTo>
                        <a:pt x="4" y="155"/>
                      </a:lnTo>
                      <a:lnTo>
                        <a:pt x="2" y="160"/>
                      </a:lnTo>
                      <a:lnTo>
                        <a:pt x="0" y="167"/>
                      </a:lnTo>
                      <a:lnTo>
                        <a:pt x="0" y="172"/>
                      </a:lnTo>
                      <a:lnTo>
                        <a:pt x="2" y="179"/>
                      </a:lnTo>
                      <a:lnTo>
                        <a:pt x="3" y="185"/>
                      </a:lnTo>
                      <a:lnTo>
                        <a:pt x="7" y="190"/>
                      </a:lnTo>
                      <a:lnTo>
                        <a:pt x="11" y="195"/>
                      </a:lnTo>
                      <a:lnTo>
                        <a:pt x="16" y="199"/>
                      </a:lnTo>
                      <a:lnTo>
                        <a:pt x="16" y="199"/>
                      </a:lnTo>
                      <a:lnTo>
                        <a:pt x="23" y="202"/>
                      </a:lnTo>
                      <a:lnTo>
                        <a:pt x="30" y="203"/>
                      </a:lnTo>
                      <a:lnTo>
                        <a:pt x="35" y="205"/>
                      </a:lnTo>
                      <a:lnTo>
                        <a:pt x="42" y="205"/>
                      </a:lnTo>
                      <a:lnTo>
                        <a:pt x="48" y="202"/>
                      </a:lnTo>
                      <a:lnTo>
                        <a:pt x="53" y="199"/>
                      </a:lnTo>
                      <a:lnTo>
                        <a:pt x="58" y="195"/>
                      </a:lnTo>
                      <a:lnTo>
                        <a:pt x="62" y="191"/>
                      </a:lnTo>
                      <a:lnTo>
                        <a:pt x="159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59" name="Freeform 187"/>
                <p:cNvSpPr/>
                <p:nvPr/>
              </p:nvSpPr>
              <p:spPr bwMode="auto">
                <a:xfrm>
                  <a:off x="3808413" y="3100388"/>
                  <a:ext cx="122238" cy="82550"/>
                </a:xfrm>
                <a:custGeom>
                  <a:avLst/>
                  <a:gdLst>
                    <a:gd name="T0" fmla="*/ 75 w 77"/>
                    <a:gd name="T1" fmla="*/ 50 h 52"/>
                    <a:gd name="T2" fmla="*/ 75 w 77"/>
                    <a:gd name="T3" fmla="*/ 50 h 52"/>
                    <a:gd name="T4" fmla="*/ 74 w 77"/>
                    <a:gd name="T5" fmla="*/ 51 h 52"/>
                    <a:gd name="T6" fmla="*/ 71 w 77"/>
                    <a:gd name="T7" fmla="*/ 52 h 52"/>
                    <a:gd name="T8" fmla="*/ 69 w 77"/>
                    <a:gd name="T9" fmla="*/ 52 h 52"/>
                    <a:gd name="T10" fmla="*/ 67 w 77"/>
                    <a:gd name="T11" fmla="*/ 51 h 52"/>
                    <a:gd name="T12" fmla="*/ 2 w 77"/>
                    <a:gd name="T13" fmla="*/ 12 h 52"/>
                    <a:gd name="T14" fmla="*/ 2 w 77"/>
                    <a:gd name="T15" fmla="*/ 12 h 52"/>
                    <a:gd name="T16" fmla="*/ 0 w 77"/>
                    <a:gd name="T17" fmla="*/ 9 h 52"/>
                    <a:gd name="T18" fmla="*/ 0 w 77"/>
                    <a:gd name="T19" fmla="*/ 8 h 52"/>
                    <a:gd name="T20" fmla="*/ 0 w 77"/>
                    <a:gd name="T21" fmla="*/ 5 h 52"/>
                    <a:gd name="T22" fmla="*/ 0 w 77"/>
                    <a:gd name="T23" fmla="*/ 2 h 52"/>
                    <a:gd name="T24" fmla="*/ 0 w 77"/>
                    <a:gd name="T25" fmla="*/ 2 h 52"/>
                    <a:gd name="T26" fmla="*/ 1 w 77"/>
                    <a:gd name="T27" fmla="*/ 1 h 52"/>
                    <a:gd name="T28" fmla="*/ 4 w 77"/>
                    <a:gd name="T29" fmla="*/ 0 h 52"/>
                    <a:gd name="T30" fmla="*/ 6 w 77"/>
                    <a:gd name="T31" fmla="*/ 0 h 52"/>
                    <a:gd name="T32" fmla="*/ 8 w 77"/>
                    <a:gd name="T33" fmla="*/ 1 h 52"/>
                    <a:gd name="T34" fmla="*/ 74 w 77"/>
                    <a:gd name="T35" fmla="*/ 42 h 52"/>
                    <a:gd name="T36" fmla="*/ 74 w 77"/>
                    <a:gd name="T37" fmla="*/ 42 h 52"/>
                    <a:gd name="T38" fmla="*/ 75 w 77"/>
                    <a:gd name="T39" fmla="*/ 43 h 52"/>
                    <a:gd name="T40" fmla="*/ 77 w 77"/>
                    <a:gd name="T41" fmla="*/ 46 h 52"/>
                    <a:gd name="T42" fmla="*/ 77 w 77"/>
                    <a:gd name="T43" fmla="*/ 47 h 52"/>
                    <a:gd name="T44" fmla="*/ 75 w 77"/>
                    <a:gd name="T45" fmla="*/ 50 h 52"/>
                    <a:gd name="T46" fmla="*/ 75 w 77"/>
                    <a:gd name="T47" fmla="*/ 5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7" h="52">
                      <a:moveTo>
                        <a:pt x="75" y="50"/>
                      </a:moveTo>
                      <a:lnTo>
                        <a:pt x="75" y="50"/>
                      </a:lnTo>
                      <a:lnTo>
                        <a:pt x="74" y="51"/>
                      </a:lnTo>
                      <a:lnTo>
                        <a:pt x="71" y="52"/>
                      </a:lnTo>
                      <a:lnTo>
                        <a:pt x="69" y="52"/>
                      </a:lnTo>
                      <a:lnTo>
                        <a:pt x="67" y="51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1"/>
                      </a:lnTo>
                      <a:lnTo>
                        <a:pt x="74" y="42"/>
                      </a:lnTo>
                      <a:lnTo>
                        <a:pt x="74" y="42"/>
                      </a:lnTo>
                      <a:lnTo>
                        <a:pt x="75" y="43"/>
                      </a:lnTo>
                      <a:lnTo>
                        <a:pt x="77" y="46"/>
                      </a:lnTo>
                      <a:lnTo>
                        <a:pt x="77" y="47"/>
                      </a:lnTo>
                      <a:lnTo>
                        <a:pt x="75" y="50"/>
                      </a:lnTo>
                      <a:lnTo>
                        <a:pt x="75" y="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60" name="Freeform 188"/>
                <p:cNvSpPr/>
                <p:nvPr/>
              </p:nvSpPr>
              <p:spPr bwMode="auto">
                <a:xfrm>
                  <a:off x="3708401" y="3168650"/>
                  <a:ext cx="173038" cy="234950"/>
                </a:xfrm>
                <a:custGeom>
                  <a:avLst/>
                  <a:gdLst>
                    <a:gd name="T0" fmla="*/ 109 w 109"/>
                    <a:gd name="T1" fmla="*/ 5 h 148"/>
                    <a:gd name="T2" fmla="*/ 99 w 109"/>
                    <a:gd name="T3" fmla="*/ 0 h 148"/>
                    <a:gd name="T4" fmla="*/ 15 w 109"/>
                    <a:gd name="T5" fmla="*/ 137 h 148"/>
                    <a:gd name="T6" fmla="*/ 15 w 109"/>
                    <a:gd name="T7" fmla="*/ 137 h 148"/>
                    <a:gd name="T8" fmla="*/ 12 w 109"/>
                    <a:gd name="T9" fmla="*/ 139 h 148"/>
                    <a:gd name="T10" fmla="*/ 8 w 109"/>
                    <a:gd name="T11" fmla="*/ 142 h 148"/>
                    <a:gd name="T12" fmla="*/ 4 w 109"/>
                    <a:gd name="T13" fmla="*/ 143 h 148"/>
                    <a:gd name="T14" fmla="*/ 0 w 109"/>
                    <a:gd name="T15" fmla="*/ 143 h 148"/>
                    <a:gd name="T16" fmla="*/ 0 w 109"/>
                    <a:gd name="T17" fmla="*/ 143 h 148"/>
                    <a:gd name="T18" fmla="*/ 0 w 109"/>
                    <a:gd name="T19" fmla="*/ 145 h 148"/>
                    <a:gd name="T20" fmla="*/ 0 w 109"/>
                    <a:gd name="T21" fmla="*/ 145 h 148"/>
                    <a:gd name="T22" fmla="*/ 7 w 109"/>
                    <a:gd name="T23" fmla="*/ 148 h 148"/>
                    <a:gd name="T24" fmla="*/ 14 w 109"/>
                    <a:gd name="T25" fmla="*/ 148 h 148"/>
                    <a:gd name="T26" fmla="*/ 21 w 109"/>
                    <a:gd name="T27" fmla="*/ 145 h 148"/>
                    <a:gd name="T28" fmla="*/ 25 w 109"/>
                    <a:gd name="T29" fmla="*/ 141 h 148"/>
                    <a:gd name="T30" fmla="*/ 109 w 109"/>
                    <a:gd name="T31" fmla="*/ 5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9" h="148">
                      <a:moveTo>
                        <a:pt x="109" y="5"/>
                      </a:moveTo>
                      <a:lnTo>
                        <a:pt x="99" y="0"/>
                      </a:lnTo>
                      <a:lnTo>
                        <a:pt x="15" y="137"/>
                      </a:lnTo>
                      <a:lnTo>
                        <a:pt x="15" y="137"/>
                      </a:lnTo>
                      <a:lnTo>
                        <a:pt x="12" y="139"/>
                      </a:lnTo>
                      <a:lnTo>
                        <a:pt x="8" y="142"/>
                      </a:lnTo>
                      <a:lnTo>
                        <a:pt x="4" y="143"/>
                      </a:lnTo>
                      <a:lnTo>
                        <a:pt x="0" y="143"/>
                      </a:lnTo>
                      <a:lnTo>
                        <a:pt x="0" y="143"/>
                      </a:lnTo>
                      <a:lnTo>
                        <a:pt x="0" y="145"/>
                      </a:lnTo>
                      <a:lnTo>
                        <a:pt x="0" y="145"/>
                      </a:lnTo>
                      <a:lnTo>
                        <a:pt x="7" y="148"/>
                      </a:lnTo>
                      <a:lnTo>
                        <a:pt x="14" y="148"/>
                      </a:lnTo>
                      <a:lnTo>
                        <a:pt x="21" y="145"/>
                      </a:lnTo>
                      <a:lnTo>
                        <a:pt x="25" y="141"/>
                      </a:lnTo>
                      <a:lnTo>
                        <a:pt x="109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51" name="Freeform 189"/>
              <p:cNvSpPr>
                <a:spLocks noEditPoints="1"/>
              </p:cNvSpPr>
              <p:nvPr/>
            </p:nvSpPr>
            <p:spPr bwMode="auto">
              <a:xfrm>
                <a:off x="5641975" y="5011738"/>
                <a:ext cx="217488" cy="233362"/>
              </a:xfrm>
              <a:custGeom>
                <a:avLst/>
                <a:gdLst>
                  <a:gd name="T0" fmla="*/ 107 w 137"/>
                  <a:gd name="T1" fmla="*/ 68 h 147"/>
                  <a:gd name="T2" fmla="*/ 103 w 137"/>
                  <a:gd name="T3" fmla="*/ 51 h 147"/>
                  <a:gd name="T4" fmla="*/ 103 w 137"/>
                  <a:gd name="T5" fmla="*/ 99 h 147"/>
                  <a:gd name="T6" fmla="*/ 117 w 137"/>
                  <a:gd name="T7" fmla="*/ 111 h 147"/>
                  <a:gd name="T8" fmla="*/ 115 w 137"/>
                  <a:gd name="T9" fmla="*/ 118 h 147"/>
                  <a:gd name="T10" fmla="*/ 103 w 137"/>
                  <a:gd name="T11" fmla="*/ 38 h 147"/>
                  <a:gd name="T12" fmla="*/ 115 w 137"/>
                  <a:gd name="T13" fmla="*/ 19 h 147"/>
                  <a:gd name="T14" fmla="*/ 117 w 137"/>
                  <a:gd name="T15" fmla="*/ 24 h 147"/>
                  <a:gd name="T16" fmla="*/ 103 w 137"/>
                  <a:gd name="T17" fmla="*/ 38 h 147"/>
                  <a:gd name="T18" fmla="*/ 114 w 137"/>
                  <a:gd name="T19" fmla="*/ 68 h 147"/>
                  <a:gd name="T20" fmla="*/ 134 w 137"/>
                  <a:gd name="T21" fmla="*/ 65 h 147"/>
                  <a:gd name="T22" fmla="*/ 136 w 137"/>
                  <a:gd name="T23" fmla="*/ 70 h 147"/>
                  <a:gd name="T24" fmla="*/ 114 w 137"/>
                  <a:gd name="T25" fmla="*/ 70 h 147"/>
                  <a:gd name="T26" fmla="*/ 69 w 137"/>
                  <a:gd name="T27" fmla="*/ 30 h 147"/>
                  <a:gd name="T28" fmla="*/ 103 w 137"/>
                  <a:gd name="T29" fmla="*/ 51 h 147"/>
                  <a:gd name="T30" fmla="*/ 90 w 137"/>
                  <a:gd name="T31" fmla="*/ 100 h 147"/>
                  <a:gd name="T32" fmla="*/ 84 w 137"/>
                  <a:gd name="T33" fmla="*/ 142 h 147"/>
                  <a:gd name="T34" fmla="*/ 69 w 137"/>
                  <a:gd name="T35" fmla="*/ 114 h 147"/>
                  <a:gd name="T36" fmla="*/ 83 w 137"/>
                  <a:gd name="T37" fmla="*/ 96 h 147"/>
                  <a:gd name="T38" fmla="*/ 95 w 137"/>
                  <a:gd name="T39" fmla="*/ 84 h 147"/>
                  <a:gd name="T40" fmla="*/ 99 w 137"/>
                  <a:gd name="T41" fmla="*/ 62 h 147"/>
                  <a:gd name="T42" fmla="*/ 91 w 137"/>
                  <a:gd name="T43" fmla="*/ 47 h 147"/>
                  <a:gd name="T44" fmla="*/ 69 w 137"/>
                  <a:gd name="T45" fmla="*/ 38 h 147"/>
                  <a:gd name="T46" fmla="*/ 100 w 137"/>
                  <a:gd name="T47" fmla="*/ 31 h 147"/>
                  <a:gd name="T48" fmla="*/ 100 w 137"/>
                  <a:gd name="T49" fmla="*/ 36 h 147"/>
                  <a:gd name="T50" fmla="*/ 103 w 137"/>
                  <a:gd name="T51" fmla="*/ 99 h 147"/>
                  <a:gd name="T52" fmla="*/ 99 w 137"/>
                  <a:gd name="T53" fmla="*/ 101 h 147"/>
                  <a:gd name="T54" fmla="*/ 103 w 137"/>
                  <a:gd name="T55" fmla="*/ 99 h 147"/>
                  <a:gd name="T56" fmla="*/ 72 w 137"/>
                  <a:gd name="T57" fmla="*/ 1 h 147"/>
                  <a:gd name="T58" fmla="*/ 72 w 137"/>
                  <a:gd name="T59" fmla="*/ 23 h 147"/>
                  <a:gd name="T60" fmla="*/ 67 w 137"/>
                  <a:gd name="T61" fmla="*/ 147 h 147"/>
                  <a:gd name="T62" fmla="*/ 49 w 137"/>
                  <a:gd name="T63" fmla="*/ 137 h 147"/>
                  <a:gd name="T64" fmla="*/ 41 w 137"/>
                  <a:gd name="T65" fmla="*/ 92 h 147"/>
                  <a:gd name="T66" fmla="*/ 41 w 137"/>
                  <a:gd name="T67" fmla="*/ 43 h 147"/>
                  <a:gd name="T68" fmla="*/ 69 w 137"/>
                  <a:gd name="T69" fmla="*/ 30 h 147"/>
                  <a:gd name="T70" fmla="*/ 57 w 137"/>
                  <a:gd name="T71" fmla="*/ 40 h 147"/>
                  <a:gd name="T72" fmla="*/ 45 w 137"/>
                  <a:gd name="T73" fmla="*/ 51 h 147"/>
                  <a:gd name="T74" fmla="*/ 40 w 137"/>
                  <a:gd name="T75" fmla="*/ 68 h 147"/>
                  <a:gd name="T76" fmla="*/ 54 w 137"/>
                  <a:gd name="T77" fmla="*/ 93 h 147"/>
                  <a:gd name="T78" fmla="*/ 56 w 137"/>
                  <a:gd name="T79" fmla="*/ 97 h 147"/>
                  <a:gd name="T80" fmla="*/ 69 w 137"/>
                  <a:gd name="T81" fmla="*/ 147 h 147"/>
                  <a:gd name="T82" fmla="*/ 69 w 137"/>
                  <a:gd name="T83" fmla="*/ 24 h 147"/>
                  <a:gd name="T84" fmla="*/ 65 w 137"/>
                  <a:gd name="T85" fmla="*/ 4 h 147"/>
                  <a:gd name="T86" fmla="*/ 69 w 137"/>
                  <a:gd name="T87" fmla="*/ 0 h 147"/>
                  <a:gd name="T88" fmla="*/ 38 w 137"/>
                  <a:gd name="T89" fmla="*/ 104 h 147"/>
                  <a:gd name="T90" fmla="*/ 35 w 137"/>
                  <a:gd name="T91" fmla="*/ 99 h 147"/>
                  <a:gd name="T92" fmla="*/ 35 w 137"/>
                  <a:gd name="T93" fmla="*/ 38 h 147"/>
                  <a:gd name="T94" fmla="*/ 38 w 137"/>
                  <a:gd name="T95" fmla="*/ 31 h 147"/>
                  <a:gd name="T96" fmla="*/ 35 w 137"/>
                  <a:gd name="T97" fmla="*/ 84 h 147"/>
                  <a:gd name="T98" fmla="*/ 33 w 137"/>
                  <a:gd name="T99" fmla="*/ 59 h 147"/>
                  <a:gd name="T100" fmla="*/ 35 w 137"/>
                  <a:gd name="T101" fmla="*/ 30 h 147"/>
                  <a:gd name="T102" fmla="*/ 33 w 137"/>
                  <a:gd name="T103" fmla="*/ 36 h 147"/>
                  <a:gd name="T104" fmla="*/ 21 w 137"/>
                  <a:gd name="T105" fmla="*/ 20 h 147"/>
                  <a:gd name="T106" fmla="*/ 35 w 137"/>
                  <a:gd name="T107" fmla="*/ 30 h 147"/>
                  <a:gd name="T108" fmla="*/ 26 w 137"/>
                  <a:gd name="T109" fmla="*/ 116 h 147"/>
                  <a:gd name="T110" fmla="*/ 21 w 137"/>
                  <a:gd name="T111" fmla="*/ 116 h 147"/>
                  <a:gd name="T112" fmla="*/ 33 w 137"/>
                  <a:gd name="T113" fmla="*/ 99 h 147"/>
                  <a:gd name="T114" fmla="*/ 4 w 137"/>
                  <a:gd name="T115" fmla="*/ 65 h 147"/>
                  <a:gd name="T116" fmla="*/ 23 w 137"/>
                  <a:gd name="T117" fmla="*/ 65 h 147"/>
                  <a:gd name="T118" fmla="*/ 21 w 137"/>
                  <a:gd name="T119" fmla="*/ 72 h 147"/>
                  <a:gd name="T120" fmla="*/ 0 w 137"/>
                  <a:gd name="T121" fmla="*/ 68 h 147"/>
                  <a:gd name="T122" fmla="*/ 4 w 137"/>
                  <a:gd name="T123" fmla="*/ 65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7">
                    <a:moveTo>
                      <a:pt x="103" y="51"/>
                    </a:moveTo>
                    <a:lnTo>
                      <a:pt x="103" y="51"/>
                    </a:lnTo>
                    <a:lnTo>
                      <a:pt x="106" y="59"/>
                    </a:lnTo>
                    <a:lnTo>
                      <a:pt x="107" y="68"/>
                    </a:lnTo>
                    <a:lnTo>
                      <a:pt x="107" y="68"/>
                    </a:lnTo>
                    <a:lnTo>
                      <a:pt x="106" y="77"/>
                    </a:lnTo>
                    <a:lnTo>
                      <a:pt x="103" y="84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7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06" y="99"/>
                    </a:lnTo>
                    <a:lnTo>
                      <a:pt x="117" y="111"/>
                    </a:lnTo>
                    <a:lnTo>
                      <a:pt x="117" y="111"/>
                    </a:lnTo>
                    <a:lnTo>
                      <a:pt x="118" y="11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15" y="118"/>
                    </a:lnTo>
                    <a:lnTo>
                      <a:pt x="113" y="116"/>
                    </a:lnTo>
                    <a:lnTo>
                      <a:pt x="103" y="107"/>
                    </a:lnTo>
                    <a:lnTo>
                      <a:pt x="103" y="107"/>
                    </a:lnTo>
                    <a:close/>
                    <a:moveTo>
                      <a:pt x="103" y="38"/>
                    </a:moveTo>
                    <a:lnTo>
                      <a:pt x="103" y="28"/>
                    </a:lnTo>
                    <a:lnTo>
                      <a:pt x="113" y="20"/>
                    </a:lnTo>
                    <a:lnTo>
                      <a:pt x="113" y="20"/>
                    </a:lnTo>
                    <a:lnTo>
                      <a:pt x="115" y="19"/>
                    </a:lnTo>
                    <a:lnTo>
                      <a:pt x="117" y="20"/>
                    </a:lnTo>
                    <a:lnTo>
                      <a:pt x="117" y="20"/>
                    </a:lnTo>
                    <a:lnTo>
                      <a:pt x="118" y="23"/>
                    </a:lnTo>
                    <a:lnTo>
                      <a:pt x="117" y="24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4" y="68"/>
                    </a:moveTo>
                    <a:lnTo>
                      <a:pt x="114" y="68"/>
                    </a:lnTo>
                    <a:lnTo>
                      <a:pt x="114" y="68"/>
                    </a:lnTo>
                    <a:lnTo>
                      <a:pt x="114" y="65"/>
                    </a:lnTo>
                    <a:lnTo>
                      <a:pt x="117" y="65"/>
                    </a:lnTo>
                    <a:lnTo>
                      <a:pt x="134" y="65"/>
                    </a:lnTo>
                    <a:lnTo>
                      <a:pt x="134" y="65"/>
                    </a:lnTo>
                    <a:lnTo>
                      <a:pt x="136" y="65"/>
                    </a:lnTo>
                    <a:lnTo>
                      <a:pt x="137" y="68"/>
                    </a:lnTo>
                    <a:lnTo>
                      <a:pt x="137" y="68"/>
                    </a:lnTo>
                    <a:lnTo>
                      <a:pt x="136" y="70"/>
                    </a:lnTo>
                    <a:lnTo>
                      <a:pt x="134" y="72"/>
                    </a:lnTo>
                    <a:lnTo>
                      <a:pt x="117" y="72"/>
                    </a:lnTo>
                    <a:lnTo>
                      <a:pt x="117" y="72"/>
                    </a:lnTo>
                    <a:lnTo>
                      <a:pt x="114" y="70"/>
                    </a:lnTo>
                    <a:lnTo>
                      <a:pt x="114" y="68"/>
                    </a:lnTo>
                    <a:lnTo>
                      <a:pt x="114" y="68"/>
                    </a:lnTo>
                    <a:close/>
                    <a:moveTo>
                      <a:pt x="69" y="30"/>
                    </a:moveTo>
                    <a:lnTo>
                      <a:pt x="69" y="30"/>
                    </a:lnTo>
                    <a:lnTo>
                      <a:pt x="80" y="32"/>
                    </a:lnTo>
                    <a:lnTo>
                      <a:pt x="90" y="36"/>
                    </a:lnTo>
                    <a:lnTo>
                      <a:pt x="98" y="43"/>
                    </a:lnTo>
                    <a:lnTo>
                      <a:pt x="103" y="51"/>
                    </a:lnTo>
                    <a:lnTo>
                      <a:pt x="103" y="84"/>
                    </a:lnTo>
                    <a:lnTo>
                      <a:pt x="103" y="84"/>
                    </a:lnTo>
                    <a:lnTo>
                      <a:pt x="98" y="93"/>
                    </a:lnTo>
                    <a:lnTo>
                      <a:pt x="90" y="100"/>
                    </a:lnTo>
                    <a:lnTo>
                      <a:pt x="90" y="130"/>
                    </a:lnTo>
                    <a:lnTo>
                      <a:pt x="90" y="130"/>
                    </a:lnTo>
                    <a:lnTo>
                      <a:pt x="88" y="137"/>
                    </a:lnTo>
                    <a:lnTo>
                      <a:pt x="84" y="142"/>
                    </a:lnTo>
                    <a:lnTo>
                      <a:pt x="79" y="146"/>
                    </a:lnTo>
                    <a:lnTo>
                      <a:pt x="71" y="147"/>
                    </a:lnTo>
                    <a:lnTo>
                      <a:pt x="69" y="147"/>
                    </a:lnTo>
                    <a:lnTo>
                      <a:pt x="69" y="114"/>
                    </a:lnTo>
                    <a:lnTo>
                      <a:pt x="82" y="114"/>
                    </a:lnTo>
                    <a:lnTo>
                      <a:pt x="82" y="97"/>
                    </a:lnTo>
                    <a:lnTo>
                      <a:pt x="82" y="97"/>
                    </a:lnTo>
                    <a:lnTo>
                      <a:pt x="83" y="96"/>
                    </a:lnTo>
                    <a:lnTo>
                      <a:pt x="84" y="95"/>
                    </a:lnTo>
                    <a:lnTo>
                      <a:pt x="84" y="95"/>
                    </a:lnTo>
                    <a:lnTo>
                      <a:pt x="91" y="89"/>
                    </a:lnTo>
                    <a:lnTo>
                      <a:pt x="95" y="84"/>
                    </a:lnTo>
                    <a:lnTo>
                      <a:pt x="98" y="76"/>
                    </a:lnTo>
                    <a:lnTo>
                      <a:pt x="99" y="68"/>
                    </a:lnTo>
                    <a:lnTo>
                      <a:pt x="99" y="68"/>
                    </a:lnTo>
                    <a:lnTo>
                      <a:pt x="99" y="62"/>
                    </a:lnTo>
                    <a:lnTo>
                      <a:pt x="96" y="57"/>
                    </a:lnTo>
                    <a:lnTo>
                      <a:pt x="94" y="51"/>
                    </a:lnTo>
                    <a:lnTo>
                      <a:pt x="91" y="47"/>
                    </a:lnTo>
                    <a:lnTo>
                      <a:pt x="91" y="47"/>
                    </a:lnTo>
                    <a:lnTo>
                      <a:pt x="86" y="43"/>
                    </a:lnTo>
                    <a:lnTo>
                      <a:pt x="82" y="40"/>
                    </a:lnTo>
                    <a:lnTo>
                      <a:pt x="75" y="39"/>
                    </a:lnTo>
                    <a:lnTo>
                      <a:pt x="69" y="38"/>
                    </a:lnTo>
                    <a:lnTo>
                      <a:pt x="69" y="30"/>
                    </a:lnTo>
                    <a:lnTo>
                      <a:pt x="69" y="30"/>
                    </a:lnTo>
                    <a:close/>
                    <a:moveTo>
                      <a:pt x="103" y="28"/>
                    </a:moveTo>
                    <a:lnTo>
                      <a:pt x="100" y="31"/>
                    </a:lnTo>
                    <a:lnTo>
                      <a:pt x="100" y="31"/>
                    </a:lnTo>
                    <a:lnTo>
                      <a:pt x="99" y="34"/>
                    </a:lnTo>
                    <a:lnTo>
                      <a:pt x="100" y="36"/>
                    </a:lnTo>
                    <a:lnTo>
                      <a:pt x="100" y="36"/>
                    </a:lnTo>
                    <a:lnTo>
                      <a:pt x="103" y="38"/>
                    </a:lnTo>
                    <a:lnTo>
                      <a:pt x="103" y="28"/>
                    </a:lnTo>
                    <a:lnTo>
                      <a:pt x="103" y="28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99"/>
                    </a:lnTo>
                    <a:lnTo>
                      <a:pt x="100" y="99"/>
                    </a:lnTo>
                    <a:lnTo>
                      <a:pt x="99" y="101"/>
                    </a:lnTo>
                    <a:lnTo>
                      <a:pt x="100" y="104"/>
                    </a:lnTo>
                    <a:lnTo>
                      <a:pt x="103" y="107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2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2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7"/>
                    </a:moveTo>
                    <a:lnTo>
                      <a:pt x="67" y="147"/>
                    </a:lnTo>
                    <a:lnTo>
                      <a:pt x="67" y="147"/>
                    </a:lnTo>
                    <a:lnTo>
                      <a:pt x="60" y="146"/>
                    </a:lnTo>
                    <a:lnTo>
                      <a:pt x="53" y="142"/>
                    </a:lnTo>
                    <a:lnTo>
                      <a:pt x="49" y="137"/>
                    </a:lnTo>
                    <a:lnTo>
                      <a:pt x="48" y="130"/>
                    </a:lnTo>
                    <a:lnTo>
                      <a:pt x="48" y="99"/>
                    </a:lnTo>
                    <a:lnTo>
                      <a:pt x="48" y="99"/>
                    </a:lnTo>
                    <a:lnTo>
                      <a:pt x="41" y="92"/>
                    </a:lnTo>
                    <a:lnTo>
                      <a:pt x="35" y="84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41" y="43"/>
                    </a:lnTo>
                    <a:lnTo>
                      <a:pt x="49" y="36"/>
                    </a:lnTo>
                    <a:lnTo>
                      <a:pt x="59" y="32"/>
                    </a:lnTo>
                    <a:lnTo>
                      <a:pt x="64" y="31"/>
                    </a:lnTo>
                    <a:lnTo>
                      <a:pt x="69" y="30"/>
                    </a:lnTo>
                    <a:lnTo>
                      <a:pt x="69" y="38"/>
                    </a:lnTo>
                    <a:lnTo>
                      <a:pt x="69" y="38"/>
                    </a:lnTo>
                    <a:lnTo>
                      <a:pt x="64" y="39"/>
                    </a:lnTo>
                    <a:lnTo>
                      <a:pt x="57" y="40"/>
                    </a:lnTo>
                    <a:lnTo>
                      <a:pt x="53" y="43"/>
                    </a:lnTo>
                    <a:lnTo>
                      <a:pt x="48" y="47"/>
                    </a:lnTo>
                    <a:lnTo>
                      <a:pt x="48" y="47"/>
                    </a:lnTo>
                    <a:lnTo>
                      <a:pt x="45" y="51"/>
                    </a:lnTo>
                    <a:lnTo>
                      <a:pt x="42" y="57"/>
                    </a:lnTo>
                    <a:lnTo>
                      <a:pt x="40" y="62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41" y="76"/>
                    </a:lnTo>
                    <a:lnTo>
                      <a:pt x="44" y="82"/>
                    </a:lnTo>
                    <a:lnTo>
                      <a:pt x="48" y="89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6" y="95"/>
                    </a:lnTo>
                    <a:lnTo>
                      <a:pt x="56" y="97"/>
                    </a:lnTo>
                    <a:lnTo>
                      <a:pt x="56" y="114"/>
                    </a:lnTo>
                    <a:lnTo>
                      <a:pt x="69" y="114"/>
                    </a:lnTo>
                    <a:lnTo>
                      <a:pt x="69" y="147"/>
                    </a:lnTo>
                    <a:lnTo>
                      <a:pt x="69" y="147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7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5" y="107"/>
                    </a:moveTo>
                    <a:lnTo>
                      <a:pt x="38" y="104"/>
                    </a:lnTo>
                    <a:lnTo>
                      <a:pt x="38" y="104"/>
                    </a:lnTo>
                    <a:lnTo>
                      <a:pt x="38" y="101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5" y="99"/>
                    </a:lnTo>
                    <a:lnTo>
                      <a:pt x="35" y="107"/>
                    </a:lnTo>
                    <a:lnTo>
                      <a:pt x="35" y="107"/>
                    </a:lnTo>
                    <a:close/>
                    <a:moveTo>
                      <a:pt x="35" y="38"/>
                    </a:moveTo>
                    <a:lnTo>
                      <a:pt x="35" y="38"/>
                    </a:lnTo>
                    <a:lnTo>
                      <a:pt x="38" y="36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38" y="31"/>
                    </a:lnTo>
                    <a:lnTo>
                      <a:pt x="35" y="30"/>
                    </a:lnTo>
                    <a:lnTo>
                      <a:pt x="35" y="38"/>
                    </a:lnTo>
                    <a:close/>
                    <a:moveTo>
                      <a:pt x="35" y="84"/>
                    </a:moveTo>
                    <a:lnTo>
                      <a:pt x="35" y="84"/>
                    </a:lnTo>
                    <a:lnTo>
                      <a:pt x="33" y="76"/>
                    </a:lnTo>
                    <a:lnTo>
                      <a:pt x="31" y="68"/>
                    </a:lnTo>
                    <a:lnTo>
                      <a:pt x="31" y="68"/>
                    </a:lnTo>
                    <a:lnTo>
                      <a:pt x="33" y="59"/>
                    </a:lnTo>
                    <a:lnTo>
                      <a:pt x="35" y="51"/>
                    </a:lnTo>
                    <a:lnTo>
                      <a:pt x="35" y="84"/>
                    </a:lnTo>
                    <a:lnTo>
                      <a:pt x="35" y="84"/>
                    </a:lnTo>
                    <a:close/>
                    <a:moveTo>
                      <a:pt x="35" y="30"/>
                    </a:moveTo>
                    <a:lnTo>
                      <a:pt x="35" y="38"/>
                    </a:lnTo>
                    <a:lnTo>
                      <a:pt x="35" y="38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23" y="19"/>
                    </a:lnTo>
                    <a:lnTo>
                      <a:pt x="26" y="20"/>
                    </a:lnTo>
                    <a:lnTo>
                      <a:pt x="35" y="30"/>
                    </a:lnTo>
                    <a:lnTo>
                      <a:pt x="35" y="30"/>
                    </a:lnTo>
                    <a:close/>
                    <a:moveTo>
                      <a:pt x="35" y="99"/>
                    </a:moveTo>
                    <a:lnTo>
                      <a:pt x="35" y="107"/>
                    </a:lnTo>
                    <a:lnTo>
                      <a:pt x="26" y="116"/>
                    </a:lnTo>
                    <a:lnTo>
                      <a:pt x="26" y="116"/>
                    </a:lnTo>
                    <a:lnTo>
                      <a:pt x="23" y="118"/>
                    </a:lnTo>
                    <a:lnTo>
                      <a:pt x="21" y="116"/>
                    </a:lnTo>
                    <a:lnTo>
                      <a:pt x="21" y="116"/>
                    </a:lnTo>
                    <a:lnTo>
                      <a:pt x="19" y="114"/>
                    </a:lnTo>
                    <a:lnTo>
                      <a:pt x="21" y="111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5" y="99"/>
                    </a:lnTo>
                    <a:lnTo>
                      <a:pt x="35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1" y="65"/>
                    </a:lnTo>
                    <a:lnTo>
                      <a:pt x="21" y="65"/>
                    </a:lnTo>
                    <a:lnTo>
                      <a:pt x="23" y="65"/>
                    </a:lnTo>
                    <a:lnTo>
                      <a:pt x="25" y="68"/>
                    </a:lnTo>
                    <a:lnTo>
                      <a:pt x="25" y="68"/>
                    </a:lnTo>
                    <a:lnTo>
                      <a:pt x="23" y="70"/>
                    </a:lnTo>
                    <a:lnTo>
                      <a:pt x="21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7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65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grpSp>
            <p:nvGrpSpPr>
              <p:cNvPr id="452" name="组合 214"/>
              <p:cNvGrpSpPr/>
              <p:nvPr/>
            </p:nvGrpSpPr>
            <p:grpSpPr>
              <a:xfrm>
                <a:off x="5954712" y="3218768"/>
                <a:ext cx="160337" cy="255588"/>
                <a:chOff x="2679701" y="2924175"/>
                <a:chExt cx="160337" cy="255588"/>
              </a:xfrm>
              <a:solidFill>
                <a:schemeClr val="accent6"/>
              </a:solidFill>
            </p:grpSpPr>
            <p:sp>
              <p:nvSpPr>
                <p:cNvPr id="454" name="Freeform 190"/>
                <p:cNvSpPr/>
                <p:nvPr/>
              </p:nvSpPr>
              <p:spPr bwMode="auto">
                <a:xfrm>
                  <a:off x="2770188" y="3103563"/>
                  <a:ext cx="57150" cy="57150"/>
                </a:xfrm>
                <a:custGeom>
                  <a:avLst/>
                  <a:gdLst>
                    <a:gd name="T0" fmla="*/ 0 w 36"/>
                    <a:gd name="T1" fmla="*/ 22 h 36"/>
                    <a:gd name="T2" fmla="*/ 0 w 36"/>
                    <a:gd name="T3" fmla="*/ 22 h 36"/>
                    <a:gd name="T4" fmla="*/ 2 w 36"/>
                    <a:gd name="T5" fmla="*/ 27 h 36"/>
                    <a:gd name="T6" fmla="*/ 8 w 36"/>
                    <a:gd name="T7" fmla="*/ 33 h 36"/>
                    <a:gd name="T8" fmla="*/ 13 w 36"/>
                    <a:gd name="T9" fmla="*/ 36 h 36"/>
                    <a:gd name="T10" fmla="*/ 21 w 36"/>
                    <a:gd name="T11" fmla="*/ 36 h 36"/>
                    <a:gd name="T12" fmla="*/ 21 w 36"/>
                    <a:gd name="T13" fmla="*/ 36 h 36"/>
                    <a:gd name="T14" fmla="*/ 28 w 36"/>
                    <a:gd name="T15" fmla="*/ 33 h 36"/>
                    <a:gd name="T16" fmla="*/ 32 w 36"/>
                    <a:gd name="T17" fmla="*/ 29 h 36"/>
                    <a:gd name="T18" fmla="*/ 35 w 36"/>
                    <a:gd name="T19" fmla="*/ 22 h 36"/>
                    <a:gd name="T20" fmla="*/ 36 w 36"/>
                    <a:gd name="T21" fmla="*/ 15 h 36"/>
                    <a:gd name="T22" fmla="*/ 36 w 36"/>
                    <a:gd name="T23" fmla="*/ 15 h 36"/>
                    <a:gd name="T24" fmla="*/ 33 w 36"/>
                    <a:gd name="T25" fmla="*/ 8 h 36"/>
                    <a:gd name="T26" fmla="*/ 28 w 36"/>
                    <a:gd name="T27" fmla="*/ 3 h 36"/>
                    <a:gd name="T28" fmla="*/ 21 w 36"/>
                    <a:gd name="T29" fmla="*/ 0 h 36"/>
                    <a:gd name="T30" fmla="*/ 14 w 36"/>
                    <a:gd name="T31" fmla="*/ 0 h 36"/>
                    <a:gd name="T32" fmla="*/ 14 w 36"/>
                    <a:gd name="T33" fmla="*/ 0 h 36"/>
                    <a:gd name="T34" fmla="*/ 8 w 36"/>
                    <a:gd name="T35" fmla="*/ 3 h 36"/>
                    <a:gd name="T36" fmla="*/ 4 w 36"/>
                    <a:gd name="T37" fmla="*/ 8 h 36"/>
                    <a:gd name="T38" fmla="*/ 1 w 36"/>
                    <a:gd name="T39" fmla="*/ 14 h 36"/>
                    <a:gd name="T40" fmla="*/ 0 w 36"/>
                    <a:gd name="T41" fmla="*/ 22 h 36"/>
                    <a:gd name="T42" fmla="*/ 0 w 36"/>
                    <a:gd name="T43" fmla="*/ 2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36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2" y="27"/>
                      </a:lnTo>
                      <a:lnTo>
                        <a:pt x="8" y="33"/>
                      </a:lnTo>
                      <a:lnTo>
                        <a:pt x="13" y="36"/>
                      </a:lnTo>
                      <a:lnTo>
                        <a:pt x="21" y="36"/>
                      </a:lnTo>
                      <a:lnTo>
                        <a:pt x="21" y="36"/>
                      </a:lnTo>
                      <a:lnTo>
                        <a:pt x="28" y="33"/>
                      </a:lnTo>
                      <a:lnTo>
                        <a:pt x="32" y="29"/>
                      </a:lnTo>
                      <a:lnTo>
                        <a:pt x="35" y="22"/>
                      </a:lnTo>
                      <a:lnTo>
                        <a:pt x="36" y="15"/>
                      </a:lnTo>
                      <a:lnTo>
                        <a:pt x="36" y="15"/>
                      </a:lnTo>
                      <a:lnTo>
                        <a:pt x="33" y="8"/>
                      </a:lnTo>
                      <a:lnTo>
                        <a:pt x="28" y="3"/>
                      </a:lnTo>
                      <a:lnTo>
                        <a:pt x="21" y="0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8" y="3"/>
                      </a:lnTo>
                      <a:lnTo>
                        <a:pt x="4" y="8"/>
                      </a:lnTo>
                      <a:lnTo>
                        <a:pt x="1" y="14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55" name="Freeform 191"/>
                <p:cNvSpPr/>
                <p:nvPr/>
              </p:nvSpPr>
              <p:spPr bwMode="auto">
                <a:xfrm>
                  <a:off x="2786063" y="2924175"/>
                  <a:ext cx="53975" cy="192088"/>
                </a:xfrm>
                <a:custGeom>
                  <a:avLst/>
                  <a:gdLst>
                    <a:gd name="T0" fmla="*/ 0 w 34"/>
                    <a:gd name="T1" fmla="*/ 121 h 121"/>
                    <a:gd name="T2" fmla="*/ 0 w 34"/>
                    <a:gd name="T3" fmla="*/ 121 h 121"/>
                    <a:gd name="T4" fmla="*/ 21 w 34"/>
                    <a:gd name="T5" fmla="*/ 17 h 121"/>
                    <a:gd name="T6" fmla="*/ 21 w 34"/>
                    <a:gd name="T7" fmla="*/ 17 h 121"/>
                    <a:gd name="T8" fmla="*/ 27 w 34"/>
                    <a:gd name="T9" fmla="*/ 9 h 121"/>
                    <a:gd name="T10" fmla="*/ 31 w 34"/>
                    <a:gd name="T11" fmla="*/ 2 h 121"/>
                    <a:gd name="T12" fmla="*/ 34 w 34"/>
                    <a:gd name="T13" fmla="*/ 0 h 121"/>
                    <a:gd name="T14" fmla="*/ 34 w 34"/>
                    <a:gd name="T15" fmla="*/ 0 h 121"/>
                    <a:gd name="T16" fmla="*/ 31 w 34"/>
                    <a:gd name="T17" fmla="*/ 19 h 121"/>
                    <a:gd name="T18" fmla="*/ 25 w 34"/>
                    <a:gd name="T19" fmla="*/ 61 h 121"/>
                    <a:gd name="T20" fmla="*/ 14 w 34"/>
                    <a:gd name="T21" fmla="*/ 121 h 121"/>
                    <a:gd name="T22" fmla="*/ 0 w 34"/>
                    <a:gd name="T23" fmla="*/ 12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" h="121">
                      <a:moveTo>
                        <a:pt x="0" y="121"/>
                      </a:moveTo>
                      <a:lnTo>
                        <a:pt x="0" y="121"/>
                      </a:lnTo>
                      <a:lnTo>
                        <a:pt x="21" y="17"/>
                      </a:lnTo>
                      <a:lnTo>
                        <a:pt x="21" y="17"/>
                      </a:lnTo>
                      <a:lnTo>
                        <a:pt x="27" y="9"/>
                      </a:lnTo>
                      <a:lnTo>
                        <a:pt x="31" y="2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1" y="19"/>
                      </a:lnTo>
                      <a:lnTo>
                        <a:pt x="25" y="61"/>
                      </a:lnTo>
                      <a:lnTo>
                        <a:pt x="14" y="121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56" name="Freeform 192"/>
                <p:cNvSpPr/>
                <p:nvPr/>
              </p:nvSpPr>
              <p:spPr bwMode="auto">
                <a:xfrm>
                  <a:off x="2679701" y="2954338"/>
                  <a:ext cx="123825" cy="166688"/>
                </a:xfrm>
                <a:custGeom>
                  <a:avLst/>
                  <a:gdLst>
                    <a:gd name="T0" fmla="*/ 77 w 78"/>
                    <a:gd name="T1" fmla="*/ 98 h 105"/>
                    <a:gd name="T2" fmla="*/ 19 w 78"/>
                    <a:gd name="T3" fmla="*/ 13 h 105"/>
                    <a:gd name="T4" fmla="*/ 0 w 78"/>
                    <a:gd name="T5" fmla="*/ 0 h 105"/>
                    <a:gd name="T6" fmla="*/ 8 w 78"/>
                    <a:gd name="T7" fmla="*/ 20 h 105"/>
                    <a:gd name="T8" fmla="*/ 66 w 78"/>
                    <a:gd name="T9" fmla="*/ 105 h 105"/>
                    <a:gd name="T10" fmla="*/ 78 w 78"/>
                    <a:gd name="T11" fmla="*/ 98 h 105"/>
                    <a:gd name="T12" fmla="*/ 77 w 78"/>
                    <a:gd name="T13" fmla="*/ 9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8" h="105">
                      <a:moveTo>
                        <a:pt x="77" y="98"/>
                      </a:moveTo>
                      <a:lnTo>
                        <a:pt x="19" y="13"/>
                      </a:lnTo>
                      <a:lnTo>
                        <a:pt x="0" y="0"/>
                      </a:lnTo>
                      <a:lnTo>
                        <a:pt x="8" y="20"/>
                      </a:lnTo>
                      <a:lnTo>
                        <a:pt x="66" y="105"/>
                      </a:lnTo>
                      <a:lnTo>
                        <a:pt x="78" y="98"/>
                      </a:lnTo>
                      <a:lnTo>
                        <a:pt x="77" y="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457" name="Freeform 193"/>
                <p:cNvSpPr/>
                <p:nvPr/>
              </p:nvSpPr>
              <p:spPr bwMode="auto">
                <a:xfrm>
                  <a:off x="2798763" y="3149600"/>
                  <a:ext cx="14288" cy="30163"/>
                </a:xfrm>
                <a:custGeom>
                  <a:avLst/>
                  <a:gdLst>
                    <a:gd name="T0" fmla="*/ 7 w 9"/>
                    <a:gd name="T1" fmla="*/ 2 h 19"/>
                    <a:gd name="T2" fmla="*/ 7 w 9"/>
                    <a:gd name="T3" fmla="*/ 2 h 19"/>
                    <a:gd name="T4" fmla="*/ 6 w 9"/>
                    <a:gd name="T5" fmla="*/ 0 h 19"/>
                    <a:gd name="T6" fmla="*/ 3 w 9"/>
                    <a:gd name="T7" fmla="*/ 0 h 19"/>
                    <a:gd name="T8" fmla="*/ 3 w 9"/>
                    <a:gd name="T9" fmla="*/ 0 h 19"/>
                    <a:gd name="T10" fmla="*/ 0 w 9"/>
                    <a:gd name="T11" fmla="*/ 1 h 19"/>
                    <a:gd name="T12" fmla="*/ 0 w 9"/>
                    <a:gd name="T13" fmla="*/ 4 h 19"/>
                    <a:gd name="T14" fmla="*/ 3 w 9"/>
                    <a:gd name="T15" fmla="*/ 16 h 19"/>
                    <a:gd name="T16" fmla="*/ 3 w 9"/>
                    <a:gd name="T17" fmla="*/ 16 h 19"/>
                    <a:gd name="T18" fmla="*/ 3 w 9"/>
                    <a:gd name="T19" fmla="*/ 19 h 19"/>
                    <a:gd name="T20" fmla="*/ 6 w 9"/>
                    <a:gd name="T21" fmla="*/ 19 h 19"/>
                    <a:gd name="T22" fmla="*/ 6 w 9"/>
                    <a:gd name="T23" fmla="*/ 19 h 19"/>
                    <a:gd name="T24" fmla="*/ 9 w 9"/>
                    <a:gd name="T25" fmla="*/ 17 h 19"/>
                    <a:gd name="T26" fmla="*/ 9 w 9"/>
                    <a:gd name="T27" fmla="*/ 15 h 19"/>
                    <a:gd name="T28" fmla="*/ 7 w 9"/>
                    <a:gd name="T29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19">
                      <a:moveTo>
                        <a:pt x="7" y="2"/>
                      </a:moveTo>
                      <a:lnTo>
                        <a:pt x="7" y="2"/>
                      </a:ln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4"/>
                      </a:lnTo>
                      <a:lnTo>
                        <a:pt x="3" y="16"/>
                      </a:lnTo>
                      <a:lnTo>
                        <a:pt x="3" y="16"/>
                      </a:lnTo>
                      <a:lnTo>
                        <a:pt x="3" y="19"/>
                      </a:lnTo>
                      <a:lnTo>
                        <a:pt x="6" y="19"/>
                      </a:lnTo>
                      <a:lnTo>
                        <a:pt x="6" y="19"/>
                      </a:lnTo>
                      <a:lnTo>
                        <a:pt x="9" y="17"/>
                      </a:lnTo>
                      <a:lnTo>
                        <a:pt x="9" y="15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</a:endParaRPr>
                </a:p>
              </p:txBody>
            </p:sp>
          </p:grpSp>
          <p:sp>
            <p:nvSpPr>
              <p:cNvPr id="453" name="Freeform 194"/>
              <p:cNvSpPr>
                <a:spLocks noEditPoints="1"/>
              </p:cNvSpPr>
              <p:nvPr/>
            </p:nvSpPr>
            <p:spPr bwMode="auto">
              <a:xfrm>
                <a:off x="5937250" y="1909763"/>
                <a:ext cx="217488" cy="236537"/>
              </a:xfrm>
              <a:custGeom>
                <a:avLst/>
                <a:gdLst>
                  <a:gd name="T0" fmla="*/ 105 w 137"/>
                  <a:gd name="T1" fmla="*/ 69 h 149"/>
                  <a:gd name="T2" fmla="*/ 103 w 137"/>
                  <a:gd name="T3" fmla="*/ 51 h 149"/>
                  <a:gd name="T4" fmla="*/ 103 w 137"/>
                  <a:gd name="T5" fmla="*/ 99 h 149"/>
                  <a:gd name="T6" fmla="*/ 116 w 137"/>
                  <a:gd name="T7" fmla="*/ 112 h 149"/>
                  <a:gd name="T8" fmla="*/ 114 w 137"/>
                  <a:gd name="T9" fmla="*/ 118 h 149"/>
                  <a:gd name="T10" fmla="*/ 103 w 137"/>
                  <a:gd name="T11" fmla="*/ 38 h 149"/>
                  <a:gd name="T12" fmla="*/ 114 w 137"/>
                  <a:gd name="T13" fmla="*/ 19 h 149"/>
                  <a:gd name="T14" fmla="*/ 116 w 137"/>
                  <a:gd name="T15" fmla="*/ 26 h 149"/>
                  <a:gd name="T16" fmla="*/ 103 w 137"/>
                  <a:gd name="T17" fmla="*/ 38 h 149"/>
                  <a:gd name="T18" fmla="*/ 112 w 137"/>
                  <a:gd name="T19" fmla="*/ 69 h 149"/>
                  <a:gd name="T20" fmla="*/ 133 w 137"/>
                  <a:gd name="T21" fmla="*/ 65 h 149"/>
                  <a:gd name="T22" fmla="*/ 135 w 137"/>
                  <a:gd name="T23" fmla="*/ 72 h 149"/>
                  <a:gd name="T24" fmla="*/ 114 w 137"/>
                  <a:gd name="T25" fmla="*/ 72 h 149"/>
                  <a:gd name="T26" fmla="*/ 69 w 137"/>
                  <a:gd name="T27" fmla="*/ 31 h 149"/>
                  <a:gd name="T28" fmla="*/ 103 w 137"/>
                  <a:gd name="T29" fmla="*/ 51 h 149"/>
                  <a:gd name="T30" fmla="*/ 89 w 137"/>
                  <a:gd name="T31" fmla="*/ 100 h 149"/>
                  <a:gd name="T32" fmla="*/ 84 w 137"/>
                  <a:gd name="T33" fmla="*/ 144 h 149"/>
                  <a:gd name="T34" fmla="*/ 69 w 137"/>
                  <a:gd name="T35" fmla="*/ 115 h 149"/>
                  <a:gd name="T36" fmla="*/ 81 w 137"/>
                  <a:gd name="T37" fmla="*/ 96 h 149"/>
                  <a:gd name="T38" fmla="*/ 95 w 137"/>
                  <a:gd name="T39" fmla="*/ 84 h 149"/>
                  <a:gd name="T40" fmla="*/ 97 w 137"/>
                  <a:gd name="T41" fmla="*/ 62 h 149"/>
                  <a:gd name="T42" fmla="*/ 89 w 137"/>
                  <a:gd name="T43" fmla="*/ 47 h 149"/>
                  <a:gd name="T44" fmla="*/ 69 w 137"/>
                  <a:gd name="T45" fmla="*/ 39 h 149"/>
                  <a:gd name="T46" fmla="*/ 100 w 137"/>
                  <a:gd name="T47" fmla="*/ 33 h 149"/>
                  <a:gd name="T48" fmla="*/ 100 w 137"/>
                  <a:gd name="T49" fmla="*/ 38 h 149"/>
                  <a:gd name="T50" fmla="*/ 103 w 137"/>
                  <a:gd name="T51" fmla="*/ 99 h 149"/>
                  <a:gd name="T52" fmla="*/ 99 w 137"/>
                  <a:gd name="T53" fmla="*/ 103 h 149"/>
                  <a:gd name="T54" fmla="*/ 103 w 137"/>
                  <a:gd name="T55" fmla="*/ 99 h 149"/>
                  <a:gd name="T56" fmla="*/ 70 w 137"/>
                  <a:gd name="T57" fmla="*/ 1 h 149"/>
                  <a:gd name="T58" fmla="*/ 70 w 137"/>
                  <a:gd name="T59" fmla="*/ 23 h 149"/>
                  <a:gd name="T60" fmla="*/ 66 w 137"/>
                  <a:gd name="T61" fmla="*/ 149 h 149"/>
                  <a:gd name="T62" fmla="*/ 49 w 137"/>
                  <a:gd name="T63" fmla="*/ 137 h 149"/>
                  <a:gd name="T64" fmla="*/ 39 w 137"/>
                  <a:gd name="T65" fmla="*/ 93 h 149"/>
                  <a:gd name="T66" fmla="*/ 40 w 137"/>
                  <a:gd name="T67" fmla="*/ 43 h 149"/>
                  <a:gd name="T68" fmla="*/ 69 w 137"/>
                  <a:gd name="T69" fmla="*/ 31 h 149"/>
                  <a:gd name="T70" fmla="*/ 57 w 137"/>
                  <a:gd name="T71" fmla="*/ 41 h 149"/>
                  <a:gd name="T72" fmla="*/ 43 w 137"/>
                  <a:gd name="T73" fmla="*/ 51 h 149"/>
                  <a:gd name="T74" fmla="*/ 38 w 137"/>
                  <a:gd name="T75" fmla="*/ 69 h 149"/>
                  <a:gd name="T76" fmla="*/ 53 w 137"/>
                  <a:gd name="T77" fmla="*/ 95 h 149"/>
                  <a:gd name="T78" fmla="*/ 55 w 137"/>
                  <a:gd name="T79" fmla="*/ 98 h 149"/>
                  <a:gd name="T80" fmla="*/ 69 w 137"/>
                  <a:gd name="T81" fmla="*/ 149 h 149"/>
                  <a:gd name="T82" fmla="*/ 68 w 137"/>
                  <a:gd name="T83" fmla="*/ 24 h 149"/>
                  <a:gd name="T84" fmla="*/ 65 w 137"/>
                  <a:gd name="T85" fmla="*/ 4 h 149"/>
                  <a:gd name="T86" fmla="*/ 69 w 137"/>
                  <a:gd name="T87" fmla="*/ 0 h 149"/>
                  <a:gd name="T88" fmla="*/ 36 w 137"/>
                  <a:gd name="T89" fmla="*/ 106 h 149"/>
                  <a:gd name="T90" fmla="*/ 34 w 137"/>
                  <a:gd name="T91" fmla="*/ 99 h 149"/>
                  <a:gd name="T92" fmla="*/ 34 w 137"/>
                  <a:gd name="T93" fmla="*/ 38 h 149"/>
                  <a:gd name="T94" fmla="*/ 36 w 137"/>
                  <a:gd name="T95" fmla="*/ 33 h 149"/>
                  <a:gd name="T96" fmla="*/ 34 w 137"/>
                  <a:gd name="T97" fmla="*/ 85 h 149"/>
                  <a:gd name="T98" fmla="*/ 31 w 137"/>
                  <a:gd name="T99" fmla="*/ 61 h 149"/>
                  <a:gd name="T100" fmla="*/ 34 w 137"/>
                  <a:gd name="T101" fmla="*/ 30 h 149"/>
                  <a:gd name="T102" fmla="*/ 31 w 137"/>
                  <a:gd name="T103" fmla="*/ 38 h 149"/>
                  <a:gd name="T104" fmla="*/ 20 w 137"/>
                  <a:gd name="T105" fmla="*/ 20 h 149"/>
                  <a:gd name="T106" fmla="*/ 34 w 137"/>
                  <a:gd name="T107" fmla="*/ 30 h 149"/>
                  <a:gd name="T108" fmla="*/ 24 w 137"/>
                  <a:gd name="T109" fmla="*/ 116 h 149"/>
                  <a:gd name="T110" fmla="*/ 20 w 137"/>
                  <a:gd name="T111" fmla="*/ 116 h 149"/>
                  <a:gd name="T112" fmla="*/ 31 w 137"/>
                  <a:gd name="T113" fmla="*/ 100 h 149"/>
                  <a:gd name="T114" fmla="*/ 4 w 137"/>
                  <a:gd name="T115" fmla="*/ 65 h 149"/>
                  <a:gd name="T116" fmla="*/ 23 w 137"/>
                  <a:gd name="T117" fmla="*/ 66 h 149"/>
                  <a:gd name="T118" fmla="*/ 20 w 137"/>
                  <a:gd name="T119" fmla="*/ 72 h 149"/>
                  <a:gd name="T120" fmla="*/ 0 w 137"/>
                  <a:gd name="T121" fmla="*/ 69 h 149"/>
                  <a:gd name="T122" fmla="*/ 4 w 137"/>
                  <a:gd name="T123" fmla="*/ 6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9">
                    <a:moveTo>
                      <a:pt x="103" y="51"/>
                    </a:moveTo>
                    <a:lnTo>
                      <a:pt x="103" y="51"/>
                    </a:lnTo>
                    <a:lnTo>
                      <a:pt x="105" y="60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77"/>
                    </a:lnTo>
                    <a:lnTo>
                      <a:pt x="103" y="85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8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4" y="100"/>
                    </a:lnTo>
                    <a:lnTo>
                      <a:pt x="104" y="100"/>
                    </a:lnTo>
                    <a:lnTo>
                      <a:pt x="116" y="112"/>
                    </a:lnTo>
                    <a:lnTo>
                      <a:pt x="116" y="112"/>
                    </a:lnTo>
                    <a:lnTo>
                      <a:pt x="118" y="115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4" y="118"/>
                    </a:lnTo>
                    <a:lnTo>
                      <a:pt x="111" y="116"/>
                    </a:lnTo>
                    <a:lnTo>
                      <a:pt x="103" y="108"/>
                    </a:lnTo>
                    <a:lnTo>
                      <a:pt x="103" y="108"/>
                    </a:lnTo>
                    <a:close/>
                    <a:moveTo>
                      <a:pt x="103" y="38"/>
                    </a:moveTo>
                    <a:lnTo>
                      <a:pt x="103" y="30"/>
                    </a:lnTo>
                    <a:lnTo>
                      <a:pt x="111" y="20"/>
                    </a:lnTo>
                    <a:lnTo>
                      <a:pt x="111" y="20"/>
                    </a:lnTo>
                    <a:lnTo>
                      <a:pt x="114" y="19"/>
                    </a:lnTo>
                    <a:lnTo>
                      <a:pt x="116" y="20"/>
                    </a:lnTo>
                    <a:lnTo>
                      <a:pt x="116" y="20"/>
                    </a:lnTo>
                    <a:lnTo>
                      <a:pt x="118" y="23"/>
                    </a:lnTo>
                    <a:lnTo>
                      <a:pt x="116" y="2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2" y="69"/>
                    </a:moveTo>
                    <a:lnTo>
                      <a:pt x="112" y="69"/>
                    </a:lnTo>
                    <a:lnTo>
                      <a:pt x="112" y="69"/>
                    </a:lnTo>
                    <a:lnTo>
                      <a:pt x="114" y="66"/>
                    </a:lnTo>
                    <a:lnTo>
                      <a:pt x="116" y="65"/>
                    </a:lnTo>
                    <a:lnTo>
                      <a:pt x="133" y="65"/>
                    </a:lnTo>
                    <a:lnTo>
                      <a:pt x="133" y="65"/>
                    </a:lnTo>
                    <a:lnTo>
                      <a:pt x="135" y="66"/>
                    </a:lnTo>
                    <a:lnTo>
                      <a:pt x="137" y="69"/>
                    </a:lnTo>
                    <a:lnTo>
                      <a:pt x="137" y="69"/>
                    </a:lnTo>
                    <a:lnTo>
                      <a:pt x="135" y="72"/>
                    </a:lnTo>
                    <a:lnTo>
                      <a:pt x="133" y="72"/>
                    </a:lnTo>
                    <a:lnTo>
                      <a:pt x="116" y="72"/>
                    </a:lnTo>
                    <a:lnTo>
                      <a:pt x="116" y="72"/>
                    </a:lnTo>
                    <a:lnTo>
                      <a:pt x="114" y="72"/>
                    </a:lnTo>
                    <a:lnTo>
                      <a:pt x="112" y="69"/>
                    </a:lnTo>
                    <a:lnTo>
                      <a:pt x="112" y="69"/>
                    </a:lnTo>
                    <a:close/>
                    <a:moveTo>
                      <a:pt x="69" y="31"/>
                    </a:moveTo>
                    <a:lnTo>
                      <a:pt x="69" y="31"/>
                    </a:lnTo>
                    <a:lnTo>
                      <a:pt x="78" y="33"/>
                    </a:lnTo>
                    <a:lnTo>
                      <a:pt x="88" y="37"/>
                    </a:lnTo>
                    <a:lnTo>
                      <a:pt x="96" y="43"/>
                    </a:lnTo>
                    <a:lnTo>
                      <a:pt x="103" y="51"/>
                    </a:lnTo>
                    <a:lnTo>
                      <a:pt x="103" y="85"/>
                    </a:lnTo>
                    <a:lnTo>
                      <a:pt x="103" y="85"/>
                    </a:lnTo>
                    <a:lnTo>
                      <a:pt x="96" y="93"/>
                    </a:lnTo>
                    <a:lnTo>
                      <a:pt x="89" y="100"/>
                    </a:lnTo>
                    <a:lnTo>
                      <a:pt x="89" y="130"/>
                    </a:lnTo>
                    <a:lnTo>
                      <a:pt x="89" y="130"/>
                    </a:lnTo>
                    <a:lnTo>
                      <a:pt x="88" y="137"/>
                    </a:lnTo>
                    <a:lnTo>
                      <a:pt x="84" y="144"/>
                    </a:lnTo>
                    <a:lnTo>
                      <a:pt x="77" y="148"/>
                    </a:lnTo>
                    <a:lnTo>
                      <a:pt x="70" y="149"/>
                    </a:lnTo>
                    <a:lnTo>
                      <a:pt x="69" y="149"/>
                    </a:lnTo>
                    <a:lnTo>
                      <a:pt x="69" y="115"/>
                    </a:lnTo>
                    <a:lnTo>
                      <a:pt x="81" y="115"/>
                    </a:lnTo>
                    <a:lnTo>
                      <a:pt x="81" y="98"/>
                    </a:lnTo>
                    <a:lnTo>
                      <a:pt x="81" y="98"/>
                    </a:lnTo>
                    <a:lnTo>
                      <a:pt x="81" y="96"/>
                    </a:lnTo>
                    <a:lnTo>
                      <a:pt x="82" y="95"/>
                    </a:lnTo>
                    <a:lnTo>
                      <a:pt x="82" y="95"/>
                    </a:lnTo>
                    <a:lnTo>
                      <a:pt x="89" y="89"/>
                    </a:lnTo>
                    <a:lnTo>
                      <a:pt x="95" y="84"/>
                    </a:lnTo>
                    <a:lnTo>
                      <a:pt x="97" y="77"/>
                    </a:lnTo>
                    <a:lnTo>
                      <a:pt x="99" y="69"/>
                    </a:lnTo>
                    <a:lnTo>
                      <a:pt x="99" y="69"/>
                    </a:lnTo>
                    <a:lnTo>
                      <a:pt x="97" y="62"/>
                    </a:lnTo>
                    <a:lnTo>
                      <a:pt x="96" y="57"/>
                    </a:lnTo>
                    <a:lnTo>
                      <a:pt x="93" y="51"/>
                    </a:lnTo>
                    <a:lnTo>
                      <a:pt x="89" y="47"/>
                    </a:lnTo>
                    <a:lnTo>
                      <a:pt x="89" y="47"/>
                    </a:lnTo>
                    <a:lnTo>
                      <a:pt x="85" y="43"/>
                    </a:lnTo>
                    <a:lnTo>
                      <a:pt x="80" y="41"/>
                    </a:lnTo>
                    <a:lnTo>
                      <a:pt x="74" y="39"/>
                    </a:lnTo>
                    <a:lnTo>
                      <a:pt x="69" y="39"/>
                    </a:lnTo>
                    <a:lnTo>
                      <a:pt x="69" y="31"/>
                    </a:lnTo>
                    <a:lnTo>
                      <a:pt x="69" y="31"/>
                    </a:lnTo>
                    <a:close/>
                    <a:moveTo>
                      <a:pt x="103" y="30"/>
                    </a:moveTo>
                    <a:lnTo>
                      <a:pt x="100" y="33"/>
                    </a:lnTo>
                    <a:lnTo>
                      <a:pt x="100" y="33"/>
                    </a:lnTo>
                    <a:lnTo>
                      <a:pt x="99" y="35"/>
                    </a:lnTo>
                    <a:lnTo>
                      <a:pt x="100" y="38"/>
                    </a:lnTo>
                    <a:lnTo>
                      <a:pt x="100" y="38"/>
                    </a:lnTo>
                    <a:lnTo>
                      <a:pt x="103" y="38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100"/>
                    </a:lnTo>
                    <a:lnTo>
                      <a:pt x="100" y="100"/>
                    </a:lnTo>
                    <a:lnTo>
                      <a:pt x="99" y="103"/>
                    </a:lnTo>
                    <a:lnTo>
                      <a:pt x="100" y="106"/>
                    </a:lnTo>
                    <a:lnTo>
                      <a:pt x="103" y="108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0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0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9"/>
                    </a:moveTo>
                    <a:lnTo>
                      <a:pt x="66" y="149"/>
                    </a:lnTo>
                    <a:lnTo>
                      <a:pt x="66" y="149"/>
                    </a:lnTo>
                    <a:lnTo>
                      <a:pt x="58" y="148"/>
                    </a:lnTo>
                    <a:lnTo>
                      <a:pt x="53" y="144"/>
                    </a:lnTo>
                    <a:lnTo>
                      <a:pt x="49" y="137"/>
                    </a:lnTo>
                    <a:lnTo>
                      <a:pt x="47" y="130"/>
                    </a:lnTo>
                    <a:lnTo>
                      <a:pt x="47" y="100"/>
                    </a:lnTo>
                    <a:lnTo>
                      <a:pt x="47" y="100"/>
                    </a:lnTo>
                    <a:lnTo>
                      <a:pt x="39" y="93"/>
                    </a:lnTo>
                    <a:lnTo>
                      <a:pt x="34" y="85"/>
                    </a:lnTo>
                    <a:lnTo>
                      <a:pt x="34" y="53"/>
                    </a:lnTo>
                    <a:lnTo>
                      <a:pt x="34" y="53"/>
                    </a:lnTo>
                    <a:lnTo>
                      <a:pt x="40" y="43"/>
                    </a:lnTo>
                    <a:lnTo>
                      <a:pt x="47" y="37"/>
                    </a:lnTo>
                    <a:lnTo>
                      <a:pt x="58" y="33"/>
                    </a:lnTo>
                    <a:lnTo>
                      <a:pt x="62" y="31"/>
                    </a:lnTo>
                    <a:lnTo>
                      <a:pt x="69" y="31"/>
                    </a:lnTo>
                    <a:lnTo>
                      <a:pt x="69" y="39"/>
                    </a:lnTo>
                    <a:lnTo>
                      <a:pt x="69" y="39"/>
                    </a:lnTo>
                    <a:lnTo>
                      <a:pt x="62" y="39"/>
                    </a:lnTo>
                    <a:lnTo>
                      <a:pt x="57" y="41"/>
                    </a:lnTo>
                    <a:lnTo>
                      <a:pt x="51" y="43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3" y="51"/>
                    </a:lnTo>
                    <a:lnTo>
                      <a:pt x="40" y="57"/>
                    </a:lnTo>
                    <a:lnTo>
                      <a:pt x="39" y="62"/>
                    </a:lnTo>
                    <a:lnTo>
                      <a:pt x="38" y="69"/>
                    </a:lnTo>
                    <a:lnTo>
                      <a:pt x="38" y="69"/>
                    </a:lnTo>
                    <a:lnTo>
                      <a:pt x="39" y="77"/>
                    </a:lnTo>
                    <a:lnTo>
                      <a:pt x="42" y="84"/>
                    </a:lnTo>
                    <a:lnTo>
                      <a:pt x="47" y="89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4" y="96"/>
                    </a:lnTo>
                    <a:lnTo>
                      <a:pt x="55" y="98"/>
                    </a:lnTo>
                    <a:lnTo>
                      <a:pt x="55" y="115"/>
                    </a:lnTo>
                    <a:lnTo>
                      <a:pt x="69" y="115"/>
                    </a:lnTo>
                    <a:lnTo>
                      <a:pt x="69" y="149"/>
                    </a:lnTo>
                    <a:lnTo>
                      <a:pt x="69" y="149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6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1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4" y="107"/>
                    </a:moveTo>
                    <a:lnTo>
                      <a:pt x="36" y="106"/>
                    </a:lnTo>
                    <a:lnTo>
                      <a:pt x="36" y="106"/>
                    </a:lnTo>
                    <a:lnTo>
                      <a:pt x="38" y="103"/>
                    </a:lnTo>
                    <a:lnTo>
                      <a:pt x="36" y="100"/>
                    </a:lnTo>
                    <a:lnTo>
                      <a:pt x="36" y="100"/>
                    </a:lnTo>
                    <a:lnTo>
                      <a:pt x="34" y="99"/>
                    </a:lnTo>
                    <a:lnTo>
                      <a:pt x="34" y="107"/>
                    </a:lnTo>
                    <a:lnTo>
                      <a:pt x="34" y="107"/>
                    </a:lnTo>
                    <a:close/>
                    <a:moveTo>
                      <a:pt x="34" y="38"/>
                    </a:moveTo>
                    <a:lnTo>
                      <a:pt x="34" y="38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8" y="35"/>
                    </a:lnTo>
                    <a:lnTo>
                      <a:pt x="36" y="33"/>
                    </a:lnTo>
                    <a:lnTo>
                      <a:pt x="34" y="30"/>
                    </a:lnTo>
                    <a:lnTo>
                      <a:pt x="34" y="38"/>
                    </a:lnTo>
                    <a:close/>
                    <a:moveTo>
                      <a:pt x="34" y="85"/>
                    </a:moveTo>
                    <a:lnTo>
                      <a:pt x="34" y="85"/>
                    </a:lnTo>
                    <a:lnTo>
                      <a:pt x="31" y="77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61"/>
                    </a:lnTo>
                    <a:lnTo>
                      <a:pt x="34" y="53"/>
                    </a:lnTo>
                    <a:lnTo>
                      <a:pt x="34" y="85"/>
                    </a:lnTo>
                    <a:lnTo>
                      <a:pt x="34" y="85"/>
                    </a:lnTo>
                    <a:close/>
                    <a:moveTo>
                      <a:pt x="34" y="30"/>
                    </a:moveTo>
                    <a:lnTo>
                      <a:pt x="34" y="38"/>
                    </a:lnTo>
                    <a:lnTo>
                      <a:pt x="34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19" y="23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34" y="30"/>
                    </a:lnTo>
                    <a:lnTo>
                      <a:pt x="34" y="30"/>
                    </a:lnTo>
                    <a:close/>
                    <a:moveTo>
                      <a:pt x="34" y="99"/>
                    </a:moveTo>
                    <a:lnTo>
                      <a:pt x="34" y="107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23" y="118"/>
                    </a:lnTo>
                    <a:lnTo>
                      <a:pt x="20" y="116"/>
                    </a:lnTo>
                    <a:lnTo>
                      <a:pt x="20" y="116"/>
                    </a:lnTo>
                    <a:lnTo>
                      <a:pt x="19" y="115"/>
                    </a:lnTo>
                    <a:lnTo>
                      <a:pt x="20" y="112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4" y="99"/>
                    </a:lnTo>
                    <a:lnTo>
                      <a:pt x="34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0" y="65"/>
                    </a:lnTo>
                    <a:lnTo>
                      <a:pt x="20" y="65"/>
                    </a:lnTo>
                    <a:lnTo>
                      <a:pt x="23" y="66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3" y="72"/>
                    </a:lnTo>
                    <a:lnTo>
                      <a:pt x="20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1" y="72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1" y="66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26" name="Group 18"/>
          <p:cNvGrpSpPr/>
          <p:nvPr/>
        </p:nvGrpSpPr>
        <p:grpSpPr bwMode="auto">
          <a:xfrm>
            <a:off x="7096736" y="4095250"/>
            <a:ext cx="2414588" cy="3673475"/>
            <a:chOff x="4892607" y="1356508"/>
            <a:chExt cx="2415448" cy="3673238"/>
          </a:xfrm>
        </p:grpSpPr>
        <p:grpSp>
          <p:nvGrpSpPr>
            <p:cNvPr id="527" name="组合 22"/>
            <p:cNvGrpSpPr/>
            <p:nvPr/>
          </p:nvGrpSpPr>
          <p:grpSpPr bwMode="auto">
            <a:xfrm>
              <a:off x="4892607" y="1356508"/>
              <a:ext cx="2415448" cy="3673238"/>
              <a:chOff x="683568" y="1370619"/>
              <a:chExt cx="2589167" cy="3937417"/>
            </a:xfrm>
          </p:grpSpPr>
          <p:sp>
            <p:nvSpPr>
              <p:cNvPr id="529" name="五角星 4"/>
              <p:cNvSpPr/>
              <p:nvPr/>
            </p:nvSpPr>
            <p:spPr>
              <a:xfrm>
                <a:off x="683568" y="1370619"/>
                <a:ext cx="2589167" cy="3848936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30" name="五角星 4"/>
              <p:cNvSpPr/>
              <p:nvPr/>
            </p:nvSpPr>
            <p:spPr>
              <a:xfrm>
                <a:off x="816346" y="1510147"/>
                <a:ext cx="2323611" cy="3797889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28" name="Freeform 30"/>
            <p:cNvSpPr>
              <a:spLocks noEditPoints="1"/>
            </p:cNvSpPr>
            <p:nvPr/>
          </p:nvSpPr>
          <p:spPr bwMode="auto">
            <a:xfrm>
              <a:off x="5827978" y="2342282"/>
              <a:ext cx="532001" cy="544477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altLang="zh-CN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531" name="Group 17"/>
          <p:cNvGrpSpPr/>
          <p:nvPr/>
        </p:nvGrpSpPr>
        <p:grpSpPr bwMode="auto">
          <a:xfrm>
            <a:off x="5015524" y="4263525"/>
            <a:ext cx="2416175" cy="3673475"/>
            <a:chOff x="2812108" y="1689084"/>
            <a:chExt cx="2415448" cy="3673240"/>
          </a:xfrm>
        </p:grpSpPr>
        <p:grpSp>
          <p:nvGrpSpPr>
            <p:cNvPr id="532" name="组合 28"/>
            <p:cNvGrpSpPr/>
            <p:nvPr/>
          </p:nvGrpSpPr>
          <p:grpSpPr bwMode="auto">
            <a:xfrm rot="-1297381">
              <a:off x="2812108" y="1689084"/>
              <a:ext cx="2415448" cy="3673240"/>
              <a:chOff x="683568" y="1370618"/>
              <a:chExt cx="2589167" cy="3937419"/>
            </a:xfrm>
          </p:grpSpPr>
          <p:sp>
            <p:nvSpPr>
              <p:cNvPr id="536" name="五角星 4"/>
              <p:cNvSpPr/>
              <p:nvPr/>
            </p:nvSpPr>
            <p:spPr>
              <a:xfrm>
                <a:off x="684052" y="1367461"/>
                <a:ext cx="2589167" cy="3848938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37" name="五角星 4"/>
              <p:cNvSpPr/>
              <p:nvPr/>
            </p:nvSpPr>
            <p:spPr>
              <a:xfrm>
                <a:off x="816158" y="1509897"/>
                <a:ext cx="2323786" cy="3797891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33" name="Group 27"/>
            <p:cNvGrpSpPr/>
            <p:nvPr/>
          </p:nvGrpSpPr>
          <p:grpSpPr>
            <a:xfrm>
              <a:off x="3576132" y="2766024"/>
              <a:ext cx="350997" cy="511652"/>
              <a:chOff x="3582988" y="3672384"/>
              <a:chExt cx="319088" cy="465138"/>
            </a:xfrm>
            <a:solidFill>
              <a:schemeClr val="accent1"/>
            </a:solidFill>
          </p:grpSpPr>
          <p:sp>
            <p:nvSpPr>
              <p:cNvPr id="534" name="AutoShape 113"/>
              <p:cNvSpPr/>
              <p:nvPr/>
            </p:nvSpPr>
            <p:spPr bwMode="auto">
              <a:xfrm>
                <a:off x="3582988" y="3672384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535" name="AutoShape 114"/>
              <p:cNvSpPr/>
              <p:nvPr/>
            </p:nvSpPr>
            <p:spPr bwMode="auto">
              <a:xfrm>
                <a:off x="3655219" y="378004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538" name="Group 19"/>
          <p:cNvGrpSpPr/>
          <p:nvPr/>
        </p:nvGrpSpPr>
        <p:grpSpPr bwMode="auto">
          <a:xfrm>
            <a:off x="9148383" y="4314599"/>
            <a:ext cx="2416175" cy="3674131"/>
            <a:chOff x="6944691" y="1880572"/>
            <a:chExt cx="2415448" cy="3673895"/>
          </a:xfrm>
        </p:grpSpPr>
        <p:grpSp>
          <p:nvGrpSpPr>
            <p:cNvPr id="539" name="组合 25"/>
            <p:cNvGrpSpPr/>
            <p:nvPr/>
          </p:nvGrpSpPr>
          <p:grpSpPr bwMode="auto">
            <a:xfrm rot="1292006">
              <a:off x="6944691" y="1880572"/>
              <a:ext cx="2415448" cy="3673895"/>
              <a:chOff x="709963" y="1444685"/>
              <a:chExt cx="2589167" cy="3938122"/>
            </a:xfrm>
          </p:grpSpPr>
          <p:sp>
            <p:nvSpPr>
              <p:cNvPr id="543" name="五角星 4"/>
              <p:cNvSpPr/>
              <p:nvPr/>
            </p:nvSpPr>
            <p:spPr>
              <a:xfrm>
                <a:off x="709963" y="1444685"/>
                <a:ext cx="2589167" cy="3848937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44" name="五角星 4"/>
              <p:cNvSpPr/>
              <p:nvPr/>
            </p:nvSpPr>
            <p:spPr>
              <a:xfrm>
                <a:off x="844013" y="1584916"/>
                <a:ext cx="2323786" cy="3797891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40" name="Group 24"/>
            <p:cNvGrpSpPr/>
            <p:nvPr/>
          </p:nvGrpSpPr>
          <p:grpSpPr>
            <a:xfrm>
              <a:off x="8159297" y="2871236"/>
              <a:ext cx="464344" cy="464344"/>
              <a:chOff x="8216107" y="1901809"/>
              <a:chExt cx="464344" cy="464344"/>
            </a:xfrm>
            <a:solidFill>
              <a:schemeClr val="accent2"/>
            </a:solidFill>
          </p:grpSpPr>
          <p:sp>
            <p:nvSpPr>
              <p:cNvPr id="541" name="AutoShape 81"/>
              <p:cNvSpPr/>
              <p:nvPr/>
            </p:nvSpPr>
            <p:spPr bwMode="auto">
              <a:xfrm>
                <a:off x="8216107" y="19018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42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166" name="圆角矩形 165"/>
          <p:cNvSpPr/>
          <p:nvPr userDrawn="1"/>
        </p:nvSpPr>
        <p:spPr>
          <a:xfrm>
            <a:off x="5753299" y="1191123"/>
            <a:ext cx="5016500" cy="1473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84437" y="1302759"/>
            <a:ext cx="10515600" cy="1325563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zh-CN" altLang="en-US" sz="4400" b="1" kern="1200" dirty="0">
                <a:solidFill>
                  <a:srgbClr val="4472C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7096125" y="2997200"/>
            <a:ext cx="3311525" cy="904875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2" grpId="0"/>
      <p:bldP spid="7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grpSp>
        <p:nvGrpSpPr>
          <p:cNvPr id="398" name="Group 18"/>
          <p:cNvGrpSpPr/>
          <p:nvPr/>
        </p:nvGrpSpPr>
        <p:grpSpPr bwMode="auto">
          <a:xfrm rot="645701">
            <a:off x="11502548" y="5199506"/>
            <a:ext cx="875806" cy="1332423"/>
            <a:chOff x="4892607" y="1356508"/>
            <a:chExt cx="2415448" cy="3673238"/>
          </a:xfrm>
        </p:grpSpPr>
        <p:grpSp>
          <p:nvGrpSpPr>
            <p:cNvPr id="399" name="组合 22"/>
            <p:cNvGrpSpPr/>
            <p:nvPr/>
          </p:nvGrpSpPr>
          <p:grpSpPr bwMode="auto">
            <a:xfrm>
              <a:off x="4892607" y="1356508"/>
              <a:ext cx="2415448" cy="3673238"/>
              <a:chOff x="683568" y="1370619"/>
              <a:chExt cx="2589167" cy="3937417"/>
            </a:xfrm>
          </p:grpSpPr>
          <p:sp>
            <p:nvSpPr>
              <p:cNvPr id="401" name="五角星 4"/>
              <p:cNvSpPr/>
              <p:nvPr/>
            </p:nvSpPr>
            <p:spPr>
              <a:xfrm>
                <a:off x="683568" y="1370619"/>
                <a:ext cx="2589167" cy="3848936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02" name="五角星 4"/>
              <p:cNvSpPr/>
              <p:nvPr/>
            </p:nvSpPr>
            <p:spPr>
              <a:xfrm>
                <a:off x="816346" y="1510147"/>
                <a:ext cx="2323611" cy="3797889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00" name="Freeform 30"/>
            <p:cNvSpPr>
              <a:spLocks noEditPoints="1"/>
            </p:cNvSpPr>
            <p:nvPr/>
          </p:nvSpPr>
          <p:spPr bwMode="auto">
            <a:xfrm>
              <a:off x="5827978" y="2342282"/>
              <a:ext cx="532001" cy="544477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altLang="zh-CN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403" name="Group 17"/>
          <p:cNvGrpSpPr/>
          <p:nvPr/>
        </p:nvGrpSpPr>
        <p:grpSpPr bwMode="auto">
          <a:xfrm>
            <a:off x="153308" y="5707819"/>
            <a:ext cx="779332" cy="1184871"/>
            <a:chOff x="2812108" y="1689084"/>
            <a:chExt cx="2415448" cy="3673240"/>
          </a:xfrm>
        </p:grpSpPr>
        <p:grpSp>
          <p:nvGrpSpPr>
            <p:cNvPr id="404" name="组合 28"/>
            <p:cNvGrpSpPr/>
            <p:nvPr/>
          </p:nvGrpSpPr>
          <p:grpSpPr bwMode="auto">
            <a:xfrm rot="-1297381">
              <a:off x="2812108" y="1689084"/>
              <a:ext cx="2415448" cy="3673240"/>
              <a:chOff x="683568" y="1370618"/>
              <a:chExt cx="2589167" cy="3937419"/>
            </a:xfrm>
          </p:grpSpPr>
          <p:sp>
            <p:nvSpPr>
              <p:cNvPr id="408" name="五角星 4"/>
              <p:cNvSpPr/>
              <p:nvPr/>
            </p:nvSpPr>
            <p:spPr>
              <a:xfrm>
                <a:off x="684052" y="1367461"/>
                <a:ext cx="2589167" cy="3848938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09" name="五角星 4"/>
              <p:cNvSpPr/>
              <p:nvPr/>
            </p:nvSpPr>
            <p:spPr>
              <a:xfrm>
                <a:off x="816158" y="1509897"/>
                <a:ext cx="2323786" cy="3797891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05" name="Group 27"/>
            <p:cNvGrpSpPr/>
            <p:nvPr/>
          </p:nvGrpSpPr>
          <p:grpSpPr>
            <a:xfrm>
              <a:off x="3576132" y="2766024"/>
              <a:ext cx="350997" cy="511652"/>
              <a:chOff x="3582988" y="3672384"/>
              <a:chExt cx="319088" cy="465138"/>
            </a:xfrm>
            <a:solidFill>
              <a:schemeClr val="accent1"/>
            </a:solidFill>
          </p:grpSpPr>
          <p:sp>
            <p:nvSpPr>
              <p:cNvPr id="406" name="AutoShape 113"/>
              <p:cNvSpPr/>
              <p:nvPr/>
            </p:nvSpPr>
            <p:spPr bwMode="auto">
              <a:xfrm>
                <a:off x="3582988" y="3672384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407" name="AutoShape 114"/>
              <p:cNvSpPr/>
              <p:nvPr/>
            </p:nvSpPr>
            <p:spPr bwMode="auto">
              <a:xfrm>
                <a:off x="3655219" y="378004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410" name="Group 19"/>
          <p:cNvGrpSpPr/>
          <p:nvPr/>
        </p:nvGrpSpPr>
        <p:grpSpPr bwMode="auto">
          <a:xfrm>
            <a:off x="11080279" y="5870546"/>
            <a:ext cx="1010290" cy="1496521"/>
            <a:chOff x="6947269" y="1807279"/>
            <a:chExt cx="2415448" cy="3673239"/>
          </a:xfrm>
        </p:grpSpPr>
        <p:grpSp>
          <p:nvGrpSpPr>
            <p:cNvPr id="411" name="组合 25"/>
            <p:cNvGrpSpPr/>
            <p:nvPr/>
          </p:nvGrpSpPr>
          <p:grpSpPr bwMode="auto">
            <a:xfrm rot="1292006">
              <a:off x="6947269" y="1807279"/>
              <a:ext cx="2415448" cy="3673239"/>
              <a:chOff x="683568" y="1370619"/>
              <a:chExt cx="2589167" cy="3937418"/>
            </a:xfrm>
          </p:grpSpPr>
          <p:sp>
            <p:nvSpPr>
              <p:cNvPr id="415" name="五角星 4"/>
              <p:cNvSpPr/>
              <p:nvPr/>
            </p:nvSpPr>
            <p:spPr>
              <a:xfrm>
                <a:off x="679993" y="1368710"/>
                <a:ext cx="2589167" cy="3848937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6" name="五角星 4"/>
              <p:cNvSpPr/>
              <p:nvPr/>
            </p:nvSpPr>
            <p:spPr>
              <a:xfrm>
                <a:off x="814043" y="1508940"/>
                <a:ext cx="2323786" cy="3797890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2" name="Group 24"/>
            <p:cNvGrpSpPr/>
            <p:nvPr/>
          </p:nvGrpSpPr>
          <p:grpSpPr>
            <a:xfrm>
              <a:off x="8159297" y="2871236"/>
              <a:ext cx="464344" cy="464344"/>
              <a:chOff x="8216107" y="1901809"/>
              <a:chExt cx="464344" cy="464344"/>
            </a:xfrm>
            <a:solidFill>
              <a:schemeClr val="accent2"/>
            </a:solidFill>
          </p:grpSpPr>
          <p:sp>
            <p:nvSpPr>
              <p:cNvPr id="413" name="AutoShape 81"/>
              <p:cNvSpPr/>
              <p:nvPr/>
            </p:nvSpPr>
            <p:spPr bwMode="auto">
              <a:xfrm>
                <a:off x="8216107" y="19018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14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558" name="标题 1"/>
          <p:cNvSpPr>
            <a:spLocks noGrp="1"/>
          </p:cNvSpPr>
          <p:nvPr>
            <p:ph type="title"/>
          </p:nvPr>
        </p:nvSpPr>
        <p:spPr>
          <a:xfrm>
            <a:off x="870252" y="-24005"/>
            <a:ext cx="10515600" cy="132556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-43513" y="-268233"/>
            <a:ext cx="12344400" cy="1459232"/>
            <a:chOff x="-44148" y="-268233"/>
            <a:chExt cx="12344400" cy="1459232"/>
          </a:xfrm>
        </p:grpSpPr>
        <p:sp>
          <p:nvSpPr>
            <p:cNvPr id="417" name="矩形 416"/>
            <p:cNvSpPr/>
            <p:nvPr userDrawn="1"/>
          </p:nvSpPr>
          <p:spPr>
            <a:xfrm>
              <a:off x="-44148" y="-268233"/>
              <a:ext cx="12344400" cy="14592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4194" y="-192784"/>
              <a:ext cx="1169580" cy="1383782"/>
              <a:chOff x="264547" y="-112426"/>
              <a:chExt cx="1195953" cy="1496207"/>
            </a:xfrm>
          </p:grpSpPr>
          <p:grpSp>
            <p:nvGrpSpPr>
              <p:cNvPr id="418" name="Group 3"/>
              <p:cNvGrpSpPr/>
              <p:nvPr/>
            </p:nvGrpSpPr>
            <p:grpSpPr bwMode="auto">
              <a:xfrm>
                <a:off x="264547" y="-112426"/>
                <a:ext cx="1195953" cy="1496207"/>
                <a:chOff x="3988436" y="1783488"/>
                <a:chExt cx="4215127" cy="5085233"/>
              </a:xfrm>
              <a:solidFill>
                <a:schemeClr val="bg1"/>
              </a:solidFill>
            </p:grpSpPr>
            <p:sp>
              <p:nvSpPr>
                <p:cNvPr id="419" name="Freeform 1208"/>
                <p:cNvSpPr/>
                <p:nvPr/>
              </p:nvSpPr>
              <p:spPr bwMode="auto">
                <a:xfrm>
                  <a:off x="3988436" y="1783488"/>
                  <a:ext cx="4215127" cy="5085233"/>
                </a:xfrm>
                <a:custGeom>
                  <a:avLst/>
                  <a:gdLst>
                    <a:gd name="T0" fmla="*/ 37 w 1982"/>
                    <a:gd name="T1" fmla="*/ 1328 h 2392"/>
                    <a:gd name="T2" fmla="*/ 188 w 1982"/>
                    <a:gd name="T3" fmla="*/ 1024 h 2392"/>
                    <a:gd name="T4" fmla="*/ 224 w 1982"/>
                    <a:gd name="T5" fmla="*/ 548 h 2392"/>
                    <a:gd name="T6" fmla="*/ 199 w 1982"/>
                    <a:gd name="T7" fmla="*/ 344 h 2392"/>
                    <a:gd name="T8" fmla="*/ 1706 w 1982"/>
                    <a:gd name="T9" fmla="*/ 394 h 2392"/>
                    <a:gd name="T10" fmla="*/ 1570 w 1982"/>
                    <a:gd name="T11" fmla="*/ 1495 h 2392"/>
                    <a:gd name="T12" fmla="*/ 1627 w 1982"/>
                    <a:gd name="T13" fmla="*/ 2392 h 2392"/>
                    <a:gd name="T14" fmla="*/ 689 w 1982"/>
                    <a:gd name="T15" fmla="*/ 2392 h 2392"/>
                    <a:gd name="T16" fmla="*/ 585 w 1982"/>
                    <a:gd name="T17" fmla="*/ 1964 h 2392"/>
                    <a:gd name="T18" fmla="*/ 322 w 1982"/>
                    <a:gd name="T19" fmla="*/ 1936 h 2392"/>
                    <a:gd name="T20" fmla="*/ 203 w 1982"/>
                    <a:gd name="T21" fmla="*/ 1875 h 2392"/>
                    <a:gd name="T22" fmla="*/ 204 w 1982"/>
                    <a:gd name="T23" fmla="*/ 1723 h 2392"/>
                    <a:gd name="T24" fmla="*/ 146 w 1982"/>
                    <a:gd name="T25" fmla="*/ 1671 h 2392"/>
                    <a:gd name="T26" fmla="*/ 176 w 1982"/>
                    <a:gd name="T27" fmla="*/ 1633 h 2392"/>
                    <a:gd name="T28" fmla="*/ 134 w 1982"/>
                    <a:gd name="T29" fmla="*/ 1595 h 2392"/>
                    <a:gd name="T30" fmla="*/ 140 w 1982"/>
                    <a:gd name="T31" fmla="*/ 1453 h 2392"/>
                    <a:gd name="T32" fmla="*/ 37 w 1982"/>
                    <a:gd name="T33" fmla="*/ 1328 h 2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82" h="2392">
                      <a:moveTo>
                        <a:pt x="37" y="1328"/>
                      </a:moveTo>
                      <a:cubicBezTo>
                        <a:pt x="64" y="1277"/>
                        <a:pt x="233" y="1218"/>
                        <a:pt x="188" y="1024"/>
                      </a:cubicBezTo>
                      <a:cubicBezTo>
                        <a:pt x="145" y="835"/>
                        <a:pt x="163" y="677"/>
                        <a:pt x="224" y="548"/>
                      </a:cubicBezTo>
                      <a:cubicBezTo>
                        <a:pt x="255" y="483"/>
                        <a:pt x="0" y="528"/>
                        <a:pt x="199" y="344"/>
                      </a:cubicBezTo>
                      <a:cubicBezTo>
                        <a:pt x="564" y="7"/>
                        <a:pt x="1390" y="0"/>
                        <a:pt x="1706" y="394"/>
                      </a:cubicBezTo>
                      <a:cubicBezTo>
                        <a:pt x="1982" y="737"/>
                        <a:pt x="1976" y="1154"/>
                        <a:pt x="1570" y="1495"/>
                      </a:cubicBezTo>
                      <a:cubicBezTo>
                        <a:pt x="1340" y="1688"/>
                        <a:pt x="1573" y="2057"/>
                        <a:pt x="1627" y="2392"/>
                      </a:cubicBezTo>
                      <a:cubicBezTo>
                        <a:pt x="689" y="2392"/>
                        <a:pt x="689" y="2392"/>
                        <a:pt x="689" y="2392"/>
                      </a:cubicBezTo>
                      <a:cubicBezTo>
                        <a:pt x="680" y="2243"/>
                        <a:pt x="643" y="2027"/>
                        <a:pt x="585" y="1964"/>
                      </a:cubicBezTo>
                      <a:cubicBezTo>
                        <a:pt x="525" y="1899"/>
                        <a:pt x="414" y="1940"/>
                        <a:pt x="322" y="1936"/>
                      </a:cubicBezTo>
                      <a:cubicBezTo>
                        <a:pt x="260" y="1933"/>
                        <a:pt x="224" y="1911"/>
                        <a:pt x="203" y="1875"/>
                      </a:cubicBezTo>
                      <a:cubicBezTo>
                        <a:pt x="174" y="1825"/>
                        <a:pt x="192" y="1768"/>
                        <a:pt x="204" y="1723"/>
                      </a:cubicBezTo>
                      <a:cubicBezTo>
                        <a:pt x="199" y="1734"/>
                        <a:pt x="130" y="1728"/>
                        <a:pt x="146" y="1671"/>
                      </a:cubicBezTo>
                      <a:cubicBezTo>
                        <a:pt x="154" y="1644"/>
                        <a:pt x="176" y="1633"/>
                        <a:pt x="176" y="1633"/>
                      </a:cubicBezTo>
                      <a:cubicBezTo>
                        <a:pt x="176" y="1633"/>
                        <a:pt x="141" y="1630"/>
                        <a:pt x="134" y="1595"/>
                      </a:cubicBezTo>
                      <a:cubicBezTo>
                        <a:pt x="125" y="1551"/>
                        <a:pt x="211" y="1475"/>
                        <a:pt x="140" y="1453"/>
                      </a:cubicBezTo>
                      <a:cubicBezTo>
                        <a:pt x="93" y="1438"/>
                        <a:pt x="6" y="1386"/>
                        <a:pt x="37" y="1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0" name="Freeform 1214"/>
                <p:cNvSpPr/>
                <p:nvPr/>
              </p:nvSpPr>
              <p:spPr bwMode="auto">
                <a:xfrm>
                  <a:off x="7172141" y="3128144"/>
                  <a:ext cx="62687" cy="70210"/>
                </a:xfrm>
                <a:custGeom>
                  <a:avLst/>
                  <a:gdLst>
                    <a:gd name="T0" fmla="*/ 96057388 w 30"/>
                    <a:gd name="T1" fmla="*/ 0 h 33"/>
                    <a:gd name="T2" fmla="*/ 0 w 30"/>
                    <a:gd name="T3" fmla="*/ 131271397 h 33"/>
                    <a:gd name="T4" fmla="*/ 100424581 w 30"/>
                    <a:gd name="T5" fmla="*/ 108638256 h 33"/>
                    <a:gd name="T6" fmla="*/ 96057388 w 30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3"/>
                    <a:gd name="T14" fmla="*/ 30 w 30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3">
                      <a:moveTo>
                        <a:pt x="22" y="0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8" y="33"/>
                        <a:pt x="18" y="31"/>
                        <a:pt x="23" y="24"/>
                      </a:cubicBezTo>
                      <a:cubicBezTo>
                        <a:pt x="30" y="17"/>
                        <a:pt x="29" y="6"/>
                        <a:pt x="2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1" name="Freeform 1215"/>
                <p:cNvSpPr/>
                <p:nvPr/>
              </p:nvSpPr>
              <p:spPr bwMode="auto">
                <a:xfrm>
                  <a:off x="7147066" y="3113098"/>
                  <a:ext cx="62687" cy="70210"/>
                </a:xfrm>
                <a:custGeom>
                  <a:avLst/>
                  <a:gdLst>
                    <a:gd name="T0" fmla="*/ 28036221 w 29"/>
                    <a:gd name="T1" fmla="*/ 36213467 h 33"/>
                    <a:gd name="T2" fmla="*/ 37380914 w 29"/>
                    <a:gd name="T3" fmla="*/ 149377091 h 33"/>
                    <a:gd name="T4" fmla="*/ 135505514 w 29"/>
                    <a:gd name="T5" fmla="*/ 18105670 h 33"/>
                    <a:gd name="T6" fmla="*/ 28036221 w 29"/>
                    <a:gd name="T7" fmla="*/ 36213467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33"/>
                    <a:gd name="T14" fmla="*/ 29 w 29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33">
                      <a:moveTo>
                        <a:pt x="6" y="8"/>
                      </a:moveTo>
                      <a:cubicBezTo>
                        <a:pt x="0" y="16"/>
                        <a:pt x="1" y="27"/>
                        <a:pt x="8" y="33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2" y="0"/>
                        <a:pt x="12" y="1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2" name="Freeform 1216"/>
                <p:cNvSpPr>
                  <a:spLocks noEditPoints="1"/>
                </p:cNvSpPr>
                <p:nvPr/>
              </p:nvSpPr>
              <p:spPr bwMode="auto">
                <a:xfrm>
                  <a:off x="7066825" y="3030350"/>
                  <a:ext cx="248244" cy="248243"/>
                </a:xfrm>
                <a:custGeom>
                  <a:avLst/>
                  <a:gdLst>
                    <a:gd name="T0" fmla="*/ 261103886 w 117"/>
                    <a:gd name="T1" fmla="*/ 0 h 117"/>
                    <a:gd name="T2" fmla="*/ 0 w 117"/>
                    <a:gd name="T3" fmla="*/ 265603033 h 117"/>
                    <a:gd name="T4" fmla="*/ 261103886 w 117"/>
                    <a:gd name="T5" fmla="*/ 526705867 h 117"/>
                    <a:gd name="T6" fmla="*/ 526710111 w 117"/>
                    <a:gd name="T7" fmla="*/ 265603033 h 117"/>
                    <a:gd name="T8" fmla="*/ 261103886 w 117"/>
                    <a:gd name="T9" fmla="*/ 0 h 117"/>
                    <a:gd name="T10" fmla="*/ 261103886 w 117"/>
                    <a:gd name="T11" fmla="*/ 396155544 h 117"/>
                    <a:gd name="T12" fmla="*/ 130553004 w 117"/>
                    <a:gd name="T13" fmla="*/ 265603033 h 117"/>
                    <a:gd name="T14" fmla="*/ 261103886 w 117"/>
                    <a:gd name="T15" fmla="*/ 135052677 h 117"/>
                    <a:gd name="T16" fmla="*/ 391656923 w 117"/>
                    <a:gd name="T17" fmla="*/ 265603033 h 117"/>
                    <a:gd name="T18" fmla="*/ 261103886 w 117"/>
                    <a:gd name="T19" fmla="*/ 396155544 h 11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7"/>
                    <a:gd name="T31" fmla="*/ 0 h 117"/>
                    <a:gd name="T32" fmla="*/ 117 w 117"/>
                    <a:gd name="T33" fmla="*/ 117 h 11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7" h="117">
                      <a:moveTo>
                        <a:pt x="58" y="0"/>
                      </a:moveTo>
                      <a:cubicBezTo>
                        <a:pt x="26" y="0"/>
                        <a:pt x="0" y="27"/>
                        <a:pt x="0" y="59"/>
                      </a:cubicBezTo>
                      <a:cubicBezTo>
                        <a:pt x="0" y="91"/>
                        <a:pt x="26" y="117"/>
                        <a:pt x="58" y="117"/>
                      </a:cubicBezTo>
                      <a:cubicBezTo>
                        <a:pt x="91" y="117"/>
                        <a:pt x="117" y="91"/>
                        <a:pt x="117" y="59"/>
                      </a:cubicBezTo>
                      <a:cubicBezTo>
                        <a:pt x="117" y="27"/>
                        <a:pt x="91" y="0"/>
                        <a:pt x="58" y="0"/>
                      </a:cubicBezTo>
                      <a:close/>
                      <a:moveTo>
                        <a:pt x="58" y="88"/>
                      </a:moveTo>
                      <a:cubicBezTo>
                        <a:pt x="42" y="88"/>
                        <a:pt x="29" y="75"/>
                        <a:pt x="29" y="59"/>
                      </a:cubicBezTo>
                      <a:cubicBezTo>
                        <a:pt x="29" y="43"/>
                        <a:pt x="42" y="30"/>
                        <a:pt x="58" y="30"/>
                      </a:cubicBezTo>
                      <a:cubicBezTo>
                        <a:pt x="74" y="30"/>
                        <a:pt x="87" y="43"/>
                        <a:pt x="87" y="59"/>
                      </a:cubicBezTo>
                      <a:cubicBezTo>
                        <a:pt x="87" y="75"/>
                        <a:pt x="74" y="88"/>
                        <a:pt x="58" y="8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3" name="Freeform 1217"/>
                <p:cNvSpPr>
                  <a:spLocks noEditPoints="1"/>
                </p:cNvSpPr>
                <p:nvPr/>
              </p:nvSpPr>
              <p:spPr bwMode="auto">
                <a:xfrm>
                  <a:off x="6770939" y="2736971"/>
                  <a:ext cx="840016" cy="837509"/>
                </a:xfrm>
                <a:custGeom>
                  <a:avLst/>
                  <a:gdLst>
                    <a:gd name="T0" fmla="*/ 1777352621 w 395"/>
                    <a:gd name="T1" fmla="*/ 863019012 h 394"/>
                    <a:gd name="T2" fmla="*/ 1741172399 w 395"/>
                    <a:gd name="T3" fmla="*/ 750057364 h 394"/>
                    <a:gd name="T4" fmla="*/ 1723081224 w 395"/>
                    <a:gd name="T5" fmla="*/ 668725487 h 394"/>
                    <a:gd name="T6" fmla="*/ 1709513375 w 395"/>
                    <a:gd name="T7" fmla="*/ 555765831 h 394"/>
                    <a:gd name="T8" fmla="*/ 1546703438 w 395"/>
                    <a:gd name="T9" fmla="*/ 542210519 h 394"/>
                    <a:gd name="T10" fmla="*/ 1614540557 w 395"/>
                    <a:gd name="T11" fmla="*/ 361474432 h 394"/>
                    <a:gd name="T12" fmla="*/ 1424594922 w 395"/>
                    <a:gd name="T13" fmla="*/ 375029745 h 394"/>
                    <a:gd name="T14" fmla="*/ 1465298470 w 395"/>
                    <a:gd name="T15" fmla="*/ 212365925 h 394"/>
                    <a:gd name="T16" fmla="*/ 1356757803 w 395"/>
                    <a:gd name="T17" fmla="*/ 162663820 h 394"/>
                    <a:gd name="T18" fmla="*/ 1288918557 w 395"/>
                    <a:gd name="T19" fmla="*/ 126514869 h 394"/>
                    <a:gd name="T20" fmla="*/ 1189424541 w 395"/>
                    <a:gd name="T21" fmla="*/ 54221268 h 394"/>
                    <a:gd name="T22" fmla="*/ 1071839084 w 395"/>
                    <a:gd name="T23" fmla="*/ 167180840 h 394"/>
                    <a:gd name="T24" fmla="*/ 985910791 w 395"/>
                    <a:gd name="T25" fmla="*/ 0 h 394"/>
                    <a:gd name="T26" fmla="*/ 890937973 w 395"/>
                    <a:gd name="T27" fmla="*/ 149108507 h 394"/>
                    <a:gd name="T28" fmla="*/ 800486354 w 395"/>
                    <a:gd name="T29" fmla="*/ 0 h 394"/>
                    <a:gd name="T30" fmla="*/ 714558060 w 395"/>
                    <a:gd name="T31" fmla="*/ 167180840 h 394"/>
                    <a:gd name="T32" fmla="*/ 592451671 w 395"/>
                    <a:gd name="T33" fmla="*/ 54221268 h 394"/>
                    <a:gd name="T34" fmla="*/ 497478721 w 395"/>
                    <a:gd name="T35" fmla="*/ 126514869 h 394"/>
                    <a:gd name="T36" fmla="*/ 429639475 w 395"/>
                    <a:gd name="T37" fmla="*/ 162663820 h 394"/>
                    <a:gd name="T38" fmla="*/ 321098808 w 395"/>
                    <a:gd name="T39" fmla="*/ 212365925 h 394"/>
                    <a:gd name="T40" fmla="*/ 361802355 w 395"/>
                    <a:gd name="T41" fmla="*/ 375029745 h 394"/>
                    <a:gd name="T42" fmla="*/ 171856654 w 395"/>
                    <a:gd name="T43" fmla="*/ 361474432 h 394"/>
                    <a:gd name="T44" fmla="*/ 239693773 w 395"/>
                    <a:gd name="T45" fmla="*/ 542210519 h 394"/>
                    <a:gd name="T46" fmla="*/ 72360478 w 395"/>
                    <a:gd name="T47" fmla="*/ 555765831 h 394"/>
                    <a:gd name="T48" fmla="*/ 63315937 w 395"/>
                    <a:gd name="T49" fmla="*/ 668725487 h 394"/>
                    <a:gd name="T50" fmla="*/ 45224763 w 395"/>
                    <a:gd name="T51" fmla="*/ 750057364 h 394"/>
                    <a:gd name="T52" fmla="*/ 9044528 w 395"/>
                    <a:gd name="T53" fmla="*/ 863019012 h 394"/>
                    <a:gd name="T54" fmla="*/ 153765479 w 395"/>
                    <a:gd name="T55" fmla="*/ 939831743 h 394"/>
                    <a:gd name="T56" fmla="*/ 18089056 w 395"/>
                    <a:gd name="T57" fmla="*/ 1075382745 h 394"/>
                    <a:gd name="T58" fmla="*/ 194469027 w 395"/>
                    <a:gd name="T59" fmla="*/ 1143159575 h 394"/>
                    <a:gd name="T60" fmla="*/ 94972851 w 395"/>
                    <a:gd name="T61" fmla="*/ 1274193556 h 394"/>
                    <a:gd name="T62" fmla="*/ 176377852 w 395"/>
                    <a:gd name="T63" fmla="*/ 1360044579 h 394"/>
                    <a:gd name="T64" fmla="*/ 221604725 w 395"/>
                    <a:gd name="T65" fmla="*/ 1427821143 h 394"/>
                    <a:gd name="T66" fmla="*/ 280397387 w 395"/>
                    <a:gd name="T67" fmla="*/ 1527225353 h 394"/>
                    <a:gd name="T68" fmla="*/ 438683999 w 395"/>
                    <a:gd name="T69" fmla="*/ 1473004102 h 394"/>
                    <a:gd name="T70" fmla="*/ 447730649 w 395"/>
                    <a:gd name="T71" fmla="*/ 1662778481 h 394"/>
                    <a:gd name="T72" fmla="*/ 615064044 w 395"/>
                    <a:gd name="T73" fmla="*/ 1576927458 h 394"/>
                    <a:gd name="T74" fmla="*/ 646720941 w 395"/>
                    <a:gd name="T75" fmla="*/ 1739591212 h 394"/>
                    <a:gd name="T76" fmla="*/ 764306132 w 395"/>
                    <a:gd name="T77" fmla="*/ 1739591212 h 394"/>
                    <a:gd name="T78" fmla="*/ 841189902 w 395"/>
                    <a:gd name="T79" fmla="*/ 1748627378 h 394"/>
                    <a:gd name="T80" fmla="*/ 940686045 w 395"/>
                    <a:gd name="T81" fmla="*/ 1748627378 h 394"/>
                    <a:gd name="T82" fmla="*/ 1022091013 w 395"/>
                    <a:gd name="T83" fmla="*/ 1739591212 h 394"/>
                    <a:gd name="T84" fmla="*/ 1139676469 w 395"/>
                    <a:gd name="T85" fmla="*/ 1739591212 h 394"/>
                    <a:gd name="T86" fmla="*/ 1171333366 w 395"/>
                    <a:gd name="T87" fmla="*/ 1576927458 h 394"/>
                    <a:gd name="T88" fmla="*/ 1338666629 w 395"/>
                    <a:gd name="T89" fmla="*/ 1662778481 h 394"/>
                    <a:gd name="T90" fmla="*/ 1347713279 w 395"/>
                    <a:gd name="T91" fmla="*/ 1473004102 h 394"/>
                    <a:gd name="T92" fmla="*/ 1501478692 w 395"/>
                    <a:gd name="T93" fmla="*/ 1527225353 h 394"/>
                    <a:gd name="T94" fmla="*/ 1564792486 w 395"/>
                    <a:gd name="T95" fmla="*/ 1427821143 h 394"/>
                    <a:gd name="T96" fmla="*/ 1610019359 w 395"/>
                    <a:gd name="T97" fmla="*/ 1360044579 h 394"/>
                    <a:gd name="T98" fmla="*/ 1686901002 w 395"/>
                    <a:gd name="T99" fmla="*/ 1274193556 h 394"/>
                    <a:gd name="T100" fmla="*/ 1587406986 w 395"/>
                    <a:gd name="T101" fmla="*/ 1143159575 h 394"/>
                    <a:gd name="T102" fmla="*/ 1768308097 w 395"/>
                    <a:gd name="T103" fmla="*/ 1075382745 h 394"/>
                    <a:gd name="T104" fmla="*/ 1632631732 w 395"/>
                    <a:gd name="T105" fmla="*/ 939831743 h 394"/>
                    <a:gd name="T106" fmla="*/ 890937973 w 395"/>
                    <a:gd name="T107" fmla="*/ 298214889 h 39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395"/>
                    <a:gd name="T163" fmla="*/ 0 h 394"/>
                    <a:gd name="T164" fmla="*/ 395 w 395"/>
                    <a:gd name="T165" fmla="*/ 394 h 394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395" h="394">
                      <a:moveTo>
                        <a:pt x="387" y="206"/>
                      </a:moveTo>
                      <a:cubicBezTo>
                        <a:pt x="389" y="206"/>
                        <a:pt x="391" y="204"/>
                        <a:pt x="393" y="203"/>
                      </a:cubicBezTo>
                      <a:cubicBezTo>
                        <a:pt x="394" y="201"/>
                        <a:pt x="395" y="199"/>
                        <a:pt x="395" y="197"/>
                      </a:cubicBezTo>
                      <a:cubicBezTo>
                        <a:pt x="395" y="195"/>
                        <a:pt x="394" y="193"/>
                        <a:pt x="393" y="191"/>
                      </a:cubicBezTo>
                      <a:cubicBezTo>
                        <a:pt x="391" y="189"/>
                        <a:pt x="389" y="188"/>
                        <a:pt x="387" y="188"/>
                      </a:cubicBezTo>
                      <a:cubicBezTo>
                        <a:pt x="385" y="188"/>
                        <a:pt x="372" y="186"/>
                        <a:pt x="361" y="185"/>
                      </a:cubicBezTo>
                      <a:cubicBezTo>
                        <a:pt x="361" y="182"/>
                        <a:pt x="360" y="178"/>
                        <a:pt x="360" y="174"/>
                      </a:cubicBezTo>
                      <a:cubicBezTo>
                        <a:pt x="370" y="171"/>
                        <a:pt x="382" y="167"/>
                        <a:pt x="385" y="166"/>
                      </a:cubicBezTo>
                      <a:cubicBezTo>
                        <a:pt x="387" y="165"/>
                        <a:pt x="389" y="164"/>
                        <a:pt x="390" y="162"/>
                      </a:cubicBezTo>
                      <a:cubicBezTo>
                        <a:pt x="391" y="160"/>
                        <a:pt x="391" y="158"/>
                        <a:pt x="391" y="156"/>
                      </a:cubicBezTo>
                      <a:cubicBezTo>
                        <a:pt x="390" y="153"/>
                        <a:pt x="389" y="152"/>
                        <a:pt x="387" y="150"/>
                      </a:cubicBezTo>
                      <a:cubicBezTo>
                        <a:pt x="386" y="149"/>
                        <a:pt x="383" y="148"/>
                        <a:pt x="381" y="148"/>
                      </a:cubicBezTo>
                      <a:cubicBezTo>
                        <a:pt x="379" y="149"/>
                        <a:pt x="366" y="150"/>
                        <a:pt x="355" y="152"/>
                      </a:cubicBezTo>
                      <a:cubicBezTo>
                        <a:pt x="354" y="148"/>
                        <a:pt x="353" y="144"/>
                        <a:pt x="351" y="141"/>
                      </a:cubicBezTo>
                      <a:cubicBezTo>
                        <a:pt x="361" y="135"/>
                        <a:pt x="372" y="129"/>
                        <a:pt x="374" y="128"/>
                      </a:cubicBezTo>
                      <a:cubicBezTo>
                        <a:pt x="376" y="126"/>
                        <a:pt x="378" y="125"/>
                        <a:pt x="378" y="123"/>
                      </a:cubicBezTo>
                      <a:cubicBezTo>
                        <a:pt x="379" y="121"/>
                        <a:pt x="379" y="118"/>
                        <a:pt x="378" y="116"/>
                      </a:cubicBezTo>
                      <a:cubicBezTo>
                        <a:pt x="377" y="114"/>
                        <a:pt x="375" y="113"/>
                        <a:pt x="373" y="112"/>
                      </a:cubicBezTo>
                      <a:cubicBezTo>
                        <a:pt x="372" y="111"/>
                        <a:pt x="369" y="111"/>
                        <a:pt x="367" y="111"/>
                      </a:cubicBezTo>
                      <a:cubicBezTo>
                        <a:pt x="365" y="112"/>
                        <a:pt x="353" y="116"/>
                        <a:pt x="342" y="120"/>
                      </a:cubicBezTo>
                      <a:cubicBezTo>
                        <a:pt x="340" y="116"/>
                        <a:pt x="338" y="113"/>
                        <a:pt x="336" y="110"/>
                      </a:cubicBezTo>
                      <a:cubicBezTo>
                        <a:pt x="345" y="102"/>
                        <a:pt x="354" y="94"/>
                        <a:pt x="356" y="92"/>
                      </a:cubicBezTo>
                      <a:cubicBezTo>
                        <a:pt x="358" y="91"/>
                        <a:pt x="359" y="89"/>
                        <a:pt x="359" y="87"/>
                      </a:cubicBezTo>
                      <a:cubicBezTo>
                        <a:pt x="359" y="84"/>
                        <a:pt x="359" y="82"/>
                        <a:pt x="357" y="80"/>
                      </a:cubicBezTo>
                      <a:cubicBezTo>
                        <a:pt x="356" y="79"/>
                        <a:pt x="354" y="77"/>
                        <a:pt x="352" y="77"/>
                      </a:cubicBezTo>
                      <a:cubicBezTo>
                        <a:pt x="350" y="76"/>
                        <a:pt x="348" y="77"/>
                        <a:pt x="346" y="78"/>
                      </a:cubicBezTo>
                      <a:cubicBezTo>
                        <a:pt x="343" y="79"/>
                        <a:pt x="333" y="85"/>
                        <a:pt x="323" y="91"/>
                      </a:cubicBezTo>
                      <a:cubicBezTo>
                        <a:pt x="320" y="88"/>
                        <a:pt x="318" y="85"/>
                        <a:pt x="315" y="83"/>
                      </a:cubicBezTo>
                      <a:cubicBezTo>
                        <a:pt x="322" y="74"/>
                        <a:pt x="329" y="63"/>
                        <a:pt x="331" y="61"/>
                      </a:cubicBezTo>
                      <a:cubicBezTo>
                        <a:pt x="332" y="60"/>
                        <a:pt x="333" y="57"/>
                        <a:pt x="332" y="55"/>
                      </a:cubicBezTo>
                      <a:cubicBezTo>
                        <a:pt x="332" y="53"/>
                        <a:pt x="331" y="51"/>
                        <a:pt x="330" y="50"/>
                      </a:cubicBezTo>
                      <a:cubicBezTo>
                        <a:pt x="328" y="48"/>
                        <a:pt x="326" y="47"/>
                        <a:pt x="324" y="47"/>
                      </a:cubicBezTo>
                      <a:cubicBezTo>
                        <a:pt x="322" y="47"/>
                        <a:pt x="319" y="48"/>
                        <a:pt x="318" y="49"/>
                      </a:cubicBezTo>
                      <a:cubicBezTo>
                        <a:pt x="316" y="51"/>
                        <a:pt x="307" y="60"/>
                        <a:pt x="298" y="67"/>
                      </a:cubicBezTo>
                      <a:cubicBezTo>
                        <a:pt x="295" y="65"/>
                        <a:pt x="292" y="63"/>
                        <a:pt x="289" y="61"/>
                      </a:cubicBezTo>
                      <a:cubicBezTo>
                        <a:pt x="294" y="50"/>
                        <a:pt x="299" y="39"/>
                        <a:pt x="300" y="36"/>
                      </a:cubicBezTo>
                      <a:cubicBezTo>
                        <a:pt x="301" y="34"/>
                        <a:pt x="301" y="32"/>
                        <a:pt x="300" y="30"/>
                      </a:cubicBezTo>
                      <a:cubicBezTo>
                        <a:pt x="299" y="28"/>
                        <a:pt x="298" y="26"/>
                        <a:pt x="296" y="25"/>
                      </a:cubicBezTo>
                      <a:cubicBezTo>
                        <a:pt x="294" y="24"/>
                        <a:pt x="292" y="24"/>
                        <a:pt x="290" y="24"/>
                      </a:cubicBezTo>
                      <a:cubicBezTo>
                        <a:pt x="288" y="25"/>
                        <a:pt x="286" y="26"/>
                        <a:pt x="285" y="28"/>
                      </a:cubicBezTo>
                      <a:cubicBezTo>
                        <a:pt x="283" y="30"/>
                        <a:pt x="276" y="40"/>
                        <a:pt x="269" y="49"/>
                      </a:cubicBezTo>
                      <a:cubicBezTo>
                        <a:pt x="266" y="47"/>
                        <a:pt x="262" y="46"/>
                        <a:pt x="259" y="44"/>
                      </a:cubicBezTo>
                      <a:cubicBezTo>
                        <a:pt x="261" y="33"/>
                        <a:pt x="264" y="21"/>
                        <a:pt x="265" y="19"/>
                      </a:cubicBezTo>
                      <a:cubicBezTo>
                        <a:pt x="265" y="16"/>
                        <a:pt x="264" y="14"/>
                        <a:pt x="263" y="12"/>
                      </a:cubicBezTo>
                      <a:cubicBezTo>
                        <a:pt x="262" y="11"/>
                        <a:pt x="261" y="9"/>
                        <a:pt x="258" y="8"/>
                      </a:cubicBezTo>
                      <a:cubicBezTo>
                        <a:pt x="256" y="8"/>
                        <a:pt x="254" y="8"/>
                        <a:pt x="252" y="9"/>
                      </a:cubicBezTo>
                      <a:cubicBezTo>
                        <a:pt x="250" y="9"/>
                        <a:pt x="248" y="11"/>
                        <a:pt x="248" y="13"/>
                      </a:cubicBezTo>
                      <a:cubicBezTo>
                        <a:pt x="247" y="15"/>
                        <a:pt x="242" y="27"/>
                        <a:pt x="237" y="37"/>
                      </a:cubicBezTo>
                      <a:cubicBezTo>
                        <a:pt x="233" y="36"/>
                        <a:pt x="230" y="36"/>
                        <a:pt x="226" y="35"/>
                      </a:cubicBezTo>
                      <a:cubicBezTo>
                        <a:pt x="226" y="24"/>
                        <a:pt x="226" y="11"/>
                        <a:pt x="226" y="8"/>
                      </a:cubicBezTo>
                      <a:cubicBezTo>
                        <a:pt x="226" y="6"/>
                        <a:pt x="225" y="4"/>
                        <a:pt x="224" y="3"/>
                      </a:cubicBezTo>
                      <a:cubicBezTo>
                        <a:pt x="222" y="1"/>
                        <a:pt x="220" y="0"/>
                        <a:pt x="218" y="0"/>
                      </a:cubicBezTo>
                      <a:cubicBezTo>
                        <a:pt x="216" y="0"/>
                        <a:pt x="214" y="0"/>
                        <a:pt x="212" y="1"/>
                      </a:cubicBezTo>
                      <a:cubicBezTo>
                        <a:pt x="210" y="3"/>
                        <a:pt x="209" y="4"/>
                        <a:pt x="208" y="7"/>
                      </a:cubicBezTo>
                      <a:cubicBezTo>
                        <a:pt x="208" y="9"/>
                        <a:pt x="205" y="22"/>
                        <a:pt x="203" y="33"/>
                      </a:cubicBezTo>
                      <a:cubicBezTo>
                        <a:pt x="201" y="33"/>
                        <a:pt x="199" y="33"/>
                        <a:pt x="197" y="33"/>
                      </a:cubicBezTo>
                      <a:cubicBezTo>
                        <a:pt x="195" y="33"/>
                        <a:pt x="194" y="33"/>
                        <a:pt x="192" y="33"/>
                      </a:cubicBezTo>
                      <a:cubicBezTo>
                        <a:pt x="189" y="22"/>
                        <a:pt x="187" y="9"/>
                        <a:pt x="186" y="7"/>
                      </a:cubicBezTo>
                      <a:cubicBezTo>
                        <a:pt x="186" y="4"/>
                        <a:pt x="185" y="3"/>
                        <a:pt x="183" y="1"/>
                      </a:cubicBezTo>
                      <a:cubicBezTo>
                        <a:pt x="181" y="0"/>
                        <a:pt x="179" y="0"/>
                        <a:pt x="177" y="0"/>
                      </a:cubicBezTo>
                      <a:cubicBezTo>
                        <a:pt x="174" y="0"/>
                        <a:pt x="173" y="1"/>
                        <a:pt x="171" y="3"/>
                      </a:cubicBezTo>
                      <a:cubicBezTo>
                        <a:pt x="170" y="4"/>
                        <a:pt x="169" y="6"/>
                        <a:pt x="169" y="8"/>
                      </a:cubicBezTo>
                      <a:cubicBezTo>
                        <a:pt x="169" y="11"/>
                        <a:pt x="169" y="24"/>
                        <a:pt x="169" y="35"/>
                      </a:cubicBezTo>
                      <a:cubicBezTo>
                        <a:pt x="165" y="36"/>
                        <a:pt x="161" y="36"/>
                        <a:pt x="158" y="37"/>
                      </a:cubicBezTo>
                      <a:cubicBezTo>
                        <a:pt x="153" y="27"/>
                        <a:pt x="148" y="15"/>
                        <a:pt x="147" y="13"/>
                      </a:cubicBezTo>
                      <a:cubicBezTo>
                        <a:pt x="146" y="11"/>
                        <a:pt x="145" y="9"/>
                        <a:pt x="143" y="9"/>
                      </a:cubicBezTo>
                      <a:cubicBezTo>
                        <a:pt x="141" y="8"/>
                        <a:pt x="138" y="8"/>
                        <a:pt x="136" y="8"/>
                      </a:cubicBezTo>
                      <a:cubicBezTo>
                        <a:pt x="134" y="9"/>
                        <a:pt x="132" y="11"/>
                        <a:pt x="131" y="12"/>
                      </a:cubicBezTo>
                      <a:cubicBezTo>
                        <a:pt x="130" y="14"/>
                        <a:pt x="130" y="16"/>
                        <a:pt x="130" y="19"/>
                      </a:cubicBezTo>
                      <a:cubicBezTo>
                        <a:pt x="131" y="21"/>
                        <a:pt x="134" y="33"/>
                        <a:pt x="136" y="44"/>
                      </a:cubicBezTo>
                      <a:cubicBezTo>
                        <a:pt x="132" y="46"/>
                        <a:pt x="129" y="47"/>
                        <a:pt x="126" y="49"/>
                      </a:cubicBezTo>
                      <a:cubicBezTo>
                        <a:pt x="119" y="40"/>
                        <a:pt x="112" y="30"/>
                        <a:pt x="110" y="28"/>
                      </a:cubicBezTo>
                      <a:cubicBezTo>
                        <a:pt x="109" y="26"/>
                        <a:pt x="107" y="25"/>
                        <a:pt x="105" y="24"/>
                      </a:cubicBezTo>
                      <a:cubicBezTo>
                        <a:pt x="103" y="24"/>
                        <a:pt x="101" y="24"/>
                        <a:pt x="99" y="25"/>
                      </a:cubicBezTo>
                      <a:cubicBezTo>
                        <a:pt x="97" y="26"/>
                        <a:pt x="95" y="28"/>
                        <a:pt x="95" y="30"/>
                      </a:cubicBezTo>
                      <a:cubicBezTo>
                        <a:pt x="94" y="32"/>
                        <a:pt x="94" y="34"/>
                        <a:pt x="95" y="36"/>
                      </a:cubicBezTo>
                      <a:cubicBezTo>
                        <a:pt x="96" y="39"/>
                        <a:pt x="101" y="50"/>
                        <a:pt x="106" y="61"/>
                      </a:cubicBezTo>
                      <a:cubicBezTo>
                        <a:pt x="103" y="63"/>
                        <a:pt x="100" y="65"/>
                        <a:pt x="97" y="67"/>
                      </a:cubicBezTo>
                      <a:cubicBezTo>
                        <a:pt x="88" y="60"/>
                        <a:pt x="79" y="51"/>
                        <a:pt x="77" y="49"/>
                      </a:cubicBezTo>
                      <a:cubicBezTo>
                        <a:pt x="75" y="48"/>
                        <a:pt x="73" y="47"/>
                        <a:pt x="71" y="47"/>
                      </a:cubicBezTo>
                      <a:cubicBezTo>
                        <a:pt x="69" y="47"/>
                        <a:pt x="67" y="48"/>
                        <a:pt x="65" y="50"/>
                      </a:cubicBezTo>
                      <a:cubicBezTo>
                        <a:pt x="64" y="51"/>
                        <a:pt x="63" y="53"/>
                        <a:pt x="62" y="55"/>
                      </a:cubicBezTo>
                      <a:cubicBezTo>
                        <a:pt x="62" y="57"/>
                        <a:pt x="62" y="60"/>
                        <a:pt x="64" y="61"/>
                      </a:cubicBezTo>
                      <a:cubicBezTo>
                        <a:pt x="65" y="63"/>
                        <a:pt x="73" y="74"/>
                        <a:pt x="80" y="83"/>
                      </a:cubicBezTo>
                      <a:cubicBezTo>
                        <a:pt x="77" y="85"/>
                        <a:pt x="74" y="88"/>
                        <a:pt x="72" y="91"/>
                      </a:cubicBezTo>
                      <a:cubicBezTo>
                        <a:pt x="62" y="85"/>
                        <a:pt x="51" y="79"/>
                        <a:pt x="49" y="78"/>
                      </a:cubicBezTo>
                      <a:cubicBezTo>
                        <a:pt x="47" y="77"/>
                        <a:pt x="45" y="76"/>
                        <a:pt x="43" y="77"/>
                      </a:cubicBezTo>
                      <a:cubicBezTo>
                        <a:pt x="41" y="77"/>
                        <a:pt x="39" y="79"/>
                        <a:pt x="38" y="80"/>
                      </a:cubicBezTo>
                      <a:cubicBezTo>
                        <a:pt x="36" y="82"/>
                        <a:pt x="36" y="84"/>
                        <a:pt x="36" y="86"/>
                      </a:cubicBezTo>
                      <a:cubicBezTo>
                        <a:pt x="36" y="89"/>
                        <a:pt x="37" y="91"/>
                        <a:pt x="39" y="92"/>
                      </a:cubicBezTo>
                      <a:cubicBezTo>
                        <a:pt x="40" y="94"/>
                        <a:pt x="50" y="102"/>
                        <a:pt x="58" y="110"/>
                      </a:cubicBezTo>
                      <a:cubicBezTo>
                        <a:pt x="56" y="113"/>
                        <a:pt x="54" y="116"/>
                        <a:pt x="53" y="120"/>
                      </a:cubicBezTo>
                      <a:cubicBezTo>
                        <a:pt x="42" y="116"/>
                        <a:pt x="30" y="112"/>
                        <a:pt x="28" y="111"/>
                      </a:cubicBezTo>
                      <a:cubicBezTo>
                        <a:pt x="25" y="110"/>
                        <a:pt x="23" y="111"/>
                        <a:pt x="21" y="112"/>
                      </a:cubicBezTo>
                      <a:cubicBezTo>
                        <a:pt x="19" y="113"/>
                        <a:pt x="18" y="114"/>
                        <a:pt x="17" y="116"/>
                      </a:cubicBezTo>
                      <a:cubicBezTo>
                        <a:pt x="16" y="118"/>
                        <a:pt x="16" y="121"/>
                        <a:pt x="16" y="123"/>
                      </a:cubicBezTo>
                      <a:cubicBezTo>
                        <a:pt x="17" y="125"/>
                        <a:pt x="18" y="126"/>
                        <a:pt x="20" y="128"/>
                      </a:cubicBezTo>
                      <a:cubicBezTo>
                        <a:pt x="23" y="129"/>
                        <a:pt x="34" y="135"/>
                        <a:pt x="43" y="141"/>
                      </a:cubicBezTo>
                      <a:cubicBezTo>
                        <a:pt x="42" y="144"/>
                        <a:pt x="41" y="148"/>
                        <a:pt x="40" y="152"/>
                      </a:cubicBezTo>
                      <a:cubicBezTo>
                        <a:pt x="29" y="150"/>
                        <a:pt x="16" y="149"/>
                        <a:pt x="14" y="148"/>
                      </a:cubicBezTo>
                      <a:cubicBezTo>
                        <a:pt x="11" y="148"/>
                        <a:pt x="9" y="149"/>
                        <a:pt x="8" y="150"/>
                      </a:cubicBezTo>
                      <a:cubicBezTo>
                        <a:pt x="6" y="152"/>
                        <a:pt x="5" y="153"/>
                        <a:pt x="4" y="156"/>
                      </a:cubicBezTo>
                      <a:cubicBezTo>
                        <a:pt x="4" y="158"/>
                        <a:pt x="4" y="160"/>
                        <a:pt x="5" y="162"/>
                      </a:cubicBezTo>
                      <a:cubicBezTo>
                        <a:pt x="6" y="164"/>
                        <a:pt x="8" y="165"/>
                        <a:pt x="10" y="166"/>
                      </a:cubicBezTo>
                      <a:cubicBezTo>
                        <a:pt x="12" y="167"/>
                        <a:pt x="24" y="171"/>
                        <a:pt x="35" y="174"/>
                      </a:cubicBezTo>
                      <a:cubicBezTo>
                        <a:pt x="35" y="178"/>
                        <a:pt x="34" y="182"/>
                        <a:pt x="34" y="185"/>
                      </a:cubicBezTo>
                      <a:cubicBezTo>
                        <a:pt x="23" y="186"/>
                        <a:pt x="10" y="188"/>
                        <a:pt x="8" y="188"/>
                      </a:cubicBezTo>
                      <a:cubicBezTo>
                        <a:pt x="5" y="188"/>
                        <a:pt x="3" y="189"/>
                        <a:pt x="2" y="191"/>
                      </a:cubicBezTo>
                      <a:cubicBezTo>
                        <a:pt x="1" y="193"/>
                        <a:pt x="0" y="195"/>
                        <a:pt x="0" y="197"/>
                      </a:cubicBezTo>
                      <a:cubicBezTo>
                        <a:pt x="0" y="199"/>
                        <a:pt x="1" y="201"/>
                        <a:pt x="2" y="203"/>
                      </a:cubicBezTo>
                      <a:cubicBezTo>
                        <a:pt x="3" y="204"/>
                        <a:pt x="5" y="206"/>
                        <a:pt x="8" y="206"/>
                      </a:cubicBezTo>
                      <a:cubicBezTo>
                        <a:pt x="10" y="206"/>
                        <a:pt x="23" y="207"/>
                        <a:pt x="34" y="208"/>
                      </a:cubicBezTo>
                      <a:cubicBezTo>
                        <a:pt x="34" y="212"/>
                        <a:pt x="35" y="216"/>
                        <a:pt x="35" y="220"/>
                      </a:cubicBezTo>
                      <a:cubicBezTo>
                        <a:pt x="24" y="223"/>
                        <a:pt x="12" y="227"/>
                        <a:pt x="10" y="228"/>
                      </a:cubicBezTo>
                      <a:cubicBezTo>
                        <a:pt x="8" y="228"/>
                        <a:pt x="6" y="230"/>
                        <a:pt x="5" y="232"/>
                      </a:cubicBezTo>
                      <a:cubicBezTo>
                        <a:pt x="4" y="234"/>
                        <a:pt x="4" y="236"/>
                        <a:pt x="4" y="238"/>
                      </a:cubicBezTo>
                      <a:cubicBezTo>
                        <a:pt x="5" y="240"/>
                        <a:pt x="6" y="242"/>
                        <a:pt x="8" y="243"/>
                      </a:cubicBezTo>
                      <a:cubicBezTo>
                        <a:pt x="9" y="245"/>
                        <a:pt x="11" y="245"/>
                        <a:pt x="14" y="245"/>
                      </a:cubicBezTo>
                      <a:cubicBezTo>
                        <a:pt x="16" y="245"/>
                        <a:pt x="29" y="243"/>
                        <a:pt x="40" y="242"/>
                      </a:cubicBezTo>
                      <a:cubicBezTo>
                        <a:pt x="41" y="246"/>
                        <a:pt x="42" y="249"/>
                        <a:pt x="43" y="253"/>
                      </a:cubicBezTo>
                      <a:cubicBezTo>
                        <a:pt x="34" y="259"/>
                        <a:pt x="23" y="265"/>
                        <a:pt x="20" y="266"/>
                      </a:cubicBezTo>
                      <a:cubicBezTo>
                        <a:pt x="18" y="267"/>
                        <a:pt x="17" y="269"/>
                        <a:pt x="16" y="271"/>
                      </a:cubicBezTo>
                      <a:cubicBezTo>
                        <a:pt x="16" y="273"/>
                        <a:pt x="16" y="275"/>
                        <a:pt x="17" y="277"/>
                      </a:cubicBezTo>
                      <a:cubicBezTo>
                        <a:pt x="18" y="279"/>
                        <a:pt x="19" y="281"/>
                        <a:pt x="21" y="282"/>
                      </a:cubicBezTo>
                      <a:cubicBezTo>
                        <a:pt x="23" y="283"/>
                        <a:pt x="25" y="283"/>
                        <a:pt x="28" y="282"/>
                      </a:cubicBezTo>
                      <a:cubicBezTo>
                        <a:pt x="30" y="282"/>
                        <a:pt x="42" y="278"/>
                        <a:pt x="53" y="274"/>
                      </a:cubicBezTo>
                      <a:cubicBezTo>
                        <a:pt x="54" y="277"/>
                        <a:pt x="56" y="281"/>
                        <a:pt x="58" y="284"/>
                      </a:cubicBezTo>
                      <a:cubicBezTo>
                        <a:pt x="50" y="291"/>
                        <a:pt x="40" y="300"/>
                        <a:pt x="39" y="301"/>
                      </a:cubicBezTo>
                      <a:cubicBezTo>
                        <a:pt x="37" y="303"/>
                        <a:pt x="36" y="305"/>
                        <a:pt x="36" y="307"/>
                      </a:cubicBezTo>
                      <a:cubicBezTo>
                        <a:pt x="36" y="309"/>
                        <a:pt x="36" y="311"/>
                        <a:pt x="38" y="313"/>
                      </a:cubicBezTo>
                      <a:cubicBezTo>
                        <a:pt x="39" y="315"/>
                        <a:pt x="41" y="316"/>
                        <a:pt x="43" y="317"/>
                      </a:cubicBezTo>
                      <a:cubicBezTo>
                        <a:pt x="45" y="317"/>
                        <a:pt x="47" y="317"/>
                        <a:pt x="49" y="316"/>
                      </a:cubicBezTo>
                      <a:cubicBezTo>
                        <a:pt x="51" y="315"/>
                        <a:pt x="62" y="308"/>
                        <a:pt x="72" y="302"/>
                      </a:cubicBezTo>
                      <a:cubicBezTo>
                        <a:pt x="74" y="305"/>
                        <a:pt x="77" y="308"/>
                        <a:pt x="80" y="311"/>
                      </a:cubicBezTo>
                      <a:cubicBezTo>
                        <a:pt x="73" y="320"/>
                        <a:pt x="65" y="330"/>
                        <a:pt x="64" y="332"/>
                      </a:cubicBezTo>
                      <a:cubicBezTo>
                        <a:pt x="62" y="334"/>
                        <a:pt x="62" y="336"/>
                        <a:pt x="62" y="338"/>
                      </a:cubicBezTo>
                      <a:cubicBezTo>
                        <a:pt x="63" y="341"/>
                        <a:pt x="64" y="343"/>
                        <a:pt x="65" y="344"/>
                      </a:cubicBezTo>
                      <a:cubicBezTo>
                        <a:pt x="67" y="346"/>
                        <a:pt x="69" y="346"/>
                        <a:pt x="71" y="346"/>
                      </a:cubicBezTo>
                      <a:cubicBezTo>
                        <a:pt x="73" y="346"/>
                        <a:pt x="75" y="346"/>
                        <a:pt x="77" y="344"/>
                      </a:cubicBezTo>
                      <a:cubicBezTo>
                        <a:pt x="79" y="343"/>
                        <a:pt x="88" y="334"/>
                        <a:pt x="97" y="326"/>
                      </a:cubicBezTo>
                      <a:cubicBezTo>
                        <a:pt x="100" y="329"/>
                        <a:pt x="103" y="331"/>
                        <a:pt x="106" y="333"/>
                      </a:cubicBezTo>
                      <a:cubicBezTo>
                        <a:pt x="101" y="343"/>
                        <a:pt x="96" y="355"/>
                        <a:pt x="95" y="357"/>
                      </a:cubicBezTo>
                      <a:cubicBezTo>
                        <a:pt x="94" y="359"/>
                        <a:pt x="94" y="362"/>
                        <a:pt x="95" y="364"/>
                      </a:cubicBezTo>
                      <a:cubicBezTo>
                        <a:pt x="95" y="366"/>
                        <a:pt x="97" y="367"/>
                        <a:pt x="99" y="368"/>
                      </a:cubicBezTo>
                      <a:cubicBezTo>
                        <a:pt x="101" y="370"/>
                        <a:pt x="103" y="370"/>
                        <a:pt x="105" y="369"/>
                      </a:cubicBezTo>
                      <a:cubicBezTo>
                        <a:pt x="107" y="369"/>
                        <a:pt x="109" y="368"/>
                        <a:pt x="110" y="366"/>
                      </a:cubicBezTo>
                      <a:cubicBezTo>
                        <a:pt x="112" y="364"/>
                        <a:pt x="119" y="354"/>
                        <a:pt x="126" y="345"/>
                      </a:cubicBezTo>
                      <a:cubicBezTo>
                        <a:pt x="129" y="346"/>
                        <a:pt x="132" y="348"/>
                        <a:pt x="136" y="349"/>
                      </a:cubicBezTo>
                      <a:cubicBezTo>
                        <a:pt x="134" y="360"/>
                        <a:pt x="131" y="373"/>
                        <a:pt x="130" y="375"/>
                      </a:cubicBezTo>
                      <a:cubicBezTo>
                        <a:pt x="130" y="377"/>
                        <a:pt x="130" y="380"/>
                        <a:pt x="131" y="381"/>
                      </a:cubicBezTo>
                      <a:cubicBezTo>
                        <a:pt x="132" y="383"/>
                        <a:pt x="134" y="385"/>
                        <a:pt x="136" y="385"/>
                      </a:cubicBezTo>
                      <a:cubicBezTo>
                        <a:pt x="138" y="386"/>
                        <a:pt x="141" y="386"/>
                        <a:pt x="143" y="385"/>
                      </a:cubicBezTo>
                      <a:cubicBezTo>
                        <a:pt x="145" y="384"/>
                        <a:pt x="146" y="383"/>
                        <a:pt x="147" y="381"/>
                      </a:cubicBezTo>
                      <a:cubicBezTo>
                        <a:pt x="148" y="378"/>
                        <a:pt x="153" y="367"/>
                        <a:pt x="158" y="356"/>
                      </a:cubicBezTo>
                      <a:cubicBezTo>
                        <a:pt x="161" y="357"/>
                        <a:pt x="165" y="358"/>
                        <a:pt x="169" y="359"/>
                      </a:cubicBezTo>
                      <a:cubicBezTo>
                        <a:pt x="169" y="370"/>
                        <a:pt x="169" y="383"/>
                        <a:pt x="169" y="385"/>
                      </a:cubicBezTo>
                      <a:cubicBezTo>
                        <a:pt x="169" y="387"/>
                        <a:pt x="170" y="390"/>
                        <a:pt x="171" y="391"/>
                      </a:cubicBezTo>
                      <a:cubicBezTo>
                        <a:pt x="173" y="393"/>
                        <a:pt x="174" y="394"/>
                        <a:pt x="177" y="394"/>
                      </a:cubicBezTo>
                      <a:cubicBezTo>
                        <a:pt x="179" y="394"/>
                        <a:pt x="181" y="394"/>
                        <a:pt x="183" y="392"/>
                      </a:cubicBezTo>
                      <a:cubicBezTo>
                        <a:pt x="185" y="391"/>
                        <a:pt x="186" y="389"/>
                        <a:pt x="186" y="387"/>
                      </a:cubicBezTo>
                      <a:cubicBezTo>
                        <a:pt x="187" y="385"/>
                        <a:pt x="189" y="372"/>
                        <a:pt x="192" y="361"/>
                      </a:cubicBezTo>
                      <a:cubicBezTo>
                        <a:pt x="194" y="361"/>
                        <a:pt x="195" y="361"/>
                        <a:pt x="197" y="361"/>
                      </a:cubicBezTo>
                      <a:cubicBezTo>
                        <a:pt x="199" y="361"/>
                        <a:pt x="201" y="361"/>
                        <a:pt x="203" y="361"/>
                      </a:cubicBezTo>
                      <a:cubicBezTo>
                        <a:pt x="205" y="372"/>
                        <a:pt x="208" y="385"/>
                        <a:pt x="208" y="387"/>
                      </a:cubicBezTo>
                      <a:cubicBezTo>
                        <a:pt x="209" y="389"/>
                        <a:pt x="210" y="391"/>
                        <a:pt x="212" y="392"/>
                      </a:cubicBezTo>
                      <a:cubicBezTo>
                        <a:pt x="214" y="394"/>
                        <a:pt x="216" y="394"/>
                        <a:pt x="218" y="394"/>
                      </a:cubicBezTo>
                      <a:cubicBezTo>
                        <a:pt x="220" y="394"/>
                        <a:pt x="222" y="393"/>
                        <a:pt x="224" y="391"/>
                      </a:cubicBezTo>
                      <a:cubicBezTo>
                        <a:pt x="225" y="390"/>
                        <a:pt x="226" y="387"/>
                        <a:pt x="226" y="385"/>
                      </a:cubicBezTo>
                      <a:cubicBezTo>
                        <a:pt x="226" y="383"/>
                        <a:pt x="226" y="370"/>
                        <a:pt x="226" y="359"/>
                      </a:cubicBezTo>
                      <a:cubicBezTo>
                        <a:pt x="230" y="358"/>
                        <a:pt x="233" y="357"/>
                        <a:pt x="237" y="356"/>
                      </a:cubicBezTo>
                      <a:cubicBezTo>
                        <a:pt x="242" y="367"/>
                        <a:pt x="247" y="378"/>
                        <a:pt x="248" y="381"/>
                      </a:cubicBezTo>
                      <a:cubicBezTo>
                        <a:pt x="248" y="383"/>
                        <a:pt x="250" y="384"/>
                        <a:pt x="252" y="385"/>
                      </a:cubicBezTo>
                      <a:cubicBezTo>
                        <a:pt x="254" y="386"/>
                        <a:pt x="256" y="386"/>
                        <a:pt x="258" y="385"/>
                      </a:cubicBezTo>
                      <a:cubicBezTo>
                        <a:pt x="261" y="385"/>
                        <a:pt x="262" y="383"/>
                        <a:pt x="263" y="381"/>
                      </a:cubicBezTo>
                      <a:cubicBezTo>
                        <a:pt x="264" y="380"/>
                        <a:pt x="265" y="377"/>
                        <a:pt x="265" y="375"/>
                      </a:cubicBezTo>
                      <a:cubicBezTo>
                        <a:pt x="264" y="373"/>
                        <a:pt x="261" y="360"/>
                        <a:pt x="259" y="349"/>
                      </a:cubicBezTo>
                      <a:cubicBezTo>
                        <a:pt x="262" y="348"/>
                        <a:pt x="266" y="346"/>
                        <a:pt x="269" y="345"/>
                      </a:cubicBezTo>
                      <a:cubicBezTo>
                        <a:pt x="276" y="354"/>
                        <a:pt x="283" y="364"/>
                        <a:pt x="285" y="366"/>
                      </a:cubicBezTo>
                      <a:cubicBezTo>
                        <a:pt x="286" y="368"/>
                        <a:pt x="288" y="369"/>
                        <a:pt x="290" y="369"/>
                      </a:cubicBezTo>
                      <a:cubicBezTo>
                        <a:pt x="292" y="370"/>
                        <a:pt x="294" y="370"/>
                        <a:pt x="296" y="368"/>
                      </a:cubicBezTo>
                      <a:cubicBezTo>
                        <a:pt x="298" y="367"/>
                        <a:pt x="299" y="366"/>
                        <a:pt x="300" y="364"/>
                      </a:cubicBezTo>
                      <a:cubicBezTo>
                        <a:pt x="301" y="362"/>
                        <a:pt x="301" y="359"/>
                        <a:pt x="300" y="357"/>
                      </a:cubicBezTo>
                      <a:cubicBezTo>
                        <a:pt x="299" y="355"/>
                        <a:pt x="294" y="343"/>
                        <a:pt x="289" y="333"/>
                      </a:cubicBezTo>
                      <a:cubicBezTo>
                        <a:pt x="292" y="331"/>
                        <a:pt x="295" y="329"/>
                        <a:pt x="298" y="326"/>
                      </a:cubicBezTo>
                      <a:cubicBezTo>
                        <a:pt x="307" y="334"/>
                        <a:pt x="316" y="343"/>
                        <a:pt x="318" y="344"/>
                      </a:cubicBezTo>
                      <a:cubicBezTo>
                        <a:pt x="319" y="346"/>
                        <a:pt x="322" y="346"/>
                        <a:pt x="324" y="346"/>
                      </a:cubicBezTo>
                      <a:cubicBezTo>
                        <a:pt x="326" y="346"/>
                        <a:pt x="328" y="346"/>
                        <a:pt x="330" y="344"/>
                      </a:cubicBezTo>
                      <a:cubicBezTo>
                        <a:pt x="331" y="343"/>
                        <a:pt x="332" y="341"/>
                        <a:pt x="332" y="338"/>
                      </a:cubicBezTo>
                      <a:cubicBezTo>
                        <a:pt x="333" y="336"/>
                        <a:pt x="332" y="334"/>
                        <a:pt x="331" y="332"/>
                      </a:cubicBezTo>
                      <a:cubicBezTo>
                        <a:pt x="329" y="330"/>
                        <a:pt x="322" y="320"/>
                        <a:pt x="315" y="311"/>
                      </a:cubicBezTo>
                      <a:cubicBezTo>
                        <a:pt x="318" y="308"/>
                        <a:pt x="320" y="305"/>
                        <a:pt x="323" y="302"/>
                      </a:cubicBezTo>
                      <a:cubicBezTo>
                        <a:pt x="333" y="308"/>
                        <a:pt x="343" y="315"/>
                        <a:pt x="346" y="316"/>
                      </a:cubicBezTo>
                      <a:cubicBezTo>
                        <a:pt x="348" y="317"/>
                        <a:pt x="350" y="317"/>
                        <a:pt x="352" y="317"/>
                      </a:cubicBezTo>
                      <a:cubicBezTo>
                        <a:pt x="354" y="316"/>
                        <a:pt x="356" y="315"/>
                        <a:pt x="357" y="313"/>
                      </a:cubicBezTo>
                      <a:cubicBezTo>
                        <a:pt x="359" y="311"/>
                        <a:pt x="359" y="309"/>
                        <a:pt x="359" y="307"/>
                      </a:cubicBezTo>
                      <a:cubicBezTo>
                        <a:pt x="359" y="305"/>
                        <a:pt x="358" y="303"/>
                        <a:pt x="356" y="301"/>
                      </a:cubicBezTo>
                      <a:cubicBezTo>
                        <a:pt x="354" y="300"/>
                        <a:pt x="345" y="291"/>
                        <a:pt x="336" y="284"/>
                      </a:cubicBezTo>
                      <a:cubicBezTo>
                        <a:pt x="338" y="281"/>
                        <a:pt x="340" y="277"/>
                        <a:pt x="342" y="274"/>
                      </a:cubicBezTo>
                      <a:cubicBezTo>
                        <a:pt x="353" y="278"/>
                        <a:pt x="365" y="282"/>
                        <a:pt x="367" y="282"/>
                      </a:cubicBezTo>
                      <a:cubicBezTo>
                        <a:pt x="369" y="283"/>
                        <a:pt x="372" y="283"/>
                        <a:pt x="373" y="282"/>
                      </a:cubicBezTo>
                      <a:cubicBezTo>
                        <a:pt x="375" y="281"/>
                        <a:pt x="377" y="279"/>
                        <a:pt x="378" y="277"/>
                      </a:cubicBezTo>
                      <a:cubicBezTo>
                        <a:pt x="379" y="275"/>
                        <a:pt x="379" y="273"/>
                        <a:pt x="378" y="271"/>
                      </a:cubicBezTo>
                      <a:cubicBezTo>
                        <a:pt x="378" y="269"/>
                        <a:pt x="376" y="267"/>
                        <a:pt x="374" y="266"/>
                      </a:cubicBezTo>
                      <a:cubicBezTo>
                        <a:pt x="372" y="265"/>
                        <a:pt x="361" y="259"/>
                        <a:pt x="351" y="253"/>
                      </a:cubicBezTo>
                      <a:cubicBezTo>
                        <a:pt x="353" y="249"/>
                        <a:pt x="354" y="246"/>
                        <a:pt x="355" y="242"/>
                      </a:cubicBezTo>
                      <a:cubicBezTo>
                        <a:pt x="366" y="243"/>
                        <a:pt x="379" y="245"/>
                        <a:pt x="381" y="245"/>
                      </a:cubicBezTo>
                      <a:cubicBezTo>
                        <a:pt x="383" y="245"/>
                        <a:pt x="386" y="245"/>
                        <a:pt x="387" y="243"/>
                      </a:cubicBezTo>
                      <a:cubicBezTo>
                        <a:pt x="389" y="242"/>
                        <a:pt x="390" y="240"/>
                        <a:pt x="391" y="238"/>
                      </a:cubicBezTo>
                      <a:cubicBezTo>
                        <a:pt x="391" y="236"/>
                        <a:pt x="391" y="234"/>
                        <a:pt x="390" y="232"/>
                      </a:cubicBezTo>
                      <a:cubicBezTo>
                        <a:pt x="389" y="230"/>
                        <a:pt x="387" y="228"/>
                        <a:pt x="385" y="228"/>
                      </a:cubicBezTo>
                      <a:cubicBezTo>
                        <a:pt x="382" y="227"/>
                        <a:pt x="370" y="223"/>
                        <a:pt x="360" y="220"/>
                      </a:cubicBezTo>
                      <a:cubicBezTo>
                        <a:pt x="360" y="216"/>
                        <a:pt x="361" y="212"/>
                        <a:pt x="361" y="208"/>
                      </a:cubicBezTo>
                      <a:cubicBezTo>
                        <a:pt x="372" y="207"/>
                        <a:pt x="385" y="206"/>
                        <a:pt x="387" y="206"/>
                      </a:cubicBezTo>
                      <a:close/>
                      <a:moveTo>
                        <a:pt x="197" y="328"/>
                      </a:moveTo>
                      <a:cubicBezTo>
                        <a:pt x="125" y="328"/>
                        <a:pt x="67" y="269"/>
                        <a:pt x="67" y="197"/>
                      </a:cubicBezTo>
                      <a:cubicBezTo>
                        <a:pt x="67" y="124"/>
                        <a:pt x="125" y="66"/>
                        <a:pt x="197" y="66"/>
                      </a:cubicBezTo>
                      <a:cubicBezTo>
                        <a:pt x="270" y="66"/>
                        <a:pt x="328" y="124"/>
                        <a:pt x="328" y="197"/>
                      </a:cubicBezTo>
                      <a:cubicBezTo>
                        <a:pt x="328" y="269"/>
                        <a:pt x="270" y="328"/>
                        <a:pt x="197" y="3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4" name="Freeform 1218"/>
                <p:cNvSpPr/>
                <p:nvPr/>
              </p:nvSpPr>
              <p:spPr bwMode="auto">
                <a:xfrm>
                  <a:off x="7159601" y="2864854"/>
                  <a:ext cx="65195" cy="183048"/>
                </a:xfrm>
                <a:custGeom>
                  <a:avLst/>
                  <a:gdLst>
                    <a:gd name="T0" fmla="*/ 66343273 w 31"/>
                    <a:gd name="T1" fmla="*/ 380550405 h 86"/>
                    <a:gd name="T2" fmla="*/ 137109290 w 31"/>
                    <a:gd name="T3" fmla="*/ 389611277 h 86"/>
                    <a:gd name="T4" fmla="*/ 137109290 w 31"/>
                    <a:gd name="T5" fmla="*/ 0 h 86"/>
                    <a:gd name="T6" fmla="*/ 0 w 31"/>
                    <a:gd name="T7" fmla="*/ 0 h 86"/>
                    <a:gd name="T8" fmla="*/ 0 w 31"/>
                    <a:gd name="T9" fmla="*/ 389611277 h 86"/>
                    <a:gd name="T10" fmla="*/ 66343273 w 31"/>
                    <a:gd name="T11" fmla="*/ 380550405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86"/>
                    <a:gd name="T20" fmla="*/ 31 w 31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86">
                      <a:moveTo>
                        <a:pt x="15" y="84"/>
                      </a:moveTo>
                      <a:cubicBezTo>
                        <a:pt x="21" y="84"/>
                        <a:pt x="26" y="85"/>
                        <a:pt x="31" y="86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5" y="85"/>
                        <a:pt x="10" y="84"/>
                        <a:pt x="15" y="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5" name="Freeform 1219"/>
                <p:cNvSpPr/>
                <p:nvPr/>
              </p:nvSpPr>
              <p:spPr bwMode="auto">
                <a:xfrm>
                  <a:off x="6926404" y="3175786"/>
                  <a:ext cx="193077" cy="150452"/>
                </a:xfrm>
                <a:custGeom>
                  <a:avLst/>
                  <a:gdLst>
                    <a:gd name="T0" fmla="*/ 337628041 w 91"/>
                    <a:gd name="T1" fmla="*/ 0 h 70"/>
                    <a:gd name="T2" fmla="*/ 0 w 91"/>
                    <a:gd name="T3" fmla="*/ 198641756 h 70"/>
                    <a:gd name="T4" fmla="*/ 67526023 w 91"/>
                    <a:gd name="T5" fmla="*/ 323368626 h 70"/>
                    <a:gd name="T6" fmla="*/ 409656346 w 91"/>
                    <a:gd name="T7" fmla="*/ 124726837 h 70"/>
                    <a:gd name="T8" fmla="*/ 337628041 w 91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1"/>
                    <a:gd name="T16" fmla="*/ 0 h 70"/>
                    <a:gd name="T17" fmla="*/ 91 w 91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1" h="70">
                      <a:moveTo>
                        <a:pt x="75" y="0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15" y="70"/>
                        <a:pt x="15" y="70"/>
                        <a:pt x="15" y="70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83" y="20"/>
                        <a:pt x="78" y="11"/>
                        <a:pt x="7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6" name="Freeform 1220"/>
                <p:cNvSpPr/>
                <p:nvPr/>
              </p:nvSpPr>
              <p:spPr bwMode="auto">
                <a:xfrm>
                  <a:off x="7262409" y="3178293"/>
                  <a:ext cx="195586" cy="147943"/>
                </a:xfrm>
                <a:custGeom>
                  <a:avLst/>
                  <a:gdLst>
                    <a:gd name="T0" fmla="*/ 67793928 w 92"/>
                    <a:gd name="T1" fmla="*/ 0 h 70"/>
                    <a:gd name="T2" fmla="*/ 0 w 92"/>
                    <a:gd name="T3" fmla="*/ 116135237 h 70"/>
                    <a:gd name="T4" fmla="*/ 348009164 w 92"/>
                    <a:gd name="T5" fmla="*/ 312673299 h 70"/>
                    <a:gd name="T6" fmla="*/ 415803075 w 92"/>
                    <a:gd name="T7" fmla="*/ 196538029 h 70"/>
                    <a:gd name="T8" fmla="*/ 67793928 w 92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"/>
                    <a:gd name="T16" fmla="*/ 0 h 70"/>
                    <a:gd name="T17" fmla="*/ 92 w 92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" h="70">
                      <a:moveTo>
                        <a:pt x="15" y="0"/>
                      </a:moveTo>
                      <a:cubicBezTo>
                        <a:pt x="13" y="10"/>
                        <a:pt x="7" y="19"/>
                        <a:pt x="0" y="26"/>
                      </a:cubicBezTo>
                      <a:cubicBezTo>
                        <a:pt x="77" y="70"/>
                        <a:pt x="77" y="70"/>
                        <a:pt x="77" y="70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7" name="Freeform 1221"/>
                <p:cNvSpPr>
                  <a:spLocks noEditPoints="1"/>
                </p:cNvSpPr>
                <p:nvPr/>
              </p:nvSpPr>
              <p:spPr bwMode="auto">
                <a:xfrm>
                  <a:off x="6738743" y="3660479"/>
                  <a:ext cx="950625" cy="947826"/>
                </a:xfrm>
                <a:custGeom>
                  <a:avLst/>
                  <a:gdLst>
                    <a:gd name="T0" fmla="*/ 445 w 447"/>
                    <a:gd name="T1" fmla="*/ 216 h 446"/>
                    <a:gd name="T2" fmla="*/ 436 w 447"/>
                    <a:gd name="T3" fmla="*/ 188 h 446"/>
                    <a:gd name="T4" fmla="*/ 432 w 447"/>
                    <a:gd name="T5" fmla="*/ 169 h 446"/>
                    <a:gd name="T6" fmla="*/ 428 w 447"/>
                    <a:gd name="T7" fmla="*/ 139 h 446"/>
                    <a:gd name="T8" fmla="*/ 387 w 447"/>
                    <a:gd name="T9" fmla="*/ 136 h 446"/>
                    <a:gd name="T10" fmla="*/ 404 w 447"/>
                    <a:gd name="T11" fmla="*/ 92 h 446"/>
                    <a:gd name="T12" fmla="*/ 357 w 447"/>
                    <a:gd name="T13" fmla="*/ 94 h 446"/>
                    <a:gd name="T14" fmla="*/ 367 w 447"/>
                    <a:gd name="T15" fmla="*/ 54 h 446"/>
                    <a:gd name="T16" fmla="*/ 340 w 447"/>
                    <a:gd name="T17" fmla="*/ 42 h 446"/>
                    <a:gd name="T18" fmla="*/ 322 w 447"/>
                    <a:gd name="T19" fmla="*/ 32 h 446"/>
                    <a:gd name="T20" fmla="*/ 298 w 447"/>
                    <a:gd name="T21" fmla="*/ 15 h 446"/>
                    <a:gd name="T22" fmla="*/ 269 w 447"/>
                    <a:gd name="T23" fmla="*/ 43 h 446"/>
                    <a:gd name="T24" fmla="*/ 247 w 447"/>
                    <a:gd name="T25" fmla="*/ 0 h 446"/>
                    <a:gd name="T26" fmla="*/ 224 w 447"/>
                    <a:gd name="T27" fmla="*/ 37 h 446"/>
                    <a:gd name="T28" fmla="*/ 200 w 447"/>
                    <a:gd name="T29" fmla="*/ 0 h 446"/>
                    <a:gd name="T30" fmla="*/ 179 w 447"/>
                    <a:gd name="T31" fmla="*/ 43 h 446"/>
                    <a:gd name="T32" fmla="*/ 149 w 447"/>
                    <a:gd name="T33" fmla="*/ 15 h 446"/>
                    <a:gd name="T34" fmla="*/ 125 w 447"/>
                    <a:gd name="T35" fmla="*/ 32 h 446"/>
                    <a:gd name="T36" fmla="*/ 108 w 447"/>
                    <a:gd name="T37" fmla="*/ 42 h 446"/>
                    <a:gd name="T38" fmla="*/ 81 w 447"/>
                    <a:gd name="T39" fmla="*/ 54 h 446"/>
                    <a:gd name="T40" fmla="*/ 90 w 447"/>
                    <a:gd name="T41" fmla="*/ 94 h 446"/>
                    <a:gd name="T42" fmla="*/ 43 w 447"/>
                    <a:gd name="T43" fmla="*/ 92 h 446"/>
                    <a:gd name="T44" fmla="*/ 60 w 447"/>
                    <a:gd name="T45" fmla="*/ 136 h 446"/>
                    <a:gd name="T46" fmla="*/ 19 w 447"/>
                    <a:gd name="T47" fmla="*/ 139 h 446"/>
                    <a:gd name="T48" fmla="*/ 16 w 447"/>
                    <a:gd name="T49" fmla="*/ 169 h 446"/>
                    <a:gd name="T50" fmla="*/ 12 w 447"/>
                    <a:gd name="T51" fmla="*/ 188 h 446"/>
                    <a:gd name="T52" fmla="*/ 3 w 447"/>
                    <a:gd name="T53" fmla="*/ 216 h 446"/>
                    <a:gd name="T54" fmla="*/ 39 w 447"/>
                    <a:gd name="T55" fmla="*/ 236 h 446"/>
                    <a:gd name="T56" fmla="*/ 5 w 447"/>
                    <a:gd name="T57" fmla="*/ 270 h 446"/>
                    <a:gd name="T58" fmla="*/ 50 w 447"/>
                    <a:gd name="T59" fmla="*/ 287 h 446"/>
                    <a:gd name="T60" fmla="*/ 25 w 447"/>
                    <a:gd name="T61" fmla="*/ 319 h 446"/>
                    <a:gd name="T62" fmla="*/ 44 w 447"/>
                    <a:gd name="T63" fmla="*/ 342 h 446"/>
                    <a:gd name="T64" fmla="*/ 56 w 447"/>
                    <a:gd name="T65" fmla="*/ 358 h 446"/>
                    <a:gd name="T66" fmla="*/ 71 w 447"/>
                    <a:gd name="T67" fmla="*/ 383 h 446"/>
                    <a:gd name="T68" fmla="*/ 110 w 447"/>
                    <a:gd name="T69" fmla="*/ 370 h 446"/>
                    <a:gd name="T70" fmla="*/ 112 w 447"/>
                    <a:gd name="T71" fmla="*/ 417 h 446"/>
                    <a:gd name="T72" fmla="*/ 154 w 447"/>
                    <a:gd name="T73" fmla="*/ 396 h 446"/>
                    <a:gd name="T74" fmla="*/ 162 w 447"/>
                    <a:gd name="T75" fmla="*/ 436 h 446"/>
                    <a:gd name="T76" fmla="*/ 191 w 447"/>
                    <a:gd name="T77" fmla="*/ 436 h 446"/>
                    <a:gd name="T78" fmla="*/ 211 w 447"/>
                    <a:gd name="T79" fmla="*/ 438 h 446"/>
                    <a:gd name="T80" fmla="*/ 236 w 447"/>
                    <a:gd name="T81" fmla="*/ 438 h 446"/>
                    <a:gd name="T82" fmla="*/ 256 w 447"/>
                    <a:gd name="T83" fmla="*/ 436 h 446"/>
                    <a:gd name="T84" fmla="*/ 286 w 447"/>
                    <a:gd name="T85" fmla="*/ 436 h 446"/>
                    <a:gd name="T86" fmla="*/ 293 w 447"/>
                    <a:gd name="T87" fmla="*/ 396 h 446"/>
                    <a:gd name="T88" fmla="*/ 335 w 447"/>
                    <a:gd name="T89" fmla="*/ 417 h 446"/>
                    <a:gd name="T90" fmla="*/ 338 w 447"/>
                    <a:gd name="T91" fmla="*/ 370 h 446"/>
                    <a:gd name="T92" fmla="*/ 376 w 447"/>
                    <a:gd name="T93" fmla="*/ 383 h 446"/>
                    <a:gd name="T94" fmla="*/ 391 w 447"/>
                    <a:gd name="T95" fmla="*/ 358 h 446"/>
                    <a:gd name="T96" fmla="*/ 403 w 447"/>
                    <a:gd name="T97" fmla="*/ 342 h 446"/>
                    <a:gd name="T98" fmla="*/ 423 w 447"/>
                    <a:gd name="T99" fmla="*/ 319 h 446"/>
                    <a:gd name="T100" fmla="*/ 398 w 447"/>
                    <a:gd name="T101" fmla="*/ 287 h 446"/>
                    <a:gd name="T102" fmla="*/ 442 w 447"/>
                    <a:gd name="T103" fmla="*/ 270 h 446"/>
                    <a:gd name="T104" fmla="*/ 408 w 447"/>
                    <a:gd name="T105" fmla="*/ 236 h 446"/>
                    <a:gd name="T106" fmla="*/ 224 w 447"/>
                    <a:gd name="T107" fmla="*/ 260 h 446"/>
                    <a:gd name="T108" fmla="*/ 206 w 447"/>
                    <a:gd name="T109" fmla="*/ 76 h 446"/>
                    <a:gd name="T110" fmla="*/ 88 w 447"/>
                    <a:gd name="T111" fmla="*/ 281 h 446"/>
                    <a:gd name="T112" fmla="*/ 126 w 447"/>
                    <a:gd name="T113" fmla="*/ 299 h 446"/>
                    <a:gd name="T114" fmla="*/ 224 w 447"/>
                    <a:gd name="T115" fmla="*/ 371 h 446"/>
                    <a:gd name="T116" fmla="*/ 241 w 447"/>
                    <a:gd name="T117" fmla="*/ 101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47" h="446">
                      <a:moveTo>
                        <a:pt x="438" y="233"/>
                      </a:moveTo>
                      <a:cubicBezTo>
                        <a:pt x="441" y="233"/>
                        <a:pt x="443" y="232"/>
                        <a:pt x="445" y="230"/>
                      </a:cubicBezTo>
                      <a:cubicBezTo>
                        <a:pt x="446" y="228"/>
                        <a:pt x="447" y="226"/>
                        <a:pt x="447" y="223"/>
                      </a:cubicBezTo>
                      <a:cubicBezTo>
                        <a:pt x="447" y="221"/>
                        <a:pt x="446" y="218"/>
                        <a:pt x="445" y="216"/>
                      </a:cubicBezTo>
                      <a:cubicBezTo>
                        <a:pt x="443" y="215"/>
                        <a:pt x="441" y="213"/>
                        <a:pt x="438" y="213"/>
                      </a:cubicBezTo>
                      <a:cubicBezTo>
                        <a:pt x="435" y="213"/>
                        <a:pt x="421" y="211"/>
                        <a:pt x="408" y="210"/>
                      </a:cubicBezTo>
                      <a:cubicBezTo>
                        <a:pt x="408" y="206"/>
                        <a:pt x="408" y="202"/>
                        <a:pt x="407" y="197"/>
                      </a:cubicBezTo>
                      <a:cubicBezTo>
                        <a:pt x="419" y="194"/>
                        <a:pt x="433" y="189"/>
                        <a:pt x="436" y="188"/>
                      </a:cubicBezTo>
                      <a:cubicBezTo>
                        <a:pt x="438" y="188"/>
                        <a:pt x="440" y="186"/>
                        <a:pt x="441" y="184"/>
                      </a:cubicBezTo>
                      <a:cubicBezTo>
                        <a:pt x="442" y="182"/>
                        <a:pt x="443" y="179"/>
                        <a:pt x="442" y="177"/>
                      </a:cubicBezTo>
                      <a:cubicBezTo>
                        <a:pt x="442" y="174"/>
                        <a:pt x="440" y="172"/>
                        <a:pt x="438" y="171"/>
                      </a:cubicBezTo>
                      <a:cubicBezTo>
                        <a:pt x="436" y="169"/>
                        <a:pt x="434" y="168"/>
                        <a:pt x="432" y="169"/>
                      </a:cubicBezTo>
                      <a:cubicBezTo>
                        <a:pt x="429" y="169"/>
                        <a:pt x="415" y="171"/>
                        <a:pt x="402" y="172"/>
                      </a:cubicBezTo>
                      <a:cubicBezTo>
                        <a:pt x="401" y="168"/>
                        <a:pt x="399" y="164"/>
                        <a:pt x="398" y="160"/>
                      </a:cubicBezTo>
                      <a:cubicBezTo>
                        <a:pt x="409" y="153"/>
                        <a:pt x="421" y="146"/>
                        <a:pt x="424" y="145"/>
                      </a:cubicBezTo>
                      <a:cubicBezTo>
                        <a:pt x="426" y="144"/>
                        <a:pt x="428" y="142"/>
                        <a:pt x="428" y="139"/>
                      </a:cubicBezTo>
                      <a:cubicBezTo>
                        <a:pt x="429" y="137"/>
                        <a:pt x="429" y="134"/>
                        <a:pt x="428" y="132"/>
                      </a:cubicBezTo>
                      <a:cubicBezTo>
                        <a:pt x="427" y="130"/>
                        <a:pt x="425" y="128"/>
                        <a:pt x="423" y="127"/>
                      </a:cubicBezTo>
                      <a:cubicBezTo>
                        <a:pt x="421" y="126"/>
                        <a:pt x="418" y="126"/>
                        <a:pt x="416" y="126"/>
                      </a:cubicBezTo>
                      <a:cubicBezTo>
                        <a:pt x="413" y="127"/>
                        <a:pt x="399" y="132"/>
                        <a:pt x="387" y="136"/>
                      </a:cubicBezTo>
                      <a:cubicBezTo>
                        <a:pt x="385" y="132"/>
                        <a:pt x="383" y="128"/>
                        <a:pt x="381" y="125"/>
                      </a:cubicBezTo>
                      <a:cubicBezTo>
                        <a:pt x="390" y="116"/>
                        <a:pt x="401" y="107"/>
                        <a:pt x="403" y="105"/>
                      </a:cubicBezTo>
                      <a:cubicBezTo>
                        <a:pt x="405" y="103"/>
                        <a:pt x="406" y="101"/>
                        <a:pt x="406" y="98"/>
                      </a:cubicBezTo>
                      <a:cubicBezTo>
                        <a:pt x="407" y="96"/>
                        <a:pt x="406" y="94"/>
                        <a:pt x="404" y="92"/>
                      </a:cubicBezTo>
                      <a:cubicBezTo>
                        <a:pt x="403" y="89"/>
                        <a:pt x="401" y="88"/>
                        <a:pt x="398" y="88"/>
                      </a:cubicBezTo>
                      <a:cubicBezTo>
                        <a:pt x="396" y="87"/>
                        <a:pt x="394" y="87"/>
                        <a:pt x="391" y="89"/>
                      </a:cubicBezTo>
                      <a:cubicBezTo>
                        <a:pt x="389" y="90"/>
                        <a:pt x="377" y="97"/>
                        <a:pt x="366" y="104"/>
                      </a:cubicBezTo>
                      <a:cubicBezTo>
                        <a:pt x="363" y="101"/>
                        <a:pt x="360" y="97"/>
                        <a:pt x="357" y="94"/>
                      </a:cubicBezTo>
                      <a:cubicBezTo>
                        <a:pt x="365" y="84"/>
                        <a:pt x="373" y="72"/>
                        <a:pt x="375" y="70"/>
                      </a:cubicBezTo>
                      <a:cubicBezTo>
                        <a:pt x="376" y="68"/>
                        <a:pt x="377" y="65"/>
                        <a:pt x="376" y="63"/>
                      </a:cubicBezTo>
                      <a:cubicBezTo>
                        <a:pt x="376" y="61"/>
                        <a:pt x="375" y="58"/>
                        <a:pt x="373" y="57"/>
                      </a:cubicBezTo>
                      <a:cubicBezTo>
                        <a:pt x="371" y="55"/>
                        <a:pt x="369" y="54"/>
                        <a:pt x="367" y="54"/>
                      </a:cubicBezTo>
                      <a:cubicBezTo>
                        <a:pt x="364" y="54"/>
                        <a:pt x="362" y="55"/>
                        <a:pt x="360" y="56"/>
                      </a:cubicBezTo>
                      <a:cubicBezTo>
                        <a:pt x="358" y="58"/>
                        <a:pt x="347" y="68"/>
                        <a:pt x="338" y="77"/>
                      </a:cubicBezTo>
                      <a:cubicBezTo>
                        <a:pt x="334" y="74"/>
                        <a:pt x="331" y="72"/>
                        <a:pt x="327" y="69"/>
                      </a:cubicBezTo>
                      <a:cubicBezTo>
                        <a:pt x="333" y="57"/>
                        <a:pt x="339" y="45"/>
                        <a:pt x="340" y="42"/>
                      </a:cubicBezTo>
                      <a:cubicBezTo>
                        <a:pt x="341" y="40"/>
                        <a:pt x="341" y="37"/>
                        <a:pt x="340" y="35"/>
                      </a:cubicBezTo>
                      <a:cubicBezTo>
                        <a:pt x="339" y="32"/>
                        <a:pt x="338" y="31"/>
                        <a:pt x="335" y="29"/>
                      </a:cubicBezTo>
                      <a:cubicBezTo>
                        <a:pt x="333" y="28"/>
                        <a:pt x="331" y="28"/>
                        <a:pt x="328" y="28"/>
                      </a:cubicBezTo>
                      <a:cubicBezTo>
                        <a:pt x="326" y="28"/>
                        <a:pt x="324" y="30"/>
                        <a:pt x="322" y="32"/>
                      </a:cubicBezTo>
                      <a:cubicBezTo>
                        <a:pt x="321" y="34"/>
                        <a:pt x="312" y="46"/>
                        <a:pt x="305" y="56"/>
                      </a:cubicBezTo>
                      <a:cubicBezTo>
                        <a:pt x="301" y="54"/>
                        <a:pt x="297" y="53"/>
                        <a:pt x="293" y="51"/>
                      </a:cubicBezTo>
                      <a:cubicBezTo>
                        <a:pt x="296" y="38"/>
                        <a:pt x="299" y="24"/>
                        <a:pt x="300" y="22"/>
                      </a:cubicBezTo>
                      <a:cubicBezTo>
                        <a:pt x="300" y="19"/>
                        <a:pt x="300" y="17"/>
                        <a:pt x="298" y="15"/>
                      </a:cubicBezTo>
                      <a:cubicBezTo>
                        <a:pt x="297" y="13"/>
                        <a:pt x="295" y="11"/>
                        <a:pt x="293" y="10"/>
                      </a:cubicBezTo>
                      <a:cubicBezTo>
                        <a:pt x="290" y="9"/>
                        <a:pt x="288" y="10"/>
                        <a:pt x="286" y="10"/>
                      </a:cubicBezTo>
                      <a:cubicBezTo>
                        <a:pt x="283" y="11"/>
                        <a:pt x="281" y="13"/>
                        <a:pt x="280" y="15"/>
                      </a:cubicBezTo>
                      <a:cubicBezTo>
                        <a:pt x="279" y="18"/>
                        <a:pt x="274" y="31"/>
                        <a:pt x="269" y="43"/>
                      </a:cubicBezTo>
                      <a:cubicBezTo>
                        <a:pt x="264" y="42"/>
                        <a:pt x="260" y="41"/>
                        <a:pt x="256" y="40"/>
                      </a:cubicBezTo>
                      <a:cubicBezTo>
                        <a:pt x="256" y="27"/>
                        <a:pt x="256" y="13"/>
                        <a:pt x="256" y="10"/>
                      </a:cubicBezTo>
                      <a:cubicBezTo>
                        <a:pt x="256" y="8"/>
                        <a:pt x="255" y="5"/>
                        <a:pt x="253" y="4"/>
                      </a:cubicBezTo>
                      <a:cubicBezTo>
                        <a:pt x="252" y="2"/>
                        <a:pt x="250" y="1"/>
                        <a:pt x="247" y="0"/>
                      </a:cubicBezTo>
                      <a:cubicBezTo>
                        <a:pt x="244" y="0"/>
                        <a:pt x="242" y="1"/>
                        <a:pt x="240" y="2"/>
                      </a:cubicBezTo>
                      <a:cubicBezTo>
                        <a:pt x="238" y="4"/>
                        <a:pt x="237" y="6"/>
                        <a:pt x="236" y="8"/>
                      </a:cubicBezTo>
                      <a:cubicBezTo>
                        <a:pt x="235" y="11"/>
                        <a:pt x="233" y="25"/>
                        <a:pt x="230" y="38"/>
                      </a:cubicBezTo>
                      <a:cubicBezTo>
                        <a:pt x="228" y="37"/>
                        <a:pt x="226" y="37"/>
                        <a:pt x="224" y="37"/>
                      </a:cubicBezTo>
                      <a:cubicBezTo>
                        <a:pt x="222" y="37"/>
                        <a:pt x="219" y="37"/>
                        <a:pt x="217" y="38"/>
                      </a:cubicBezTo>
                      <a:cubicBezTo>
                        <a:pt x="215" y="25"/>
                        <a:pt x="212" y="11"/>
                        <a:pt x="211" y="8"/>
                      </a:cubicBezTo>
                      <a:cubicBezTo>
                        <a:pt x="211" y="6"/>
                        <a:pt x="209" y="4"/>
                        <a:pt x="207" y="2"/>
                      </a:cubicBezTo>
                      <a:cubicBezTo>
                        <a:pt x="205" y="1"/>
                        <a:pt x="203" y="0"/>
                        <a:pt x="200" y="0"/>
                      </a:cubicBezTo>
                      <a:cubicBezTo>
                        <a:pt x="198" y="1"/>
                        <a:pt x="196" y="2"/>
                        <a:pt x="194" y="4"/>
                      </a:cubicBezTo>
                      <a:cubicBezTo>
                        <a:pt x="192" y="5"/>
                        <a:pt x="191" y="8"/>
                        <a:pt x="191" y="10"/>
                      </a:cubicBezTo>
                      <a:cubicBezTo>
                        <a:pt x="191" y="13"/>
                        <a:pt x="191" y="27"/>
                        <a:pt x="192" y="40"/>
                      </a:cubicBezTo>
                      <a:cubicBezTo>
                        <a:pt x="187" y="41"/>
                        <a:pt x="183" y="42"/>
                        <a:pt x="179" y="43"/>
                      </a:cubicBezTo>
                      <a:cubicBezTo>
                        <a:pt x="174" y="31"/>
                        <a:pt x="168" y="18"/>
                        <a:pt x="167" y="15"/>
                      </a:cubicBezTo>
                      <a:cubicBezTo>
                        <a:pt x="166" y="13"/>
                        <a:pt x="164" y="11"/>
                        <a:pt x="162" y="10"/>
                      </a:cubicBezTo>
                      <a:cubicBezTo>
                        <a:pt x="160" y="10"/>
                        <a:pt x="157" y="9"/>
                        <a:pt x="155" y="10"/>
                      </a:cubicBezTo>
                      <a:cubicBezTo>
                        <a:pt x="152" y="11"/>
                        <a:pt x="150" y="13"/>
                        <a:pt x="149" y="15"/>
                      </a:cubicBezTo>
                      <a:cubicBezTo>
                        <a:pt x="148" y="17"/>
                        <a:pt x="147" y="19"/>
                        <a:pt x="148" y="22"/>
                      </a:cubicBezTo>
                      <a:cubicBezTo>
                        <a:pt x="148" y="24"/>
                        <a:pt x="151" y="38"/>
                        <a:pt x="154" y="51"/>
                      </a:cubicBezTo>
                      <a:cubicBezTo>
                        <a:pt x="150" y="53"/>
                        <a:pt x="146" y="54"/>
                        <a:pt x="142" y="56"/>
                      </a:cubicBezTo>
                      <a:cubicBezTo>
                        <a:pt x="135" y="46"/>
                        <a:pt x="127" y="34"/>
                        <a:pt x="125" y="32"/>
                      </a:cubicBezTo>
                      <a:cubicBezTo>
                        <a:pt x="124" y="30"/>
                        <a:pt x="121" y="28"/>
                        <a:pt x="119" y="28"/>
                      </a:cubicBezTo>
                      <a:cubicBezTo>
                        <a:pt x="117" y="28"/>
                        <a:pt x="114" y="28"/>
                        <a:pt x="112" y="29"/>
                      </a:cubicBezTo>
                      <a:cubicBezTo>
                        <a:pt x="110" y="31"/>
                        <a:pt x="108" y="32"/>
                        <a:pt x="107" y="35"/>
                      </a:cubicBezTo>
                      <a:cubicBezTo>
                        <a:pt x="107" y="37"/>
                        <a:pt x="107" y="40"/>
                        <a:pt x="108" y="42"/>
                      </a:cubicBezTo>
                      <a:cubicBezTo>
                        <a:pt x="109" y="45"/>
                        <a:pt x="115" y="57"/>
                        <a:pt x="120" y="69"/>
                      </a:cubicBezTo>
                      <a:cubicBezTo>
                        <a:pt x="116" y="72"/>
                        <a:pt x="113" y="74"/>
                        <a:pt x="110" y="77"/>
                      </a:cubicBezTo>
                      <a:cubicBezTo>
                        <a:pt x="100" y="68"/>
                        <a:pt x="90" y="58"/>
                        <a:pt x="88" y="56"/>
                      </a:cubicBezTo>
                      <a:cubicBezTo>
                        <a:pt x="86" y="55"/>
                        <a:pt x="83" y="54"/>
                        <a:pt x="81" y="54"/>
                      </a:cubicBezTo>
                      <a:cubicBezTo>
                        <a:pt x="78" y="54"/>
                        <a:pt x="76" y="55"/>
                        <a:pt x="74" y="57"/>
                      </a:cubicBezTo>
                      <a:cubicBezTo>
                        <a:pt x="72" y="58"/>
                        <a:pt x="71" y="61"/>
                        <a:pt x="71" y="63"/>
                      </a:cubicBezTo>
                      <a:cubicBezTo>
                        <a:pt x="71" y="65"/>
                        <a:pt x="71" y="68"/>
                        <a:pt x="73" y="70"/>
                      </a:cubicBezTo>
                      <a:cubicBezTo>
                        <a:pt x="74" y="72"/>
                        <a:pt x="83" y="84"/>
                        <a:pt x="90" y="94"/>
                      </a:cubicBezTo>
                      <a:cubicBezTo>
                        <a:pt x="87" y="97"/>
                        <a:pt x="85" y="101"/>
                        <a:pt x="82" y="104"/>
                      </a:cubicBezTo>
                      <a:cubicBezTo>
                        <a:pt x="71" y="97"/>
                        <a:pt x="58" y="90"/>
                        <a:pt x="56" y="89"/>
                      </a:cubicBezTo>
                      <a:cubicBezTo>
                        <a:pt x="54" y="87"/>
                        <a:pt x="51" y="87"/>
                        <a:pt x="49" y="88"/>
                      </a:cubicBezTo>
                      <a:cubicBezTo>
                        <a:pt x="47" y="88"/>
                        <a:pt x="44" y="89"/>
                        <a:pt x="43" y="92"/>
                      </a:cubicBezTo>
                      <a:cubicBezTo>
                        <a:pt x="41" y="94"/>
                        <a:pt x="41" y="96"/>
                        <a:pt x="41" y="98"/>
                      </a:cubicBezTo>
                      <a:cubicBezTo>
                        <a:pt x="41" y="101"/>
                        <a:pt x="42" y="103"/>
                        <a:pt x="44" y="105"/>
                      </a:cubicBezTo>
                      <a:cubicBezTo>
                        <a:pt x="46" y="107"/>
                        <a:pt x="57" y="116"/>
                        <a:pt x="67" y="125"/>
                      </a:cubicBezTo>
                      <a:cubicBezTo>
                        <a:pt x="64" y="128"/>
                        <a:pt x="62" y="132"/>
                        <a:pt x="60" y="136"/>
                      </a:cubicBezTo>
                      <a:cubicBezTo>
                        <a:pt x="48" y="132"/>
                        <a:pt x="34" y="127"/>
                        <a:pt x="32" y="126"/>
                      </a:cubicBezTo>
                      <a:cubicBezTo>
                        <a:pt x="29" y="126"/>
                        <a:pt x="27" y="126"/>
                        <a:pt x="25" y="127"/>
                      </a:cubicBezTo>
                      <a:cubicBezTo>
                        <a:pt x="22" y="128"/>
                        <a:pt x="21" y="130"/>
                        <a:pt x="20" y="132"/>
                      </a:cubicBezTo>
                      <a:cubicBezTo>
                        <a:pt x="19" y="134"/>
                        <a:pt x="18" y="137"/>
                        <a:pt x="19" y="139"/>
                      </a:cubicBezTo>
                      <a:cubicBezTo>
                        <a:pt x="20" y="142"/>
                        <a:pt x="21" y="144"/>
                        <a:pt x="23" y="145"/>
                      </a:cubicBezTo>
                      <a:cubicBezTo>
                        <a:pt x="26" y="146"/>
                        <a:pt x="38" y="153"/>
                        <a:pt x="50" y="160"/>
                      </a:cubicBezTo>
                      <a:cubicBezTo>
                        <a:pt x="48" y="164"/>
                        <a:pt x="47" y="168"/>
                        <a:pt x="46" y="172"/>
                      </a:cubicBezTo>
                      <a:cubicBezTo>
                        <a:pt x="33" y="171"/>
                        <a:pt x="19" y="169"/>
                        <a:pt x="16" y="169"/>
                      </a:cubicBezTo>
                      <a:cubicBezTo>
                        <a:pt x="13" y="168"/>
                        <a:pt x="11" y="169"/>
                        <a:pt x="9" y="171"/>
                      </a:cubicBezTo>
                      <a:cubicBezTo>
                        <a:pt x="7" y="172"/>
                        <a:pt x="6" y="174"/>
                        <a:pt x="5" y="177"/>
                      </a:cubicBezTo>
                      <a:cubicBezTo>
                        <a:pt x="5" y="179"/>
                        <a:pt x="5" y="182"/>
                        <a:pt x="6" y="184"/>
                      </a:cubicBezTo>
                      <a:cubicBezTo>
                        <a:pt x="7" y="186"/>
                        <a:pt x="9" y="188"/>
                        <a:pt x="12" y="188"/>
                      </a:cubicBezTo>
                      <a:cubicBezTo>
                        <a:pt x="14" y="189"/>
                        <a:pt x="28" y="194"/>
                        <a:pt x="40" y="197"/>
                      </a:cubicBezTo>
                      <a:cubicBezTo>
                        <a:pt x="40" y="202"/>
                        <a:pt x="39" y="206"/>
                        <a:pt x="39" y="210"/>
                      </a:cubicBezTo>
                      <a:cubicBezTo>
                        <a:pt x="26" y="211"/>
                        <a:pt x="12" y="213"/>
                        <a:pt x="9" y="213"/>
                      </a:cubicBezTo>
                      <a:cubicBezTo>
                        <a:pt x="7" y="213"/>
                        <a:pt x="4" y="215"/>
                        <a:pt x="3" y="216"/>
                      </a:cubicBezTo>
                      <a:cubicBezTo>
                        <a:pt x="1" y="218"/>
                        <a:pt x="0" y="221"/>
                        <a:pt x="0" y="223"/>
                      </a:cubicBezTo>
                      <a:cubicBezTo>
                        <a:pt x="0" y="226"/>
                        <a:pt x="1" y="228"/>
                        <a:pt x="3" y="230"/>
                      </a:cubicBezTo>
                      <a:cubicBezTo>
                        <a:pt x="4" y="232"/>
                        <a:pt x="7" y="233"/>
                        <a:pt x="9" y="233"/>
                      </a:cubicBezTo>
                      <a:cubicBezTo>
                        <a:pt x="12" y="234"/>
                        <a:pt x="26" y="235"/>
                        <a:pt x="39" y="236"/>
                      </a:cubicBezTo>
                      <a:cubicBezTo>
                        <a:pt x="39" y="241"/>
                        <a:pt x="40" y="245"/>
                        <a:pt x="40" y="249"/>
                      </a:cubicBezTo>
                      <a:cubicBezTo>
                        <a:pt x="28" y="253"/>
                        <a:pt x="14" y="257"/>
                        <a:pt x="12" y="258"/>
                      </a:cubicBezTo>
                      <a:cubicBezTo>
                        <a:pt x="9" y="259"/>
                        <a:pt x="7" y="261"/>
                        <a:pt x="6" y="263"/>
                      </a:cubicBezTo>
                      <a:cubicBezTo>
                        <a:pt x="5" y="265"/>
                        <a:pt x="5" y="267"/>
                        <a:pt x="5" y="270"/>
                      </a:cubicBezTo>
                      <a:cubicBezTo>
                        <a:pt x="6" y="272"/>
                        <a:pt x="7" y="274"/>
                        <a:pt x="9" y="276"/>
                      </a:cubicBezTo>
                      <a:cubicBezTo>
                        <a:pt x="11" y="277"/>
                        <a:pt x="13" y="278"/>
                        <a:pt x="16" y="278"/>
                      </a:cubicBezTo>
                      <a:cubicBezTo>
                        <a:pt x="19" y="278"/>
                        <a:pt x="33" y="276"/>
                        <a:pt x="46" y="274"/>
                      </a:cubicBezTo>
                      <a:cubicBezTo>
                        <a:pt x="47" y="279"/>
                        <a:pt x="48" y="283"/>
                        <a:pt x="50" y="287"/>
                      </a:cubicBezTo>
                      <a:cubicBezTo>
                        <a:pt x="38" y="293"/>
                        <a:pt x="26" y="300"/>
                        <a:pt x="23" y="302"/>
                      </a:cubicBezTo>
                      <a:cubicBezTo>
                        <a:pt x="21" y="303"/>
                        <a:pt x="20" y="305"/>
                        <a:pt x="19" y="307"/>
                      </a:cubicBezTo>
                      <a:cubicBezTo>
                        <a:pt x="18" y="310"/>
                        <a:pt x="19" y="312"/>
                        <a:pt x="20" y="314"/>
                      </a:cubicBezTo>
                      <a:cubicBezTo>
                        <a:pt x="21" y="317"/>
                        <a:pt x="22" y="318"/>
                        <a:pt x="25" y="319"/>
                      </a:cubicBezTo>
                      <a:cubicBezTo>
                        <a:pt x="27" y="321"/>
                        <a:pt x="29" y="321"/>
                        <a:pt x="32" y="320"/>
                      </a:cubicBezTo>
                      <a:cubicBezTo>
                        <a:pt x="34" y="319"/>
                        <a:pt x="48" y="315"/>
                        <a:pt x="60" y="310"/>
                      </a:cubicBezTo>
                      <a:cubicBezTo>
                        <a:pt x="62" y="314"/>
                        <a:pt x="64" y="318"/>
                        <a:pt x="67" y="322"/>
                      </a:cubicBezTo>
                      <a:cubicBezTo>
                        <a:pt x="57" y="330"/>
                        <a:pt x="46" y="340"/>
                        <a:pt x="44" y="342"/>
                      </a:cubicBezTo>
                      <a:cubicBezTo>
                        <a:pt x="42" y="343"/>
                        <a:pt x="41" y="346"/>
                        <a:pt x="41" y="348"/>
                      </a:cubicBezTo>
                      <a:cubicBezTo>
                        <a:pt x="41" y="350"/>
                        <a:pt x="41" y="353"/>
                        <a:pt x="43" y="355"/>
                      </a:cubicBezTo>
                      <a:cubicBezTo>
                        <a:pt x="44" y="357"/>
                        <a:pt x="47" y="358"/>
                        <a:pt x="49" y="359"/>
                      </a:cubicBezTo>
                      <a:cubicBezTo>
                        <a:pt x="51" y="359"/>
                        <a:pt x="54" y="359"/>
                        <a:pt x="56" y="358"/>
                      </a:cubicBezTo>
                      <a:cubicBezTo>
                        <a:pt x="58" y="356"/>
                        <a:pt x="71" y="349"/>
                        <a:pt x="82" y="343"/>
                      </a:cubicBezTo>
                      <a:cubicBezTo>
                        <a:pt x="85" y="346"/>
                        <a:pt x="87" y="349"/>
                        <a:pt x="90" y="352"/>
                      </a:cubicBezTo>
                      <a:cubicBezTo>
                        <a:pt x="83" y="363"/>
                        <a:pt x="74" y="374"/>
                        <a:pt x="73" y="376"/>
                      </a:cubicBezTo>
                      <a:cubicBezTo>
                        <a:pt x="71" y="378"/>
                        <a:pt x="71" y="381"/>
                        <a:pt x="71" y="383"/>
                      </a:cubicBezTo>
                      <a:cubicBezTo>
                        <a:pt x="71" y="386"/>
                        <a:pt x="72" y="388"/>
                        <a:pt x="74" y="390"/>
                      </a:cubicBezTo>
                      <a:cubicBezTo>
                        <a:pt x="76" y="391"/>
                        <a:pt x="78" y="392"/>
                        <a:pt x="81" y="392"/>
                      </a:cubicBezTo>
                      <a:cubicBezTo>
                        <a:pt x="83" y="392"/>
                        <a:pt x="86" y="392"/>
                        <a:pt x="88" y="390"/>
                      </a:cubicBezTo>
                      <a:cubicBezTo>
                        <a:pt x="90" y="388"/>
                        <a:pt x="100" y="378"/>
                        <a:pt x="110" y="370"/>
                      </a:cubicBezTo>
                      <a:cubicBezTo>
                        <a:pt x="113" y="372"/>
                        <a:pt x="116" y="375"/>
                        <a:pt x="120" y="377"/>
                      </a:cubicBezTo>
                      <a:cubicBezTo>
                        <a:pt x="115" y="389"/>
                        <a:pt x="109" y="402"/>
                        <a:pt x="108" y="405"/>
                      </a:cubicBezTo>
                      <a:cubicBezTo>
                        <a:pt x="107" y="407"/>
                        <a:pt x="107" y="409"/>
                        <a:pt x="107" y="412"/>
                      </a:cubicBezTo>
                      <a:cubicBezTo>
                        <a:pt x="108" y="414"/>
                        <a:pt x="110" y="416"/>
                        <a:pt x="112" y="417"/>
                      </a:cubicBezTo>
                      <a:cubicBezTo>
                        <a:pt x="114" y="419"/>
                        <a:pt x="117" y="419"/>
                        <a:pt x="119" y="418"/>
                      </a:cubicBezTo>
                      <a:cubicBezTo>
                        <a:pt x="121" y="418"/>
                        <a:pt x="124" y="417"/>
                        <a:pt x="125" y="415"/>
                      </a:cubicBezTo>
                      <a:cubicBezTo>
                        <a:pt x="127" y="412"/>
                        <a:pt x="135" y="401"/>
                        <a:pt x="142" y="390"/>
                      </a:cubicBezTo>
                      <a:cubicBezTo>
                        <a:pt x="146" y="392"/>
                        <a:pt x="150" y="394"/>
                        <a:pt x="154" y="396"/>
                      </a:cubicBezTo>
                      <a:cubicBezTo>
                        <a:pt x="151" y="408"/>
                        <a:pt x="148" y="422"/>
                        <a:pt x="148" y="425"/>
                      </a:cubicBezTo>
                      <a:cubicBezTo>
                        <a:pt x="147" y="427"/>
                        <a:pt x="148" y="430"/>
                        <a:pt x="149" y="432"/>
                      </a:cubicBezTo>
                      <a:cubicBezTo>
                        <a:pt x="150" y="434"/>
                        <a:pt x="152" y="436"/>
                        <a:pt x="155" y="436"/>
                      </a:cubicBezTo>
                      <a:cubicBezTo>
                        <a:pt x="157" y="437"/>
                        <a:pt x="160" y="437"/>
                        <a:pt x="162" y="436"/>
                      </a:cubicBezTo>
                      <a:cubicBezTo>
                        <a:pt x="164" y="435"/>
                        <a:pt x="166" y="433"/>
                        <a:pt x="167" y="431"/>
                      </a:cubicBezTo>
                      <a:cubicBezTo>
                        <a:pt x="168" y="428"/>
                        <a:pt x="174" y="415"/>
                        <a:pt x="179" y="404"/>
                      </a:cubicBezTo>
                      <a:cubicBezTo>
                        <a:pt x="183" y="405"/>
                        <a:pt x="187" y="405"/>
                        <a:pt x="192" y="406"/>
                      </a:cubicBezTo>
                      <a:cubicBezTo>
                        <a:pt x="191" y="419"/>
                        <a:pt x="191" y="433"/>
                        <a:pt x="191" y="436"/>
                      </a:cubicBezTo>
                      <a:cubicBezTo>
                        <a:pt x="191" y="439"/>
                        <a:pt x="192" y="441"/>
                        <a:pt x="194" y="443"/>
                      </a:cubicBezTo>
                      <a:cubicBezTo>
                        <a:pt x="196" y="445"/>
                        <a:pt x="198" y="446"/>
                        <a:pt x="200" y="446"/>
                      </a:cubicBezTo>
                      <a:cubicBezTo>
                        <a:pt x="203" y="446"/>
                        <a:pt x="205" y="446"/>
                        <a:pt x="207" y="444"/>
                      </a:cubicBezTo>
                      <a:cubicBezTo>
                        <a:pt x="209" y="443"/>
                        <a:pt x="211" y="441"/>
                        <a:pt x="211" y="438"/>
                      </a:cubicBezTo>
                      <a:cubicBezTo>
                        <a:pt x="212" y="436"/>
                        <a:pt x="215" y="421"/>
                        <a:pt x="217" y="409"/>
                      </a:cubicBezTo>
                      <a:cubicBezTo>
                        <a:pt x="219" y="409"/>
                        <a:pt x="222" y="409"/>
                        <a:pt x="224" y="409"/>
                      </a:cubicBezTo>
                      <a:cubicBezTo>
                        <a:pt x="226" y="409"/>
                        <a:pt x="228" y="409"/>
                        <a:pt x="230" y="409"/>
                      </a:cubicBezTo>
                      <a:cubicBezTo>
                        <a:pt x="233" y="421"/>
                        <a:pt x="235" y="436"/>
                        <a:pt x="236" y="438"/>
                      </a:cubicBezTo>
                      <a:cubicBezTo>
                        <a:pt x="237" y="441"/>
                        <a:pt x="238" y="443"/>
                        <a:pt x="240" y="444"/>
                      </a:cubicBezTo>
                      <a:cubicBezTo>
                        <a:pt x="242" y="446"/>
                        <a:pt x="244" y="446"/>
                        <a:pt x="247" y="446"/>
                      </a:cubicBezTo>
                      <a:cubicBezTo>
                        <a:pt x="250" y="446"/>
                        <a:pt x="252" y="445"/>
                        <a:pt x="253" y="443"/>
                      </a:cubicBezTo>
                      <a:cubicBezTo>
                        <a:pt x="255" y="441"/>
                        <a:pt x="256" y="439"/>
                        <a:pt x="256" y="436"/>
                      </a:cubicBezTo>
                      <a:cubicBezTo>
                        <a:pt x="256" y="433"/>
                        <a:pt x="256" y="419"/>
                        <a:pt x="256" y="406"/>
                      </a:cubicBezTo>
                      <a:cubicBezTo>
                        <a:pt x="260" y="405"/>
                        <a:pt x="264" y="405"/>
                        <a:pt x="269" y="404"/>
                      </a:cubicBezTo>
                      <a:cubicBezTo>
                        <a:pt x="274" y="415"/>
                        <a:pt x="279" y="428"/>
                        <a:pt x="280" y="431"/>
                      </a:cubicBezTo>
                      <a:cubicBezTo>
                        <a:pt x="281" y="433"/>
                        <a:pt x="283" y="435"/>
                        <a:pt x="286" y="436"/>
                      </a:cubicBezTo>
                      <a:cubicBezTo>
                        <a:pt x="288" y="437"/>
                        <a:pt x="290" y="437"/>
                        <a:pt x="293" y="436"/>
                      </a:cubicBezTo>
                      <a:cubicBezTo>
                        <a:pt x="295" y="436"/>
                        <a:pt x="297" y="434"/>
                        <a:pt x="298" y="432"/>
                      </a:cubicBezTo>
                      <a:cubicBezTo>
                        <a:pt x="300" y="430"/>
                        <a:pt x="300" y="427"/>
                        <a:pt x="300" y="425"/>
                      </a:cubicBezTo>
                      <a:cubicBezTo>
                        <a:pt x="299" y="422"/>
                        <a:pt x="296" y="408"/>
                        <a:pt x="293" y="396"/>
                      </a:cubicBezTo>
                      <a:cubicBezTo>
                        <a:pt x="297" y="394"/>
                        <a:pt x="301" y="392"/>
                        <a:pt x="305" y="390"/>
                      </a:cubicBezTo>
                      <a:cubicBezTo>
                        <a:pt x="312" y="401"/>
                        <a:pt x="321" y="412"/>
                        <a:pt x="322" y="415"/>
                      </a:cubicBezTo>
                      <a:cubicBezTo>
                        <a:pt x="324" y="417"/>
                        <a:pt x="326" y="418"/>
                        <a:pt x="328" y="418"/>
                      </a:cubicBezTo>
                      <a:cubicBezTo>
                        <a:pt x="331" y="419"/>
                        <a:pt x="333" y="419"/>
                        <a:pt x="335" y="417"/>
                      </a:cubicBezTo>
                      <a:cubicBezTo>
                        <a:pt x="338" y="416"/>
                        <a:pt x="339" y="414"/>
                        <a:pt x="340" y="412"/>
                      </a:cubicBezTo>
                      <a:cubicBezTo>
                        <a:pt x="341" y="409"/>
                        <a:pt x="341" y="407"/>
                        <a:pt x="340" y="405"/>
                      </a:cubicBezTo>
                      <a:cubicBezTo>
                        <a:pt x="339" y="402"/>
                        <a:pt x="333" y="389"/>
                        <a:pt x="327" y="377"/>
                      </a:cubicBezTo>
                      <a:cubicBezTo>
                        <a:pt x="331" y="375"/>
                        <a:pt x="334" y="372"/>
                        <a:pt x="338" y="370"/>
                      </a:cubicBezTo>
                      <a:cubicBezTo>
                        <a:pt x="347" y="378"/>
                        <a:pt x="358" y="388"/>
                        <a:pt x="360" y="390"/>
                      </a:cubicBezTo>
                      <a:cubicBezTo>
                        <a:pt x="362" y="392"/>
                        <a:pt x="364" y="392"/>
                        <a:pt x="367" y="392"/>
                      </a:cubicBezTo>
                      <a:cubicBezTo>
                        <a:pt x="369" y="392"/>
                        <a:pt x="371" y="391"/>
                        <a:pt x="373" y="390"/>
                      </a:cubicBezTo>
                      <a:cubicBezTo>
                        <a:pt x="375" y="388"/>
                        <a:pt x="376" y="386"/>
                        <a:pt x="376" y="383"/>
                      </a:cubicBezTo>
                      <a:cubicBezTo>
                        <a:pt x="377" y="381"/>
                        <a:pt x="376" y="378"/>
                        <a:pt x="375" y="376"/>
                      </a:cubicBezTo>
                      <a:cubicBezTo>
                        <a:pt x="373" y="374"/>
                        <a:pt x="365" y="363"/>
                        <a:pt x="357" y="352"/>
                      </a:cubicBezTo>
                      <a:cubicBezTo>
                        <a:pt x="360" y="349"/>
                        <a:pt x="363" y="346"/>
                        <a:pt x="366" y="343"/>
                      </a:cubicBezTo>
                      <a:cubicBezTo>
                        <a:pt x="377" y="349"/>
                        <a:pt x="389" y="356"/>
                        <a:pt x="391" y="358"/>
                      </a:cubicBezTo>
                      <a:cubicBezTo>
                        <a:pt x="394" y="359"/>
                        <a:pt x="396" y="359"/>
                        <a:pt x="398" y="359"/>
                      </a:cubicBezTo>
                      <a:cubicBezTo>
                        <a:pt x="401" y="358"/>
                        <a:pt x="403" y="357"/>
                        <a:pt x="404" y="355"/>
                      </a:cubicBezTo>
                      <a:cubicBezTo>
                        <a:pt x="406" y="353"/>
                        <a:pt x="407" y="350"/>
                        <a:pt x="406" y="348"/>
                      </a:cubicBezTo>
                      <a:cubicBezTo>
                        <a:pt x="406" y="346"/>
                        <a:pt x="405" y="343"/>
                        <a:pt x="403" y="342"/>
                      </a:cubicBezTo>
                      <a:cubicBezTo>
                        <a:pt x="401" y="340"/>
                        <a:pt x="390" y="330"/>
                        <a:pt x="381" y="322"/>
                      </a:cubicBezTo>
                      <a:cubicBezTo>
                        <a:pt x="383" y="318"/>
                        <a:pt x="385" y="314"/>
                        <a:pt x="387" y="310"/>
                      </a:cubicBezTo>
                      <a:cubicBezTo>
                        <a:pt x="399" y="315"/>
                        <a:pt x="413" y="319"/>
                        <a:pt x="416" y="320"/>
                      </a:cubicBezTo>
                      <a:cubicBezTo>
                        <a:pt x="418" y="321"/>
                        <a:pt x="421" y="321"/>
                        <a:pt x="423" y="319"/>
                      </a:cubicBezTo>
                      <a:cubicBezTo>
                        <a:pt x="425" y="318"/>
                        <a:pt x="427" y="317"/>
                        <a:pt x="428" y="314"/>
                      </a:cubicBezTo>
                      <a:cubicBezTo>
                        <a:pt x="429" y="312"/>
                        <a:pt x="429" y="310"/>
                        <a:pt x="428" y="307"/>
                      </a:cubicBezTo>
                      <a:cubicBezTo>
                        <a:pt x="428" y="305"/>
                        <a:pt x="426" y="303"/>
                        <a:pt x="424" y="302"/>
                      </a:cubicBezTo>
                      <a:cubicBezTo>
                        <a:pt x="421" y="300"/>
                        <a:pt x="409" y="293"/>
                        <a:pt x="398" y="287"/>
                      </a:cubicBezTo>
                      <a:cubicBezTo>
                        <a:pt x="399" y="283"/>
                        <a:pt x="401" y="279"/>
                        <a:pt x="402" y="274"/>
                      </a:cubicBezTo>
                      <a:cubicBezTo>
                        <a:pt x="415" y="276"/>
                        <a:pt x="429" y="278"/>
                        <a:pt x="432" y="278"/>
                      </a:cubicBezTo>
                      <a:cubicBezTo>
                        <a:pt x="434" y="278"/>
                        <a:pt x="436" y="277"/>
                        <a:pt x="438" y="276"/>
                      </a:cubicBezTo>
                      <a:cubicBezTo>
                        <a:pt x="440" y="274"/>
                        <a:pt x="442" y="272"/>
                        <a:pt x="442" y="270"/>
                      </a:cubicBezTo>
                      <a:cubicBezTo>
                        <a:pt x="443" y="267"/>
                        <a:pt x="442" y="265"/>
                        <a:pt x="441" y="263"/>
                      </a:cubicBezTo>
                      <a:cubicBezTo>
                        <a:pt x="440" y="261"/>
                        <a:pt x="438" y="259"/>
                        <a:pt x="436" y="258"/>
                      </a:cubicBezTo>
                      <a:cubicBezTo>
                        <a:pt x="433" y="257"/>
                        <a:pt x="419" y="253"/>
                        <a:pt x="407" y="249"/>
                      </a:cubicBezTo>
                      <a:cubicBezTo>
                        <a:pt x="408" y="245"/>
                        <a:pt x="408" y="241"/>
                        <a:pt x="408" y="236"/>
                      </a:cubicBezTo>
                      <a:cubicBezTo>
                        <a:pt x="421" y="235"/>
                        <a:pt x="435" y="234"/>
                        <a:pt x="438" y="233"/>
                      </a:cubicBezTo>
                      <a:close/>
                      <a:moveTo>
                        <a:pt x="224" y="187"/>
                      </a:moveTo>
                      <a:cubicBezTo>
                        <a:pt x="244" y="187"/>
                        <a:pt x="260" y="203"/>
                        <a:pt x="260" y="223"/>
                      </a:cubicBezTo>
                      <a:cubicBezTo>
                        <a:pt x="260" y="243"/>
                        <a:pt x="244" y="260"/>
                        <a:pt x="224" y="260"/>
                      </a:cubicBezTo>
                      <a:cubicBezTo>
                        <a:pt x="204" y="260"/>
                        <a:pt x="187" y="243"/>
                        <a:pt x="187" y="223"/>
                      </a:cubicBezTo>
                      <a:cubicBezTo>
                        <a:pt x="187" y="203"/>
                        <a:pt x="204" y="187"/>
                        <a:pt x="224" y="187"/>
                      </a:cubicBezTo>
                      <a:close/>
                      <a:moveTo>
                        <a:pt x="76" y="223"/>
                      </a:moveTo>
                      <a:cubicBezTo>
                        <a:pt x="76" y="147"/>
                        <a:pt x="133" y="85"/>
                        <a:pt x="206" y="76"/>
                      </a:cubicBezTo>
                      <a:cubicBezTo>
                        <a:pt x="206" y="101"/>
                        <a:pt x="206" y="101"/>
                        <a:pt x="206" y="101"/>
                      </a:cubicBezTo>
                      <a:cubicBezTo>
                        <a:pt x="146" y="109"/>
                        <a:pt x="100" y="161"/>
                        <a:pt x="100" y="223"/>
                      </a:cubicBezTo>
                      <a:cubicBezTo>
                        <a:pt x="100" y="239"/>
                        <a:pt x="103" y="255"/>
                        <a:pt x="109" y="269"/>
                      </a:cubicBezTo>
                      <a:cubicBezTo>
                        <a:pt x="88" y="281"/>
                        <a:pt x="88" y="281"/>
                        <a:pt x="88" y="281"/>
                      </a:cubicBezTo>
                      <a:cubicBezTo>
                        <a:pt x="80" y="263"/>
                        <a:pt x="76" y="244"/>
                        <a:pt x="76" y="223"/>
                      </a:cubicBezTo>
                      <a:close/>
                      <a:moveTo>
                        <a:pt x="224" y="371"/>
                      </a:moveTo>
                      <a:cubicBezTo>
                        <a:pt x="175" y="371"/>
                        <a:pt x="132" y="348"/>
                        <a:pt x="105" y="311"/>
                      </a:cubicBezTo>
                      <a:cubicBezTo>
                        <a:pt x="126" y="299"/>
                        <a:pt x="126" y="299"/>
                        <a:pt x="126" y="299"/>
                      </a:cubicBezTo>
                      <a:cubicBezTo>
                        <a:pt x="149" y="328"/>
                        <a:pt x="184" y="347"/>
                        <a:pt x="224" y="347"/>
                      </a:cubicBezTo>
                      <a:cubicBezTo>
                        <a:pt x="263" y="347"/>
                        <a:pt x="298" y="328"/>
                        <a:pt x="321" y="299"/>
                      </a:cubicBezTo>
                      <a:cubicBezTo>
                        <a:pt x="342" y="312"/>
                        <a:pt x="342" y="312"/>
                        <a:pt x="342" y="312"/>
                      </a:cubicBezTo>
                      <a:cubicBezTo>
                        <a:pt x="315" y="348"/>
                        <a:pt x="272" y="371"/>
                        <a:pt x="224" y="371"/>
                      </a:cubicBezTo>
                      <a:close/>
                      <a:moveTo>
                        <a:pt x="360" y="281"/>
                      </a:moveTo>
                      <a:cubicBezTo>
                        <a:pt x="338" y="269"/>
                        <a:pt x="338" y="269"/>
                        <a:pt x="338" y="269"/>
                      </a:cubicBezTo>
                      <a:cubicBezTo>
                        <a:pt x="344" y="255"/>
                        <a:pt x="347" y="240"/>
                        <a:pt x="347" y="223"/>
                      </a:cubicBezTo>
                      <a:cubicBezTo>
                        <a:pt x="347" y="161"/>
                        <a:pt x="301" y="109"/>
                        <a:pt x="241" y="101"/>
                      </a:cubicBezTo>
                      <a:cubicBezTo>
                        <a:pt x="241" y="76"/>
                        <a:pt x="241" y="76"/>
                        <a:pt x="241" y="76"/>
                      </a:cubicBezTo>
                      <a:cubicBezTo>
                        <a:pt x="314" y="85"/>
                        <a:pt x="371" y="147"/>
                        <a:pt x="371" y="223"/>
                      </a:cubicBezTo>
                      <a:cubicBezTo>
                        <a:pt x="371" y="244"/>
                        <a:pt x="367" y="264"/>
                        <a:pt x="360" y="2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8" name="Freeform 1222"/>
                <p:cNvSpPr>
                  <a:spLocks noEditPoints="1"/>
                </p:cNvSpPr>
                <p:nvPr/>
              </p:nvSpPr>
              <p:spPr bwMode="auto">
                <a:xfrm>
                  <a:off x="6362213" y="2488729"/>
                  <a:ext cx="476428" cy="476428"/>
                </a:xfrm>
                <a:custGeom>
                  <a:avLst/>
                  <a:gdLst>
                    <a:gd name="T0" fmla="*/ 923626627 w 225"/>
                    <a:gd name="T1" fmla="*/ 659092699 h 225"/>
                    <a:gd name="T2" fmla="*/ 654610042 w 225"/>
                    <a:gd name="T3" fmla="*/ 85189571 h 225"/>
                    <a:gd name="T4" fmla="*/ 85189571 w 225"/>
                    <a:gd name="T5" fmla="*/ 354206256 h 225"/>
                    <a:gd name="T6" fmla="*/ 354206256 w 225"/>
                    <a:gd name="T7" fmla="*/ 928111401 h 225"/>
                    <a:gd name="T8" fmla="*/ 923626627 w 225"/>
                    <a:gd name="T9" fmla="*/ 659092699 h 225"/>
                    <a:gd name="T10" fmla="*/ 376623775 w 225"/>
                    <a:gd name="T11" fmla="*/ 856371951 h 225"/>
                    <a:gd name="T12" fmla="*/ 251083906 w 225"/>
                    <a:gd name="T13" fmla="*/ 780151962 h 225"/>
                    <a:gd name="T14" fmla="*/ 408010843 w 225"/>
                    <a:gd name="T15" fmla="*/ 641157836 h 225"/>
                    <a:gd name="T16" fmla="*/ 448363225 w 225"/>
                    <a:gd name="T17" fmla="*/ 663577473 h 225"/>
                    <a:gd name="T18" fmla="*/ 641157836 w 225"/>
                    <a:gd name="T19" fmla="*/ 600805454 h 225"/>
                    <a:gd name="T20" fmla="*/ 838439206 w 225"/>
                    <a:gd name="T21" fmla="*/ 672544904 h 225"/>
                    <a:gd name="T22" fmla="*/ 376623775 w 225"/>
                    <a:gd name="T23" fmla="*/ 856371951 h 225"/>
                    <a:gd name="T24" fmla="*/ 582872709 w 225"/>
                    <a:gd name="T25" fmla="*/ 533550646 h 225"/>
                    <a:gd name="T26" fmla="*/ 475265519 w 225"/>
                    <a:gd name="T27" fmla="*/ 582872709 h 225"/>
                    <a:gd name="T28" fmla="*/ 425943588 w 225"/>
                    <a:gd name="T29" fmla="*/ 479748176 h 225"/>
                    <a:gd name="T30" fmla="*/ 533550646 w 225"/>
                    <a:gd name="T31" fmla="*/ 425943588 h 225"/>
                    <a:gd name="T32" fmla="*/ 582872709 w 225"/>
                    <a:gd name="T33" fmla="*/ 533550646 h 225"/>
                    <a:gd name="T34" fmla="*/ 869824157 w 225"/>
                    <a:gd name="T35" fmla="*/ 587355366 h 225"/>
                    <a:gd name="T36" fmla="*/ 672544904 w 225"/>
                    <a:gd name="T37" fmla="*/ 515617901 h 225"/>
                    <a:gd name="T38" fmla="*/ 560453072 w 225"/>
                    <a:gd name="T39" fmla="*/ 349723599 h 225"/>
                    <a:gd name="T40" fmla="*/ 520100558 w 225"/>
                    <a:gd name="T41" fmla="*/ 340756168 h 225"/>
                    <a:gd name="T42" fmla="*/ 484230833 w 225"/>
                    <a:gd name="T43" fmla="*/ 134509384 h 225"/>
                    <a:gd name="T44" fmla="*/ 632192522 w 225"/>
                    <a:gd name="T45" fmla="*/ 152444280 h 225"/>
                    <a:gd name="T46" fmla="*/ 869824157 w 225"/>
                    <a:gd name="T47" fmla="*/ 587355366 h 225"/>
                    <a:gd name="T48" fmla="*/ 152444280 w 225"/>
                    <a:gd name="T49" fmla="*/ 381108550 h 225"/>
                    <a:gd name="T50" fmla="*/ 399043412 w 225"/>
                    <a:gd name="T51" fmla="*/ 147959506 h 225"/>
                    <a:gd name="T52" fmla="*/ 434911020 w 225"/>
                    <a:gd name="T53" fmla="*/ 354206256 h 225"/>
                    <a:gd name="T54" fmla="*/ 349723599 w 225"/>
                    <a:gd name="T55" fmla="*/ 448363225 h 225"/>
                    <a:gd name="T56" fmla="*/ 354206256 w 225"/>
                    <a:gd name="T57" fmla="*/ 573905278 h 225"/>
                    <a:gd name="T58" fmla="*/ 192796662 w 225"/>
                    <a:gd name="T59" fmla="*/ 712897286 h 225"/>
                    <a:gd name="T60" fmla="*/ 152444280 w 225"/>
                    <a:gd name="T61" fmla="*/ 381108550 h 22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25"/>
                    <a:gd name="T94" fmla="*/ 0 h 225"/>
                    <a:gd name="T95" fmla="*/ 225 w 225"/>
                    <a:gd name="T96" fmla="*/ 225 h 22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25" h="225">
                      <a:moveTo>
                        <a:pt x="206" y="147"/>
                      </a:moveTo>
                      <a:cubicBezTo>
                        <a:pt x="225" y="95"/>
                        <a:pt x="198" y="38"/>
                        <a:pt x="146" y="19"/>
                      </a:cubicBezTo>
                      <a:cubicBezTo>
                        <a:pt x="94" y="0"/>
                        <a:pt x="38" y="27"/>
                        <a:pt x="19" y="79"/>
                      </a:cubicBezTo>
                      <a:cubicBezTo>
                        <a:pt x="0" y="131"/>
                        <a:pt x="27" y="188"/>
                        <a:pt x="79" y="207"/>
                      </a:cubicBezTo>
                      <a:cubicBezTo>
                        <a:pt x="131" y="225"/>
                        <a:pt x="188" y="198"/>
                        <a:pt x="206" y="147"/>
                      </a:cubicBezTo>
                      <a:close/>
                      <a:moveTo>
                        <a:pt x="84" y="191"/>
                      </a:moveTo>
                      <a:cubicBezTo>
                        <a:pt x="73" y="187"/>
                        <a:pt x="64" y="181"/>
                        <a:pt x="56" y="174"/>
                      </a:cubicBezTo>
                      <a:cubicBezTo>
                        <a:pt x="91" y="143"/>
                        <a:pt x="91" y="143"/>
                        <a:pt x="91" y="143"/>
                      </a:cubicBezTo>
                      <a:cubicBezTo>
                        <a:pt x="94" y="145"/>
                        <a:pt x="97" y="147"/>
                        <a:pt x="100" y="148"/>
                      </a:cubicBezTo>
                      <a:cubicBezTo>
                        <a:pt x="116" y="154"/>
                        <a:pt x="134" y="147"/>
                        <a:pt x="143" y="134"/>
                      </a:cubicBez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69" y="187"/>
                        <a:pt x="125" y="206"/>
                        <a:pt x="84" y="191"/>
                      </a:cubicBezTo>
                      <a:close/>
                      <a:moveTo>
                        <a:pt x="130" y="119"/>
                      </a:moveTo>
                      <a:cubicBezTo>
                        <a:pt x="127" y="129"/>
                        <a:pt x="116" y="134"/>
                        <a:pt x="106" y="130"/>
                      </a:cubicBezTo>
                      <a:cubicBezTo>
                        <a:pt x="97" y="127"/>
                        <a:pt x="92" y="116"/>
                        <a:pt x="95" y="107"/>
                      </a:cubicBezTo>
                      <a:cubicBezTo>
                        <a:pt x="99" y="97"/>
                        <a:pt x="109" y="92"/>
                        <a:pt x="119" y="95"/>
                      </a:cubicBezTo>
                      <a:cubicBezTo>
                        <a:pt x="128" y="99"/>
                        <a:pt x="133" y="109"/>
                        <a:pt x="130" y="119"/>
                      </a:cubicBezTo>
                      <a:close/>
                      <a:moveTo>
                        <a:pt x="194" y="131"/>
                      </a:moveTo>
                      <a:cubicBezTo>
                        <a:pt x="150" y="115"/>
                        <a:pt x="150" y="115"/>
                        <a:pt x="150" y="115"/>
                      </a:cubicBezTo>
                      <a:cubicBezTo>
                        <a:pt x="151" y="99"/>
                        <a:pt x="141" y="84"/>
                        <a:pt x="125" y="78"/>
                      </a:cubicBezTo>
                      <a:cubicBezTo>
                        <a:pt x="122" y="77"/>
                        <a:pt x="119" y="76"/>
                        <a:pt x="116" y="76"/>
                      </a:cubicBez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19" y="29"/>
                        <a:pt x="130" y="30"/>
                        <a:pt x="141" y="34"/>
                      </a:cubicBezTo>
                      <a:cubicBezTo>
                        <a:pt x="181" y="49"/>
                        <a:pt x="203" y="91"/>
                        <a:pt x="194" y="131"/>
                      </a:cubicBezTo>
                      <a:close/>
                      <a:moveTo>
                        <a:pt x="34" y="85"/>
                      </a:moveTo>
                      <a:cubicBezTo>
                        <a:pt x="44" y="59"/>
                        <a:pt x="64" y="40"/>
                        <a:pt x="89" y="33"/>
                      </a:cubicBezTo>
                      <a:cubicBezTo>
                        <a:pt x="97" y="79"/>
                        <a:pt x="97" y="79"/>
                        <a:pt x="97" y="79"/>
                      </a:cubicBezTo>
                      <a:cubicBezTo>
                        <a:pt x="88" y="83"/>
                        <a:pt x="81" y="90"/>
                        <a:pt x="78" y="100"/>
                      </a:cubicBezTo>
                      <a:cubicBezTo>
                        <a:pt x="74" y="110"/>
                        <a:pt x="75" y="120"/>
                        <a:pt x="79" y="128"/>
                      </a:cubicBezTo>
                      <a:cubicBezTo>
                        <a:pt x="43" y="159"/>
                        <a:pt x="43" y="159"/>
                        <a:pt x="43" y="159"/>
                      </a:cubicBezTo>
                      <a:cubicBezTo>
                        <a:pt x="29" y="138"/>
                        <a:pt x="25" y="110"/>
                        <a:pt x="34" y="8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9" name="Freeform 1226"/>
                <p:cNvSpPr/>
                <p:nvPr/>
              </p:nvSpPr>
              <p:spPr bwMode="auto">
                <a:xfrm>
                  <a:off x="6061085" y="3579509"/>
                  <a:ext cx="82525" cy="134949"/>
                </a:xfrm>
                <a:custGeom>
                  <a:avLst/>
                  <a:gdLst>
                    <a:gd name="T0" fmla="*/ 0 w 39"/>
                    <a:gd name="T1" fmla="*/ 2 h 64"/>
                    <a:gd name="T2" fmla="*/ 15 w 39"/>
                    <a:gd name="T3" fmla="*/ 64 h 64"/>
                    <a:gd name="T4" fmla="*/ 36 w 39"/>
                    <a:gd name="T5" fmla="*/ 28 h 64"/>
                    <a:gd name="T6" fmla="*/ 0 w 39"/>
                    <a:gd name="T7" fmla="*/ 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" h="64">
                      <a:moveTo>
                        <a:pt x="0" y="2"/>
                      </a:moveTo>
                      <a:cubicBezTo>
                        <a:pt x="15" y="64"/>
                        <a:pt x="15" y="64"/>
                        <a:pt x="15" y="64"/>
                      </a:cubicBezTo>
                      <a:cubicBezTo>
                        <a:pt x="30" y="59"/>
                        <a:pt x="39" y="44"/>
                        <a:pt x="36" y="28"/>
                      </a:cubicBezTo>
                      <a:cubicBezTo>
                        <a:pt x="33" y="11"/>
                        <a:pt x="17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0" name="Freeform 1227"/>
                <p:cNvSpPr/>
                <p:nvPr/>
              </p:nvSpPr>
              <p:spPr bwMode="auto">
                <a:xfrm>
                  <a:off x="5999192" y="3584272"/>
                  <a:ext cx="79351" cy="138126"/>
                </a:xfrm>
                <a:custGeom>
                  <a:avLst/>
                  <a:gdLst>
                    <a:gd name="T0" fmla="*/ 3 w 38"/>
                    <a:gd name="T1" fmla="*/ 37 h 65"/>
                    <a:gd name="T2" fmla="*/ 38 w 38"/>
                    <a:gd name="T3" fmla="*/ 63 h 65"/>
                    <a:gd name="T4" fmla="*/ 23 w 38"/>
                    <a:gd name="T5" fmla="*/ 0 h 65"/>
                    <a:gd name="T6" fmla="*/ 3 w 38"/>
                    <a:gd name="T7" fmla="*/ 37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65">
                      <a:moveTo>
                        <a:pt x="3" y="37"/>
                      </a:moveTo>
                      <a:cubicBezTo>
                        <a:pt x="6" y="54"/>
                        <a:pt x="21" y="65"/>
                        <a:pt x="38" y="63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9" y="6"/>
                        <a:pt x="0" y="21"/>
                        <a:pt x="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1" name="Freeform 1228"/>
                <p:cNvSpPr>
                  <a:spLocks noEditPoints="1"/>
                </p:cNvSpPr>
                <p:nvPr/>
              </p:nvSpPr>
              <p:spPr bwMode="auto">
                <a:xfrm>
                  <a:off x="5324707" y="2904759"/>
                  <a:ext cx="1493387" cy="1492388"/>
                </a:xfrm>
                <a:custGeom>
                  <a:avLst/>
                  <a:gdLst>
                    <a:gd name="T0" fmla="*/ 699 w 703"/>
                    <a:gd name="T1" fmla="*/ 340 h 702"/>
                    <a:gd name="T2" fmla="*/ 685 w 703"/>
                    <a:gd name="T3" fmla="*/ 296 h 702"/>
                    <a:gd name="T4" fmla="*/ 678 w 703"/>
                    <a:gd name="T5" fmla="*/ 265 h 702"/>
                    <a:gd name="T6" fmla="*/ 673 w 703"/>
                    <a:gd name="T7" fmla="*/ 219 h 702"/>
                    <a:gd name="T8" fmla="*/ 609 w 703"/>
                    <a:gd name="T9" fmla="*/ 213 h 702"/>
                    <a:gd name="T10" fmla="*/ 636 w 703"/>
                    <a:gd name="T11" fmla="*/ 144 h 702"/>
                    <a:gd name="T12" fmla="*/ 561 w 703"/>
                    <a:gd name="T13" fmla="*/ 148 h 702"/>
                    <a:gd name="T14" fmla="*/ 576 w 703"/>
                    <a:gd name="T15" fmla="*/ 85 h 702"/>
                    <a:gd name="T16" fmla="*/ 534 w 703"/>
                    <a:gd name="T17" fmla="*/ 65 h 702"/>
                    <a:gd name="T18" fmla="*/ 506 w 703"/>
                    <a:gd name="T19" fmla="*/ 49 h 702"/>
                    <a:gd name="T20" fmla="*/ 469 w 703"/>
                    <a:gd name="T21" fmla="*/ 22 h 702"/>
                    <a:gd name="T22" fmla="*/ 422 w 703"/>
                    <a:gd name="T23" fmla="*/ 67 h 702"/>
                    <a:gd name="T24" fmla="*/ 388 w 703"/>
                    <a:gd name="T25" fmla="*/ 0 h 702"/>
                    <a:gd name="T26" fmla="*/ 351 w 703"/>
                    <a:gd name="T27" fmla="*/ 58 h 702"/>
                    <a:gd name="T28" fmla="*/ 315 w 703"/>
                    <a:gd name="T29" fmla="*/ 0 h 702"/>
                    <a:gd name="T30" fmla="*/ 281 w 703"/>
                    <a:gd name="T31" fmla="*/ 67 h 702"/>
                    <a:gd name="T32" fmla="*/ 234 w 703"/>
                    <a:gd name="T33" fmla="*/ 22 h 702"/>
                    <a:gd name="T34" fmla="*/ 196 w 703"/>
                    <a:gd name="T35" fmla="*/ 49 h 702"/>
                    <a:gd name="T36" fmla="*/ 169 w 703"/>
                    <a:gd name="T37" fmla="*/ 65 h 702"/>
                    <a:gd name="T38" fmla="*/ 126 w 703"/>
                    <a:gd name="T39" fmla="*/ 85 h 702"/>
                    <a:gd name="T40" fmla="*/ 142 w 703"/>
                    <a:gd name="T41" fmla="*/ 148 h 702"/>
                    <a:gd name="T42" fmla="*/ 67 w 703"/>
                    <a:gd name="T43" fmla="*/ 144 h 702"/>
                    <a:gd name="T44" fmla="*/ 94 w 703"/>
                    <a:gd name="T45" fmla="*/ 213 h 702"/>
                    <a:gd name="T46" fmla="*/ 29 w 703"/>
                    <a:gd name="T47" fmla="*/ 219 h 702"/>
                    <a:gd name="T48" fmla="*/ 24 w 703"/>
                    <a:gd name="T49" fmla="*/ 265 h 702"/>
                    <a:gd name="T50" fmla="*/ 18 w 703"/>
                    <a:gd name="T51" fmla="*/ 296 h 702"/>
                    <a:gd name="T52" fmla="*/ 4 w 703"/>
                    <a:gd name="T53" fmla="*/ 340 h 702"/>
                    <a:gd name="T54" fmla="*/ 60 w 703"/>
                    <a:gd name="T55" fmla="*/ 371 h 702"/>
                    <a:gd name="T56" fmla="*/ 7 w 703"/>
                    <a:gd name="T57" fmla="*/ 424 h 702"/>
                    <a:gd name="T58" fmla="*/ 77 w 703"/>
                    <a:gd name="T59" fmla="*/ 451 h 702"/>
                    <a:gd name="T60" fmla="*/ 38 w 703"/>
                    <a:gd name="T61" fmla="*/ 502 h 702"/>
                    <a:gd name="T62" fmla="*/ 69 w 703"/>
                    <a:gd name="T63" fmla="*/ 537 h 702"/>
                    <a:gd name="T64" fmla="*/ 87 w 703"/>
                    <a:gd name="T65" fmla="*/ 563 h 702"/>
                    <a:gd name="T66" fmla="*/ 111 w 703"/>
                    <a:gd name="T67" fmla="*/ 603 h 702"/>
                    <a:gd name="T68" fmla="*/ 172 w 703"/>
                    <a:gd name="T69" fmla="*/ 581 h 702"/>
                    <a:gd name="T70" fmla="*/ 176 w 703"/>
                    <a:gd name="T71" fmla="*/ 656 h 702"/>
                    <a:gd name="T72" fmla="*/ 242 w 703"/>
                    <a:gd name="T73" fmla="*/ 622 h 702"/>
                    <a:gd name="T74" fmla="*/ 254 w 703"/>
                    <a:gd name="T75" fmla="*/ 686 h 702"/>
                    <a:gd name="T76" fmla="*/ 300 w 703"/>
                    <a:gd name="T77" fmla="*/ 686 h 702"/>
                    <a:gd name="T78" fmla="*/ 332 w 703"/>
                    <a:gd name="T79" fmla="*/ 689 h 702"/>
                    <a:gd name="T80" fmla="*/ 371 w 703"/>
                    <a:gd name="T81" fmla="*/ 689 h 702"/>
                    <a:gd name="T82" fmla="*/ 402 w 703"/>
                    <a:gd name="T83" fmla="*/ 686 h 702"/>
                    <a:gd name="T84" fmla="*/ 449 w 703"/>
                    <a:gd name="T85" fmla="*/ 686 h 702"/>
                    <a:gd name="T86" fmla="*/ 460 w 703"/>
                    <a:gd name="T87" fmla="*/ 622 h 702"/>
                    <a:gd name="T88" fmla="*/ 527 w 703"/>
                    <a:gd name="T89" fmla="*/ 656 h 702"/>
                    <a:gd name="T90" fmla="*/ 531 w 703"/>
                    <a:gd name="T91" fmla="*/ 581 h 702"/>
                    <a:gd name="T92" fmla="*/ 592 w 703"/>
                    <a:gd name="T93" fmla="*/ 603 h 702"/>
                    <a:gd name="T94" fmla="*/ 615 w 703"/>
                    <a:gd name="T95" fmla="*/ 563 h 702"/>
                    <a:gd name="T96" fmla="*/ 634 w 703"/>
                    <a:gd name="T97" fmla="*/ 537 h 702"/>
                    <a:gd name="T98" fmla="*/ 664 w 703"/>
                    <a:gd name="T99" fmla="*/ 502 h 702"/>
                    <a:gd name="T100" fmla="*/ 625 w 703"/>
                    <a:gd name="T101" fmla="*/ 451 h 702"/>
                    <a:gd name="T102" fmla="*/ 695 w 703"/>
                    <a:gd name="T103" fmla="*/ 424 h 702"/>
                    <a:gd name="T104" fmla="*/ 642 w 703"/>
                    <a:gd name="T105" fmla="*/ 371 h 702"/>
                    <a:gd name="T106" fmla="*/ 157 w 703"/>
                    <a:gd name="T107" fmla="*/ 301 h 702"/>
                    <a:gd name="T108" fmla="*/ 401 w 703"/>
                    <a:gd name="T109" fmla="*/ 156 h 702"/>
                    <a:gd name="T110" fmla="*/ 351 w 703"/>
                    <a:gd name="T111" fmla="*/ 595 h 702"/>
                    <a:gd name="T112" fmla="*/ 351 w 703"/>
                    <a:gd name="T113" fmla="*/ 595 h 702"/>
                    <a:gd name="T114" fmla="*/ 420 w 703"/>
                    <a:gd name="T115" fmla="*/ 351 h 702"/>
                    <a:gd name="T116" fmla="*/ 545 w 703"/>
                    <a:gd name="T117" fmla="*/ 301 h 7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03" h="702">
                      <a:moveTo>
                        <a:pt x="689" y="367"/>
                      </a:moveTo>
                      <a:cubicBezTo>
                        <a:pt x="693" y="366"/>
                        <a:pt x="696" y="364"/>
                        <a:pt x="699" y="361"/>
                      </a:cubicBezTo>
                      <a:cubicBezTo>
                        <a:pt x="701" y="358"/>
                        <a:pt x="703" y="355"/>
                        <a:pt x="703" y="351"/>
                      </a:cubicBezTo>
                      <a:cubicBezTo>
                        <a:pt x="703" y="347"/>
                        <a:pt x="701" y="343"/>
                        <a:pt x="699" y="340"/>
                      </a:cubicBezTo>
                      <a:cubicBezTo>
                        <a:pt x="696" y="337"/>
                        <a:pt x="693" y="335"/>
                        <a:pt x="689" y="335"/>
                      </a:cubicBezTo>
                      <a:cubicBezTo>
                        <a:pt x="684" y="334"/>
                        <a:pt x="662" y="332"/>
                        <a:pt x="642" y="330"/>
                      </a:cubicBezTo>
                      <a:cubicBezTo>
                        <a:pt x="642" y="323"/>
                        <a:pt x="641" y="317"/>
                        <a:pt x="640" y="310"/>
                      </a:cubicBezTo>
                      <a:cubicBezTo>
                        <a:pt x="659" y="304"/>
                        <a:pt x="681" y="297"/>
                        <a:pt x="685" y="296"/>
                      </a:cubicBezTo>
                      <a:cubicBezTo>
                        <a:pt x="689" y="295"/>
                        <a:pt x="692" y="292"/>
                        <a:pt x="693" y="289"/>
                      </a:cubicBezTo>
                      <a:cubicBezTo>
                        <a:pt x="695" y="285"/>
                        <a:pt x="696" y="281"/>
                        <a:pt x="695" y="277"/>
                      </a:cubicBezTo>
                      <a:cubicBezTo>
                        <a:pt x="694" y="274"/>
                        <a:pt x="692" y="270"/>
                        <a:pt x="689" y="268"/>
                      </a:cubicBezTo>
                      <a:cubicBezTo>
                        <a:pt x="686" y="266"/>
                        <a:pt x="682" y="264"/>
                        <a:pt x="678" y="265"/>
                      </a:cubicBezTo>
                      <a:cubicBezTo>
                        <a:pt x="674" y="265"/>
                        <a:pt x="652" y="268"/>
                        <a:pt x="631" y="270"/>
                      </a:cubicBezTo>
                      <a:cubicBezTo>
                        <a:pt x="630" y="264"/>
                        <a:pt x="628" y="257"/>
                        <a:pt x="625" y="251"/>
                      </a:cubicBezTo>
                      <a:cubicBezTo>
                        <a:pt x="643" y="241"/>
                        <a:pt x="662" y="230"/>
                        <a:pt x="666" y="228"/>
                      </a:cubicBezTo>
                      <a:cubicBezTo>
                        <a:pt x="670" y="226"/>
                        <a:pt x="672" y="222"/>
                        <a:pt x="673" y="219"/>
                      </a:cubicBezTo>
                      <a:cubicBezTo>
                        <a:pt x="674" y="215"/>
                        <a:pt x="674" y="211"/>
                        <a:pt x="672" y="207"/>
                      </a:cubicBezTo>
                      <a:cubicBezTo>
                        <a:pt x="671" y="204"/>
                        <a:pt x="668" y="201"/>
                        <a:pt x="664" y="199"/>
                      </a:cubicBezTo>
                      <a:cubicBezTo>
                        <a:pt x="661" y="198"/>
                        <a:pt x="657" y="197"/>
                        <a:pt x="653" y="198"/>
                      </a:cubicBezTo>
                      <a:cubicBezTo>
                        <a:pt x="649" y="200"/>
                        <a:pt x="628" y="207"/>
                        <a:pt x="609" y="213"/>
                      </a:cubicBezTo>
                      <a:cubicBezTo>
                        <a:pt x="605" y="207"/>
                        <a:pt x="602" y="202"/>
                        <a:pt x="598" y="196"/>
                      </a:cubicBezTo>
                      <a:cubicBezTo>
                        <a:pt x="614" y="182"/>
                        <a:pt x="630" y="168"/>
                        <a:pt x="634" y="165"/>
                      </a:cubicBezTo>
                      <a:cubicBezTo>
                        <a:pt x="637" y="162"/>
                        <a:pt x="638" y="158"/>
                        <a:pt x="639" y="154"/>
                      </a:cubicBezTo>
                      <a:cubicBezTo>
                        <a:pt x="639" y="151"/>
                        <a:pt x="638" y="147"/>
                        <a:pt x="636" y="144"/>
                      </a:cubicBezTo>
                      <a:cubicBezTo>
                        <a:pt x="633" y="140"/>
                        <a:pt x="630" y="138"/>
                        <a:pt x="626" y="137"/>
                      </a:cubicBezTo>
                      <a:cubicBezTo>
                        <a:pt x="623" y="136"/>
                        <a:pt x="619" y="137"/>
                        <a:pt x="615" y="139"/>
                      </a:cubicBezTo>
                      <a:cubicBezTo>
                        <a:pt x="611" y="141"/>
                        <a:pt x="592" y="153"/>
                        <a:pt x="575" y="163"/>
                      </a:cubicBezTo>
                      <a:cubicBezTo>
                        <a:pt x="570" y="158"/>
                        <a:pt x="566" y="153"/>
                        <a:pt x="561" y="148"/>
                      </a:cubicBezTo>
                      <a:cubicBezTo>
                        <a:pt x="573" y="131"/>
                        <a:pt x="586" y="113"/>
                        <a:pt x="589" y="110"/>
                      </a:cubicBezTo>
                      <a:cubicBezTo>
                        <a:pt x="591" y="106"/>
                        <a:pt x="592" y="103"/>
                        <a:pt x="592" y="99"/>
                      </a:cubicBezTo>
                      <a:cubicBezTo>
                        <a:pt x="591" y="95"/>
                        <a:pt x="589" y="91"/>
                        <a:pt x="586" y="89"/>
                      </a:cubicBezTo>
                      <a:cubicBezTo>
                        <a:pt x="583" y="86"/>
                        <a:pt x="580" y="85"/>
                        <a:pt x="576" y="85"/>
                      </a:cubicBezTo>
                      <a:cubicBezTo>
                        <a:pt x="572" y="84"/>
                        <a:pt x="568" y="86"/>
                        <a:pt x="565" y="88"/>
                      </a:cubicBezTo>
                      <a:cubicBezTo>
                        <a:pt x="562" y="91"/>
                        <a:pt x="546" y="107"/>
                        <a:pt x="531" y="120"/>
                      </a:cubicBezTo>
                      <a:cubicBezTo>
                        <a:pt x="525" y="116"/>
                        <a:pt x="520" y="112"/>
                        <a:pt x="514" y="108"/>
                      </a:cubicBezTo>
                      <a:cubicBezTo>
                        <a:pt x="523" y="90"/>
                        <a:pt x="532" y="70"/>
                        <a:pt x="534" y="65"/>
                      </a:cubicBezTo>
                      <a:cubicBezTo>
                        <a:pt x="536" y="62"/>
                        <a:pt x="535" y="58"/>
                        <a:pt x="534" y="54"/>
                      </a:cubicBezTo>
                      <a:cubicBezTo>
                        <a:pt x="533" y="51"/>
                        <a:pt x="530" y="47"/>
                        <a:pt x="527" y="45"/>
                      </a:cubicBezTo>
                      <a:cubicBezTo>
                        <a:pt x="524" y="43"/>
                        <a:pt x="520" y="43"/>
                        <a:pt x="516" y="44"/>
                      </a:cubicBezTo>
                      <a:cubicBezTo>
                        <a:pt x="512" y="44"/>
                        <a:pt x="509" y="46"/>
                        <a:pt x="506" y="49"/>
                      </a:cubicBezTo>
                      <a:cubicBezTo>
                        <a:pt x="504" y="53"/>
                        <a:pt x="491" y="71"/>
                        <a:pt x="479" y="88"/>
                      </a:cubicBezTo>
                      <a:cubicBezTo>
                        <a:pt x="473" y="85"/>
                        <a:pt x="467" y="82"/>
                        <a:pt x="460" y="80"/>
                      </a:cubicBezTo>
                      <a:cubicBezTo>
                        <a:pt x="465" y="60"/>
                        <a:pt x="470" y="38"/>
                        <a:pt x="471" y="34"/>
                      </a:cubicBezTo>
                      <a:cubicBezTo>
                        <a:pt x="472" y="30"/>
                        <a:pt x="471" y="26"/>
                        <a:pt x="469" y="22"/>
                      </a:cubicBezTo>
                      <a:cubicBezTo>
                        <a:pt x="467" y="19"/>
                        <a:pt x="464" y="17"/>
                        <a:pt x="460" y="15"/>
                      </a:cubicBezTo>
                      <a:cubicBezTo>
                        <a:pt x="456" y="14"/>
                        <a:pt x="452" y="14"/>
                        <a:pt x="449" y="16"/>
                      </a:cubicBezTo>
                      <a:cubicBezTo>
                        <a:pt x="445" y="17"/>
                        <a:pt x="442" y="20"/>
                        <a:pt x="440" y="24"/>
                      </a:cubicBezTo>
                      <a:cubicBezTo>
                        <a:pt x="439" y="28"/>
                        <a:pt x="430" y="48"/>
                        <a:pt x="422" y="67"/>
                      </a:cubicBezTo>
                      <a:cubicBezTo>
                        <a:pt x="415" y="65"/>
                        <a:pt x="409" y="64"/>
                        <a:pt x="402" y="63"/>
                      </a:cubicBezTo>
                      <a:cubicBezTo>
                        <a:pt x="402" y="43"/>
                        <a:pt x="402" y="20"/>
                        <a:pt x="402" y="16"/>
                      </a:cubicBezTo>
                      <a:cubicBezTo>
                        <a:pt x="402" y="12"/>
                        <a:pt x="401" y="8"/>
                        <a:pt x="398" y="5"/>
                      </a:cubicBezTo>
                      <a:cubicBezTo>
                        <a:pt x="395" y="2"/>
                        <a:pt x="392" y="1"/>
                        <a:pt x="388" y="0"/>
                      </a:cubicBezTo>
                      <a:cubicBezTo>
                        <a:pt x="384" y="0"/>
                        <a:pt x="380" y="1"/>
                        <a:pt x="377" y="3"/>
                      </a:cubicBezTo>
                      <a:cubicBezTo>
                        <a:pt x="374" y="5"/>
                        <a:pt x="372" y="8"/>
                        <a:pt x="371" y="12"/>
                      </a:cubicBezTo>
                      <a:cubicBezTo>
                        <a:pt x="370" y="17"/>
                        <a:pt x="365" y="39"/>
                        <a:pt x="361" y="59"/>
                      </a:cubicBezTo>
                      <a:cubicBezTo>
                        <a:pt x="358" y="58"/>
                        <a:pt x="355" y="58"/>
                        <a:pt x="351" y="58"/>
                      </a:cubicBezTo>
                      <a:cubicBezTo>
                        <a:pt x="348" y="58"/>
                        <a:pt x="344" y="58"/>
                        <a:pt x="341" y="59"/>
                      </a:cubicBezTo>
                      <a:cubicBezTo>
                        <a:pt x="337" y="39"/>
                        <a:pt x="333" y="17"/>
                        <a:pt x="332" y="12"/>
                      </a:cubicBezTo>
                      <a:cubicBezTo>
                        <a:pt x="331" y="8"/>
                        <a:pt x="329" y="5"/>
                        <a:pt x="325" y="3"/>
                      </a:cubicBezTo>
                      <a:cubicBezTo>
                        <a:pt x="322" y="1"/>
                        <a:pt x="318" y="0"/>
                        <a:pt x="315" y="0"/>
                      </a:cubicBezTo>
                      <a:cubicBezTo>
                        <a:pt x="311" y="1"/>
                        <a:pt x="307" y="2"/>
                        <a:pt x="304" y="5"/>
                      </a:cubicBezTo>
                      <a:cubicBezTo>
                        <a:pt x="302" y="8"/>
                        <a:pt x="300" y="12"/>
                        <a:pt x="300" y="16"/>
                      </a:cubicBezTo>
                      <a:cubicBezTo>
                        <a:pt x="300" y="20"/>
                        <a:pt x="300" y="43"/>
                        <a:pt x="301" y="63"/>
                      </a:cubicBezTo>
                      <a:cubicBezTo>
                        <a:pt x="294" y="64"/>
                        <a:pt x="287" y="65"/>
                        <a:pt x="281" y="67"/>
                      </a:cubicBezTo>
                      <a:cubicBezTo>
                        <a:pt x="273" y="48"/>
                        <a:pt x="264" y="28"/>
                        <a:pt x="262" y="24"/>
                      </a:cubicBezTo>
                      <a:cubicBezTo>
                        <a:pt x="260" y="20"/>
                        <a:pt x="257" y="17"/>
                        <a:pt x="254" y="16"/>
                      </a:cubicBezTo>
                      <a:cubicBezTo>
                        <a:pt x="250" y="14"/>
                        <a:pt x="246" y="14"/>
                        <a:pt x="243" y="15"/>
                      </a:cubicBezTo>
                      <a:cubicBezTo>
                        <a:pt x="239" y="17"/>
                        <a:pt x="236" y="19"/>
                        <a:pt x="234" y="22"/>
                      </a:cubicBezTo>
                      <a:cubicBezTo>
                        <a:pt x="232" y="26"/>
                        <a:pt x="231" y="30"/>
                        <a:pt x="232" y="34"/>
                      </a:cubicBezTo>
                      <a:cubicBezTo>
                        <a:pt x="233" y="38"/>
                        <a:pt x="238" y="60"/>
                        <a:pt x="242" y="80"/>
                      </a:cubicBezTo>
                      <a:cubicBezTo>
                        <a:pt x="236" y="82"/>
                        <a:pt x="230" y="85"/>
                        <a:pt x="223" y="88"/>
                      </a:cubicBezTo>
                      <a:cubicBezTo>
                        <a:pt x="212" y="71"/>
                        <a:pt x="199" y="53"/>
                        <a:pt x="196" y="49"/>
                      </a:cubicBezTo>
                      <a:cubicBezTo>
                        <a:pt x="194" y="46"/>
                        <a:pt x="190" y="44"/>
                        <a:pt x="187" y="44"/>
                      </a:cubicBezTo>
                      <a:cubicBezTo>
                        <a:pt x="183" y="43"/>
                        <a:pt x="179" y="43"/>
                        <a:pt x="176" y="45"/>
                      </a:cubicBezTo>
                      <a:cubicBezTo>
                        <a:pt x="172" y="47"/>
                        <a:pt x="170" y="51"/>
                        <a:pt x="168" y="54"/>
                      </a:cubicBezTo>
                      <a:cubicBezTo>
                        <a:pt x="167" y="58"/>
                        <a:pt x="167" y="62"/>
                        <a:pt x="169" y="65"/>
                      </a:cubicBezTo>
                      <a:cubicBezTo>
                        <a:pt x="170" y="70"/>
                        <a:pt x="180" y="90"/>
                        <a:pt x="188" y="108"/>
                      </a:cubicBezTo>
                      <a:cubicBezTo>
                        <a:pt x="183" y="112"/>
                        <a:pt x="177" y="116"/>
                        <a:pt x="172" y="120"/>
                      </a:cubicBezTo>
                      <a:cubicBezTo>
                        <a:pt x="157" y="107"/>
                        <a:pt x="140" y="91"/>
                        <a:pt x="137" y="88"/>
                      </a:cubicBezTo>
                      <a:cubicBezTo>
                        <a:pt x="134" y="86"/>
                        <a:pt x="130" y="84"/>
                        <a:pt x="126" y="85"/>
                      </a:cubicBezTo>
                      <a:cubicBezTo>
                        <a:pt x="123" y="85"/>
                        <a:pt x="119" y="86"/>
                        <a:pt x="116" y="89"/>
                      </a:cubicBezTo>
                      <a:cubicBezTo>
                        <a:pt x="113" y="91"/>
                        <a:pt x="111" y="95"/>
                        <a:pt x="111" y="99"/>
                      </a:cubicBezTo>
                      <a:cubicBezTo>
                        <a:pt x="110" y="103"/>
                        <a:pt x="111" y="106"/>
                        <a:pt x="113" y="110"/>
                      </a:cubicBezTo>
                      <a:cubicBezTo>
                        <a:pt x="116" y="113"/>
                        <a:pt x="130" y="131"/>
                        <a:pt x="142" y="148"/>
                      </a:cubicBezTo>
                      <a:cubicBezTo>
                        <a:pt x="137" y="153"/>
                        <a:pt x="132" y="158"/>
                        <a:pt x="128" y="163"/>
                      </a:cubicBezTo>
                      <a:cubicBezTo>
                        <a:pt x="111" y="153"/>
                        <a:pt x="91" y="141"/>
                        <a:pt x="87" y="139"/>
                      </a:cubicBezTo>
                      <a:cubicBezTo>
                        <a:pt x="84" y="137"/>
                        <a:pt x="80" y="136"/>
                        <a:pt x="76" y="137"/>
                      </a:cubicBezTo>
                      <a:cubicBezTo>
                        <a:pt x="73" y="138"/>
                        <a:pt x="69" y="140"/>
                        <a:pt x="67" y="144"/>
                      </a:cubicBezTo>
                      <a:cubicBezTo>
                        <a:pt x="65" y="147"/>
                        <a:pt x="64" y="151"/>
                        <a:pt x="64" y="154"/>
                      </a:cubicBezTo>
                      <a:cubicBezTo>
                        <a:pt x="64" y="158"/>
                        <a:pt x="66" y="162"/>
                        <a:pt x="69" y="165"/>
                      </a:cubicBezTo>
                      <a:cubicBezTo>
                        <a:pt x="72" y="168"/>
                        <a:pt x="89" y="182"/>
                        <a:pt x="104" y="196"/>
                      </a:cubicBezTo>
                      <a:cubicBezTo>
                        <a:pt x="100" y="202"/>
                        <a:pt x="97" y="207"/>
                        <a:pt x="94" y="213"/>
                      </a:cubicBezTo>
                      <a:cubicBezTo>
                        <a:pt x="75" y="207"/>
                        <a:pt x="53" y="200"/>
                        <a:pt x="49" y="198"/>
                      </a:cubicBezTo>
                      <a:cubicBezTo>
                        <a:pt x="45" y="197"/>
                        <a:pt x="41" y="198"/>
                        <a:pt x="38" y="199"/>
                      </a:cubicBezTo>
                      <a:cubicBezTo>
                        <a:pt x="35" y="201"/>
                        <a:pt x="32" y="204"/>
                        <a:pt x="30" y="207"/>
                      </a:cubicBezTo>
                      <a:cubicBezTo>
                        <a:pt x="29" y="211"/>
                        <a:pt x="28" y="215"/>
                        <a:pt x="29" y="219"/>
                      </a:cubicBezTo>
                      <a:cubicBezTo>
                        <a:pt x="30" y="222"/>
                        <a:pt x="33" y="226"/>
                        <a:pt x="36" y="228"/>
                      </a:cubicBezTo>
                      <a:cubicBezTo>
                        <a:pt x="40" y="230"/>
                        <a:pt x="60" y="241"/>
                        <a:pt x="77" y="251"/>
                      </a:cubicBezTo>
                      <a:cubicBezTo>
                        <a:pt x="75" y="257"/>
                        <a:pt x="73" y="264"/>
                        <a:pt x="71" y="270"/>
                      </a:cubicBezTo>
                      <a:cubicBezTo>
                        <a:pt x="51" y="268"/>
                        <a:pt x="29" y="265"/>
                        <a:pt x="24" y="265"/>
                      </a:cubicBezTo>
                      <a:cubicBezTo>
                        <a:pt x="20" y="264"/>
                        <a:pt x="16" y="266"/>
                        <a:pt x="13" y="268"/>
                      </a:cubicBezTo>
                      <a:cubicBezTo>
                        <a:pt x="10" y="270"/>
                        <a:pt x="8" y="274"/>
                        <a:pt x="7" y="277"/>
                      </a:cubicBezTo>
                      <a:cubicBezTo>
                        <a:pt x="7" y="281"/>
                        <a:pt x="7" y="285"/>
                        <a:pt x="9" y="289"/>
                      </a:cubicBezTo>
                      <a:cubicBezTo>
                        <a:pt x="11" y="292"/>
                        <a:pt x="14" y="295"/>
                        <a:pt x="18" y="296"/>
                      </a:cubicBezTo>
                      <a:cubicBezTo>
                        <a:pt x="22" y="297"/>
                        <a:pt x="43" y="304"/>
                        <a:pt x="63" y="310"/>
                      </a:cubicBezTo>
                      <a:cubicBezTo>
                        <a:pt x="62" y="317"/>
                        <a:pt x="61" y="323"/>
                        <a:pt x="60" y="330"/>
                      </a:cubicBezTo>
                      <a:cubicBezTo>
                        <a:pt x="40" y="332"/>
                        <a:pt x="18" y="334"/>
                        <a:pt x="14" y="335"/>
                      </a:cubicBezTo>
                      <a:cubicBezTo>
                        <a:pt x="10" y="335"/>
                        <a:pt x="6" y="337"/>
                        <a:pt x="4" y="340"/>
                      </a:cubicBezTo>
                      <a:cubicBezTo>
                        <a:pt x="1" y="343"/>
                        <a:pt x="0" y="347"/>
                        <a:pt x="0" y="351"/>
                      </a:cubicBezTo>
                      <a:cubicBezTo>
                        <a:pt x="0" y="355"/>
                        <a:pt x="1" y="358"/>
                        <a:pt x="4" y="361"/>
                      </a:cubicBezTo>
                      <a:cubicBezTo>
                        <a:pt x="6" y="364"/>
                        <a:pt x="10" y="366"/>
                        <a:pt x="14" y="367"/>
                      </a:cubicBezTo>
                      <a:cubicBezTo>
                        <a:pt x="18" y="367"/>
                        <a:pt x="40" y="369"/>
                        <a:pt x="60" y="371"/>
                      </a:cubicBezTo>
                      <a:cubicBezTo>
                        <a:pt x="61" y="378"/>
                        <a:pt x="62" y="385"/>
                        <a:pt x="63" y="391"/>
                      </a:cubicBezTo>
                      <a:cubicBezTo>
                        <a:pt x="43" y="397"/>
                        <a:pt x="22" y="404"/>
                        <a:pt x="18" y="406"/>
                      </a:cubicBezTo>
                      <a:cubicBezTo>
                        <a:pt x="14" y="407"/>
                        <a:pt x="11" y="410"/>
                        <a:pt x="9" y="413"/>
                      </a:cubicBezTo>
                      <a:cubicBezTo>
                        <a:pt x="7" y="416"/>
                        <a:pt x="7" y="420"/>
                        <a:pt x="7" y="424"/>
                      </a:cubicBezTo>
                      <a:cubicBezTo>
                        <a:pt x="8" y="428"/>
                        <a:pt x="10" y="431"/>
                        <a:pt x="13" y="434"/>
                      </a:cubicBezTo>
                      <a:cubicBezTo>
                        <a:pt x="16" y="436"/>
                        <a:pt x="20" y="437"/>
                        <a:pt x="24" y="437"/>
                      </a:cubicBezTo>
                      <a:cubicBezTo>
                        <a:pt x="29" y="436"/>
                        <a:pt x="51" y="434"/>
                        <a:pt x="71" y="431"/>
                      </a:cubicBezTo>
                      <a:cubicBezTo>
                        <a:pt x="73" y="438"/>
                        <a:pt x="75" y="444"/>
                        <a:pt x="77" y="451"/>
                      </a:cubicBezTo>
                      <a:cubicBezTo>
                        <a:pt x="60" y="461"/>
                        <a:pt x="40" y="472"/>
                        <a:pt x="36" y="474"/>
                      </a:cubicBezTo>
                      <a:cubicBezTo>
                        <a:pt x="33" y="476"/>
                        <a:pt x="30" y="479"/>
                        <a:pt x="29" y="483"/>
                      </a:cubicBezTo>
                      <a:cubicBezTo>
                        <a:pt x="28" y="486"/>
                        <a:pt x="29" y="490"/>
                        <a:pt x="30" y="494"/>
                      </a:cubicBezTo>
                      <a:cubicBezTo>
                        <a:pt x="32" y="498"/>
                        <a:pt x="35" y="501"/>
                        <a:pt x="38" y="502"/>
                      </a:cubicBezTo>
                      <a:cubicBezTo>
                        <a:pt x="41" y="504"/>
                        <a:pt x="45" y="504"/>
                        <a:pt x="49" y="503"/>
                      </a:cubicBezTo>
                      <a:cubicBezTo>
                        <a:pt x="53" y="502"/>
                        <a:pt x="75" y="494"/>
                        <a:pt x="94" y="488"/>
                      </a:cubicBezTo>
                      <a:cubicBezTo>
                        <a:pt x="97" y="494"/>
                        <a:pt x="100" y="500"/>
                        <a:pt x="104" y="506"/>
                      </a:cubicBezTo>
                      <a:cubicBezTo>
                        <a:pt x="89" y="519"/>
                        <a:pt x="72" y="534"/>
                        <a:pt x="69" y="537"/>
                      </a:cubicBezTo>
                      <a:cubicBezTo>
                        <a:pt x="66" y="540"/>
                        <a:pt x="64" y="543"/>
                        <a:pt x="64" y="547"/>
                      </a:cubicBezTo>
                      <a:cubicBezTo>
                        <a:pt x="64" y="551"/>
                        <a:pt x="65" y="555"/>
                        <a:pt x="67" y="558"/>
                      </a:cubicBezTo>
                      <a:cubicBezTo>
                        <a:pt x="69" y="561"/>
                        <a:pt x="73" y="563"/>
                        <a:pt x="76" y="564"/>
                      </a:cubicBezTo>
                      <a:cubicBezTo>
                        <a:pt x="80" y="565"/>
                        <a:pt x="84" y="565"/>
                        <a:pt x="87" y="563"/>
                      </a:cubicBezTo>
                      <a:cubicBezTo>
                        <a:pt x="91" y="560"/>
                        <a:pt x="111" y="549"/>
                        <a:pt x="128" y="539"/>
                      </a:cubicBezTo>
                      <a:cubicBezTo>
                        <a:pt x="132" y="544"/>
                        <a:pt x="137" y="549"/>
                        <a:pt x="142" y="554"/>
                      </a:cubicBezTo>
                      <a:cubicBezTo>
                        <a:pt x="130" y="570"/>
                        <a:pt x="116" y="588"/>
                        <a:pt x="113" y="592"/>
                      </a:cubicBezTo>
                      <a:cubicBezTo>
                        <a:pt x="111" y="595"/>
                        <a:pt x="110" y="599"/>
                        <a:pt x="111" y="603"/>
                      </a:cubicBezTo>
                      <a:cubicBezTo>
                        <a:pt x="111" y="606"/>
                        <a:pt x="113" y="610"/>
                        <a:pt x="116" y="613"/>
                      </a:cubicBezTo>
                      <a:cubicBezTo>
                        <a:pt x="119" y="615"/>
                        <a:pt x="123" y="617"/>
                        <a:pt x="126" y="617"/>
                      </a:cubicBezTo>
                      <a:cubicBezTo>
                        <a:pt x="130" y="617"/>
                        <a:pt x="134" y="616"/>
                        <a:pt x="137" y="613"/>
                      </a:cubicBezTo>
                      <a:cubicBezTo>
                        <a:pt x="140" y="610"/>
                        <a:pt x="157" y="595"/>
                        <a:pt x="172" y="581"/>
                      </a:cubicBezTo>
                      <a:cubicBezTo>
                        <a:pt x="177" y="585"/>
                        <a:pt x="183" y="589"/>
                        <a:pt x="188" y="593"/>
                      </a:cubicBezTo>
                      <a:cubicBezTo>
                        <a:pt x="180" y="612"/>
                        <a:pt x="170" y="632"/>
                        <a:pt x="169" y="636"/>
                      </a:cubicBezTo>
                      <a:cubicBezTo>
                        <a:pt x="167" y="640"/>
                        <a:pt x="167" y="644"/>
                        <a:pt x="168" y="647"/>
                      </a:cubicBezTo>
                      <a:cubicBezTo>
                        <a:pt x="170" y="651"/>
                        <a:pt x="172" y="654"/>
                        <a:pt x="176" y="656"/>
                      </a:cubicBezTo>
                      <a:cubicBezTo>
                        <a:pt x="179" y="658"/>
                        <a:pt x="183" y="659"/>
                        <a:pt x="187" y="658"/>
                      </a:cubicBezTo>
                      <a:cubicBezTo>
                        <a:pt x="190" y="657"/>
                        <a:pt x="194" y="655"/>
                        <a:pt x="196" y="652"/>
                      </a:cubicBezTo>
                      <a:cubicBezTo>
                        <a:pt x="199" y="648"/>
                        <a:pt x="212" y="630"/>
                        <a:pt x="223" y="614"/>
                      </a:cubicBezTo>
                      <a:cubicBezTo>
                        <a:pt x="230" y="617"/>
                        <a:pt x="236" y="619"/>
                        <a:pt x="242" y="622"/>
                      </a:cubicBezTo>
                      <a:cubicBezTo>
                        <a:pt x="238" y="642"/>
                        <a:pt x="233" y="663"/>
                        <a:pt x="232" y="668"/>
                      </a:cubicBezTo>
                      <a:cubicBezTo>
                        <a:pt x="231" y="672"/>
                        <a:pt x="232" y="676"/>
                        <a:pt x="234" y="679"/>
                      </a:cubicBezTo>
                      <a:cubicBezTo>
                        <a:pt x="236" y="682"/>
                        <a:pt x="239" y="685"/>
                        <a:pt x="243" y="686"/>
                      </a:cubicBezTo>
                      <a:cubicBezTo>
                        <a:pt x="246" y="687"/>
                        <a:pt x="250" y="687"/>
                        <a:pt x="254" y="686"/>
                      </a:cubicBezTo>
                      <a:cubicBezTo>
                        <a:pt x="257" y="684"/>
                        <a:pt x="260" y="681"/>
                        <a:pt x="262" y="678"/>
                      </a:cubicBezTo>
                      <a:cubicBezTo>
                        <a:pt x="264" y="674"/>
                        <a:pt x="273" y="653"/>
                        <a:pt x="281" y="634"/>
                      </a:cubicBezTo>
                      <a:cubicBezTo>
                        <a:pt x="287" y="636"/>
                        <a:pt x="294" y="637"/>
                        <a:pt x="301" y="639"/>
                      </a:cubicBezTo>
                      <a:cubicBezTo>
                        <a:pt x="300" y="659"/>
                        <a:pt x="300" y="681"/>
                        <a:pt x="300" y="686"/>
                      </a:cubicBezTo>
                      <a:cubicBezTo>
                        <a:pt x="300" y="690"/>
                        <a:pt x="302" y="694"/>
                        <a:pt x="304" y="696"/>
                      </a:cubicBezTo>
                      <a:cubicBezTo>
                        <a:pt x="307" y="699"/>
                        <a:pt x="311" y="701"/>
                        <a:pt x="314" y="701"/>
                      </a:cubicBezTo>
                      <a:cubicBezTo>
                        <a:pt x="318" y="702"/>
                        <a:pt x="322" y="701"/>
                        <a:pt x="325" y="699"/>
                      </a:cubicBezTo>
                      <a:cubicBezTo>
                        <a:pt x="329" y="696"/>
                        <a:pt x="331" y="693"/>
                        <a:pt x="332" y="689"/>
                      </a:cubicBezTo>
                      <a:cubicBezTo>
                        <a:pt x="333" y="685"/>
                        <a:pt x="337" y="663"/>
                        <a:pt x="341" y="643"/>
                      </a:cubicBezTo>
                      <a:cubicBezTo>
                        <a:pt x="344" y="643"/>
                        <a:pt x="348" y="643"/>
                        <a:pt x="351" y="643"/>
                      </a:cubicBezTo>
                      <a:cubicBezTo>
                        <a:pt x="355" y="643"/>
                        <a:pt x="358" y="643"/>
                        <a:pt x="361" y="643"/>
                      </a:cubicBezTo>
                      <a:cubicBezTo>
                        <a:pt x="365" y="663"/>
                        <a:pt x="370" y="685"/>
                        <a:pt x="371" y="689"/>
                      </a:cubicBezTo>
                      <a:cubicBezTo>
                        <a:pt x="372" y="693"/>
                        <a:pt x="374" y="696"/>
                        <a:pt x="377" y="699"/>
                      </a:cubicBezTo>
                      <a:cubicBezTo>
                        <a:pt x="380" y="701"/>
                        <a:pt x="384" y="702"/>
                        <a:pt x="388" y="701"/>
                      </a:cubicBezTo>
                      <a:cubicBezTo>
                        <a:pt x="392" y="701"/>
                        <a:pt x="395" y="699"/>
                        <a:pt x="398" y="696"/>
                      </a:cubicBezTo>
                      <a:cubicBezTo>
                        <a:pt x="401" y="694"/>
                        <a:pt x="402" y="690"/>
                        <a:pt x="402" y="686"/>
                      </a:cubicBezTo>
                      <a:cubicBezTo>
                        <a:pt x="402" y="681"/>
                        <a:pt x="402" y="659"/>
                        <a:pt x="402" y="639"/>
                      </a:cubicBezTo>
                      <a:cubicBezTo>
                        <a:pt x="409" y="637"/>
                        <a:pt x="415" y="636"/>
                        <a:pt x="422" y="634"/>
                      </a:cubicBezTo>
                      <a:cubicBezTo>
                        <a:pt x="430" y="653"/>
                        <a:pt x="439" y="674"/>
                        <a:pt x="440" y="678"/>
                      </a:cubicBezTo>
                      <a:cubicBezTo>
                        <a:pt x="442" y="681"/>
                        <a:pt x="445" y="684"/>
                        <a:pt x="449" y="686"/>
                      </a:cubicBezTo>
                      <a:cubicBezTo>
                        <a:pt x="452" y="687"/>
                        <a:pt x="456" y="687"/>
                        <a:pt x="460" y="686"/>
                      </a:cubicBezTo>
                      <a:cubicBezTo>
                        <a:pt x="464" y="685"/>
                        <a:pt x="467" y="682"/>
                        <a:pt x="469" y="679"/>
                      </a:cubicBezTo>
                      <a:cubicBezTo>
                        <a:pt x="471" y="676"/>
                        <a:pt x="472" y="672"/>
                        <a:pt x="471" y="668"/>
                      </a:cubicBezTo>
                      <a:cubicBezTo>
                        <a:pt x="470" y="663"/>
                        <a:pt x="465" y="642"/>
                        <a:pt x="460" y="622"/>
                      </a:cubicBezTo>
                      <a:cubicBezTo>
                        <a:pt x="467" y="619"/>
                        <a:pt x="473" y="617"/>
                        <a:pt x="479" y="614"/>
                      </a:cubicBezTo>
                      <a:cubicBezTo>
                        <a:pt x="491" y="630"/>
                        <a:pt x="504" y="648"/>
                        <a:pt x="506" y="652"/>
                      </a:cubicBezTo>
                      <a:cubicBezTo>
                        <a:pt x="509" y="655"/>
                        <a:pt x="512" y="657"/>
                        <a:pt x="516" y="658"/>
                      </a:cubicBezTo>
                      <a:cubicBezTo>
                        <a:pt x="520" y="659"/>
                        <a:pt x="524" y="658"/>
                        <a:pt x="527" y="656"/>
                      </a:cubicBezTo>
                      <a:cubicBezTo>
                        <a:pt x="530" y="654"/>
                        <a:pt x="533" y="651"/>
                        <a:pt x="534" y="647"/>
                      </a:cubicBezTo>
                      <a:cubicBezTo>
                        <a:pt x="535" y="644"/>
                        <a:pt x="536" y="640"/>
                        <a:pt x="534" y="636"/>
                      </a:cubicBezTo>
                      <a:cubicBezTo>
                        <a:pt x="532" y="632"/>
                        <a:pt x="523" y="612"/>
                        <a:pt x="514" y="593"/>
                      </a:cubicBezTo>
                      <a:cubicBezTo>
                        <a:pt x="520" y="589"/>
                        <a:pt x="525" y="585"/>
                        <a:pt x="531" y="581"/>
                      </a:cubicBezTo>
                      <a:cubicBezTo>
                        <a:pt x="546" y="595"/>
                        <a:pt x="562" y="610"/>
                        <a:pt x="565" y="613"/>
                      </a:cubicBezTo>
                      <a:cubicBezTo>
                        <a:pt x="568" y="616"/>
                        <a:pt x="572" y="617"/>
                        <a:pt x="576" y="617"/>
                      </a:cubicBezTo>
                      <a:cubicBezTo>
                        <a:pt x="580" y="617"/>
                        <a:pt x="583" y="615"/>
                        <a:pt x="586" y="613"/>
                      </a:cubicBezTo>
                      <a:cubicBezTo>
                        <a:pt x="589" y="610"/>
                        <a:pt x="591" y="606"/>
                        <a:pt x="592" y="603"/>
                      </a:cubicBezTo>
                      <a:cubicBezTo>
                        <a:pt x="592" y="599"/>
                        <a:pt x="591" y="595"/>
                        <a:pt x="589" y="592"/>
                      </a:cubicBezTo>
                      <a:cubicBezTo>
                        <a:pt x="586" y="588"/>
                        <a:pt x="573" y="570"/>
                        <a:pt x="561" y="554"/>
                      </a:cubicBezTo>
                      <a:cubicBezTo>
                        <a:pt x="566" y="549"/>
                        <a:pt x="570" y="544"/>
                        <a:pt x="575" y="539"/>
                      </a:cubicBezTo>
                      <a:cubicBezTo>
                        <a:pt x="592" y="549"/>
                        <a:pt x="611" y="560"/>
                        <a:pt x="615" y="563"/>
                      </a:cubicBezTo>
                      <a:cubicBezTo>
                        <a:pt x="619" y="565"/>
                        <a:pt x="623" y="565"/>
                        <a:pt x="626" y="564"/>
                      </a:cubicBezTo>
                      <a:cubicBezTo>
                        <a:pt x="630" y="563"/>
                        <a:pt x="633" y="561"/>
                        <a:pt x="636" y="558"/>
                      </a:cubicBezTo>
                      <a:cubicBezTo>
                        <a:pt x="638" y="555"/>
                        <a:pt x="639" y="551"/>
                        <a:pt x="639" y="547"/>
                      </a:cubicBezTo>
                      <a:cubicBezTo>
                        <a:pt x="638" y="543"/>
                        <a:pt x="637" y="540"/>
                        <a:pt x="634" y="537"/>
                      </a:cubicBezTo>
                      <a:cubicBezTo>
                        <a:pt x="630" y="534"/>
                        <a:pt x="614" y="519"/>
                        <a:pt x="598" y="506"/>
                      </a:cubicBezTo>
                      <a:cubicBezTo>
                        <a:pt x="602" y="500"/>
                        <a:pt x="605" y="494"/>
                        <a:pt x="609" y="488"/>
                      </a:cubicBezTo>
                      <a:cubicBezTo>
                        <a:pt x="628" y="494"/>
                        <a:pt x="649" y="502"/>
                        <a:pt x="653" y="503"/>
                      </a:cubicBezTo>
                      <a:cubicBezTo>
                        <a:pt x="657" y="504"/>
                        <a:pt x="661" y="504"/>
                        <a:pt x="664" y="502"/>
                      </a:cubicBezTo>
                      <a:cubicBezTo>
                        <a:pt x="668" y="501"/>
                        <a:pt x="671" y="498"/>
                        <a:pt x="672" y="494"/>
                      </a:cubicBezTo>
                      <a:cubicBezTo>
                        <a:pt x="674" y="490"/>
                        <a:pt x="674" y="486"/>
                        <a:pt x="673" y="483"/>
                      </a:cubicBezTo>
                      <a:cubicBezTo>
                        <a:pt x="672" y="479"/>
                        <a:pt x="670" y="476"/>
                        <a:pt x="666" y="474"/>
                      </a:cubicBezTo>
                      <a:cubicBezTo>
                        <a:pt x="662" y="472"/>
                        <a:pt x="643" y="461"/>
                        <a:pt x="625" y="451"/>
                      </a:cubicBezTo>
                      <a:cubicBezTo>
                        <a:pt x="628" y="444"/>
                        <a:pt x="630" y="438"/>
                        <a:pt x="631" y="431"/>
                      </a:cubicBezTo>
                      <a:cubicBezTo>
                        <a:pt x="652" y="434"/>
                        <a:pt x="674" y="436"/>
                        <a:pt x="678" y="437"/>
                      </a:cubicBezTo>
                      <a:cubicBezTo>
                        <a:pt x="682" y="437"/>
                        <a:pt x="686" y="436"/>
                        <a:pt x="689" y="434"/>
                      </a:cubicBezTo>
                      <a:cubicBezTo>
                        <a:pt x="692" y="431"/>
                        <a:pt x="694" y="428"/>
                        <a:pt x="695" y="424"/>
                      </a:cubicBezTo>
                      <a:cubicBezTo>
                        <a:pt x="696" y="420"/>
                        <a:pt x="695" y="416"/>
                        <a:pt x="693" y="413"/>
                      </a:cubicBezTo>
                      <a:cubicBezTo>
                        <a:pt x="692" y="410"/>
                        <a:pt x="689" y="407"/>
                        <a:pt x="685" y="406"/>
                      </a:cubicBezTo>
                      <a:cubicBezTo>
                        <a:pt x="681" y="404"/>
                        <a:pt x="659" y="397"/>
                        <a:pt x="640" y="391"/>
                      </a:cubicBezTo>
                      <a:cubicBezTo>
                        <a:pt x="641" y="385"/>
                        <a:pt x="642" y="378"/>
                        <a:pt x="642" y="371"/>
                      </a:cubicBezTo>
                      <a:cubicBezTo>
                        <a:pt x="662" y="369"/>
                        <a:pt x="684" y="367"/>
                        <a:pt x="689" y="367"/>
                      </a:cubicBezTo>
                      <a:close/>
                      <a:moveTo>
                        <a:pt x="157" y="401"/>
                      </a:moveTo>
                      <a:cubicBezTo>
                        <a:pt x="130" y="401"/>
                        <a:pt x="107" y="378"/>
                        <a:pt x="107" y="351"/>
                      </a:cubicBezTo>
                      <a:cubicBezTo>
                        <a:pt x="107" y="323"/>
                        <a:pt x="130" y="301"/>
                        <a:pt x="157" y="301"/>
                      </a:cubicBezTo>
                      <a:cubicBezTo>
                        <a:pt x="185" y="301"/>
                        <a:pt x="207" y="323"/>
                        <a:pt x="207" y="351"/>
                      </a:cubicBezTo>
                      <a:cubicBezTo>
                        <a:pt x="207" y="378"/>
                        <a:pt x="185" y="401"/>
                        <a:pt x="157" y="401"/>
                      </a:cubicBezTo>
                      <a:close/>
                      <a:moveTo>
                        <a:pt x="351" y="106"/>
                      </a:moveTo>
                      <a:cubicBezTo>
                        <a:pt x="379" y="106"/>
                        <a:pt x="401" y="129"/>
                        <a:pt x="401" y="156"/>
                      </a:cubicBezTo>
                      <a:cubicBezTo>
                        <a:pt x="401" y="184"/>
                        <a:pt x="379" y="206"/>
                        <a:pt x="351" y="206"/>
                      </a:cubicBezTo>
                      <a:cubicBezTo>
                        <a:pt x="324" y="206"/>
                        <a:pt x="301" y="184"/>
                        <a:pt x="301" y="156"/>
                      </a:cubicBezTo>
                      <a:cubicBezTo>
                        <a:pt x="301" y="129"/>
                        <a:pt x="324" y="106"/>
                        <a:pt x="351" y="106"/>
                      </a:cubicBezTo>
                      <a:close/>
                      <a:moveTo>
                        <a:pt x="351" y="595"/>
                      </a:moveTo>
                      <a:cubicBezTo>
                        <a:pt x="324" y="595"/>
                        <a:pt x="301" y="573"/>
                        <a:pt x="301" y="545"/>
                      </a:cubicBezTo>
                      <a:cubicBezTo>
                        <a:pt x="301" y="518"/>
                        <a:pt x="324" y="495"/>
                        <a:pt x="351" y="495"/>
                      </a:cubicBezTo>
                      <a:cubicBezTo>
                        <a:pt x="379" y="495"/>
                        <a:pt x="401" y="518"/>
                        <a:pt x="401" y="545"/>
                      </a:cubicBezTo>
                      <a:cubicBezTo>
                        <a:pt x="401" y="573"/>
                        <a:pt x="379" y="595"/>
                        <a:pt x="351" y="595"/>
                      </a:cubicBezTo>
                      <a:close/>
                      <a:moveTo>
                        <a:pt x="351" y="420"/>
                      </a:moveTo>
                      <a:cubicBezTo>
                        <a:pt x="313" y="420"/>
                        <a:pt x="282" y="389"/>
                        <a:pt x="282" y="351"/>
                      </a:cubicBezTo>
                      <a:cubicBezTo>
                        <a:pt x="282" y="313"/>
                        <a:pt x="313" y="282"/>
                        <a:pt x="351" y="282"/>
                      </a:cubicBezTo>
                      <a:cubicBezTo>
                        <a:pt x="389" y="282"/>
                        <a:pt x="420" y="313"/>
                        <a:pt x="420" y="351"/>
                      </a:cubicBezTo>
                      <a:cubicBezTo>
                        <a:pt x="420" y="389"/>
                        <a:pt x="389" y="420"/>
                        <a:pt x="351" y="420"/>
                      </a:cubicBezTo>
                      <a:close/>
                      <a:moveTo>
                        <a:pt x="545" y="401"/>
                      </a:moveTo>
                      <a:cubicBezTo>
                        <a:pt x="518" y="401"/>
                        <a:pt x="495" y="378"/>
                        <a:pt x="495" y="351"/>
                      </a:cubicBezTo>
                      <a:cubicBezTo>
                        <a:pt x="495" y="323"/>
                        <a:pt x="518" y="301"/>
                        <a:pt x="545" y="301"/>
                      </a:cubicBezTo>
                      <a:cubicBezTo>
                        <a:pt x="573" y="301"/>
                        <a:pt x="595" y="323"/>
                        <a:pt x="595" y="351"/>
                      </a:cubicBezTo>
                      <a:cubicBezTo>
                        <a:pt x="595" y="378"/>
                        <a:pt x="573" y="401"/>
                        <a:pt x="545" y="4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2" name="Freeform 1229"/>
                <p:cNvSpPr/>
                <p:nvPr/>
              </p:nvSpPr>
              <p:spPr bwMode="auto">
                <a:xfrm>
                  <a:off x="5033234" y="2894946"/>
                  <a:ext cx="72717" cy="75226"/>
                </a:xfrm>
                <a:custGeom>
                  <a:avLst/>
                  <a:gdLst>
                    <a:gd name="T0" fmla="*/ 123503386 w 34"/>
                    <a:gd name="T1" fmla="*/ 0 h 35"/>
                    <a:gd name="T2" fmla="*/ 0 w 34"/>
                    <a:gd name="T3" fmla="*/ 138585609 h 35"/>
                    <a:gd name="T4" fmla="*/ 118928634 w 34"/>
                    <a:gd name="T5" fmla="*/ 124726837 h 35"/>
                    <a:gd name="T6" fmla="*/ 123503386 w 34"/>
                    <a:gd name="T7" fmla="*/ 0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27" y="0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8" y="35"/>
                        <a:pt x="19" y="34"/>
                        <a:pt x="26" y="27"/>
                      </a:cubicBezTo>
                      <a:cubicBezTo>
                        <a:pt x="34" y="20"/>
                        <a:pt x="34" y="8"/>
                        <a:pt x="2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3" name="Freeform 1230"/>
                <p:cNvSpPr/>
                <p:nvPr/>
              </p:nvSpPr>
              <p:spPr bwMode="auto">
                <a:xfrm>
                  <a:off x="5010666" y="2877392"/>
                  <a:ext cx="72717" cy="72717"/>
                </a:xfrm>
                <a:custGeom>
                  <a:avLst/>
                  <a:gdLst>
                    <a:gd name="T0" fmla="*/ 36593761 w 34"/>
                    <a:gd name="T1" fmla="*/ 34532266 h 35"/>
                    <a:gd name="T2" fmla="*/ 32019000 w 34"/>
                    <a:gd name="T3" fmla="*/ 151078916 h 35"/>
                    <a:gd name="T4" fmla="*/ 155522411 w 34"/>
                    <a:gd name="T5" fmla="*/ 25899715 h 35"/>
                    <a:gd name="T6" fmla="*/ 36593761 w 34"/>
                    <a:gd name="T7" fmla="*/ 34532266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8" y="8"/>
                      </a:moveTo>
                      <a:cubicBezTo>
                        <a:pt x="1" y="16"/>
                        <a:pt x="0" y="28"/>
                        <a:pt x="7" y="35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26" y="0"/>
                        <a:pt x="15" y="1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4" name="Freeform 1231"/>
                <p:cNvSpPr>
                  <a:spLocks noEditPoints="1"/>
                </p:cNvSpPr>
                <p:nvPr/>
              </p:nvSpPr>
              <p:spPr bwMode="auto">
                <a:xfrm>
                  <a:off x="4707258" y="2573984"/>
                  <a:ext cx="704610" cy="697088"/>
                </a:xfrm>
                <a:custGeom>
                  <a:avLst/>
                  <a:gdLst>
                    <a:gd name="T0" fmla="*/ 815670125 w 331"/>
                    <a:gd name="T1" fmla="*/ 36133815 h 328"/>
                    <a:gd name="T2" fmla="*/ 36252294 w 331"/>
                    <a:gd name="T3" fmla="*/ 672998099 h 328"/>
                    <a:gd name="T4" fmla="*/ 684255087 w 331"/>
                    <a:gd name="T5" fmla="*/ 1445365205 h 328"/>
                    <a:gd name="T6" fmla="*/ 1463672934 w 331"/>
                    <a:gd name="T7" fmla="*/ 808500904 h 328"/>
                    <a:gd name="T8" fmla="*/ 815670125 w 331"/>
                    <a:gd name="T9" fmla="*/ 36133815 h 328"/>
                    <a:gd name="T10" fmla="*/ 734101436 w 331"/>
                    <a:gd name="T11" fmla="*/ 934971323 h 328"/>
                    <a:gd name="T12" fmla="*/ 552842044 w 331"/>
                    <a:gd name="T13" fmla="*/ 722682603 h 328"/>
                    <a:gd name="T14" fmla="*/ 770353714 w 331"/>
                    <a:gd name="T15" fmla="*/ 546527548 h 328"/>
                    <a:gd name="T16" fmla="*/ 947083035 w 331"/>
                    <a:gd name="T17" fmla="*/ 758816401 h 328"/>
                    <a:gd name="T18" fmla="*/ 734101436 w 331"/>
                    <a:gd name="T19" fmla="*/ 934971323 h 32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31"/>
                    <a:gd name="T31" fmla="*/ 0 h 328"/>
                    <a:gd name="T32" fmla="*/ 331 w 331"/>
                    <a:gd name="T33" fmla="*/ 328 h 32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31" h="328">
                      <a:moveTo>
                        <a:pt x="180" y="8"/>
                      </a:moveTo>
                      <a:cubicBezTo>
                        <a:pt x="94" y="0"/>
                        <a:pt x="17" y="63"/>
                        <a:pt x="8" y="149"/>
                      </a:cubicBezTo>
                      <a:cubicBezTo>
                        <a:pt x="0" y="235"/>
                        <a:pt x="64" y="312"/>
                        <a:pt x="151" y="320"/>
                      </a:cubicBezTo>
                      <a:cubicBezTo>
                        <a:pt x="238" y="328"/>
                        <a:pt x="315" y="265"/>
                        <a:pt x="323" y="179"/>
                      </a:cubicBezTo>
                      <a:cubicBezTo>
                        <a:pt x="331" y="93"/>
                        <a:pt x="267" y="17"/>
                        <a:pt x="180" y="8"/>
                      </a:cubicBezTo>
                      <a:close/>
                      <a:moveTo>
                        <a:pt x="162" y="207"/>
                      </a:moveTo>
                      <a:cubicBezTo>
                        <a:pt x="138" y="205"/>
                        <a:pt x="120" y="184"/>
                        <a:pt x="122" y="160"/>
                      </a:cubicBezTo>
                      <a:cubicBezTo>
                        <a:pt x="125" y="136"/>
                        <a:pt x="146" y="119"/>
                        <a:pt x="170" y="121"/>
                      </a:cubicBezTo>
                      <a:cubicBezTo>
                        <a:pt x="194" y="124"/>
                        <a:pt x="211" y="145"/>
                        <a:pt x="209" y="168"/>
                      </a:cubicBezTo>
                      <a:cubicBezTo>
                        <a:pt x="207" y="192"/>
                        <a:pt x="185" y="209"/>
                        <a:pt x="162" y="20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5" name="Freeform 1232"/>
                <p:cNvSpPr>
                  <a:spLocks noEditPoints="1"/>
                </p:cNvSpPr>
                <p:nvPr/>
              </p:nvSpPr>
              <p:spPr bwMode="auto">
                <a:xfrm>
                  <a:off x="4912872" y="2779600"/>
                  <a:ext cx="290871" cy="288362"/>
                </a:xfrm>
                <a:custGeom>
                  <a:avLst/>
                  <a:gdLst>
                    <a:gd name="T0" fmla="*/ 338081256 w 137"/>
                    <a:gd name="T1" fmla="*/ 17982339 h 136"/>
                    <a:gd name="T2" fmla="*/ 18031879 w 137"/>
                    <a:gd name="T3" fmla="*/ 278733685 h 136"/>
                    <a:gd name="T4" fmla="*/ 279480330 w 137"/>
                    <a:gd name="T5" fmla="*/ 597929205 h 136"/>
                    <a:gd name="T6" fmla="*/ 604039275 w 137"/>
                    <a:gd name="T7" fmla="*/ 332682799 h 136"/>
                    <a:gd name="T8" fmla="*/ 338081256 w 137"/>
                    <a:gd name="T9" fmla="*/ 17982339 h 136"/>
                    <a:gd name="T10" fmla="*/ 297512201 w 137"/>
                    <a:gd name="T11" fmla="*/ 449571131 h 136"/>
                    <a:gd name="T12" fmla="*/ 162278411 w 137"/>
                    <a:gd name="T13" fmla="*/ 292220963 h 136"/>
                    <a:gd name="T14" fmla="*/ 324558945 w 137"/>
                    <a:gd name="T15" fmla="*/ 161845286 h 136"/>
                    <a:gd name="T16" fmla="*/ 455283109 w 137"/>
                    <a:gd name="T17" fmla="*/ 319195520 h 136"/>
                    <a:gd name="T18" fmla="*/ 297512201 w 137"/>
                    <a:gd name="T19" fmla="*/ 449571131 h 1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7"/>
                    <a:gd name="T31" fmla="*/ 0 h 136"/>
                    <a:gd name="T32" fmla="*/ 137 w 137"/>
                    <a:gd name="T33" fmla="*/ 136 h 1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7" h="136">
                      <a:moveTo>
                        <a:pt x="75" y="4"/>
                      </a:moveTo>
                      <a:cubicBezTo>
                        <a:pt x="39" y="0"/>
                        <a:pt x="7" y="26"/>
                        <a:pt x="4" y="62"/>
                      </a:cubicBezTo>
                      <a:cubicBezTo>
                        <a:pt x="0" y="98"/>
                        <a:pt x="27" y="129"/>
                        <a:pt x="62" y="133"/>
                      </a:cubicBezTo>
                      <a:cubicBezTo>
                        <a:pt x="98" y="136"/>
                        <a:pt x="130" y="110"/>
                        <a:pt x="134" y="74"/>
                      </a:cubicBezTo>
                      <a:cubicBezTo>
                        <a:pt x="137" y="39"/>
                        <a:pt x="111" y="7"/>
                        <a:pt x="75" y="4"/>
                      </a:cubicBezTo>
                      <a:close/>
                      <a:moveTo>
                        <a:pt x="66" y="100"/>
                      </a:moveTo>
                      <a:cubicBezTo>
                        <a:pt x="48" y="99"/>
                        <a:pt x="34" y="83"/>
                        <a:pt x="36" y="65"/>
                      </a:cubicBezTo>
                      <a:cubicBezTo>
                        <a:pt x="38" y="47"/>
                        <a:pt x="54" y="34"/>
                        <a:pt x="72" y="36"/>
                      </a:cubicBezTo>
                      <a:cubicBezTo>
                        <a:pt x="90" y="38"/>
                        <a:pt x="103" y="54"/>
                        <a:pt x="101" y="71"/>
                      </a:cubicBezTo>
                      <a:cubicBezTo>
                        <a:pt x="99" y="89"/>
                        <a:pt x="83" y="102"/>
                        <a:pt x="66" y="10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6" name="Freeform 1233"/>
                <p:cNvSpPr>
                  <a:spLocks noEditPoints="1"/>
                </p:cNvSpPr>
                <p:nvPr/>
              </p:nvSpPr>
              <p:spPr bwMode="auto">
                <a:xfrm>
                  <a:off x="4589403" y="2458639"/>
                  <a:ext cx="937810" cy="930285"/>
                </a:xfrm>
                <a:custGeom>
                  <a:avLst/>
                  <a:gdLst>
                    <a:gd name="T0" fmla="*/ 1985258690 w 441"/>
                    <a:gd name="T1" fmla="*/ 1051090338 h 438"/>
                    <a:gd name="T2" fmla="*/ 1958126004 w 441"/>
                    <a:gd name="T3" fmla="*/ 924777636 h 438"/>
                    <a:gd name="T4" fmla="*/ 1949079649 w 441"/>
                    <a:gd name="T5" fmla="*/ 839068251 h 438"/>
                    <a:gd name="T6" fmla="*/ 1944558598 w 441"/>
                    <a:gd name="T7" fmla="*/ 708244304 h 438"/>
                    <a:gd name="T8" fmla="*/ 1763669772 w 441"/>
                    <a:gd name="T9" fmla="*/ 676667722 h 438"/>
                    <a:gd name="T10" fmla="*/ 1858635236 w 441"/>
                    <a:gd name="T11" fmla="*/ 487199597 h 438"/>
                    <a:gd name="T12" fmla="*/ 1646090547 w 441"/>
                    <a:gd name="T13" fmla="*/ 478177109 h 438"/>
                    <a:gd name="T14" fmla="*/ 1704881223 w 441"/>
                    <a:gd name="T15" fmla="*/ 306756216 h 438"/>
                    <a:gd name="T16" fmla="*/ 1591825175 w 441"/>
                    <a:gd name="T17" fmla="*/ 239089617 h 438"/>
                    <a:gd name="T18" fmla="*/ 1519469219 w 441"/>
                    <a:gd name="T19" fmla="*/ 189465935 h 438"/>
                    <a:gd name="T20" fmla="*/ 1419980578 w 441"/>
                    <a:gd name="T21" fmla="*/ 103756517 h 438"/>
                    <a:gd name="T22" fmla="*/ 1275268667 w 441"/>
                    <a:gd name="T23" fmla="*/ 216533397 h 438"/>
                    <a:gd name="T24" fmla="*/ 1193868483 w 441"/>
                    <a:gd name="T25" fmla="*/ 18044984 h 438"/>
                    <a:gd name="T26" fmla="*/ 1076291118 w 441"/>
                    <a:gd name="T27" fmla="*/ 171423083 h 438"/>
                    <a:gd name="T28" fmla="*/ 985846705 w 441"/>
                    <a:gd name="T29" fmla="*/ 0 h 438"/>
                    <a:gd name="T30" fmla="*/ 872790657 w 441"/>
                    <a:gd name="T31" fmla="*/ 175934327 h 438"/>
                    <a:gd name="T32" fmla="*/ 750690381 w 441"/>
                    <a:gd name="T33" fmla="*/ 40599087 h 438"/>
                    <a:gd name="T34" fmla="*/ 637634333 w 441"/>
                    <a:gd name="T35" fmla="*/ 103756517 h 438"/>
                    <a:gd name="T36" fmla="*/ 556234016 w 441"/>
                    <a:gd name="T37" fmla="*/ 144355620 h 438"/>
                    <a:gd name="T38" fmla="*/ 429612689 w 441"/>
                    <a:gd name="T39" fmla="*/ 184954691 h 438"/>
                    <a:gd name="T40" fmla="*/ 456745375 w 441"/>
                    <a:gd name="T41" fmla="*/ 365400262 h 438"/>
                    <a:gd name="T42" fmla="*/ 248721670 w 441"/>
                    <a:gd name="T43" fmla="*/ 333821555 h 438"/>
                    <a:gd name="T44" fmla="*/ 302989235 w 441"/>
                    <a:gd name="T45" fmla="*/ 536823279 h 438"/>
                    <a:gd name="T46" fmla="*/ 122100310 w 441"/>
                    <a:gd name="T47" fmla="*/ 532312035 h 438"/>
                    <a:gd name="T48" fmla="*/ 94967624 w 441"/>
                    <a:gd name="T49" fmla="*/ 658622746 h 438"/>
                    <a:gd name="T50" fmla="*/ 67832795 w 441"/>
                    <a:gd name="T51" fmla="*/ 744334255 h 438"/>
                    <a:gd name="T52" fmla="*/ 13567410 w 441"/>
                    <a:gd name="T53" fmla="*/ 866133590 h 438"/>
                    <a:gd name="T54" fmla="*/ 167321486 w 441"/>
                    <a:gd name="T55" fmla="*/ 965378830 h 438"/>
                    <a:gd name="T56" fmla="*/ 4523180 w 441"/>
                    <a:gd name="T57" fmla="*/ 1100711896 h 438"/>
                    <a:gd name="T58" fmla="*/ 194456298 w 441"/>
                    <a:gd name="T59" fmla="*/ 1195446158 h 438"/>
                    <a:gd name="T60" fmla="*/ 67832795 w 441"/>
                    <a:gd name="T61" fmla="*/ 1326267981 h 438"/>
                    <a:gd name="T62" fmla="*/ 149233029 w 441"/>
                    <a:gd name="T63" fmla="*/ 1430022340 h 438"/>
                    <a:gd name="T64" fmla="*/ 194456298 w 441"/>
                    <a:gd name="T65" fmla="*/ 1511222605 h 438"/>
                    <a:gd name="T66" fmla="*/ 248721670 w 441"/>
                    <a:gd name="T67" fmla="*/ 1628512820 h 438"/>
                    <a:gd name="T68" fmla="*/ 429612689 w 441"/>
                    <a:gd name="T69" fmla="*/ 1583400382 h 438"/>
                    <a:gd name="T70" fmla="*/ 416045283 w 441"/>
                    <a:gd name="T71" fmla="*/ 1795422469 h 438"/>
                    <a:gd name="T72" fmla="*/ 615022699 w 441"/>
                    <a:gd name="T73" fmla="*/ 1714224329 h 438"/>
                    <a:gd name="T74" fmla="*/ 633111156 w 441"/>
                    <a:gd name="T75" fmla="*/ 1899178953 h 438"/>
                    <a:gd name="T76" fmla="*/ 764257787 w 441"/>
                    <a:gd name="T77" fmla="*/ 1912712685 h 438"/>
                    <a:gd name="T78" fmla="*/ 850179023 w 441"/>
                    <a:gd name="T79" fmla="*/ 1930757660 h 438"/>
                    <a:gd name="T80" fmla="*/ 963235070 w 441"/>
                    <a:gd name="T81" fmla="*/ 1939778023 h 438"/>
                    <a:gd name="T82" fmla="*/ 1053679483 w 441"/>
                    <a:gd name="T83" fmla="*/ 1939778023 h 438"/>
                    <a:gd name="T84" fmla="*/ 1184824254 w 441"/>
                    <a:gd name="T85" fmla="*/ 1948800511 h 438"/>
                    <a:gd name="T86" fmla="*/ 1234568575 w 441"/>
                    <a:gd name="T87" fmla="*/ 1777379618 h 438"/>
                    <a:gd name="T88" fmla="*/ 1415457400 w 441"/>
                    <a:gd name="T89" fmla="*/ 1890156466 h 438"/>
                    <a:gd name="T90" fmla="*/ 1442590086 w 441"/>
                    <a:gd name="T91" fmla="*/ 1682645622 h 438"/>
                    <a:gd name="T92" fmla="*/ 1609913632 w 441"/>
                    <a:gd name="T93" fmla="*/ 1759334643 h 438"/>
                    <a:gd name="T94" fmla="*/ 1686790639 w 441"/>
                    <a:gd name="T95" fmla="*/ 1651066915 h 438"/>
                    <a:gd name="T96" fmla="*/ 1750102366 w 441"/>
                    <a:gd name="T97" fmla="*/ 1583400382 h 438"/>
                    <a:gd name="T98" fmla="*/ 1845069956 w 441"/>
                    <a:gd name="T99" fmla="*/ 1497690998 h 438"/>
                    <a:gd name="T100" fmla="*/ 1745581315 w 441"/>
                    <a:gd name="T101" fmla="*/ 1344312956 h 438"/>
                    <a:gd name="T102" fmla="*/ 1953602826 w 441"/>
                    <a:gd name="T103" fmla="*/ 1285666786 h 438"/>
                    <a:gd name="T104" fmla="*/ 1817935144 w 441"/>
                    <a:gd name="T105" fmla="*/ 1123268381 h 438"/>
                    <a:gd name="T106" fmla="*/ 1058200534 w 441"/>
                    <a:gd name="T107" fmla="*/ 338332799 h 4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41"/>
                    <a:gd name="T163" fmla="*/ 0 h 438"/>
                    <a:gd name="T164" fmla="*/ 441 w 441"/>
                    <a:gd name="T165" fmla="*/ 438 h 43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41" h="438">
                      <a:moveTo>
                        <a:pt x="431" y="249"/>
                      </a:moveTo>
                      <a:cubicBezTo>
                        <a:pt x="434" y="249"/>
                        <a:pt x="436" y="248"/>
                        <a:pt x="438" y="247"/>
                      </a:cubicBezTo>
                      <a:cubicBezTo>
                        <a:pt x="439" y="245"/>
                        <a:pt x="441" y="243"/>
                        <a:pt x="441" y="240"/>
                      </a:cubicBezTo>
                      <a:cubicBezTo>
                        <a:pt x="441" y="238"/>
                        <a:pt x="440" y="235"/>
                        <a:pt x="439" y="233"/>
                      </a:cubicBezTo>
                      <a:cubicBezTo>
                        <a:pt x="438" y="232"/>
                        <a:pt x="436" y="230"/>
                        <a:pt x="433" y="230"/>
                      </a:cubicBezTo>
                      <a:cubicBezTo>
                        <a:pt x="430" y="229"/>
                        <a:pt x="416" y="226"/>
                        <a:pt x="404" y="224"/>
                      </a:cubicBezTo>
                      <a:cubicBezTo>
                        <a:pt x="404" y="220"/>
                        <a:pt x="404" y="215"/>
                        <a:pt x="404" y="211"/>
                      </a:cubicBezTo>
                      <a:cubicBezTo>
                        <a:pt x="416" y="209"/>
                        <a:pt x="430" y="206"/>
                        <a:pt x="433" y="205"/>
                      </a:cubicBezTo>
                      <a:cubicBezTo>
                        <a:pt x="435" y="205"/>
                        <a:pt x="437" y="203"/>
                        <a:pt x="439" y="201"/>
                      </a:cubicBezTo>
                      <a:cubicBezTo>
                        <a:pt x="440" y="199"/>
                        <a:pt x="441" y="197"/>
                        <a:pt x="440" y="194"/>
                      </a:cubicBezTo>
                      <a:cubicBezTo>
                        <a:pt x="440" y="192"/>
                        <a:pt x="439" y="190"/>
                        <a:pt x="437" y="188"/>
                      </a:cubicBezTo>
                      <a:cubicBezTo>
                        <a:pt x="435" y="187"/>
                        <a:pt x="433" y="185"/>
                        <a:pt x="431" y="186"/>
                      </a:cubicBezTo>
                      <a:cubicBezTo>
                        <a:pt x="428" y="186"/>
                        <a:pt x="414" y="186"/>
                        <a:pt x="401" y="186"/>
                      </a:cubicBezTo>
                      <a:cubicBezTo>
                        <a:pt x="400" y="182"/>
                        <a:pt x="399" y="178"/>
                        <a:pt x="398" y="174"/>
                      </a:cubicBezTo>
                      <a:cubicBezTo>
                        <a:pt x="410" y="169"/>
                        <a:pt x="423" y="163"/>
                        <a:pt x="425" y="162"/>
                      </a:cubicBezTo>
                      <a:cubicBezTo>
                        <a:pt x="427" y="161"/>
                        <a:pt x="429" y="159"/>
                        <a:pt x="430" y="157"/>
                      </a:cubicBezTo>
                      <a:cubicBezTo>
                        <a:pt x="431" y="154"/>
                        <a:pt x="431" y="152"/>
                        <a:pt x="430" y="150"/>
                      </a:cubicBezTo>
                      <a:cubicBezTo>
                        <a:pt x="429" y="147"/>
                        <a:pt x="428" y="145"/>
                        <a:pt x="426" y="144"/>
                      </a:cubicBezTo>
                      <a:cubicBezTo>
                        <a:pt x="424" y="143"/>
                        <a:pt x="421" y="142"/>
                        <a:pt x="419" y="143"/>
                      </a:cubicBezTo>
                      <a:cubicBezTo>
                        <a:pt x="416" y="144"/>
                        <a:pt x="402" y="147"/>
                        <a:pt x="390" y="150"/>
                      </a:cubicBezTo>
                      <a:cubicBezTo>
                        <a:pt x="388" y="146"/>
                        <a:pt x="387" y="142"/>
                        <a:pt x="385" y="138"/>
                      </a:cubicBezTo>
                      <a:cubicBezTo>
                        <a:pt x="395" y="131"/>
                        <a:pt x="406" y="123"/>
                        <a:pt x="409" y="121"/>
                      </a:cubicBezTo>
                      <a:cubicBezTo>
                        <a:pt x="411" y="119"/>
                        <a:pt x="412" y="117"/>
                        <a:pt x="412" y="115"/>
                      </a:cubicBezTo>
                      <a:cubicBezTo>
                        <a:pt x="413" y="113"/>
                        <a:pt x="412" y="110"/>
                        <a:pt x="411" y="108"/>
                      </a:cubicBezTo>
                      <a:cubicBezTo>
                        <a:pt x="410" y="106"/>
                        <a:pt x="408" y="104"/>
                        <a:pt x="405" y="104"/>
                      </a:cubicBezTo>
                      <a:cubicBezTo>
                        <a:pt x="403" y="103"/>
                        <a:pt x="401" y="103"/>
                        <a:pt x="398" y="104"/>
                      </a:cubicBezTo>
                      <a:cubicBezTo>
                        <a:pt x="396" y="105"/>
                        <a:pt x="383" y="111"/>
                        <a:pt x="372" y="116"/>
                      </a:cubicBezTo>
                      <a:cubicBezTo>
                        <a:pt x="369" y="113"/>
                        <a:pt x="367" y="109"/>
                        <a:pt x="364" y="106"/>
                      </a:cubicBezTo>
                      <a:cubicBezTo>
                        <a:pt x="372" y="97"/>
                        <a:pt x="382" y="86"/>
                        <a:pt x="384" y="84"/>
                      </a:cubicBezTo>
                      <a:cubicBezTo>
                        <a:pt x="385" y="82"/>
                        <a:pt x="386" y="80"/>
                        <a:pt x="386" y="78"/>
                      </a:cubicBezTo>
                      <a:cubicBezTo>
                        <a:pt x="386" y="75"/>
                        <a:pt x="385" y="73"/>
                        <a:pt x="383" y="71"/>
                      </a:cubicBezTo>
                      <a:cubicBezTo>
                        <a:pt x="382" y="69"/>
                        <a:pt x="379" y="68"/>
                        <a:pt x="377" y="68"/>
                      </a:cubicBezTo>
                      <a:cubicBezTo>
                        <a:pt x="375" y="68"/>
                        <a:pt x="372" y="68"/>
                        <a:pt x="370" y="70"/>
                      </a:cubicBezTo>
                      <a:cubicBezTo>
                        <a:pt x="368" y="71"/>
                        <a:pt x="357" y="80"/>
                        <a:pt x="347" y="87"/>
                      </a:cubicBezTo>
                      <a:cubicBezTo>
                        <a:pt x="343" y="84"/>
                        <a:pt x="340" y="82"/>
                        <a:pt x="337" y="79"/>
                      </a:cubicBezTo>
                      <a:cubicBezTo>
                        <a:pt x="343" y="68"/>
                        <a:pt x="350" y="56"/>
                        <a:pt x="352" y="53"/>
                      </a:cubicBezTo>
                      <a:cubicBezTo>
                        <a:pt x="353" y="51"/>
                        <a:pt x="353" y="49"/>
                        <a:pt x="353" y="47"/>
                      </a:cubicBezTo>
                      <a:cubicBezTo>
                        <a:pt x="352" y="44"/>
                        <a:pt x="351" y="42"/>
                        <a:pt x="349" y="41"/>
                      </a:cubicBezTo>
                      <a:cubicBezTo>
                        <a:pt x="347" y="39"/>
                        <a:pt x="344" y="39"/>
                        <a:pt x="342" y="39"/>
                      </a:cubicBezTo>
                      <a:cubicBezTo>
                        <a:pt x="339" y="39"/>
                        <a:pt x="337" y="40"/>
                        <a:pt x="336" y="42"/>
                      </a:cubicBezTo>
                      <a:cubicBezTo>
                        <a:pt x="334" y="44"/>
                        <a:pt x="324" y="55"/>
                        <a:pt x="316" y="64"/>
                      </a:cubicBezTo>
                      <a:cubicBezTo>
                        <a:pt x="313" y="62"/>
                        <a:pt x="309" y="60"/>
                        <a:pt x="305" y="58"/>
                      </a:cubicBezTo>
                      <a:cubicBezTo>
                        <a:pt x="309" y="46"/>
                        <a:pt x="313" y="33"/>
                        <a:pt x="314" y="30"/>
                      </a:cubicBezTo>
                      <a:cubicBezTo>
                        <a:pt x="315" y="28"/>
                        <a:pt x="315" y="25"/>
                        <a:pt x="314" y="23"/>
                      </a:cubicBezTo>
                      <a:cubicBezTo>
                        <a:pt x="312" y="21"/>
                        <a:pt x="311" y="19"/>
                        <a:pt x="308" y="18"/>
                      </a:cubicBezTo>
                      <a:cubicBezTo>
                        <a:pt x="306" y="17"/>
                        <a:pt x="304" y="17"/>
                        <a:pt x="301" y="18"/>
                      </a:cubicBezTo>
                      <a:cubicBezTo>
                        <a:pt x="299" y="18"/>
                        <a:pt x="297" y="20"/>
                        <a:pt x="296" y="22"/>
                      </a:cubicBezTo>
                      <a:cubicBezTo>
                        <a:pt x="294" y="25"/>
                        <a:pt x="288" y="37"/>
                        <a:pt x="282" y="48"/>
                      </a:cubicBezTo>
                      <a:cubicBezTo>
                        <a:pt x="278" y="46"/>
                        <a:pt x="273" y="45"/>
                        <a:pt x="269" y="44"/>
                      </a:cubicBezTo>
                      <a:cubicBezTo>
                        <a:pt x="271" y="31"/>
                        <a:pt x="272" y="18"/>
                        <a:pt x="272" y="15"/>
                      </a:cubicBezTo>
                      <a:cubicBezTo>
                        <a:pt x="273" y="12"/>
                        <a:pt x="272" y="10"/>
                        <a:pt x="270" y="8"/>
                      </a:cubicBezTo>
                      <a:cubicBezTo>
                        <a:pt x="269" y="6"/>
                        <a:pt x="267" y="5"/>
                        <a:pt x="264" y="4"/>
                      </a:cubicBezTo>
                      <a:cubicBezTo>
                        <a:pt x="262" y="4"/>
                        <a:pt x="259" y="4"/>
                        <a:pt x="257" y="5"/>
                      </a:cubicBezTo>
                      <a:cubicBezTo>
                        <a:pt x="255" y="7"/>
                        <a:pt x="253" y="8"/>
                        <a:pt x="253" y="11"/>
                      </a:cubicBezTo>
                      <a:cubicBezTo>
                        <a:pt x="252" y="13"/>
                        <a:pt x="248" y="27"/>
                        <a:pt x="244" y="39"/>
                      </a:cubicBezTo>
                      <a:cubicBezTo>
                        <a:pt x="242" y="39"/>
                        <a:pt x="240" y="38"/>
                        <a:pt x="238" y="38"/>
                      </a:cubicBezTo>
                      <a:cubicBezTo>
                        <a:pt x="236" y="38"/>
                        <a:pt x="234" y="38"/>
                        <a:pt x="231" y="38"/>
                      </a:cubicBezTo>
                      <a:cubicBezTo>
                        <a:pt x="230" y="25"/>
                        <a:pt x="229" y="11"/>
                        <a:pt x="228" y="8"/>
                      </a:cubicBezTo>
                      <a:cubicBezTo>
                        <a:pt x="228" y="6"/>
                        <a:pt x="227" y="4"/>
                        <a:pt x="225" y="2"/>
                      </a:cubicBezTo>
                      <a:cubicBezTo>
                        <a:pt x="223" y="1"/>
                        <a:pt x="221" y="0"/>
                        <a:pt x="218" y="0"/>
                      </a:cubicBezTo>
                      <a:cubicBezTo>
                        <a:pt x="216" y="0"/>
                        <a:pt x="213" y="1"/>
                        <a:pt x="212" y="2"/>
                      </a:cubicBezTo>
                      <a:cubicBezTo>
                        <a:pt x="210" y="4"/>
                        <a:pt x="209" y="6"/>
                        <a:pt x="208" y="9"/>
                      </a:cubicBezTo>
                      <a:cubicBezTo>
                        <a:pt x="208" y="11"/>
                        <a:pt x="207" y="25"/>
                        <a:pt x="206" y="38"/>
                      </a:cubicBezTo>
                      <a:cubicBezTo>
                        <a:pt x="202" y="38"/>
                        <a:pt x="197" y="39"/>
                        <a:pt x="193" y="39"/>
                      </a:cubicBezTo>
                      <a:cubicBezTo>
                        <a:pt x="189" y="27"/>
                        <a:pt x="185" y="14"/>
                        <a:pt x="184" y="11"/>
                      </a:cubicBezTo>
                      <a:cubicBezTo>
                        <a:pt x="183" y="9"/>
                        <a:pt x="181" y="7"/>
                        <a:pt x="179" y="6"/>
                      </a:cubicBezTo>
                      <a:cubicBezTo>
                        <a:pt x="177" y="5"/>
                        <a:pt x="175" y="5"/>
                        <a:pt x="172" y="5"/>
                      </a:cubicBezTo>
                      <a:cubicBezTo>
                        <a:pt x="170" y="6"/>
                        <a:pt x="168" y="7"/>
                        <a:pt x="166" y="9"/>
                      </a:cubicBezTo>
                      <a:cubicBezTo>
                        <a:pt x="165" y="11"/>
                        <a:pt x="164" y="13"/>
                        <a:pt x="164" y="16"/>
                      </a:cubicBezTo>
                      <a:cubicBezTo>
                        <a:pt x="165" y="18"/>
                        <a:pt x="167" y="32"/>
                        <a:pt x="168" y="45"/>
                      </a:cubicBezTo>
                      <a:cubicBezTo>
                        <a:pt x="164" y="46"/>
                        <a:pt x="160" y="47"/>
                        <a:pt x="156" y="49"/>
                      </a:cubicBezTo>
                      <a:cubicBezTo>
                        <a:pt x="150" y="38"/>
                        <a:pt x="143" y="26"/>
                        <a:pt x="141" y="23"/>
                      </a:cubicBezTo>
                      <a:cubicBezTo>
                        <a:pt x="140" y="21"/>
                        <a:pt x="138" y="20"/>
                        <a:pt x="136" y="19"/>
                      </a:cubicBezTo>
                      <a:cubicBezTo>
                        <a:pt x="133" y="18"/>
                        <a:pt x="131" y="19"/>
                        <a:pt x="128" y="20"/>
                      </a:cubicBezTo>
                      <a:cubicBezTo>
                        <a:pt x="126" y="21"/>
                        <a:pt x="124" y="22"/>
                        <a:pt x="123" y="25"/>
                      </a:cubicBezTo>
                      <a:cubicBezTo>
                        <a:pt x="122" y="27"/>
                        <a:pt x="122" y="29"/>
                        <a:pt x="123" y="32"/>
                      </a:cubicBezTo>
                      <a:cubicBezTo>
                        <a:pt x="124" y="34"/>
                        <a:pt x="129" y="47"/>
                        <a:pt x="133" y="59"/>
                      </a:cubicBezTo>
                      <a:cubicBezTo>
                        <a:pt x="129" y="61"/>
                        <a:pt x="125" y="64"/>
                        <a:pt x="122" y="66"/>
                      </a:cubicBezTo>
                      <a:cubicBezTo>
                        <a:pt x="113" y="56"/>
                        <a:pt x="104" y="46"/>
                        <a:pt x="102" y="44"/>
                      </a:cubicBezTo>
                      <a:cubicBezTo>
                        <a:pt x="100" y="42"/>
                        <a:pt x="98" y="41"/>
                        <a:pt x="95" y="41"/>
                      </a:cubicBezTo>
                      <a:cubicBezTo>
                        <a:pt x="93" y="41"/>
                        <a:pt x="91" y="41"/>
                        <a:pt x="89" y="43"/>
                      </a:cubicBezTo>
                      <a:cubicBezTo>
                        <a:pt x="87" y="44"/>
                        <a:pt x="85" y="46"/>
                        <a:pt x="85" y="49"/>
                      </a:cubicBezTo>
                      <a:cubicBezTo>
                        <a:pt x="84" y="51"/>
                        <a:pt x="85" y="54"/>
                        <a:pt x="86" y="56"/>
                      </a:cubicBezTo>
                      <a:cubicBezTo>
                        <a:pt x="87" y="58"/>
                        <a:pt x="95" y="70"/>
                        <a:pt x="101" y="81"/>
                      </a:cubicBezTo>
                      <a:cubicBezTo>
                        <a:pt x="98" y="84"/>
                        <a:pt x="95" y="86"/>
                        <a:pt x="92" y="89"/>
                      </a:cubicBezTo>
                      <a:cubicBezTo>
                        <a:pt x="82" y="82"/>
                        <a:pt x="70" y="74"/>
                        <a:pt x="68" y="72"/>
                      </a:cubicBezTo>
                      <a:cubicBezTo>
                        <a:pt x="66" y="71"/>
                        <a:pt x="63" y="70"/>
                        <a:pt x="61" y="70"/>
                      </a:cubicBezTo>
                      <a:cubicBezTo>
                        <a:pt x="59" y="71"/>
                        <a:pt x="56" y="72"/>
                        <a:pt x="55" y="74"/>
                      </a:cubicBezTo>
                      <a:cubicBezTo>
                        <a:pt x="53" y="76"/>
                        <a:pt x="52" y="78"/>
                        <a:pt x="52" y="80"/>
                      </a:cubicBezTo>
                      <a:cubicBezTo>
                        <a:pt x="52" y="83"/>
                        <a:pt x="53" y="85"/>
                        <a:pt x="55" y="87"/>
                      </a:cubicBezTo>
                      <a:cubicBezTo>
                        <a:pt x="56" y="89"/>
                        <a:pt x="66" y="99"/>
                        <a:pt x="75" y="108"/>
                      </a:cubicBezTo>
                      <a:cubicBezTo>
                        <a:pt x="72" y="112"/>
                        <a:pt x="70" y="115"/>
                        <a:pt x="67" y="119"/>
                      </a:cubicBezTo>
                      <a:cubicBezTo>
                        <a:pt x="56" y="114"/>
                        <a:pt x="43" y="108"/>
                        <a:pt x="40" y="107"/>
                      </a:cubicBezTo>
                      <a:cubicBezTo>
                        <a:pt x="38" y="106"/>
                        <a:pt x="36" y="106"/>
                        <a:pt x="33" y="107"/>
                      </a:cubicBezTo>
                      <a:cubicBezTo>
                        <a:pt x="31" y="107"/>
                        <a:pt x="29" y="109"/>
                        <a:pt x="28" y="111"/>
                      </a:cubicBezTo>
                      <a:cubicBezTo>
                        <a:pt x="27" y="113"/>
                        <a:pt x="26" y="116"/>
                        <a:pt x="27" y="118"/>
                      </a:cubicBezTo>
                      <a:cubicBezTo>
                        <a:pt x="27" y="120"/>
                        <a:pt x="28" y="123"/>
                        <a:pt x="31" y="124"/>
                      </a:cubicBezTo>
                      <a:cubicBezTo>
                        <a:pt x="33" y="126"/>
                        <a:pt x="44" y="134"/>
                        <a:pt x="55" y="141"/>
                      </a:cubicBezTo>
                      <a:cubicBezTo>
                        <a:pt x="53" y="145"/>
                        <a:pt x="51" y="148"/>
                        <a:pt x="50" y="152"/>
                      </a:cubicBezTo>
                      <a:cubicBezTo>
                        <a:pt x="37" y="150"/>
                        <a:pt x="24" y="147"/>
                        <a:pt x="21" y="146"/>
                      </a:cubicBezTo>
                      <a:cubicBezTo>
                        <a:pt x="18" y="146"/>
                        <a:pt x="16" y="146"/>
                        <a:pt x="14" y="148"/>
                      </a:cubicBezTo>
                      <a:cubicBezTo>
                        <a:pt x="12" y="149"/>
                        <a:pt x="10" y="151"/>
                        <a:pt x="10" y="153"/>
                      </a:cubicBezTo>
                      <a:cubicBezTo>
                        <a:pt x="9" y="156"/>
                        <a:pt x="9" y="158"/>
                        <a:pt x="10" y="160"/>
                      </a:cubicBezTo>
                      <a:cubicBezTo>
                        <a:pt x="11" y="162"/>
                        <a:pt x="12" y="164"/>
                        <a:pt x="15" y="165"/>
                      </a:cubicBezTo>
                      <a:cubicBezTo>
                        <a:pt x="17" y="166"/>
                        <a:pt x="30" y="172"/>
                        <a:pt x="42" y="177"/>
                      </a:cubicBezTo>
                      <a:cubicBezTo>
                        <a:pt x="41" y="181"/>
                        <a:pt x="40" y="185"/>
                        <a:pt x="40" y="189"/>
                      </a:cubicBezTo>
                      <a:cubicBezTo>
                        <a:pt x="27" y="189"/>
                        <a:pt x="13" y="189"/>
                        <a:pt x="10" y="189"/>
                      </a:cubicBezTo>
                      <a:cubicBezTo>
                        <a:pt x="7" y="189"/>
                        <a:pt x="5" y="190"/>
                        <a:pt x="3" y="192"/>
                      </a:cubicBezTo>
                      <a:cubicBezTo>
                        <a:pt x="2" y="193"/>
                        <a:pt x="1" y="196"/>
                        <a:pt x="0" y="198"/>
                      </a:cubicBezTo>
                      <a:cubicBezTo>
                        <a:pt x="0" y="201"/>
                        <a:pt x="1" y="203"/>
                        <a:pt x="2" y="205"/>
                      </a:cubicBezTo>
                      <a:cubicBezTo>
                        <a:pt x="4" y="207"/>
                        <a:pt x="6" y="208"/>
                        <a:pt x="8" y="209"/>
                      </a:cubicBezTo>
                      <a:cubicBezTo>
                        <a:pt x="11" y="209"/>
                        <a:pt x="25" y="212"/>
                        <a:pt x="37" y="214"/>
                      </a:cubicBezTo>
                      <a:cubicBezTo>
                        <a:pt x="37" y="219"/>
                        <a:pt x="37" y="223"/>
                        <a:pt x="37" y="227"/>
                      </a:cubicBezTo>
                      <a:cubicBezTo>
                        <a:pt x="25" y="230"/>
                        <a:pt x="11" y="232"/>
                        <a:pt x="8" y="233"/>
                      </a:cubicBezTo>
                      <a:cubicBezTo>
                        <a:pt x="6" y="234"/>
                        <a:pt x="4" y="235"/>
                        <a:pt x="3" y="237"/>
                      </a:cubicBezTo>
                      <a:cubicBezTo>
                        <a:pt x="1" y="239"/>
                        <a:pt x="1" y="241"/>
                        <a:pt x="1" y="244"/>
                      </a:cubicBezTo>
                      <a:cubicBezTo>
                        <a:pt x="1" y="246"/>
                        <a:pt x="2" y="249"/>
                        <a:pt x="4" y="250"/>
                      </a:cubicBezTo>
                      <a:cubicBezTo>
                        <a:pt x="6" y="252"/>
                        <a:pt x="8" y="253"/>
                        <a:pt x="11" y="253"/>
                      </a:cubicBezTo>
                      <a:cubicBezTo>
                        <a:pt x="13" y="253"/>
                        <a:pt x="28" y="252"/>
                        <a:pt x="40" y="252"/>
                      </a:cubicBezTo>
                      <a:cubicBezTo>
                        <a:pt x="41" y="256"/>
                        <a:pt x="42" y="261"/>
                        <a:pt x="43" y="265"/>
                      </a:cubicBezTo>
                      <a:cubicBezTo>
                        <a:pt x="31" y="270"/>
                        <a:pt x="19" y="275"/>
                        <a:pt x="16" y="277"/>
                      </a:cubicBezTo>
                      <a:cubicBezTo>
                        <a:pt x="14" y="278"/>
                        <a:pt x="12" y="279"/>
                        <a:pt x="11" y="282"/>
                      </a:cubicBezTo>
                      <a:cubicBezTo>
                        <a:pt x="10" y="284"/>
                        <a:pt x="10" y="286"/>
                        <a:pt x="11" y="289"/>
                      </a:cubicBezTo>
                      <a:cubicBezTo>
                        <a:pt x="12" y="291"/>
                        <a:pt x="13" y="293"/>
                        <a:pt x="15" y="294"/>
                      </a:cubicBezTo>
                      <a:cubicBezTo>
                        <a:pt x="17" y="295"/>
                        <a:pt x="20" y="296"/>
                        <a:pt x="22" y="295"/>
                      </a:cubicBezTo>
                      <a:cubicBezTo>
                        <a:pt x="25" y="295"/>
                        <a:pt x="39" y="292"/>
                        <a:pt x="51" y="289"/>
                      </a:cubicBezTo>
                      <a:cubicBezTo>
                        <a:pt x="53" y="293"/>
                        <a:pt x="55" y="296"/>
                        <a:pt x="57" y="300"/>
                      </a:cubicBezTo>
                      <a:cubicBezTo>
                        <a:pt x="46" y="308"/>
                        <a:pt x="35" y="316"/>
                        <a:pt x="33" y="317"/>
                      </a:cubicBezTo>
                      <a:cubicBezTo>
                        <a:pt x="31" y="319"/>
                        <a:pt x="29" y="321"/>
                        <a:pt x="29" y="323"/>
                      </a:cubicBezTo>
                      <a:cubicBezTo>
                        <a:pt x="29" y="326"/>
                        <a:pt x="29" y="328"/>
                        <a:pt x="30" y="330"/>
                      </a:cubicBezTo>
                      <a:cubicBezTo>
                        <a:pt x="32" y="333"/>
                        <a:pt x="33" y="334"/>
                        <a:pt x="36" y="335"/>
                      </a:cubicBezTo>
                      <a:cubicBezTo>
                        <a:pt x="38" y="336"/>
                        <a:pt x="40" y="336"/>
                        <a:pt x="43" y="335"/>
                      </a:cubicBezTo>
                      <a:cubicBezTo>
                        <a:pt x="45" y="333"/>
                        <a:pt x="58" y="327"/>
                        <a:pt x="70" y="322"/>
                      </a:cubicBezTo>
                      <a:cubicBezTo>
                        <a:pt x="72" y="326"/>
                        <a:pt x="75" y="329"/>
                        <a:pt x="77" y="332"/>
                      </a:cubicBezTo>
                      <a:cubicBezTo>
                        <a:pt x="69" y="342"/>
                        <a:pt x="59" y="352"/>
                        <a:pt x="57" y="354"/>
                      </a:cubicBezTo>
                      <a:cubicBezTo>
                        <a:pt x="56" y="356"/>
                        <a:pt x="55" y="358"/>
                        <a:pt x="55" y="361"/>
                      </a:cubicBezTo>
                      <a:cubicBezTo>
                        <a:pt x="55" y="363"/>
                        <a:pt x="56" y="365"/>
                        <a:pt x="58" y="367"/>
                      </a:cubicBezTo>
                      <a:cubicBezTo>
                        <a:pt x="60" y="369"/>
                        <a:pt x="62" y="370"/>
                        <a:pt x="64" y="370"/>
                      </a:cubicBezTo>
                      <a:cubicBezTo>
                        <a:pt x="66" y="371"/>
                        <a:pt x="69" y="370"/>
                        <a:pt x="71" y="369"/>
                      </a:cubicBezTo>
                      <a:cubicBezTo>
                        <a:pt x="73" y="367"/>
                        <a:pt x="84" y="359"/>
                        <a:pt x="95" y="351"/>
                      </a:cubicBezTo>
                      <a:cubicBezTo>
                        <a:pt x="98" y="354"/>
                        <a:pt x="101" y="357"/>
                        <a:pt x="104" y="359"/>
                      </a:cubicBezTo>
                      <a:cubicBezTo>
                        <a:pt x="98" y="370"/>
                        <a:pt x="91" y="382"/>
                        <a:pt x="89" y="385"/>
                      </a:cubicBezTo>
                      <a:cubicBezTo>
                        <a:pt x="88" y="387"/>
                        <a:pt x="88" y="390"/>
                        <a:pt x="88" y="392"/>
                      </a:cubicBezTo>
                      <a:cubicBezTo>
                        <a:pt x="89" y="394"/>
                        <a:pt x="90" y="396"/>
                        <a:pt x="92" y="398"/>
                      </a:cubicBezTo>
                      <a:cubicBezTo>
                        <a:pt x="95" y="399"/>
                        <a:pt x="97" y="400"/>
                        <a:pt x="99" y="399"/>
                      </a:cubicBezTo>
                      <a:cubicBezTo>
                        <a:pt x="102" y="399"/>
                        <a:pt x="104" y="398"/>
                        <a:pt x="106" y="396"/>
                      </a:cubicBezTo>
                      <a:cubicBezTo>
                        <a:pt x="108" y="394"/>
                        <a:pt x="117" y="384"/>
                        <a:pt x="125" y="374"/>
                      </a:cubicBezTo>
                      <a:cubicBezTo>
                        <a:pt x="129" y="376"/>
                        <a:pt x="132" y="378"/>
                        <a:pt x="136" y="380"/>
                      </a:cubicBezTo>
                      <a:cubicBezTo>
                        <a:pt x="132" y="392"/>
                        <a:pt x="128" y="406"/>
                        <a:pt x="127" y="408"/>
                      </a:cubicBezTo>
                      <a:cubicBezTo>
                        <a:pt x="126" y="411"/>
                        <a:pt x="127" y="413"/>
                        <a:pt x="128" y="415"/>
                      </a:cubicBezTo>
                      <a:cubicBezTo>
                        <a:pt x="129" y="417"/>
                        <a:pt x="130" y="419"/>
                        <a:pt x="133" y="420"/>
                      </a:cubicBezTo>
                      <a:cubicBezTo>
                        <a:pt x="135" y="421"/>
                        <a:pt x="138" y="421"/>
                        <a:pt x="140" y="421"/>
                      </a:cubicBezTo>
                      <a:cubicBezTo>
                        <a:pt x="142" y="420"/>
                        <a:pt x="144" y="418"/>
                        <a:pt x="145" y="416"/>
                      </a:cubicBezTo>
                      <a:cubicBezTo>
                        <a:pt x="147" y="414"/>
                        <a:pt x="154" y="402"/>
                        <a:pt x="160" y="391"/>
                      </a:cubicBezTo>
                      <a:cubicBezTo>
                        <a:pt x="164" y="392"/>
                        <a:pt x="168" y="393"/>
                        <a:pt x="172" y="394"/>
                      </a:cubicBezTo>
                      <a:cubicBezTo>
                        <a:pt x="171" y="407"/>
                        <a:pt x="169" y="421"/>
                        <a:pt x="169" y="424"/>
                      </a:cubicBezTo>
                      <a:cubicBezTo>
                        <a:pt x="169" y="426"/>
                        <a:pt x="169" y="428"/>
                        <a:pt x="171" y="430"/>
                      </a:cubicBezTo>
                      <a:cubicBezTo>
                        <a:pt x="172" y="432"/>
                        <a:pt x="174" y="434"/>
                        <a:pt x="177" y="434"/>
                      </a:cubicBezTo>
                      <a:cubicBezTo>
                        <a:pt x="179" y="435"/>
                        <a:pt x="182" y="434"/>
                        <a:pt x="184" y="433"/>
                      </a:cubicBezTo>
                      <a:cubicBezTo>
                        <a:pt x="186" y="432"/>
                        <a:pt x="188" y="430"/>
                        <a:pt x="188" y="428"/>
                      </a:cubicBezTo>
                      <a:cubicBezTo>
                        <a:pt x="189" y="425"/>
                        <a:pt x="193" y="411"/>
                        <a:pt x="197" y="399"/>
                      </a:cubicBezTo>
                      <a:cubicBezTo>
                        <a:pt x="199" y="400"/>
                        <a:pt x="201" y="400"/>
                        <a:pt x="203" y="400"/>
                      </a:cubicBezTo>
                      <a:cubicBezTo>
                        <a:pt x="205" y="400"/>
                        <a:pt x="208" y="401"/>
                        <a:pt x="210" y="401"/>
                      </a:cubicBezTo>
                      <a:cubicBezTo>
                        <a:pt x="211" y="413"/>
                        <a:pt x="213" y="427"/>
                        <a:pt x="213" y="430"/>
                      </a:cubicBezTo>
                      <a:cubicBezTo>
                        <a:pt x="213" y="432"/>
                        <a:pt x="214" y="435"/>
                        <a:pt x="216" y="436"/>
                      </a:cubicBezTo>
                      <a:cubicBezTo>
                        <a:pt x="218" y="438"/>
                        <a:pt x="220" y="438"/>
                        <a:pt x="223" y="438"/>
                      </a:cubicBezTo>
                      <a:cubicBezTo>
                        <a:pt x="225" y="438"/>
                        <a:pt x="228" y="437"/>
                        <a:pt x="230" y="436"/>
                      </a:cubicBezTo>
                      <a:cubicBezTo>
                        <a:pt x="231" y="434"/>
                        <a:pt x="233" y="432"/>
                        <a:pt x="233" y="430"/>
                      </a:cubicBezTo>
                      <a:cubicBezTo>
                        <a:pt x="233" y="427"/>
                        <a:pt x="234" y="413"/>
                        <a:pt x="235" y="400"/>
                      </a:cubicBezTo>
                      <a:cubicBezTo>
                        <a:pt x="240" y="400"/>
                        <a:pt x="244" y="400"/>
                        <a:pt x="248" y="399"/>
                      </a:cubicBezTo>
                      <a:cubicBezTo>
                        <a:pt x="252" y="411"/>
                        <a:pt x="256" y="424"/>
                        <a:pt x="257" y="427"/>
                      </a:cubicBezTo>
                      <a:cubicBezTo>
                        <a:pt x="258" y="429"/>
                        <a:pt x="260" y="431"/>
                        <a:pt x="262" y="432"/>
                      </a:cubicBezTo>
                      <a:cubicBezTo>
                        <a:pt x="264" y="433"/>
                        <a:pt x="266" y="434"/>
                        <a:pt x="269" y="433"/>
                      </a:cubicBezTo>
                      <a:cubicBezTo>
                        <a:pt x="271" y="433"/>
                        <a:pt x="273" y="431"/>
                        <a:pt x="275" y="429"/>
                      </a:cubicBezTo>
                      <a:cubicBezTo>
                        <a:pt x="276" y="428"/>
                        <a:pt x="277" y="425"/>
                        <a:pt x="277" y="423"/>
                      </a:cubicBezTo>
                      <a:cubicBezTo>
                        <a:pt x="276" y="420"/>
                        <a:pt x="275" y="406"/>
                        <a:pt x="273" y="394"/>
                      </a:cubicBezTo>
                      <a:cubicBezTo>
                        <a:pt x="277" y="392"/>
                        <a:pt x="281" y="391"/>
                        <a:pt x="285" y="390"/>
                      </a:cubicBezTo>
                      <a:cubicBezTo>
                        <a:pt x="292" y="400"/>
                        <a:pt x="299" y="413"/>
                        <a:pt x="300" y="415"/>
                      </a:cubicBezTo>
                      <a:cubicBezTo>
                        <a:pt x="301" y="417"/>
                        <a:pt x="303" y="419"/>
                        <a:pt x="306" y="419"/>
                      </a:cubicBezTo>
                      <a:cubicBezTo>
                        <a:pt x="308" y="420"/>
                        <a:pt x="310" y="420"/>
                        <a:pt x="313" y="419"/>
                      </a:cubicBezTo>
                      <a:cubicBezTo>
                        <a:pt x="315" y="418"/>
                        <a:pt x="317" y="416"/>
                        <a:pt x="318" y="414"/>
                      </a:cubicBezTo>
                      <a:cubicBezTo>
                        <a:pt x="319" y="412"/>
                        <a:pt x="319" y="409"/>
                        <a:pt x="318" y="407"/>
                      </a:cubicBezTo>
                      <a:cubicBezTo>
                        <a:pt x="317" y="404"/>
                        <a:pt x="313" y="391"/>
                        <a:pt x="308" y="379"/>
                      </a:cubicBezTo>
                      <a:cubicBezTo>
                        <a:pt x="312" y="377"/>
                        <a:pt x="316" y="375"/>
                        <a:pt x="319" y="373"/>
                      </a:cubicBezTo>
                      <a:cubicBezTo>
                        <a:pt x="328" y="382"/>
                        <a:pt x="337" y="392"/>
                        <a:pt x="339" y="394"/>
                      </a:cubicBezTo>
                      <a:cubicBezTo>
                        <a:pt x="341" y="396"/>
                        <a:pt x="343" y="397"/>
                        <a:pt x="346" y="397"/>
                      </a:cubicBezTo>
                      <a:cubicBezTo>
                        <a:pt x="348" y="398"/>
                        <a:pt x="350" y="397"/>
                        <a:pt x="352" y="395"/>
                      </a:cubicBezTo>
                      <a:cubicBezTo>
                        <a:pt x="355" y="394"/>
                        <a:pt x="356" y="392"/>
                        <a:pt x="356" y="390"/>
                      </a:cubicBezTo>
                      <a:cubicBezTo>
                        <a:pt x="357" y="387"/>
                        <a:pt x="357" y="385"/>
                        <a:pt x="355" y="383"/>
                      </a:cubicBezTo>
                      <a:cubicBezTo>
                        <a:pt x="354" y="380"/>
                        <a:pt x="347" y="368"/>
                        <a:pt x="340" y="357"/>
                      </a:cubicBezTo>
                      <a:cubicBezTo>
                        <a:pt x="343" y="355"/>
                        <a:pt x="346" y="352"/>
                        <a:pt x="349" y="349"/>
                      </a:cubicBezTo>
                      <a:cubicBezTo>
                        <a:pt x="360" y="356"/>
                        <a:pt x="371" y="365"/>
                        <a:pt x="373" y="366"/>
                      </a:cubicBezTo>
                      <a:cubicBezTo>
                        <a:pt x="375" y="368"/>
                        <a:pt x="378" y="368"/>
                        <a:pt x="380" y="368"/>
                      </a:cubicBezTo>
                      <a:cubicBezTo>
                        <a:pt x="383" y="368"/>
                        <a:pt x="385" y="366"/>
                        <a:pt x="387" y="365"/>
                      </a:cubicBezTo>
                      <a:cubicBezTo>
                        <a:pt x="388" y="363"/>
                        <a:pt x="389" y="360"/>
                        <a:pt x="389" y="358"/>
                      </a:cubicBezTo>
                      <a:cubicBezTo>
                        <a:pt x="389" y="356"/>
                        <a:pt x="388" y="353"/>
                        <a:pt x="387" y="351"/>
                      </a:cubicBezTo>
                      <a:cubicBezTo>
                        <a:pt x="385" y="349"/>
                        <a:pt x="375" y="339"/>
                        <a:pt x="366" y="330"/>
                      </a:cubicBezTo>
                      <a:cubicBezTo>
                        <a:pt x="369" y="327"/>
                        <a:pt x="371" y="323"/>
                        <a:pt x="374" y="320"/>
                      </a:cubicBezTo>
                      <a:cubicBezTo>
                        <a:pt x="385" y="325"/>
                        <a:pt x="398" y="330"/>
                        <a:pt x="401" y="332"/>
                      </a:cubicBezTo>
                      <a:cubicBezTo>
                        <a:pt x="403" y="333"/>
                        <a:pt x="406" y="333"/>
                        <a:pt x="408" y="332"/>
                      </a:cubicBezTo>
                      <a:cubicBezTo>
                        <a:pt x="410" y="331"/>
                        <a:pt x="412" y="329"/>
                        <a:pt x="413" y="327"/>
                      </a:cubicBezTo>
                      <a:cubicBezTo>
                        <a:pt x="415" y="325"/>
                        <a:pt x="415" y="323"/>
                        <a:pt x="414" y="320"/>
                      </a:cubicBezTo>
                      <a:cubicBezTo>
                        <a:pt x="414" y="318"/>
                        <a:pt x="413" y="316"/>
                        <a:pt x="411" y="314"/>
                      </a:cubicBezTo>
                      <a:cubicBezTo>
                        <a:pt x="408" y="313"/>
                        <a:pt x="397" y="305"/>
                        <a:pt x="386" y="298"/>
                      </a:cubicBezTo>
                      <a:cubicBezTo>
                        <a:pt x="388" y="294"/>
                        <a:pt x="390" y="290"/>
                        <a:pt x="391" y="286"/>
                      </a:cubicBezTo>
                      <a:cubicBezTo>
                        <a:pt x="404" y="289"/>
                        <a:pt x="418" y="291"/>
                        <a:pt x="420" y="292"/>
                      </a:cubicBezTo>
                      <a:cubicBezTo>
                        <a:pt x="423" y="293"/>
                        <a:pt x="425" y="292"/>
                        <a:pt x="427" y="291"/>
                      </a:cubicBezTo>
                      <a:cubicBezTo>
                        <a:pt x="429" y="289"/>
                        <a:pt x="431" y="288"/>
                        <a:pt x="432" y="285"/>
                      </a:cubicBezTo>
                      <a:cubicBezTo>
                        <a:pt x="432" y="283"/>
                        <a:pt x="432" y="280"/>
                        <a:pt x="431" y="278"/>
                      </a:cubicBezTo>
                      <a:cubicBezTo>
                        <a:pt x="430" y="276"/>
                        <a:pt x="429" y="274"/>
                        <a:pt x="426" y="273"/>
                      </a:cubicBezTo>
                      <a:cubicBezTo>
                        <a:pt x="424" y="272"/>
                        <a:pt x="411" y="267"/>
                        <a:pt x="399" y="262"/>
                      </a:cubicBezTo>
                      <a:cubicBezTo>
                        <a:pt x="400" y="258"/>
                        <a:pt x="401" y="253"/>
                        <a:pt x="402" y="249"/>
                      </a:cubicBezTo>
                      <a:cubicBezTo>
                        <a:pt x="414" y="249"/>
                        <a:pt x="428" y="249"/>
                        <a:pt x="431" y="249"/>
                      </a:cubicBezTo>
                      <a:close/>
                      <a:moveTo>
                        <a:pt x="207" y="363"/>
                      </a:moveTo>
                      <a:cubicBezTo>
                        <a:pt x="126" y="356"/>
                        <a:pt x="67" y="285"/>
                        <a:pt x="75" y="205"/>
                      </a:cubicBezTo>
                      <a:cubicBezTo>
                        <a:pt x="83" y="126"/>
                        <a:pt x="154" y="67"/>
                        <a:pt x="234" y="75"/>
                      </a:cubicBezTo>
                      <a:cubicBezTo>
                        <a:pt x="315" y="83"/>
                        <a:pt x="374" y="153"/>
                        <a:pt x="366" y="233"/>
                      </a:cubicBezTo>
                      <a:cubicBezTo>
                        <a:pt x="359" y="313"/>
                        <a:pt x="287" y="371"/>
                        <a:pt x="207" y="36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7" name="Freeform 1234"/>
                <p:cNvSpPr/>
                <p:nvPr/>
              </p:nvSpPr>
              <p:spPr bwMode="auto">
                <a:xfrm>
                  <a:off x="5785485" y="2513804"/>
                  <a:ext cx="30090" cy="50151"/>
                </a:xfrm>
                <a:custGeom>
                  <a:avLst/>
                  <a:gdLst>
                    <a:gd name="T0" fmla="*/ 0 w 14"/>
                    <a:gd name="T1" fmla="*/ 4367317 h 24"/>
                    <a:gd name="T2" fmla="*/ 23096226 w 14"/>
                    <a:gd name="T3" fmla="*/ 104796783 h 24"/>
                    <a:gd name="T4" fmla="*/ 60053193 w 14"/>
                    <a:gd name="T5" fmla="*/ 48032121 h 24"/>
                    <a:gd name="T6" fmla="*/ 0 w 14"/>
                    <a:gd name="T7" fmla="*/ 4367317 h 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"/>
                    <a:gd name="T13" fmla="*/ 0 h 24"/>
                    <a:gd name="T14" fmla="*/ 14 w 14"/>
                    <a:gd name="T15" fmla="*/ 24 h 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" h="24">
                      <a:moveTo>
                        <a:pt x="0" y="1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11" y="22"/>
                        <a:pt x="14" y="16"/>
                        <a:pt x="13" y="11"/>
                      </a:cubicBezTo>
                      <a:cubicBezTo>
                        <a:pt x="12" y="4"/>
                        <a:pt x="6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8" name="Freeform 1235"/>
                <p:cNvSpPr/>
                <p:nvPr/>
              </p:nvSpPr>
              <p:spPr bwMode="auto">
                <a:xfrm>
                  <a:off x="5760410" y="2516310"/>
                  <a:ext cx="30090" cy="52656"/>
                </a:xfrm>
                <a:custGeom>
                  <a:avLst/>
                  <a:gdLst>
                    <a:gd name="T0" fmla="*/ 4024036 w 15"/>
                    <a:gd name="T1" fmla="*/ 62106696 h 25"/>
                    <a:gd name="T2" fmla="*/ 60360540 w 15"/>
                    <a:gd name="T3" fmla="*/ 106470432 h 25"/>
                    <a:gd name="T4" fmla="*/ 36216330 w 15"/>
                    <a:gd name="T5" fmla="*/ 0 h 25"/>
                    <a:gd name="T6" fmla="*/ 4024036 w 15"/>
                    <a:gd name="T7" fmla="*/ 62106696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25"/>
                    <a:gd name="T14" fmla="*/ 15 w 15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25">
                      <a:moveTo>
                        <a:pt x="1" y="14"/>
                      </a:moveTo>
                      <a:cubicBezTo>
                        <a:pt x="3" y="20"/>
                        <a:pt x="8" y="25"/>
                        <a:pt x="15" y="2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2"/>
                        <a:pt x="0" y="8"/>
                        <a:pt x="1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9" name="Freeform 1236"/>
                <p:cNvSpPr>
                  <a:spLocks noEditPoints="1"/>
                </p:cNvSpPr>
                <p:nvPr/>
              </p:nvSpPr>
              <p:spPr bwMode="auto">
                <a:xfrm>
                  <a:off x="5507151" y="2258038"/>
                  <a:ext cx="561682" cy="564189"/>
                </a:xfrm>
                <a:custGeom>
                  <a:avLst/>
                  <a:gdLst>
                    <a:gd name="T0" fmla="*/ 1186022260 w 265"/>
                    <a:gd name="T1" fmla="*/ 584719089 h 265"/>
                    <a:gd name="T2" fmla="*/ 1159067895 w 265"/>
                    <a:gd name="T3" fmla="*/ 507663548 h 265"/>
                    <a:gd name="T4" fmla="*/ 1150083107 w 265"/>
                    <a:gd name="T5" fmla="*/ 453271496 h 265"/>
                    <a:gd name="T6" fmla="*/ 1141098319 w 265"/>
                    <a:gd name="T7" fmla="*/ 376213959 h 265"/>
                    <a:gd name="T8" fmla="*/ 1028785020 w 265"/>
                    <a:gd name="T9" fmla="*/ 367148617 h 265"/>
                    <a:gd name="T10" fmla="*/ 1078202416 w 265"/>
                    <a:gd name="T11" fmla="*/ 249299103 h 265"/>
                    <a:gd name="T12" fmla="*/ 947919806 w 265"/>
                    <a:gd name="T13" fmla="*/ 253831774 h 265"/>
                    <a:gd name="T14" fmla="*/ 974874171 w 265"/>
                    <a:gd name="T15" fmla="*/ 145045540 h 265"/>
                    <a:gd name="T16" fmla="*/ 902993745 w 265"/>
                    <a:gd name="T17" fmla="*/ 113316809 h 265"/>
                    <a:gd name="T18" fmla="*/ 858069804 w 265"/>
                    <a:gd name="T19" fmla="*/ 86120783 h 265"/>
                    <a:gd name="T20" fmla="*/ 795174166 w 265"/>
                    <a:gd name="T21" fmla="*/ 40794056 h 265"/>
                    <a:gd name="T22" fmla="*/ 714308952 w 265"/>
                    <a:gd name="T23" fmla="*/ 117849481 h 265"/>
                    <a:gd name="T24" fmla="*/ 655906768 w 265"/>
                    <a:gd name="T25" fmla="*/ 0 h 265"/>
                    <a:gd name="T26" fmla="*/ 593011130 w 265"/>
                    <a:gd name="T27" fmla="*/ 99718796 h 265"/>
                    <a:gd name="T28" fmla="*/ 530115360 w 265"/>
                    <a:gd name="T29" fmla="*/ 0 h 265"/>
                    <a:gd name="T30" fmla="*/ 476206630 w 265"/>
                    <a:gd name="T31" fmla="*/ 117849481 h 265"/>
                    <a:gd name="T32" fmla="*/ 395341416 w 265"/>
                    <a:gd name="T33" fmla="*/ 40794056 h 265"/>
                    <a:gd name="T34" fmla="*/ 332445778 w 265"/>
                    <a:gd name="T35" fmla="*/ 86120783 h 265"/>
                    <a:gd name="T36" fmla="*/ 283028383 w 265"/>
                    <a:gd name="T37" fmla="*/ 113316809 h 265"/>
                    <a:gd name="T38" fmla="*/ 215641344 w 265"/>
                    <a:gd name="T39" fmla="*/ 145045540 h 265"/>
                    <a:gd name="T40" fmla="*/ 238102255 w 265"/>
                    <a:gd name="T41" fmla="*/ 253831774 h 265"/>
                    <a:gd name="T42" fmla="*/ 112313066 w 265"/>
                    <a:gd name="T43" fmla="*/ 249299103 h 265"/>
                    <a:gd name="T44" fmla="*/ 157237041 w 265"/>
                    <a:gd name="T45" fmla="*/ 367148617 h 265"/>
                    <a:gd name="T46" fmla="*/ 49417412 w 265"/>
                    <a:gd name="T47" fmla="*/ 376213959 h 265"/>
                    <a:gd name="T48" fmla="*/ 40432624 w 265"/>
                    <a:gd name="T49" fmla="*/ 453271496 h 265"/>
                    <a:gd name="T50" fmla="*/ 26954373 w 265"/>
                    <a:gd name="T51" fmla="*/ 507663548 h 265"/>
                    <a:gd name="T52" fmla="*/ 4493456 w 265"/>
                    <a:gd name="T53" fmla="*/ 584719089 h 265"/>
                    <a:gd name="T54" fmla="*/ 103328278 w 265"/>
                    <a:gd name="T55" fmla="*/ 634578471 h 265"/>
                    <a:gd name="T56" fmla="*/ 13478246 w 265"/>
                    <a:gd name="T57" fmla="*/ 725231892 h 265"/>
                    <a:gd name="T58" fmla="*/ 130282643 w 265"/>
                    <a:gd name="T59" fmla="*/ 770560731 h 265"/>
                    <a:gd name="T60" fmla="*/ 62895654 w 265"/>
                    <a:gd name="T61" fmla="*/ 861214152 h 265"/>
                    <a:gd name="T62" fmla="*/ 116804401 w 265"/>
                    <a:gd name="T63" fmla="*/ 920138876 h 265"/>
                    <a:gd name="T64" fmla="*/ 148252253 w 265"/>
                    <a:gd name="T65" fmla="*/ 965465586 h 265"/>
                    <a:gd name="T66" fmla="*/ 188684860 w 265"/>
                    <a:gd name="T67" fmla="*/ 1033455652 h 265"/>
                    <a:gd name="T68" fmla="*/ 292013171 w 265"/>
                    <a:gd name="T69" fmla="*/ 997194284 h 265"/>
                    <a:gd name="T70" fmla="*/ 296506625 w 265"/>
                    <a:gd name="T71" fmla="*/ 1124111468 h 265"/>
                    <a:gd name="T72" fmla="*/ 408817538 w 265"/>
                    <a:gd name="T73" fmla="*/ 1065186478 h 265"/>
                    <a:gd name="T74" fmla="*/ 431280569 w 265"/>
                    <a:gd name="T75" fmla="*/ 1173970850 h 265"/>
                    <a:gd name="T76" fmla="*/ 507654449 w 265"/>
                    <a:gd name="T77" fmla="*/ 1173970850 h 265"/>
                    <a:gd name="T78" fmla="*/ 561563311 w 265"/>
                    <a:gd name="T79" fmla="*/ 1178503521 h 265"/>
                    <a:gd name="T80" fmla="*/ 628952403 w 265"/>
                    <a:gd name="T81" fmla="*/ 1178503521 h 265"/>
                    <a:gd name="T82" fmla="*/ 682861133 w 265"/>
                    <a:gd name="T83" fmla="*/ 1173970850 h 265"/>
                    <a:gd name="T84" fmla="*/ 759235013 w 265"/>
                    <a:gd name="T85" fmla="*/ 1173970850 h 265"/>
                    <a:gd name="T86" fmla="*/ 781698043 w 265"/>
                    <a:gd name="T87" fmla="*/ 1065186478 h 265"/>
                    <a:gd name="T88" fmla="*/ 894008957 w 265"/>
                    <a:gd name="T89" fmla="*/ 1124111468 h 265"/>
                    <a:gd name="T90" fmla="*/ 898502411 w 265"/>
                    <a:gd name="T91" fmla="*/ 997194284 h 265"/>
                    <a:gd name="T92" fmla="*/ 1001830656 w 265"/>
                    <a:gd name="T93" fmla="*/ 1033455652 h 265"/>
                    <a:gd name="T94" fmla="*/ 1042263263 w 265"/>
                    <a:gd name="T95" fmla="*/ 965465586 h 265"/>
                    <a:gd name="T96" fmla="*/ 1073711082 w 265"/>
                    <a:gd name="T97" fmla="*/ 920138876 h 265"/>
                    <a:gd name="T98" fmla="*/ 1127620076 w 265"/>
                    <a:gd name="T99" fmla="*/ 861214152 h 265"/>
                    <a:gd name="T100" fmla="*/ 1060232839 w 265"/>
                    <a:gd name="T101" fmla="*/ 770560731 h 265"/>
                    <a:gd name="T102" fmla="*/ 1177037472 w 265"/>
                    <a:gd name="T103" fmla="*/ 725231892 h 265"/>
                    <a:gd name="T104" fmla="*/ 1087187204 w 265"/>
                    <a:gd name="T105" fmla="*/ 634578471 h 265"/>
                    <a:gd name="T106" fmla="*/ 265058740 w 265"/>
                    <a:gd name="T107" fmla="*/ 516728891 h 265"/>
                    <a:gd name="T108" fmla="*/ 678369798 w 265"/>
                    <a:gd name="T109" fmla="*/ 267429787 h 265"/>
                    <a:gd name="T110" fmla="*/ 593011130 w 265"/>
                    <a:gd name="T111" fmla="*/ 1019857639 h 265"/>
                    <a:gd name="T112" fmla="*/ 593011130 w 265"/>
                    <a:gd name="T113" fmla="*/ 1019857639 h 265"/>
                    <a:gd name="T114" fmla="*/ 709817617 w 265"/>
                    <a:gd name="T115" fmla="*/ 602849774 h 265"/>
                    <a:gd name="T116" fmla="*/ 925456776 w 265"/>
                    <a:gd name="T117" fmla="*/ 516728891 h 26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65"/>
                    <a:gd name="T178" fmla="*/ 0 h 265"/>
                    <a:gd name="T179" fmla="*/ 265 w 265"/>
                    <a:gd name="T180" fmla="*/ 265 h 265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65" h="265">
                      <a:moveTo>
                        <a:pt x="260" y="139"/>
                      </a:moveTo>
                      <a:cubicBezTo>
                        <a:pt x="261" y="139"/>
                        <a:pt x="263" y="138"/>
                        <a:pt x="264" y="137"/>
                      </a:cubicBezTo>
                      <a:cubicBezTo>
                        <a:pt x="264" y="136"/>
                        <a:pt x="265" y="134"/>
                        <a:pt x="265" y="133"/>
                      </a:cubicBezTo>
                      <a:cubicBezTo>
                        <a:pt x="265" y="131"/>
                        <a:pt x="264" y="130"/>
                        <a:pt x="264" y="129"/>
                      </a:cubicBezTo>
                      <a:cubicBezTo>
                        <a:pt x="263" y="128"/>
                        <a:pt x="261" y="127"/>
                        <a:pt x="260" y="127"/>
                      </a:cubicBezTo>
                      <a:cubicBezTo>
                        <a:pt x="258" y="127"/>
                        <a:pt x="250" y="126"/>
                        <a:pt x="242" y="125"/>
                      </a:cubicBezTo>
                      <a:cubicBezTo>
                        <a:pt x="242" y="122"/>
                        <a:pt x="242" y="120"/>
                        <a:pt x="241" y="117"/>
                      </a:cubicBezTo>
                      <a:cubicBezTo>
                        <a:pt x="249" y="115"/>
                        <a:pt x="257" y="113"/>
                        <a:pt x="258" y="112"/>
                      </a:cubicBezTo>
                      <a:cubicBezTo>
                        <a:pt x="260" y="112"/>
                        <a:pt x="261" y="111"/>
                        <a:pt x="261" y="109"/>
                      </a:cubicBezTo>
                      <a:cubicBezTo>
                        <a:pt x="262" y="108"/>
                        <a:pt x="262" y="107"/>
                        <a:pt x="262" y="105"/>
                      </a:cubicBezTo>
                      <a:cubicBezTo>
                        <a:pt x="262" y="104"/>
                        <a:pt x="261" y="102"/>
                        <a:pt x="260" y="101"/>
                      </a:cubicBezTo>
                      <a:cubicBezTo>
                        <a:pt x="259" y="101"/>
                        <a:pt x="257" y="100"/>
                        <a:pt x="256" y="100"/>
                      </a:cubicBezTo>
                      <a:cubicBezTo>
                        <a:pt x="254" y="100"/>
                        <a:pt x="246" y="101"/>
                        <a:pt x="238" y="102"/>
                      </a:cubicBezTo>
                      <a:cubicBezTo>
                        <a:pt x="237" y="100"/>
                        <a:pt x="237" y="97"/>
                        <a:pt x="236" y="95"/>
                      </a:cubicBezTo>
                      <a:cubicBezTo>
                        <a:pt x="242" y="91"/>
                        <a:pt x="250" y="87"/>
                        <a:pt x="251" y="86"/>
                      </a:cubicBezTo>
                      <a:cubicBezTo>
                        <a:pt x="253" y="86"/>
                        <a:pt x="253" y="84"/>
                        <a:pt x="254" y="83"/>
                      </a:cubicBezTo>
                      <a:cubicBezTo>
                        <a:pt x="254" y="82"/>
                        <a:pt x="254" y="80"/>
                        <a:pt x="254" y="79"/>
                      </a:cubicBezTo>
                      <a:cubicBezTo>
                        <a:pt x="253" y="77"/>
                        <a:pt x="252" y="76"/>
                        <a:pt x="251" y="76"/>
                      </a:cubicBezTo>
                      <a:cubicBezTo>
                        <a:pt x="249" y="75"/>
                        <a:pt x="248" y="75"/>
                        <a:pt x="246" y="75"/>
                      </a:cubicBezTo>
                      <a:cubicBezTo>
                        <a:pt x="245" y="76"/>
                        <a:pt x="237" y="79"/>
                        <a:pt x="229" y="81"/>
                      </a:cubicBezTo>
                      <a:cubicBezTo>
                        <a:pt x="228" y="79"/>
                        <a:pt x="227" y="76"/>
                        <a:pt x="226" y="74"/>
                      </a:cubicBezTo>
                      <a:cubicBezTo>
                        <a:pt x="231" y="69"/>
                        <a:pt x="238" y="64"/>
                        <a:pt x="239" y="62"/>
                      </a:cubicBezTo>
                      <a:cubicBezTo>
                        <a:pt x="240" y="61"/>
                        <a:pt x="241" y="60"/>
                        <a:pt x="241" y="59"/>
                      </a:cubicBezTo>
                      <a:cubicBezTo>
                        <a:pt x="241" y="57"/>
                        <a:pt x="241" y="56"/>
                        <a:pt x="240" y="55"/>
                      </a:cubicBezTo>
                      <a:cubicBezTo>
                        <a:pt x="239" y="53"/>
                        <a:pt x="238" y="53"/>
                        <a:pt x="236" y="52"/>
                      </a:cubicBezTo>
                      <a:cubicBezTo>
                        <a:pt x="235" y="52"/>
                        <a:pt x="233" y="52"/>
                        <a:pt x="232" y="53"/>
                      </a:cubicBezTo>
                      <a:cubicBezTo>
                        <a:pt x="230" y="54"/>
                        <a:pt x="223" y="58"/>
                        <a:pt x="217" y="62"/>
                      </a:cubicBezTo>
                      <a:cubicBezTo>
                        <a:pt x="215" y="60"/>
                        <a:pt x="213" y="58"/>
                        <a:pt x="211" y="56"/>
                      </a:cubicBezTo>
                      <a:cubicBezTo>
                        <a:pt x="216" y="50"/>
                        <a:pt x="221" y="43"/>
                        <a:pt x="222" y="42"/>
                      </a:cubicBezTo>
                      <a:cubicBezTo>
                        <a:pt x="223" y="41"/>
                        <a:pt x="223" y="39"/>
                        <a:pt x="223" y="38"/>
                      </a:cubicBezTo>
                      <a:cubicBezTo>
                        <a:pt x="223" y="36"/>
                        <a:pt x="222" y="35"/>
                        <a:pt x="221" y="34"/>
                      </a:cubicBezTo>
                      <a:cubicBezTo>
                        <a:pt x="220" y="33"/>
                        <a:pt x="219" y="32"/>
                        <a:pt x="217" y="32"/>
                      </a:cubicBezTo>
                      <a:cubicBezTo>
                        <a:pt x="216" y="32"/>
                        <a:pt x="214" y="33"/>
                        <a:pt x="213" y="34"/>
                      </a:cubicBezTo>
                      <a:cubicBezTo>
                        <a:pt x="212" y="35"/>
                        <a:pt x="206" y="41"/>
                        <a:pt x="200" y="46"/>
                      </a:cubicBezTo>
                      <a:cubicBezTo>
                        <a:pt x="198" y="44"/>
                        <a:pt x="196" y="43"/>
                        <a:pt x="194" y="41"/>
                      </a:cubicBezTo>
                      <a:cubicBezTo>
                        <a:pt x="197" y="34"/>
                        <a:pt x="201" y="27"/>
                        <a:pt x="201" y="25"/>
                      </a:cubicBezTo>
                      <a:cubicBezTo>
                        <a:pt x="202" y="24"/>
                        <a:pt x="202" y="22"/>
                        <a:pt x="201" y="21"/>
                      </a:cubicBezTo>
                      <a:cubicBezTo>
                        <a:pt x="201" y="19"/>
                        <a:pt x="200" y="18"/>
                        <a:pt x="199" y="18"/>
                      </a:cubicBezTo>
                      <a:cubicBezTo>
                        <a:pt x="197" y="17"/>
                        <a:pt x="196" y="17"/>
                        <a:pt x="194" y="17"/>
                      </a:cubicBezTo>
                      <a:cubicBezTo>
                        <a:pt x="193" y="17"/>
                        <a:pt x="192" y="18"/>
                        <a:pt x="191" y="19"/>
                      </a:cubicBezTo>
                      <a:cubicBezTo>
                        <a:pt x="190" y="20"/>
                        <a:pt x="185" y="27"/>
                        <a:pt x="181" y="34"/>
                      </a:cubicBezTo>
                      <a:cubicBezTo>
                        <a:pt x="178" y="32"/>
                        <a:pt x="176" y="31"/>
                        <a:pt x="174" y="30"/>
                      </a:cubicBezTo>
                      <a:cubicBezTo>
                        <a:pt x="175" y="23"/>
                        <a:pt x="177" y="15"/>
                        <a:pt x="177" y="13"/>
                      </a:cubicBezTo>
                      <a:cubicBezTo>
                        <a:pt x="178" y="12"/>
                        <a:pt x="177" y="10"/>
                        <a:pt x="177" y="9"/>
                      </a:cubicBezTo>
                      <a:cubicBezTo>
                        <a:pt x="176" y="8"/>
                        <a:pt x="175" y="7"/>
                        <a:pt x="173" y="6"/>
                      </a:cubicBezTo>
                      <a:cubicBezTo>
                        <a:pt x="172" y="6"/>
                        <a:pt x="170" y="6"/>
                        <a:pt x="169" y="6"/>
                      </a:cubicBezTo>
                      <a:cubicBezTo>
                        <a:pt x="168" y="7"/>
                        <a:pt x="167" y="8"/>
                        <a:pt x="166" y="9"/>
                      </a:cubicBezTo>
                      <a:cubicBezTo>
                        <a:pt x="165" y="11"/>
                        <a:pt x="162" y="19"/>
                        <a:pt x="159" y="26"/>
                      </a:cubicBezTo>
                      <a:cubicBezTo>
                        <a:pt x="156" y="25"/>
                        <a:pt x="154" y="25"/>
                        <a:pt x="151" y="24"/>
                      </a:cubicBezTo>
                      <a:cubicBezTo>
                        <a:pt x="152" y="16"/>
                        <a:pt x="152" y="8"/>
                        <a:pt x="152" y="6"/>
                      </a:cubicBezTo>
                      <a:cubicBezTo>
                        <a:pt x="152" y="5"/>
                        <a:pt x="151" y="3"/>
                        <a:pt x="150" y="2"/>
                      </a:cubicBezTo>
                      <a:cubicBezTo>
                        <a:pt x="149" y="1"/>
                        <a:pt x="148" y="1"/>
                        <a:pt x="146" y="0"/>
                      </a:cubicBezTo>
                      <a:cubicBezTo>
                        <a:pt x="145" y="0"/>
                        <a:pt x="143" y="1"/>
                        <a:pt x="142" y="1"/>
                      </a:cubicBezTo>
                      <a:cubicBezTo>
                        <a:pt x="141" y="2"/>
                        <a:pt x="140" y="3"/>
                        <a:pt x="140" y="5"/>
                      </a:cubicBezTo>
                      <a:cubicBezTo>
                        <a:pt x="139" y="7"/>
                        <a:pt x="138" y="15"/>
                        <a:pt x="136" y="22"/>
                      </a:cubicBezTo>
                      <a:cubicBezTo>
                        <a:pt x="135" y="22"/>
                        <a:pt x="134" y="22"/>
                        <a:pt x="132" y="22"/>
                      </a:cubicBezTo>
                      <a:cubicBezTo>
                        <a:pt x="131" y="22"/>
                        <a:pt x="130" y="22"/>
                        <a:pt x="129" y="22"/>
                      </a:cubicBezTo>
                      <a:cubicBezTo>
                        <a:pt x="127" y="15"/>
                        <a:pt x="125" y="7"/>
                        <a:pt x="125" y="5"/>
                      </a:cubicBezTo>
                      <a:cubicBezTo>
                        <a:pt x="125" y="3"/>
                        <a:pt x="124" y="2"/>
                        <a:pt x="123" y="1"/>
                      </a:cubicBezTo>
                      <a:cubicBezTo>
                        <a:pt x="121" y="1"/>
                        <a:pt x="120" y="0"/>
                        <a:pt x="118" y="0"/>
                      </a:cubicBezTo>
                      <a:cubicBezTo>
                        <a:pt x="117" y="1"/>
                        <a:pt x="116" y="1"/>
                        <a:pt x="115" y="2"/>
                      </a:cubicBezTo>
                      <a:cubicBezTo>
                        <a:pt x="114" y="3"/>
                        <a:pt x="113" y="5"/>
                        <a:pt x="113" y="6"/>
                      </a:cubicBezTo>
                      <a:cubicBezTo>
                        <a:pt x="113" y="8"/>
                        <a:pt x="113" y="16"/>
                        <a:pt x="113" y="24"/>
                      </a:cubicBezTo>
                      <a:cubicBezTo>
                        <a:pt x="111" y="25"/>
                        <a:pt x="108" y="25"/>
                        <a:pt x="106" y="26"/>
                      </a:cubicBezTo>
                      <a:cubicBezTo>
                        <a:pt x="103" y="19"/>
                        <a:pt x="99" y="11"/>
                        <a:pt x="99" y="9"/>
                      </a:cubicBezTo>
                      <a:cubicBezTo>
                        <a:pt x="98" y="8"/>
                        <a:pt x="97" y="7"/>
                        <a:pt x="96" y="6"/>
                      </a:cubicBezTo>
                      <a:cubicBezTo>
                        <a:pt x="94" y="6"/>
                        <a:pt x="93" y="6"/>
                        <a:pt x="91" y="6"/>
                      </a:cubicBezTo>
                      <a:cubicBezTo>
                        <a:pt x="90" y="7"/>
                        <a:pt x="89" y="8"/>
                        <a:pt x="88" y="9"/>
                      </a:cubicBezTo>
                      <a:cubicBezTo>
                        <a:pt x="87" y="10"/>
                        <a:pt x="87" y="12"/>
                        <a:pt x="87" y="13"/>
                      </a:cubicBezTo>
                      <a:cubicBezTo>
                        <a:pt x="88" y="15"/>
                        <a:pt x="89" y="23"/>
                        <a:pt x="91" y="30"/>
                      </a:cubicBezTo>
                      <a:cubicBezTo>
                        <a:pt x="89" y="31"/>
                        <a:pt x="86" y="32"/>
                        <a:pt x="84" y="34"/>
                      </a:cubicBezTo>
                      <a:cubicBezTo>
                        <a:pt x="80" y="27"/>
                        <a:pt x="75" y="20"/>
                        <a:pt x="74" y="19"/>
                      </a:cubicBezTo>
                      <a:cubicBezTo>
                        <a:pt x="73" y="18"/>
                        <a:pt x="72" y="17"/>
                        <a:pt x="70" y="17"/>
                      </a:cubicBezTo>
                      <a:cubicBezTo>
                        <a:pt x="69" y="17"/>
                        <a:pt x="67" y="17"/>
                        <a:pt x="66" y="18"/>
                      </a:cubicBezTo>
                      <a:cubicBezTo>
                        <a:pt x="65" y="18"/>
                        <a:pt x="64" y="19"/>
                        <a:pt x="63" y="21"/>
                      </a:cubicBezTo>
                      <a:cubicBezTo>
                        <a:pt x="63" y="22"/>
                        <a:pt x="63" y="24"/>
                        <a:pt x="63" y="25"/>
                      </a:cubicBezTo>
                      <a:cubicBezTo>
                        <a:pt x="64" y="27"/>
                        <a:pt x="68" y="34"/>
                        <a:pt x="71" y="41"/>
                      </a:cubicBezTo>
                      <a:cubicBezTo>
                        <a:pt x="69" y="43"/>
                        <a:pt x="67" y="44"/>
                        <a:pt x="65" y="46"/>
                      </a:cubicBezTo>
                      <a:cubicBezTo>
                        <a:pt x="59" y="41"/>
                        <a:pt x="53" y="35"/>
                        <a:pt x="52" y="34"/>
                      </a:cubicBezTo>
                      <a:cubicBezTo>
                        <a:pt x="50" y="33"/>
                        <a:pt x="49" y="32"/>
                        <a:pt x="48" y="32"/>
                      </a:cubicBezTo>
                      <a:cubicBezTo>
                        <a:pt x="46" y="32"/>
                        <a:pt x="45" y="33"/>
                        <a:pt x="44" y="34"/>
                      </a:cubicBezTo>
                      <a:cubicBezTo>
                        <a:pt x="42" y="35"/>
                        <a:pt x="42" y="36"/>
                        <a:pt x="42" y="38"/>
                      </a:cubicBezTo>
                      <a:cubicBezTo>
                        <a:pt x="41" y="39"/>
                        <a:pt x="42" y="41"/>
                        <a:pt x="43" y="42"/>
                      </a:cubicBezTo>
                      <a:cubicBezTo>
                        <a:pt x="44" y="43"/>
                        <a:pt x="49" y="50"/>
                        <a:pt x="53" y="56"/>
                      </a:cubicBezTo>
                      <a:cubicBezTo>
                        <a:pt x="51" y="58"/>
                        <a:pt x="50" y="60"/>
                        <a:pt x="48" y="62"/>
                      </a:cubicBezTo>
                      <a:cubicBezTo>
                        <a:pt x="42" y="58"/>
                        <a:pt x="34" y="54"/>
                        <a:pt x="33" y="53"/>
                      </a:cubicBezTo>
                      <a:cubicBezTo>
                        <a:pt x="31" y="52"/>
                        <a:pt x="30" y="52"/>
                        <a:pt x="29" y="52"/>
                      </a:cubicBezTo>
                      <a:cubicBezTo>
                        <a:pt x="27" y="53"/>
                        <a:pt x="26" y="53"/>
                        <a:pt x="25" y="55"/>
                      </a:cubicBezTo>
                      <a:cubicBezTo>
                        <a:pt x="24" y="56"/>
                        <a:pt x="24" y="57"/>
                        <a:pt x="24" y="59"/>
                      </a:cubicBezTo>
                      <a:cubicBezTo>
                        <a:pt x="24" y="60"/>
                        <a:pt x="25" y="61"/>
                        <a:pt x="26" y="62"/>
                      </a:cubicBezTo>
                      <a:cubicBezTo>
                        <a:pt x="27" y="64"/>
                        <a:pt x="33" y="69"/>
                        <a:pt x="39" y="74"/>
                      </a:cubicBezTo>
                      <a:cubicBezTo>
                        <a:pt x="38" y="76"/>
                        <a:pt x="36" y="79"/>
                        <a:pt x="35" y="81"/>
                      </a:cubicBezTo>
                      <a:cubicBezTo>
                        <a:pt x="28" y="79"/>
                        <a:pt x="20" y="76"/>
                        <a:pt x="18" y="75"/>
                      </a:cubicBezTo>
                      <a:cubicBezTo>
                        <a:pt x="17" y="75"/>
                        <a:pt x="15" y="75"/>
                        <a:pt x="14" y="76"/>
                      </a:cubicBezTo>
                      <a:cubicBezTo>
                        <a:pt x="13" y="76"/>
                        <a:pt x="12" y="77"/>
                        <a:pt x="11" y="79"/>
                      </a:cubicBezTo>
                      <a:cubicBezTo>
                        <a:pt x="11" y="80"/>
                        <a:pt x="10" y="82"/>
                        <a:pt x="11" y="83"/>
                      </a:cubicBezTo>
                      <a:cubicBezTo>
                        <a:pt x="11" y="84"/>
                        <a:pt x="12" y="86"/>
                        <a:pt x="13" y="86"/>
                      </a:cubicBezTo>
                      <a:cubicBezTo>
                        <a:pt x="15" y="87"/>
                        <a:pt x="22" y="91"/>
                        <a:pt x="29" y="95"/>
                      </a:cubicBezTo>
                      <a:cubicBezTo>
                        <a:pt x="28" y="97"/>
                        <a:pt x="27" y="100"/>
                        <a:pt x="27" y="102"/>
                      </a:cubicBezTo>
                      <a:cubicBezTo>
                        <a:pt x="19" y="101"/>
                        <a:pt x="11" y="100"/>
                        <a:pt x="9" y="100"/>
                      </a:cubicBezTo>
                      <a:cubicBezTo>
                        <a:pt x="7" y="100"/>
                        <a:pt x="6" y="101"/>
                        <a:pt x="5" y="101"/>
                      </a:cubicBezTo>
                      <a:cubicBezTo>
                        <a:pt x="4" y="102"/>
                        <a:pt x="3" y="104"/>
                        <a:pt x="3" y="105"/>
                      </a:cubicBezTo>
                      <a:cubicBezTo>
                        <a:pt x="2" y="107"/>
                        <a:pt x="3" y="108"/>
                        <a:pt x="3" y="109"/>
                      </a:cubicBezTo>
                      <a:cubicBezTo>
                        <a:pt x="4" y="111"/>
                        <a:pt x="5" y="112"/>
                        <a:pt x="6" y="112"/>
                      </a:cubicBezTo>
                      <a:cubicBezTo>
                        <a:pt x="8" y="113"/>
                        <a:pt x="16" y="115"/>
                        <a:pt x="23" y="117"/>
                      </a:cubicBezTo>
                      <a:cubicBezTo>
                        <a:pt x="23" y="120"/>
                        <a:pt x="23" y="122"/>
                        <a:pt x="23" y="125"/>
                      </a:cubicBezTo>
                      <a:cubicBezTo>
                        <a:pt x="15" y="126"/>
                        <a:pt x="7" y="127"/>
                        <a:pt x="5" y="127"/>
                      </a:cubicBezTo>
                      <a:cubicBezTo>
                        <a:pt x="3" y="127"/>
                        <a:pt x="2" y="128"/>
                        <a:pt x="1" y="129"/>
                      </a:cubicBezTo>
                      <a:cubicBezTo>
                        <a:pt x="0" y="130"/>
                        <a:pt x="0" y="131"/>
                        <a:pt x="0" y="133"/>
                      </a:cubicBezTo>
                      <a:cubicBezTo>
                        <a:pt x="0" y="134"/>
                        <a:pt x="0" y="136"/>
                        <a:pt x="1" y="137"/>
                      </a:cubicBezTo>
                      <a:cubicBezTo>
                        <a:pt x="2" y="138"/>
                        <a:pt x="3" y="139"/>
                        <a:pt x="5" y="139"/>
                      </a:cubicBezTo>
                      <a:cubicBezTo>
                        <a:pt x="7" y="139"/>
                        <a:pt x="15" y="140"/>
                        <a:pt x="23" y="140"/>
                      </a:cubicBezTo>
                      <a:cubicBezTo>
                        <a:pt x="23" y="143"/>
                        <a:pt x="23" y="146"/>
                        <a:pt x="23" y="148"/>
                      </a:cubicBezTo>
                      <a:cubicBezTo>
                        <a:pt x="16" y="150"/>
                        <a:pt x="8" y="153"/>
                        <a:pt x="6" y="153"/>
                      </a:cubicBezTo>
                      <a:cubicBezTo>
                        <a:pt x="5" y="154"/>
                        <a:pt x="4" y="155"/>
                        <a:pt x="3" y="156"/>
                      </a:cubicBezTo>
                      <a:cubicBezTo>
                        <a:pt x="3" y="157"/>
                        <a:pt x="2" y="159"/>
                        <a:pt x="3" y="160"/>
                      </a:cubicBezTo>
                      <a:cubicBezTo>
                        <a:pt x="3" y="162"/>
                        <a:pt x="4" y="163"/>
                        <a:pt x="5" y="164"/>
                      </a:cubicBezTo>
                      <a:cubicBezTo>
                        <a:pt x="6" y="165"/>
                        <a:pt x="7" y="165"/>
                        <a:pt x="9" y="165"/>
                      </a:cubicBezTo>
                      <a:cubicBezTo>
                        <a:pt x="11" y="165"/>
                        <a:pt x="19" y="164"/>
                        <a:pt x="27" y="163"/>
                      </a:cubicBezTo>
                      <a:cubicBezTo>
                        <a:pt x="27" y="166"/>
                        <a:pt x="28" y="168"/>
                        <a:pt x="29" y="170"/>
                      </a:cubicBezTo>
                      <a:cubicBezTo>
                        <a:pt x="22" y="174"/>
                        <a:pt x="15" y="178"/>
                        <a:pt x="13" y="179"/>
                      </a:cubicBezTo>
                      <a:cubicBezTo>
                        <a:pt x="12" y="180"/>
                        <a:pt x="11" y="181"/>
                        <a:pt x="11" y="183"/>
                      </a:cubicBezTo>
                      <a:cubicBezTo>
                        <a:pt x="10" y="184"/>
                        <a:pt x="11" y="185"/>
                        <a:pt x="11" y="187"/>
                      </a:cubicBezTo>
                      <a:cubicBezTo>
                        <a:pt x="12" y="188"/>
                        <a:pt x="13" y="189"/>
                        <a:pt x="14" y="190"/>
                      </a:cubicBezTo>
                      <a:cubicBezTo>
                        <a:pt x="15" y="191"/>
                        <a:pt x="17" y="191"/>
                        <a:pt x="18" y="190"/>
                      </a:cubicBezTo>
                      <a:cubicBezTo>
                        <a:pt x="20" y="190"/>
                        <a:pt x="28" y="187"/>
                        <a:pt x="35" y="185"/>
                      </a:cubicBezTo>
                      <a:cubicBezTo>
                        <a:pt x="36" y="187"/>
                        <a:pt x="38" y="189"/>
                        <a:pt x="39" y="191"/>
                      </a:cubicBezTo>
                      <a:cubicBezTo>
                        <a:pt x="33" y="196"/>
                        <a:pt x="27" y="202"/>
                        <a:pt x="26" y="203"/>
                      </a:cubicBezTo>
                      <a:cubicBezTo>
                        <a:pt x="25" y="204"/>
                        <a:pt x="24" y="205"/>
                        <a:pt x="24" y="207"/>
                      </a:cubicBezTo>
                      <a:cubicBezTo>
                        <a:pt x="24" y="208"/>
                        <a:pt x="24" y="210"/>
                        <a:pt x="25" y="211"/>
                      </a:cubicBezTo>
                      <a:cubicBezTo>
                        <a:pt x="26" y="212"/>
                        <a:pt x="27" y="213"/>
                        <a:pt x="29" y="213"/>
                      </a:cubicBezTo>
                      <a:cubicBezTo>
                        <a:pt x="30" y="214"/>
                        <a:pt x="31" y="214"/>
                        <a:pt x="33" y="213"/>
                      </a:cubicBezTo>
                      <a:cubicBezTo>
                        <a:pt x="34" y="212"/>
                        <a:pt x="42" y="208"/>
                        <a:pt x="48" y="204"/>
                      </a:cubicBezTo>
                      <a:cubicBezTo>
                        <a:pt x="50" y="206"/>
                        <a:pt x="51" y="208"/>
                        <a:pt x="53" y="209"/>
                      </a:cubicBezTo>
                      <a:cubicBezTo>
                        <a:pt x="49" y="216"/>
                        <a:pt x="44" y="222"/>
                        <a:pt x="43" y="224"/>
                      </a:cubicBezTo>
                      <a:cubicBezTo>
                        <a:pt x="42" y="225"/>
                        <a:pt x="41" y="226"/>
                        <a:pt x="42" y="228"/>
                      </a:cubicBezTo>
                      <a:cubicBezTo>
                        <a:pt x="42" y="229"/>
                        <a:pt x="42" y="231"/>
                        <a:pt x="44" y="232"/>
                      </a:cubicBezTo>
                      <a:cubicBezTo>
                        <a:pt x="45" y="233"/>
                        <a:pt x="46" y="233"/>
                        <a:pt x="48" y="233"/>
                      </a:cubicBezTo>
                      <a:cubicBezTo>
                        <a:pt x="49" y="233"/>
                        <a:pt x="50" y="233"/>
                        <a:pt x="52" y="232"/>
                      </a:cubicBezTo>
                      <a:cubicBezTo>
                        <a:pt x="53" y="231"/>
                        <a:pt x="59" y="225"/>
                        <a:pt x="65" y="220"/>
                      </a:cubicBezTo>
                      <a:cubicBezTo>
                        <a:pt x="67" y="221"/>
                        <a:pt x="69" y="223"/>
                        <a:pt x="71" y="224"/>
                      </a:cubicBezTo>
                      <a:cubicBezTo>
                        <a:pt x="68" y="231"/>
                        <a:pt x="64" y="239"/>
                        <a:pt x="63" y="240"/>
                      </a:cubicBezTo>
                      <a:cubicBezTo>
                        <a:pt x="63" y="242"/>
                        <a:pt x="63" y="243"/>
                        <a:pt x="63" y="245"/>
                      </a:cubicBezTo>
                      <a:cubicBezTo>
                        <a:pt x="64" y="246"/>
                        <a:pt x="65" y="247"/>
                        <a:pt x="66" y="248"/>
                      </a:cubicBezTo>
                      <a:cubicBezTo>
                        <a:pt x="67" y="249"/>
                        <a:pt x="69" y="249"/>
                        <a:pt x="70" y="249"/>
                      </a:cubicBezTo>
                      <a:cubicBezTo>
                        <a:pt x="72" y="248"/>
                        <a:pt x="73" y="248"/>
                        <a:pt x="74" y="246"/>
                      </a:cubicBezTo>
                      <a:cubicBezTo>
                        <a:pt x="75" y="245"/>
                        <a:pt x="80" y="238"/>
                        <a:pt x="84" y="232"/>
                      </a:cubicBezTo>
                      <a:cubicBezTo>
                        <a:pt x="86" y="233"/>
                        <a:pt x="89" y="234"/>
                        <a:pt x="91" y="235"/>
                      </a:cubicBezTo>
                      <a:cubicBezTo>
                        <a:pt x="89" y="242"/>
                        <a:pt x="88" y="251"/>
                        <a:pt x="87" y="252"/>
                      </a:cubicBezTo>
                      <a:cubicBezTo>
                        <a:pt x="87" y="254"/>
                        <a:pt x="87" y="255"/>
                        <a:pt x="88" y="257"/>
                      </a:cubicBezTo>
                      <a:cubicBezTo>
                        <a:pt x="89" y="258"/>
                        <a:pt x="90" y="259"/>
                        <a:pt x="91" y="259"/>
                      </a:cubicBezTo>
                      <a:cubicBezTo>
                        <a:pt x="93" y="260"/>
                        <a:pt x="94" y="260"/>
                        <a:pt x="96" y="259"/>
                      </a:cubicBezTo>
                      <a:cubicBezTo>
                        <a:pt x="97" y="259"/>
                        <a:pt x="98" y="258"/>
                        <a:pt x="99" y="256"/>
                      </a:cubicBezTo>
                      <a:cubicBezTo>
                        <a:pt x="99" y="255"/>
                        <a:pt x="103" y="247"/>
                        <a:pt x="106" y="240"/>
                      </a:cubicBezTo>
                      <a:cubicBezTo>
                        <a:pt x="108" y="240"/>
                        <a:pt x="111" y="241"/>
                        <a:pt x="113" y="241"/>
                      </a:cubicBezTo>
                      <a:cubicBezTo>
                        <a:pt x="113" y="249"/>
                        <a:pt x="113" y="258"/>
                        <a:pt x="113" y="259"/>
                      </a:cubicBezTo>
                      <a:cubicBezTo>
                        <a:pt x="113" y="261"/>
                        <a:pt x="114" y="262"/>
                        <a:pt x="115" y="263"/>
                      </a:cubicBezTo>
                      <a:cubicBezTo>
                        <a:pt x="116" y="264"/>
                        <a:pt x="117" y="265"/>
                        <a:pt x="118" y="265"/>
                      </a:cubicBezTo>
                      <a:cubicBezTo>
                        <a:pt x="120" y="265"/>
                        <a:pt x="121" y="265"/>
                        <a:pt x="123" y="264"/>
                      </a:cubicBezTo>
                      <a:cubicBezTo>
                        <a:pt x="124" y="263"/>
                        <a:pt x="125" y="262"/>
                        <a:pt x="125" y="260"/>
                      </a:cubicBezTo>
                      <a:cubicBezTo>
                        <a:pt x="125" y="259"/>
                        <a:pt x="127" y="250"/>
                        <a:pt x="129" y="243"/>
                      </a:cubicBezTo>
                      <a:cubicBezTo>
                        <a:pt x="130" y="243"/>
                        <a:pt x="131" y="243"/>
                        <a:pt x="132" y="243"/>
                      </a:cubicBezTo>
                      <a:cubicBezTo>
                        <a:pt x="134" y="243"/>
                        <a:pt x="135" y="243"/>
                        <a:pt x="136" y="243"/>
                      </a:cubicBezTo>
                      <a:cubicBezTo>
                        <a:pt x="138" y="250"/>
                        <a:pt x="139" y="259"/>
                        <a:pt x="140" y="260"/>
                      </a:cubicBezTo>
                      <a:cubicBezTo>
                        <a:pt x="140" y="262"/>
                        <a:pt x="141" y="263"/>
                        <a:pt x="142" y="264"/>
                      </a:cubicBezTo>
                      <a:cubicBezTo>
                        <a:pt x="143" y="265"/>
                        <a:pt x="145" y="265"/>
                        <a:pt x="146" y="265"/>
                      </a:cubicBezTo>
                      <a:cubicBezTo>
                        <a:pt x="148" y="265"/>
                        <a:pt x="149" y="264"/>
                        <a:pt x="150" y="263"/>
                      </a:cubicBezTo>
                      <a:cubicBezTo>
                        <a:pt x="151" y="262"/>
                        <a:pt x="152" y="261"/>
                        <a:pt x="152" y="259"/>
                      </a:cubicBezTo>
                      <a:cubicBezTo>
                        <a:pt x="152" y="258"/>
                        <a:pt x="152" y="249"/>
                        <a:pt x="151" y="241"/>
                      </a:cubicBezTo>
                      <a:cubicBezTo>
                        <a:pt x="154" y="241"/>
                        <a:pt x="156" y="240"/>
                        <a:pt x="159" y="240"/>
                      </a:cubicBezTo>
                      <a:cubicBezTo>
                        <a:pt x="162" y="247"/>
                        <a:pt x="165" y="255"/>
                        <a:pt x="166" y="256"/>
                      </a:cubicBezTo>
                      <a:cubicBezTo>
                        <a:pt x="167" y="258"/>
                        <a:pt x="168" y="259"/>
                        <a:pt x="169" y="259"/>
                      </a:cubicBezTo>
                      <a:cubicBezTo>
                        <a:pt x="170" y="260"/>
                        <a:pt x="172" y="260"/>
                        <a:pt x="173" y="259"/>
                      </a:cubicBezTo>
                      <a:cubicBezTo>
                        <a:pt x="175" y="259"/>
                        <a:pt x="176" y="258"/>
                        <a:pt x="177" y="257"/>
                      </a:cubicBezTo>
                      <a:cubicBezTo>
                        <a:pt x="177" y="255"/>
                        <a:pt x="178" y="254"/>
                        <a:pt x="177" y="252"/>
                      </a:cubicBezTo>
                      <a:cubicBezTo>
                        <a:pt x="177" y="251"/>
                        <a:pt x="175" y="242"/>
                        <a:pt x="174" y="235"/>
                      </a:cubicBezTo>
                      <a:cubicBezTo>
                        <a:pt x="176" y="234"/>
                        <a:pt x="178" y="233"/>
                        <a:pt x="181" y="232"/>
                      </a:cubicBezTo>
                      <a:cubicBezTo>
                        <a:pt x="185" y="238"/>
                        <a:pt x="190" y="245"/>
                        <a:pt x="191" y="246"/>
                      </a:cubicBezTo>
                      <a:cubicBezTo>
                        <a:pt x="192" y="248"/>
                        <a:pt x="193" y="248"/>
                        <a:pt x="194" y="249"/>
                      </a:cubicBezTo>
                      <a:cubicBezTo>
                        <a:pt x="196" y="249"/>
                        <a:pt x="197" y="249"/>
                        <a:pt x="199" y="248"/>
                      </a:cubicBezTo>
                      <a:cubicBezTo>
                        <a:pt x="200" y="247"/>
                        <a:pt x="201" y="246"/>
                        <a:pt x="201" y="245"/>
                      </a:cubicBezTo>
                      <a:cubicBezTo>
                        <a:pt x="202" y="243"/>
                        <a:pt x="202" y="242"/>
                        <a:pt x="201" y="240"/>
                      </a:cubicBezTo>
                      <a:cubicBezTo>
                        <a:pt x="201" y="239"/>
                        <a:pt x="197" y="231"/>
                        <a:pt x="194" y="224"/>
                      </a:cubicBezTo>
                      <a:cubicBezTo>
                        <a:pt x="196" y="223"/>
                        <a:pt x="198" y="221"/>
                        <a:pt x="200" y="220"/>
                      </a:cubicBezTo>
                      <a:cubicBezTo>
                        <a:pt x="206" y="225"/>
                        <a:pt x="212" y="231"/>
                        <a:pt x="213" y="232"/>
                      </a:cubicBezTo>
                      <a:cubicBezTo>
                        <a:pt x="214" y="233"/>
                        <a:pt x="216" y="233"/>
                        <a:pt x="217" y="233"/>
                      </a:cubicBezTo>
                      <a:cubicBezTo>
                        <a:pt x="219" y="233"/>
                        <a:pt x="220" y="233"/>
                        <a:pt x="221" y="232"/>
                      </a:cubicBezTo>
                      <a:cubicBezTo>
                        <a:pt x="222" y="231"/>
                        <a:pt x="223" y="229"/>
                        <a:pt x="223" y="228"/>
                      </a:cubicBezTo>
                      <a:cubicBezTo>
                        <a:pt x="223" y="226"/>
                        <a:pt x="223" y="225"/>
                        <a:pt x="222" y="224"/>
                      </a:cubicBezTo>
                      <a:cubicBezTo>
                        <a:pt x="221" y="222"/>
                        <a:pt x="216" y="216"/>
                        <a:pt x="211" y="209"/>
                      </a:cubicBezTo>
                      <a:cubicBezTo>
                        <a:pt x="213" y="208"/>
                        <a:pt x="215" y="206"/>
                        <a:pt x="217" y="204"/>
                      </a:cubicBezTo>
                      <a:cubicBezTo>
                        <a:pt x="223" y="208"/>
                        <a:pt x="230" y="212"/>
                        <a:pt x="232" y="213"/>
                      </a:cubicBezTo>
                      <a:cubicBezTo>
                        <a:pt x="233" y="214"/>
                        <a:pt x="235" y="214"/>
                        <a:pt x="236" y="213"/>
                      </a:cubicBezTo>
                      <a:cubicBezTo>
                        <a:pt x="238" y="213"/>
                        <a:pt x="239" y="212"/>
                        <a:pt x="240" y="211"/>
                      </a:cubicBezTo>
                      <a:cubicBezTo>
                        <a:pt x="241" y="210"/>
                        <a:pt x="241" y="208"/>
                        <a:pt x="241" y="207"/>
                      </a:cubicBezTo>
                      <a:cubicBezTo>
                        <a:pt x="241" y="205"/>
                        <a:pt x="240" y="204"/>
                        <a:pt x="239" y="203"/>
                      </a:cubicBezTo>
                      <a:cubicBezTo>
                        <a:pt x="238" y="202"/>
                        <a:pt x="231" y="196"/>
                        <a:pt x="226" y="191"/>
                      </a:cubicBezTo>
                      <a:cubicBezTo>
                        <a:pt x="227" y="189"/>
                        <a:pt x="228" y="187"/>
                        <a:pt x="229" y="185"/>
                      </a:cubicBezTo>
                      <a:cubicBezTo>
                        <a:pt x="237" y="187"/>
                        <a:pt x="245" y="190"/>
                        <a:pt x="246" y="190"/>
                      </a:cubicBezTo>
                      <a:cubicBezTo>
                        <a:pt x="248" y="191"/>
                        <a:pt x="249" y="191"/>
                        <a:pt x="251" y="190"/>
                      </a:cubicBezTo>
                      <a:cubicBezTo>
                        <a:pt x="252" y="189"/>
                        <a:pt x="253" y="188"/>
                        <a:pt x="254" y="187"/>
                      </a:cubicBezTo>
                      <a:cubicBezTo>
                        <a:pt x="254" y="185"/>
                        <a:pt x="254" y="184"/>
                        <a:pt x="254" y="183"/>
                      </a:cubicBezTo>
                      <a:cubicBezTo>
                        <a:pt x="253" y="181"/>
                        <a:pt x="253" y="180"/>
                        <a:pt x="251" y="179"/>
                      </a:cubicBezTo>
                      <a:cubicBezTo>
                        <a:pt x="250" y="178"/>
                        <a:pt x="242" y="174"/>
                        <a:pt x="236" y="170"/>
                      </a:cubicBezTo>
                      <a:cubicBezTo>
                        <a:pt x="237" y="168"/>
                        <a:pt x="237" y="166"/>
                        <a:pt x="238" y="163"/>
                      </a:cubicBezTo>
                      <a:cubicBezTo>
                        <a:pt x="246" y="164"/>
                        <a:pt x="254" y="165"/>
                        <a:pt x="256" y="165"/>
                      </a:cubicBezTo>
                      <a:cubicBezTo>
                        <a:pt x="257" y="165"/>
                        <a:pt x="259" y="165"/>
                        <a:pt x="260" y="164"/>
                      </a:cubicBezTo>
                      <a:cubicBezTo>
                        <a:pt x="261" y="163"/>
                        <a:pt x="262" y="162"/>
                        <a:pt x="262" y="160"/>
                      </a:cubicBezTo>
                      <a:cubicBezTo>
                        <a:pt x="262" y="159"/>
                        <a:pt x="262" y="157"/>
                        <a:pt x="261" y="156"/>
                      </a:cubicBezTo>
                      <a:cubicBezTo>
                        <a:pt x="261" y="155"/>
                        <a:pt x="260" y="154"/>
                        <a:pt x="258" y="153"/>
                      </a:cubicBezTo>
                      <a:cubicBezTo>
                        <a:pt x="257" y="153"/>
                        <a:pt x="249" y="150"/>
                        <a:pt x="241" y="148"/>
                      </a:cubicBezTo>
                      <a:cubicBezTo>
                        <a:pt x="242" y="146"/>
                        <a:pt x="242" y="143"/>
                        <a:pt x="242" y="140"/>
                      </a:cubicBezTo>
                      <a:cubicBezTo>
                        <a:pt x="250" y="140"/>
                        <a:pt x="258" y="139"/>
                        <a:pt x="260" y="139"/>
                      </a:cubicBezTo>
                      <a:close/>
                      <a:moveTo>
                        <a:pt x="59" y="152"/>
                      </a:moveTo>
                      <a:cubicBezTo>
                        <a:pt x="49" y="152"/>
                        <a:pt x="40" y="143"/>
                        <a:pt x="40" y="133"/>
                      </a:cubicBezTo>
                      <a:cubicBezTo>
                        <a:pt x="40" y="122"/>
                        <a:pt x="49" y="114"/>
                        <a:pt x="59" y="114"/>
                      </a:cubicBezTo>
                      <a:cubicBezTo>
                        <a:pt x="70" y="114"/>
                        <a:pt x="78" y="122"/>
                        <a:pt x="78" y="133"/>
                      </a:cubicBezTo>
                      <a:cubicBezTo>
                        <a:pt x="78" y="143"/>
                        <a:pt x="70" y="152"/>
                        <a:pt x="59" y="152"/>
                      </a:cubicBezTo>
                      <a:close/>
                      <a:moveTo>
                        <a:pt x="132" y="40"/>
                      </a:moveTo>
                      <a:cubicBezTo>
                        <a:pt x="143" y="40"/>
                        <a:pt x="151" y="49"/>
                        <a:pt x="151" y="59"/>
                      </a:cubicBezTo>
                      <a:cubicBezTo>
                        <a:pt x="151" y="70"/>
                        <a:pt x="143" y="78"/>
                        <a:pt x="132" y="78"/>
                      </a:cubicBezTo>
                      <a:cubicBezTo>
                        <a:pt x="122" y="78"/>
                        <a:pt x="113" y="70"/>
                        <a:pt x="113" y="59"/>
                      </a:cubicBezTo>
                      <a:cubicBezTo>
                        <a:pt x="113" y="49"/>
                        <a:pt x="122" y="40"/>
                        <a:pt x="132" y="40"/>
                      </a:cubicBezTo>
                      <a:close/>
                      <a:moveTo>
                        <a:pt x="132" y="225"/>
                      </a:moveTo>
                      <a:cubicBezTo>
                        <a:pt x="122" y="225"/>
                        <a:pt x="113" y="217"/>
                        <a:pt x="113" y="206"/>
                      </a:cubicBezTo>
                      <a:cubicBezTo>
                        <a:pt x="113" y="196"/>
                        <a:pt x="122" y="187"/>
                        <a:pt x="132" y="187"/>
                      </a:cubicBezTo>
                      <a:cubicBezTo>
                        <a:pt x="143" y="187"/>
                        <a:pt x="151" y="196"/>
                        <a:pt x="151" y="206"/>
                      </a:cubicBezTo>
                      <a:cubicBezTo>
                        <a:pt x="151" y="217"/>
                        <a:pt x="143" y="225"/>
                        <a:pt x="132" y="225"/>
                      </a:cubicBezTo>
                      <a:close/>
                      <a:moveTo>
                        <a:pt x="132" y="159"/>
                      </a:moveTo>
                      <a:cubicBezTo>
                        <a:pt x="118" y="159"/>
                        <a:pt x="106" y="147"/>
                        <a:pt x="106" y="133"/>
                      </a:cubicBezTo>
                      <a:cubicBezTo>
                        <a:pt x="106" y="118"/>
                        <a:pt x="118" y="107"/>
                        <a:pt x="132" y="107"/>
                      </a:cubicBezTo>
                      <a:cubicBezTo>
                        <a:pt x="147" y="107"/>
                        <a:pt x="158" y="118"/>
                        <a:pt x="158" y="133"/>
                      </a:cubicBezTo>
                      <a:cubicBezTo>
                        <a:pt x="158" y="147"/>
                        <a:pt x="147" y="159"/>
                        <a:pt x="132" y="159"/>
                      </a:cubicBezTo>
                      <a:close/>
                      <a:moveTo>
                        <a:pt x="206" y="152"/>
                      </a:moveTo>
                      <a:cubicBezTo>
                        <a:pt x="195" y="152"/>
                        <a:pt x="187" y="143"/>
                        <a:pt x="187" y="133"/>
                      </a:cubicBezTo>
                      <a:cubicBezTo>
                        <a:pt x="187" y="122"/>
                        <a:pt x="195" y="114"/>
                        <a:pt x="206" y="114"/>
                      </a:cubicBezTo>
                      <a:cubicBezTo>
                        <a:pt x="216" y="114"/>
                        <a:pt x="224" y="122"/>
                        <a:pt x="224" y="133"/>
                      </a:cubicBezTo>
                      <a:cubicBezTo>
                        <a:pt x="224" y="143"/>
                        <a:pt x="216" y="152"/>
                        <a:pt x="206" y="15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0" name="Freeform 1237"/>
                <p:cNvSpPr>
                  <a:spLocks noEditPoints="1"/>
                </p:cNvSpPr>
                <p:nvPr/>
              </p:nvSpPr>
              <p:spPr bwMode="auto">
                <a:xfrm>
                  <a:off x="5705247" y="2456131"/>
                  <a:ext cx="168002" cy="168002"/>
                </a:xfrm>
                <a:custGeom>
                  <a:avLst/>
                  <a:gdLst>
                    <a:gd name="T0" fmla="*/ 176376579 w 79"/>
                    <a:gd name="T1" fmla="*/ 0 h 79"/>
                    <a:gd name="T2" fmla="*/ 0 w 79"/>
                    <a:gd name="T3" fmla="*/ 180897745 h 79"/>
                    <a:gd name="T4" fmla="*/ 176376579 w 79"/>
                    <a:gd name="T5" fmla="*/ 357274324 h 79"/>
                    <a:gd name="T6" fmla="*/ 357274324 w 79"/>
                    <a:gd name="T7" fmla="*/ 180897745 h 79"/>
                    <a:gd name="T8" fmla="*/ 176376579 w 79"/>
                    <a:gd name="T9" fmla="*/ 0 h 79"/>
                    <a:gd name="T10" fmla="*/ 176376579 w 79"/>
                    <a:gd name="T11" fmla="*/ 266825418 h 79"/>
                    <a:gd name="T12" fmla="*/ 90448873 w 79"/>
                    <a:gd name="T13" fmla="*/ 180897745 h 79"/>
                    <a:gd name="T14" fmla="*/ 176376579 w 79"/>
                    <a:gd name="T15" fmla="*/ 90448873 h 79"/>
                    <a:gd name="T16" fmla="*/ 266825418 w 79"/>
                    <a:gd name="T17" fmla="*/ 180897745 h 79"/>
                    <a:gd name="T18" fmla="*/ 176376579 w 79"/>
                    <a:gd name="T19" fmla="*/ 266825418 h 7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9"/>
                    <a:gd name="T31" fmla="*/ 0 h 79"/>
                    <a:gd name="T32" fmla="*/ 79 w 79"/>
                    <a:gd name="T33" fmla="*/ 79 h 7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9" h="79">
                      <a:moveTo>
                        <a:pt x="39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1"/>
                        <a:pt x="18" y="79"/>
                        <a:pt x="39" y="79"/>
                      </a:cubicBezTo>
                      <a:cubicBezTo>
                        <a:pt x="61" y="79"/>
                        <a:pt x="79" y="61"/>
                        <a:pt x="79" y="40"/>
                      </a:cubicBezTo>
                      <a:cubicBezTo>
                        <a:pt x="79" y="18"/>
                        <a:pt x="61" y="0"/>
                        <a:pt x="39" y="0"/>
                      </a:cubicBezTo>
                      <a:close/>
                      <a:moveTo>
                        <a:pt x="39" y="59"/>
                      </a:moveTo>
                      <a:cubicBezTo>
                        <a:pt x="29" y="59"/>
                        <a:pt x="20" y="51"/>
                        <a:pt x="20" y="40"/>
                      </a:cubicBezTo>
                      <a:cubicBezTo>
                        <a:pt x="20" y="29"/>
                        <a:pt x="29" y="20"/>
                        <a:pt x="39" y="20"/>
                      </a:cubicBezTo>
                      <a:cubicBezTo>
                        <a:pt x="50" y="20"/>
                        <a:pt x="59" y="29"/>
                        <a:pt x="59" y="40"/>
                      </a:cubicBezTo>
                      <a:cubicBezTo>
                        <a:pt x="59" y="51"/>
                        <a:pt x="50" y="59"/>
                        <a:pt x="39" y="5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" name="Freeform 1238"/>
                <p:cNvSpPr>
                  <a:spLocks noEditPoints="1"/>
                </p:cNvSpPr>
                <p:nvPr/>
              </p:nvSpPr>
              <p:spPr bwMode="auto">
                <a:xfrm>
                  <a:off x="4902560" y="3415981"/>
                  <a:ext cx="393581" cy="401675"/>
                </a:xfrm>
                <a:custGeom>
                  <a:avLst/>
                  <a:gdLst>
                    <a:gd name="T0" fmla="*/ 166 w 185"/>
                    <a:gd name="T1" fmla="*/ 100 h 189"/>
                    <a:gd name="T2" fmla="*/ 163 w 185"/>
                    <a:gd name="T3" fmla="*/ 89 h 189"/>
                    <a:gd name="T4" fmla="*/ 181 w 185"/>
                    <a:gd name="T5" fmla="*/ 84 h 189"/>
                    <a:gd name="T6" fmla="*/ 171 w 185"/>
                    <a:gd name="T7" fmla="*/ 74 h 189"/>
                    <a:gd name="T8" fmla="*/ 157 w 185"/>
                    <a:gd name="T9" fmla="*/ 65 h 189"/>
                    <a:gd name="T10" fmla="*/ 172 w 185"/>
                    <a:gd name="T11" fmla="*/ 54 h 189"/>
                    <a:gd name="T12" fmla="*/ 159 w 185"/>
                    <a:gd name="T13" fmla="*/ 49 h 189"/>
                    <a:gd name="T14" fmla="*/ 143 w 185"/>
                    <a:gd name="T15" fmla="*/ 45 h 189"/>
                    <a:gd name="T16" fmla="*/ 154 w 185"/>
                    <a:gd name="T17" fmla="*/ 29 h 189"/>
                    <a:gd name="T18" fmla="*/ 140 w 185"/>
                    <a:gd name="T19" fmla="*/ 28 h 189"/>
                    <a:gd name="T20" fmla="*/ 123 w 185"/>
                    <a:gd name="T21" fmla="*/ 30 h 189"/>
                    <a:gd name="T22" fmla="*/ 128 w 185"/>
                    <a:gd name="T23" fmla="*/ 12 h 189"/>
                    <a:gd name="T24" fmla="*/ 114 w 185"/>
                    <a:gd name="T25" fmla="*/ 16 h 189"/>
                    <a:gd name="T26" fmla="*/ 99 w 185"/>
                    <a:gd name="T27" fmla="*/ 24 h 189"/>
                    <a:gd name="T28" fmla="*/ 98 w 185"/>
                    <a:gd name="T29" fmla="*/ 5 h 189"/>
                    <a:gd name="T30" fmla="*/ 86 w 185"/>
                    <a:gd name="T31" fmla="*/ 13 h 189"/>
                    <a:gd name="T32" fmla="*/ 75 w 185"/>
                    <a:gd name="T33" fmla="*/ 26 h 189"/>
                    <a:gd name="T34" fmla="*/ 67 w 185"/>
                    <a:gd name="T35" fmla="*/ 8 h 189"/>
                    <a:gd name="T36" fmla="*/ 59 w 185"/>
                    <a:gd name="T37" fmla="*/ 20 h 189"/>
                    <a:gd name="T38" fmla="*/ 53 w 185"/>
                    <a:gd name="T39" fmla="*/ 36 h 189"/>
                    <a:gd name="T40" fmla="*/ 39 w 185"/>
                    <a:gd name="T41" fmla="*/ 22 h 189"/>
                    <a:gd name="T42" fmla="*/ 36 w 185"/>
                    <a:gd name="T43" fmla="*/ 36 h 189"/>
                    <a:gd name="T44" fmla="*/ 35 w 185"/>
                    <a:gd name="T45" fmla="*/ 53 h 189"/>
                    <a:gd name="T46" fmla="*/ 18 w 185"/>
                    <a:gd name="T47" fmla="*/ 45 h 189"/>
                    <a:gd name="T48" fmla="*/ 19 w 185"/>
                    <a:gd name="T49" fmla="*/ 59 h 189"/>
                    <a:gd name="T50" fmla="*/ 24 w 185"/>
                    <a:gd name="T51" fmla="*/ 75 h 189"/>
                    <a:gd name="T52" fmla="*/ 5 w 185"/>
                    <a:gd name="T53" fmla="*/ 74 h 189"/>
                    <a:gd name="T54" fmla="*/ 12 w 185"/>
                    <a:gd name="T55" fmla="*/ 86 h 189"/>
                    <a:gd name="T56" fmla="*/ 22 w 185"/>
                    <a:gd name="T57" fmla="*/ 94 h 189"/>
                    <a:gd name="T58" fmla="*/ 12 w 185"/>
                    <a:gd name="T59" fmla="*/ 102 h 189"/>
                    <a:gd name="T60" fmla="*/ 5 w 185"/>
                    <a:gd name="T61" fmla="*/ 115 h 189"/>
                    <a:gd name="T62" fmla="*/ 24 w 185"/>
                    <a:gd name="T63" fmla="*/ 114 h 189"/>
                    <a:gd name="T64" fmla="*/ 19 w 185"/>
                    <a:gd name="T65" fmla="*/ 130 h 189"/>
                    <a:gd name="T66" fmla="*/ 18 w 185"/>
                    <a:gd name="T67" fmla="*/ 144 h 189"/>
                    <a:gd name="T68" fmla="*/ 35 w 185"/>
                    <a:gd name="T69" fmla="*/ 136 h 189"/>
                    <a:gd name="T70" fmla="*/ 36 w 185"/>
                    <a:gd name="T71" fmla="*/ 153 h 189"/>
                    <a:gd name="T72" fmla="*/ 39 w 185"/>
                    <a:gd name="T73" fmla="*/ 166 h 189"/>
                    <a:gd name="T74" fmla="*/ 53 w 185"/>
                    <a:gd name="T75" fmla="*/ 153 h 189"/>
                    <a:gd name="T76" fmla="*/ 59 w 185"/>
                    <a:gd name="T77" fmla="*/ 168 h 189"/>
                    <a:gd name="T78" fmla="*/ 67 w 185"/>
                    <a:gd name="T79" fmla="*/ 180 h 189"/>
                    <a:gd name="T80" fmla="*/ 75 w 185"/>
                    <a:gd name="T81" fmla="*/ 163 h 189"/>
                    <a:gd name="T82" fmla="*/ 86 w 185"/>
                    <a:gd name="T83" fmla="*/ 175 h 189"/>
                    <a:gd name="T84" fmla="*/ 98 w 185"/>
                    <a:gd name="T85" fmla="*/ 184 h 189"/>
                    <a:gd name="T86" fmla="*/ 99 w 185"/>
                    <a:gd name="T87" fmla="*/ 165 h 189"/>
                    <a:gd name="T88" fmla="*/ 114 w 185"/>
                    <a:gd name="T89" fmla="*/ 173 h 189"/>
                    <a:gd name="T90" fmla="*/ 128 w 185"/>
                    <a:gd name="T91" fmla="*/ 177 h 189"/>
                    <a:gd name="T92" fmla="*/ 123 w 185"/>
                    <a:gd name="T93" fmla="*/ 158 h 189"/>
                    <a:gd name="T94" fmla="*/ 140 w 185"/>
                    <a:gd name="T95" fmla="*/ 160 h 189"/>
                    <a:gd name="T96" fmla="*/ 154 w 185"/>
                    <a:gd name="T97" fmla="*/ 160 h 189"/>
                    <a:gd name="T98" fmla="*/ 143 w 185"/>
                    <a:gd name="T99" fmla="*/ 144 h 189"/>
                    <a:gd name="T100" fmla="*/ 159 w 185"/>
                    <a:gd name="T101" fmla="*/ 140 h 189"/>
                    <a:gd name="T102" fmla="*/ 172 w 185"/>
                    <a:gd name="T103" fmla="*/ 135 h 189"/>
                    <a:gd name="T104" fmla="*/ 157 w 185"/>
                    <a:gd name="T105" fmla="*/ 124 h 189"/>
                    <a:gd name="T106" fmla="*/ 171 w 185"/>
                    <a:gd name="T107" fmla="*/ 114 h 189"/>
                    <a:gd name="T108" fmla="*/ 181 w 185"/>
                    <a:gd name="T109" fmla="*/ 105 h 189"/>
                    <a:gd name="T110" fmla="*/ 75 w 185"/>
                    <a:gd name="T111" fmla="*/ 94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85" h="189">
                      <a:moveTo>
                        <a:pt x="181" y="105"/>
                      </a:moveTo>
                      <a:cubicBezTo>
                        <a:pt x="178" y="104"/>
                        <a:pt x="176" y="103"/>
                        <a:pt x="173" y="102"/>
                      </a:cubicBezTo>
                      <a:cubicBezTo>
                        <a:pt x="170" y="102"/>
                        <a:pt x="168" y="101"/>
                        <a:pt x="166" y="100"/>
                      </a:cubicBezTo>
                      <a:cubicBezTo>
                        <a:pt x="165" y="100"/>
                        <a:pt x="164" y="100"/>
                        <a:pt x="163" y="100"/>
                      </a:cubicBezTo>
                      <a:cubicBezTo>
                        <a:pt x="163" y="98"/>
                        <a:pt x="163" y="96"/>
                        <a:pt x="163" y="94"/>
                      </a:cubicBezTo>
                      <a:cubicBezTo>
                        <a:pt x="163" y="93"/>
                        <a:pt x="163" y="91"/>
                        <a:pt x="163" y="89"/>
                      </a:cubicBezTo>
                      <a:cubicBezTo>
                        <a:pt x="164" y="89"/>
                        <a:pt x="165" y="89"/>
                        <a:pt x="166" y="88"/>
                      </a:cubicBezTo>
                      <a:cubicBezTo>
                        <a:pt x="168" y="88"/>
                        <a:pt x="170" y="87"/>
                        <a:pt x="173" y="86"/>
                      </a:cubicBezTo>
                      <a:cubicBezTo>
                        <a:pt x="176" y="86"/>
                        <a:pt x="178" y="85"/>
                        <a:pt x="181" y="84"/>
                      </a:cubicBezTo>
                      <a:cubicBezTo>
                        <a:pt x="184" y="83"/>
                        <a:pt x="185" y="81"/>
                        <a:pt x="185" y="78"/>
                      </a:cubicBezTo>
                      <a:cubicBezTo>
                        <a:pt x="184" y="75"/>
                        <a:pt x="182" y="73"/>
                        <a:pt x="179" y="74"/>
                      </a:cubicBezTo>
                      <a:cubicBezTo>
                        <a:pt x="176" y="74"/>
                        <a:pt x="174" y="74"/>
                        <a:pt x="171" y="74"/>
                      </a:cubicBezTo>
                      <a:cubicBezTo>
                        <a:pt x="168" y="75"/>
                        <a:pt x="166" y="75"/>
                        <a:pt x="163" y="75"/>
                      </a:cubicBezTo>
                      <a:cubicBezTo>
                        <a:pt x="162" y="75"/>
                        <a:pt x="161" y="75"/>
                        <a:pt x="161" y="75"/>
                      </a:cubicBezTo>
                      <a:cubicBezTo>
                        <a:pt x="160" y="72"/>
                        <a:pt x="158" y="68"/>
                        <a:pt x="157" y="65"/>
                      </a:cubicBezTo>
                      <a:cubicBezTo>
                        <a:pt x="158" y="65"/>
                        <a:pt x="158" y="64"/>
                        <a:pt x="159" y="64"/>
                      </a:cubicBezTo>
                      <a:cubicBezTo>
                        <a:pt x="161" y="62"/>
                        <a:pt x="163" y="61"/>
                        <a:pt x="165" y="59"/>
                      </a:cubicBezTo>
                      <a:cubicBezTo>
                        <a:pt x="168" y="58"/>
                        <a:pt x="170" y="56"/>
                        <a:pt x="172" y="54"/>
                      </a:cubicBezTo>
                      <a:cubicBezTo>
                        <a:pt x="175" y="53"/>
                        <a:pt x="175" y="50"/>
                        <a:pt x="174" y="47"/>
                      </a:cubicBezTo>
                      <a:cubicBezTo>
                        <a:pt x="172" y="45"/>
                        <a:pt x="170" y="44"/>
                        <a:pt x="167" y="45"/>
                      </a:cubicBezTo>
                      <a:cubicBezTo>
                        <a:pt x="164" y="46"/>
                        <a:pt x="162" y="47"/>
                        <a:pt x="159" y="49"/>
                      </a:cubicBezTo>
                      <a:cubicBezTo>
                        <a:pt x="157" y="50"/>
                        <a:pt x="155" y="51"/>
                        <a:pt x="152" y="52"/>
                      </a:cubicBezTo>
                      <a:cubicBezTo>
                        <a:pt x="152" y="52"/>
                        <a:pt x="151" y="53"/>
                        <a:pt x="150" y="53"/>
                      </a:cubicBezTo>
                      <a:cubicBezTo>
                        <a:pt x="148" y="50"/>
                        <a:pt x="146" y="47"/>
                        <a:pt x="143" y="45"/>
                      </a:cubicBezTo>
                      <a:cubicBezTo>
                        <a:pt x="144" y="44"/>
                        <a:pt x="144" y="43"/>
                        <a:pt x="145" y="43"/>
                      </a:cubicBezTo>
                      <a:cubicBezTo>
                        <a:pt x="146" y="41"/>
                        <a:pt x="147" y="38"/>
                        <a:pt x="149" y="36"/>
                      </a:cubicBezTo>
                      <a:cubicBezTo>
                        <a:pt x="151" y="34"/>
                        <a:pt x="152" y="32"/>
                        <a:pt x="154" y="29"/>
                      </a:cubicBezTo>
                      <a:cubicBezTo>
                        <a:pt x="155" y="27"/>
                        <a:pt x="155" y="24"/>
                        <a:pt x="153" y="22"/>
                      </a:cubicBezTo>
                      <a:cubicBezTo>
                        <a:pt x="151" y="21"/>
                        <a:pt x="148" y="21"/>
                        <a:pt x="146" y="22"/>
                      </a:cubicBezTo>
                      <a:cubicBezTo>
                        <a:pt x="144" y="25"/>
                        <a:pt x="142" y="27"/>
                        <a:pt x="140" y="28"/>
                      </a:cubicBezTo>
                      <a:cubicBezTo>
                        <a:pt x="138" y="30"/>
                        <a:pt x="136" y="32"/>
                        <a:pt x="134" y="34"/>
                      </a:cubicBezTo>
                      <a:cubicBezTo>
                        <a:pt x="134" y="34"/>
                        <a:pt x="133" y="35"/>
                        <a:pt x="132" y="36"/>
                      </a:cubicBezTo>
                      <a:cubicBezTo>
                        <a:pt x="129" y="34"/>
                        <a:pt x="126" y="32"/>
                        <a:pt x="123" y="30"/>
                      </a:cubicBezTo>
                      <a:cubicBezTo>
                        <a:pt x="123" y="30"/>
                        <a:pt x="124" y="29"/>
                        <a:pt x="124" y="28"/>
                      </a:cubicBezTo>
                      <a:cubicBezTo>
                        <a:pt x="124" y="25"/>
                        <a:pt x="125" y="23"/>
                        <a:pt x="126" y="20"/>
                      </a:cubicBezTo>
                      <a:cubicBezTo>
                        <a:pt x="126" y="18"/>
                        <a:pt x="127" y="15"/>
                        <a:pt x="128" y="12"/>
                      </a:cubicBezTo>
                      <a:cubicBezTo>
                        <a:pt x="129" y="9"/>
                        <a:pt x="127" y="7"/>
                        <a:pt x="125" y="6"/>
                      </a:cubicBezTo>
                      <a:cubicBezTo>
                        <a:pt x="122" y="5"/>
                        <a:pt x="119" y="6"/>
                        <a:pt x="118" y="8"/>
                      </a:cubicBezTo>
                      <a:cubicBezTo>
                        <a:pt x="117" y="11"/>
                        <a:pt x="116" y="14"/>
                        <a:pt x="114" y="16"/>
                      </a:cubicBezTo>
                      <a:cubicBezTo>
                        <a:pt x="113" y="19"/>
                        <a:pt x="112" y="21"/>
                        <a:pt x="111" y="23"/>
                      </a:cubicBezTo>
                      <a:cubicBezTo>
                        <a:pt x="111" y="24"/>
                        <a:pt x="110" y="25"/>
                        <a:pt x="110" y="26"/>
                      </a:cubicBezTo>
                      <a:cubicBezTo>
                        <a:pt x="107" y="25"/>
                        <a:pt x="103" y="24"/>
                        <a:pt x="99" y="24"/>
                      </a:cubicBezTo>
                      <a:cubicBezTo>
                        <a:pt x="99" y="23"/>
                        <a:pt x="99" y="22"/>
                        <a:pt x="99" y="21"/>
                      </a:cubicBezTo>
                      <a:cubicBezTo>
                        <a:pt x="99" y="19"/>
                        <a:pt x="99" y="16"/>
                        <a:pt x="99" y="13"/>
                      </a:cubicBezTo>
                      <a:cubicBezTo>
                        <a:pt x="98" y="11"/>
                        <a:pt x="98" y="8"/>
                        <a:pt x="98" y="5"/>
                      </a:cubicBezTo>
                      <a:cubicBezTo>
                        <a:pt x="97" y="2"/>
                        <a:pt x="95" y="0"/>
                        <a:pt x="92" y="0"/>
                      </a:cubicBezTo>
                      <a:cubicBezTo>
                        <a:pt x="90" y="0"/>
                        <a:pt x="87" y="2"/>
                        <a:pt x="87" y="5"/>
                      </a:cubicBezTo>
                      <a:cubicBezTo>
                        <a:pt x="87" y="8"/>
                        <a:pt x="87" y="11"/>
                        <a:pt x="86" y="13"/>
                      </a:cubicBezTo>
                      <a:cubicBezTo>
                        <a:pt x="86" y="16"/>
                        <a:pt x="86" y="19"/>
                        <a:pt x="86" y="21"/>
                      </a:cubicBezTo>
                      <a:cubicBezTo>
                        <a:pt x="86" y="22"/>
                        <a:pt x="86" y="23"/>
                        <a:pt x="85" y="24"/>
                      </a:cubicBezTo>
                      <a:cubicBezTo>
                        <a:pt x="82" y="24"/>
                        <a:pt x="78" y="25"/>
                        <a:pt x="75" y="26"/>
                      </a:cubicBezTo>
                      <a:cubicBezTo>
                        <a:pt x="75" y="25"/>
                        <a:pt x="74" y="24"/>
                        <a:pt x="74" y="23"/>
                      </a:cubicBezTo>
                      <a:cubicBezTo>
                        <a:pt x="73" y="21"/>
                        <a:pt x="72" y="19"/>
                        <a:pt x="71" y="16"/>
                      </a:cubicBezTo>
                      <a:cubicBezTo>
                        <a:pt x="69" y="14"/>
                        <a:pt x="68" y="11"/>
                        <a:pt x="67" y="8"/>
                      </a:cubicBezTo>
                      <a:cubicBezTo>
                        <a:pt x="66" y="6"/>
                        <a:pt x="63" y="5"/>
                        <a:pt x="60" y="6"/>
                      </a:cubicBezTo>
                      <a:cubicBezTo>
                        <a:pt x="58" y="7"/>
                        <a:pt x="56" y="9"/>
                        <a:pt x="57" y="12"/>
                      </a:cubicBezTo>
                      <a:cubicBezTo>
                        <a:pt x="58" y="15"/>
                        <a:pt x="58" y="18"/>
                        <a:pt x="59" y="20"/>
                      </a:cubicBezTo>
                      <a:cubicBezTo>
                        <a:pt x="60" y="23"/>
                        <a:pt x="60" y="25"/>
                        <a:pt x="61" y="28"/>
                      </a:cubicBezTo>
                      <a:cubicBezTo>
                        <a:pt x="61" y="29"/>
                        <a:pt x="62" y="30"/>
                        <a:pt x="62" y="30"/>
                      </a:cubicBezTo>
                      <a:cubicBezTo>
                        <a:pt x="59" y="32"/>
                        <a:pt x="55" y="34"/>
                        <a:pt x="53" y="36"/>
                      </a:cubicBezTo>
                      <a:cubicBezTo>
                        <a:pt x="52" y="35"/>
                        <a:pt x="51" y="34"/>
                        <a:pt x="51" y="34"/>
                      </a:cubicBezTo>
                      <a:cubicBezTo>
                        <a:pt x="49" y="32"/>
                        <a:pt x="47" y="30"/>
                        <a:pt x="45" y="28"/>
                      </a:cubicBezTo>
                      <a:cubicBezTo>
                        <a:pt x="43" y="27"/>
                        <a:pt x="41" y="25"/>
                        <a:pt x="39" y="22"/>
                      </a:cubicBezTo>
                      <a:cubicBezTo>
                        <a:pt x="37" y="21"/>
                        <a:pt x="34" y="21"/>
                        <a:pt x="32" y="22"/>
                      </a:cubicBezTo>
                      <a:cubicBezTo>
                        <a:pt x="30" y="24"/>
                        <a:pt x="30" y="27"/>
                        <a:pt x="31" y="29"/>
                      </a:cubicBezTo>
                      <a:cubicBezTo>
                        <a:pt x="33" y="32"/>
                        <a:pt x="34" y="34"/>
                        <a:pt x="36" y="36"/>
                      </a:cubicBezTo>
                      <a:cubicBezTo>
                        <a:pt x="37" y="38"/>
                        <a:pt x="39" y="41"/>
                        <a:pt x="40" y="43"/>
                      </a:cubicBezTo>
                      <a:cubicBezTo>
                        <a:pt x="41" y="43"/>
                        <a:pt x="41" y="44"/>
                        <a:pt x="42" y="45"/>
                      </a:cubicBezTo>
                      <a:cubicBezTo>
                        <a:pt x="39" y="47"/>
                        <a:pt x="37" y="50"/>
                        <a:pt x="35" y="53"/>
                      </a:cubicBezTo>
                      <a:cubicBezTo>
                        <a:pt x="34" y="53"/>
                        <a:pt x="33" y="52"/>
                        <a:pt x="33" y="52"/>
                      </a:cubicBezTo>
                      <a:cubicBezTo>
                        <a:pt x="30" y="51"/>
                        <a:pt x="28" y="50"/>
                        <a:pt x="26" y="49"/>
                      </a:cubicBezTo>
                      <a:cubicBezTo>
                        <a:pt x="23" y="47"/>
                        <a:pt x="21" y="46"/>
                        <a:pt x="18" y="45"/>
                      </a:cubicBezTo>
                      <a:cubicBezTo>
                        <a:pt x="15" y="44"/>
                        <a:pt x="13" y="45"/>
                        <a:pt x="11" y="47"/>
                      </a:cubicBezTo>
                      <a:cubicBezTo>
                        <a:pt x="10" y="50"/>
                        <a:pt x="10" y="53"/>
                        <a:pt x="12" y="54"/>
                      </a:cubicBezTo>
                      <a:cubicBezTo>
                        <a:pt x="15" y="56"/>
                        <a:pt x="17" y="58"/>
                        <a:pt x="19" y="59"/>
                      </a:cubicBezTo>
                      <a:cubicBezTo>
                        <a:pt x="22" y="61"/>
                        <a:pt x="24" y="62"/>
                        <a:pt x="26" y="64"/>
                      </a:cubicBezTo>
                      <a:cubicBezTo>
                        <a:pt x="27" y="64"/>
                        <a:pt x="27" y="65"/>
                        <a:pt x="28" y="65"/>
                      </a:cubicBezTo>
                      <a:cubicBezTo>
                        <a:pt x="26" y="68"/>
                        <a:pt x="25" y="72"/>
                        <a:pt x="24" y="75"/>
                      </a:cubicBezTo>
                      <a:cubicBezTo>
                        <a:pt x="23" y="75"/>
                        <a:pt x="23" y="75"/>
                        <a:pt x="22" y="75"/>
                      </a:cubicBezTo>
                      <a:cubicBezTo>
                        <a:pt x="19" y="75"/>
                        <a:pt x="17" y="75"/>
                        <a:pt x="14" y="74"/>
                      </a:cubicBezTo>
                      <a:cubicBezTo>
                        <a:pt x="11" y="74"/>
                        <a:pt x="8" y="74"/>
                        <a:pt x="5" y="74"/>
                      </a:cubicBezTo>
                      <a:cubicBezTo>
                        <a:pt x="3" y="73"/>
                        <a:pt x="0" y="75"/>
                        <a:pt x="0" y="78"/>
                      </a:cubicBezTo>
                      <a:cubicBezTo>
                        <a:pt x="0" y="81"/>
                        <a:pt x="1" y="83"/>
                        <a:pt x="4" y="84"/>
                      </a:cubicBezTo>
                      <a:cubicBezTo>
                        <a:pt x="7" y="85"/>
                        <a:pt x="9" y="86"/>
                        <a:pt x="12" y="86"/>
                      </a:cubicBezTo>
                      <a:cubicBezTo>
                        <a:pt x="14" y="87"/>
                        <a:pt x="17" y="88"/>
                        <a:pt x="19" y="88"/>
                      </a:cubicBezTo>
                      <a:cubicBezTo>
                        <a:pt x="20" y="89"/>
                        <a:pt x="21" y="89"/>
                        <a:pt x="22" y="89"/>
                      </a:cubicBezTo>
                      <a:cubicBezTo>
                        <a:pt x="22" y="91"/>
                        <a:pt x="22" y="93"/>
                        <a:pt x="22" y="94"/>
                      </a:cubicBezTo>
                      <a:cubicBezTo>
                        <a:pt x="22" y="96"/>
                        <a:pt x="22" y="98"/>
                        <a:pt x="22" y="100"/>
                      </a:cubicBezTo>
                      <a:cubicBezTo>
                        <a:pt x="21" y="100"/>
                        <a:pt x="20" y="100"/>
                        <a:pt x="19" y="100"/>
                      </a:cubicBezTo>
                      <a:cubicBezTo>
                        <a:pt x="17" y="101"/>
                        <a:pt x="14" y="102"/>
                        <a:pt x="12" y="102"/>
                      </a:cubicBezTo>
                      <a:cubicBezTo>
                        <a:pt x="9" y="103"/>
                        <a:pt x="7" y="104"/>
                        <a:pt x="4" y="105"/>
                      </a:cubicBezTo>
                      <a:cubicBezTo>
                        <a:pt x="1" y="105"/>
                        <a:pt x="0" y="108"/>
                        <a:pt x="0" y="111"/>
                      </a:cubicBezTo>
                      <a:cubicBezTo>
                        <a:pt x="0" y="113"/>
                        <a:pt x="3" y="115"/>
                        <a:pt x="5" y="115"/>
                      </a:cubicBezTo>
                      <a:cubicBezTo>
                        <a:pt x="8" y="115"/>
                        <a:pt x="11" y="115"/>
                        <a:pt x="14" y="114"/>
                      </a:cubicBezTo>
                      <a:cubicBezTo>
                        <a:pt x="17" y="114"/>
                        <a:pt x="19" y="114"/>
                        <a:pt x="22" y="114"/>
                      </a:cubicBezTo>
                      <a:cubicBezTo>
                        <a:pt x="23" y="114"/>
                        <a:pt x="23" y="114"/>
                        <a:pt x="24" y="114"/>
                      </a:cubicBezTo>
                      <a:cubicBezTo>
                        <a:pt x="25" y="117"/>
                        <a:pt x="26" y="120"/>
                        <a:pt x="28" y="124"/>
                      </a:cubicBezTo>
                      <a:cubicBezTo>
                        <a:pt x="27" y="124"/>
                        <a:pt x="27" y="125"/>
                        <a:pt x="26" y="125"/>
                      </a:cubicBezTo>
                      <a:cubicBezTo>
                        <a:pt x="24" y="127"/>
                        <a:pt x="22" y="128"/>
                        <a:pt x="19" y="130"/>
                      </a:cubicBezTo>
                      <a:cubicBezTo>
                        <a:pt x="17" y="131"/>
                        <a:pt x="15" y="133"/>
                        <a:pt x="12" y="135"/>
                      </a:cubicBezTo>
                      <a:cubicBezTo>
                        <a:pt x="10" y="136"/>
                        <a:pt x="10" y="139"/>
                        <a:pt x="11" y="141"/>
                      </a:cubicBezTo>
                      <a:cubicBezTo>
                        <a:pt x="13" y="144"/>
                        <a:pt x="15" y="145"/>
                        <a:pt x="18" y="144"/>
                      </a:cubicBezTo>
                      <a:cubicBezTo>
                        <a:pt x="21" y="142"/>
                        <a:pt x="23" y="141"/>
                        <a:pt x="26" y="140"/>
                      </a:cubicBezTo>
                      <a:cubicBezTo>
                        <a:pt x="28" y="139"/>
                        <a:pt x="30" y="138"/>
                        <a:pt x="33" y="137"/>
                      </a:cubicBezTo>
                      <a:cubicBezTo>
                        <a:pt x="33" y="137"/>
                        <a:pt x="34" y="136"/>
                        <a:pt x="35" y="136"/>
                      </a:cubicBezTo>
                      <a:cubicBezTo>
                        <a:pt x="37" y="139"/>
                        <a:pt x="39" y="141"/>
                        <a:pt x="42" y="144"/>
                      </a:cubicBezTo>
                      <a:cubicBezTo>
                        <a:pt x="41" y="145"/>
                        <a:pt x="41" y="145"/>
                        <a:pt x="40" y="146"/>
                      </a:cubicBezTo>
                      <a:cubicBezTo>
                        <a:pt x="39" y="148"/>
                        <a:pt x="37" y="150"/>
                        <a:pt x="36" y="153"/>
                      </a:cubicBezTo>
                      <a:cubicBezTo>
                        <a:pt x="34" y="155"/>
                        <a:pt x="33" y="157"/>
                        <a:pt x="31" y="160"/>
                      </a:cubicBezTo>
                      <a:cubicBezTo>
                        <a:pt x="30" y="162"/>
                        <a:pt x="30" y="165"/>
                        <a:pt x="32" y="166"/>
                      </a:cubicBezTo>
                      <a:cubicBezTo>
                        <a:pt x="34" y="168"/>
                        <a:pt x="37" y="168"/>
                        <a:pt x="39" y="166"/>
                      </a:cubicBezTo>
                      <a:cubicBezTo>
                        <a:pt x="41" y="164"/>
                        <a:pt x="43" y="162"/>
                        <a:pt x="45" y="160"/>
                      </a:cubicBezTo>
                      <a:cubicBezTo>
                        <a:pt x="47" y="158"/>
                        <a:pt x="49" y="157"/>
                        <a:pt x="51" y="155"/>
                      </a:cubicBezTo>
                      <a:cubicBezTo>
                        <a:pt x="51" y="154"/>
                        <a:pt x="52" y="154"/>
                        <a:pt x="53" y="153"/>
                      </a:cubicBezTo>
                      <a:cubicBezTo>
                        <a:pt x="55" y="155"/>
                        <a:pt x="59" y="157"/>
                        <a:pt x="62" y="158"/>
                      </a:cubicBezTo>
                      <a:cubicBezTo>
                        <a:pt x="62" y="159"/>
                        <a:pt x="61" y="160"/>
                        <a:pt x="61" y="161"/>
                      </a:cubicBezTo>
                      <a:cubicBezTo>
                        <a:pt x="60" y="163"/>
                        <a:pt x="60" y="166"/>
                        <a:pt x="59" y="168"/>
                      </a:cubicBezTo>
                      <a:cubicBezTo>
                        <a:pt x="58" y="171"/>
                        <a:pt x="58" y="174"/>
                        <a:pt x="57" y="177"/>
                      </a:cubicBezTo>
                      <a:cubicBezTo>
                        <a:pt x="56" y="179"/>
                        <a:pt x="58" y="182"/>
                        <a:pt x="60" y="183"/>
                      </a:cubicBezTo>
                      <a:cubicBezTo>
                        <a:pt x="63" y="184"/>
                        <a:pt x="66" y="183"/>
                        <a:pt x="67" y="180"/>
                      </a:cubicBezTo>
                      <a:cubicBezTo>
                        <a:pt x="68" y="178"/>
                        <a:pt x="69" y="175"/>
                        <a:pt x="71" y="173"/>
                      </a:cubicBezTo>
                      <a:cubicBezTo>
                        <a:pt x="72" y="170"/>
                        <a:pt x="73" y="168"/>
                        <a:pt x="74" y="166"/>
                      </a:cubicBezTo>
                      <a:cubicBezTo>
                        <a:pt x="74" y="165"/>
                        <a:pt x="75" y="164"/>
                        <a:pt x="75" y="163"/>
                      </a:cubicBezTo>
                      <a:cubicBezTo>
                        <a:pt x="78" y="164"/>
                        <a:pt x="82" y="165"/>
                        <a:pt x="85" y="165"/>
                      </a:cubicBezTo>
                      <a:cubicBezTo>
                        <a:pt x="86" y="166"/>
                        <a:pt x="86" y="167"/>
                        <a:pt x="86" y="168"/>
                      </a:cubicBezTo>
                      <a:cubicBezTo>
                        <a:pt x="86" y="170"/>
                        <a:pt x="86" y="173"/>
                        <a:pt x="86" y="175"/>
                      </a:cubicBezTo>
                      <a:cubicBezTo>
                        <a:pt x="87" y="178"/>
                        <a:pt x="87" y="181"/>
                        <a:pt x="87" y="184"/>
                      </a:cubicBezTo>
                      <a:cubicBezTo>
                        <a:pt x="87" y="187"/>
                        <a:pt x="90" y="189"/>
                        <a:pt x="92" y="189"/>
                      </a:cubicBezTo>
                      <a:cubicBezTo>
                        <a:pt x="95" y="189"/>
                        <a:pt x="97" y="187"/>
                        <a:pt x="98" y="184"/>
                      </a:cubicBezTo>
                      <a:cubicBezTo>
                        <a:pt x="98" y="181"/>
                        <a:pt x="98" y="178"/>
                        <a:pt x="99" y="175"/>
                      </a:cubicBezTo>
                      <a:cubicBezTo>
                        <a:pt x="99" y="173"/>
                        <a:pt x="99" y="170"/>
                        <a:pt x="99" y="168"/>
                      </a:cubicBezTo>
                      <a:cubicBezTo>
                        <a:pt x="99" y="167"/>
                        <a:pt x="99" y="166"/>
                        <a:pt x="99" y="165"/>
                      </a:cubicBezTo>
                      <a:cubicBezTo>
                        <a:pt x="103" y="165"/>
                        <a:pt x="107" y="164"/>
                        <a:pt x="110" y="163"/>
                      </a:cubicBezTo>
                      <a:cubicBezTo>
                        <a:pt x="110" y="164"/>
                        <a:pt x="111" y="165"/>
                        <a:pt x="111" y="166"/>
                      </a:cubicBezTo>
                      <a:cubicBezTo>
                        <a:pt x="112" y="168"/>
                        <a:pt x="113" y="170"/>
                        <a:pt x="114" y="173"/>
                      </a:cubicBezTo>
                      <a:cubicBezTo>
                        <a:pt x="116" y="175"/>
                        <a:pt x="117" y="178"/>
                        <a:pt x="118" y="180"/>
                      </a:cubicBezTo>
                      <a:cubicBezTo>
                        <a:pt x="119" y="183"/>
                        <a:pt x="122" y="184"/>
                        <a:pt x="125" y="183"/>
                      </a:cubicBezTo>
                      <a:cubicBezTo>
                        <a:pt x="127" y="182"/>
                        <a:pt x="129" y="179"/>
                        <a:pt x="128" y="177"/>
                      </a:cubicBezTo>
                      <a:cubicBezTo>
                        <a:pt x="127" y="174"/>
                        <a:pt x="126" y="171"/>
                        <a:pt x="126" y="168"/>
                      </a:cubicBezTo>
                      <a:cubicBezTo>
                        <a:pt x="125" y="166"/>
                        <a:pt x="124" y="163"/>
                        <a:pt x="124" y="161"/>
                      </a:cubicBezTo>
                      <a:cubicBezTo>
                        <a:pt x="124" y="160"/>
                        <a:pt x="123" y="159"/>
                        <a:pt x="123" y="158"/>
                      </a:cubicBezTo>
                      <a:cubicBezTo>
                        <a:pt x="126" y="157"/>
                        <a:pt x="129" y="155"/>
                        <a:pt x="132" y="153"/>
                      </a:cubicBezTo>
                      <a:cubicBezTo>
                        <a:pt x="133" y="154"/>
                        <a:pt x="134" y="154"/>
                        <a:pt x="134" y="155"/>
                      </a:cubicBezTo>
                      <a:cubicBezTo>
                        <a:pt x="136" y="157"/>
                        <a:pt x="138" y="158"/>
                        <a:pt x="140" y="160"/>
                      </a:cubicBezTo>
                      <a:cubicBezTo>
                        <a:pt x="142" y="162"/>
                        <a:pt x="144" y="164"/>
                        <a:pt x="146" y="166"/>
                      </a:cubicBezTo>
                      <a:cubicBezTo>
                        <a:pt x="148" y="168"/>
                        <a:pt x="151" y="168"/>
                        <a:pt x="153" y="166"/>
                      </a:cubicBezTo>
                      <a:cubicBezTo>
                        <a:pt x="155" y="165"/>
                        <a:pt x="155" y="162"/>
                        <a:pt x="154" y="160"/>
                      </a:cubicBezTo>
                      <a:cubicBezTo>
                        <a:pt x="152" y="157"/>
                        <a:pt x="151" y="155"/>
                        <a:pt x="149" y="153"/>
                      </a:cubicBezTo>
                      <a:cubicBezTo>
                        <a:pt x="147" y="150"/>
                        <a:pt x="146" y="148"/>
                        <a:pt x="145" y="146"/>
                      </a:cubicBezTo>
                      <a:cubicBezTo>
                        <a:pt x="144" y="145"/>
                        <a:pt x="144" y="145"/>
                        <a:pt x="143" y="144"/>
                      </a:cubicBezTo>
                      <a:cubicBezTo>
                        <a:pt x="146" y="141"/>
                        <a:pt x="148" y="139"/>
                        <a:pt x="150" y="136"/>
                      </a:cubicBezTo>
                      <a:cubicBezTo>
                        <a:pt x="151" y="136"/>
                        <a:pt x="152" y="137"/>
                        <a:pt x="152" y="137"/>
                      </a:cubicBezTo>
                      <a:cubicBezTo>
                        <a:pt x="155" y="138"/>
                        <a:pt x="157" y="139"/>
                        <a:pt x="159" y="140"/>
                      </a:cubicBezTo>
                      <a:cubicBezTo>
                        <a:pt x="162" y="141"/>
                        <a:pt x="164" y="142"/>
                        <a:pt x="167" y="144"/>
                      </a:cubicBezTo>
                      <a:cubicBezTo>
                        <a:pt x="170" y="145"/>
                        <a:pt x="172" y="144"/>
                        <a:pt x="174" y="141"/>
                      </a:cubicBezTo>
                      <a:cubicBezTo>
                        <a:pt x="175" y="139"/>
                        <a:pt x="175" y="136"/>
                        <a:pt x="172" y="135"/>
                      </a:cubicBezTo>
                      <a:cubicBezTo>
                        <a:pt x="170" y="133"/>
                        <a:pt x="168" y="131"/>
                        <a:pt x="165" y="130"/>
                      </a:cubicBezTo>
                      <a:cubicBezTo>
                        <a:pt x="163" y="128"/>
                        <a:pt x="161" y="127"/>
                        <a:pt x="159" y="125"/>
                      </a:cubicBezTo>
                      <a:cubicBezTo>
                        <a:pt x="158" y="125"/>
                        <a:pt x="158" y="124"/>
                        <a:pt x="157" y="124"/>
                      </a:cubicBezTo>
                      <a:cubicBezTo>
                        <a:pt x="158" y="120"/>
                        <a:pt x="160" y="117"/>
                        <a:pt x="161" y="114"/>
                      </a:cubicBezTo>
                      <a:cubicBezTo>
                        <a:pt x="161" y="114"/>
                        <a:pt x="162" y="114"/>
                        <a:pt x="163" y="114"/>
                      </a:cubicBezTo>
                      <a:cubicBezTo>
                        <a:pt x="166" y="114"/>
                        <a:pt x="168" y="114"/>
                        <a:pt x="171" y="114"/>
                      </a:cubicBezTo>
                      <a:cubicBezTo>
                        <a:pt x="174" y="115"/>
                        <a:pt x="176" y="115"/>
                        <a:pt x="179" y="115"/>
                      </a:cubicBezTo>
                      <a:cubicBezTo>
                        <a:pt x="182" y="115"/>
                        <a:pt x="184" y="113"/>
                        <a:pt x="185" y="111"/>
                      </a:cubicBezTo>
                      <a:cubicBezTo>
                        <a:pt x="185" y="108"/>
                        <a:pt x="184" y="105"/>
                        <a:pt x="181" y="105"/>
                      </a:cubicBezTo>
                      <a:close/>
                      <a:moveTo>
                        <a:pt x="110" y="94"/>
                      </a:moveTo>
                      <a:cubicBezTo>
                        <a:pt x="110" y="104"/>
                        <a:pt x="102" y="112"/>
                        <a:pt x="92" y="112"/>
                      </a:cubicBezTo>
                      <a:cubicBezTo>
                        <a:pt x="83" y="112"/>
                        <a:pt x="75" y="104"/>
                        <a:pt x="75" y="94"/>
                      </a:cubicBezTo>
                      <a:cubicBezTo>
                        <a:pt x="75" y="85"/>
                        <a:pt x="83" y="77"/>
                        <a:pt x="92" y="77"/>
                      </a:cubicBezTo>
                      <a:cubicBezTo>
                        <a:pt x="102" y="77"/>
                        <a:pt x="110" y="85"/>
                        <a:pt x="110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2" name="Freeform 1239"/>
                <p:cNvSpPr>
                  <a:spLocks noEditPoints="1"/>
                </p:cNvSpPr>
                <p:nvPr/>
              </p:nvSpPr>
              <p:spPr bwMode="auto">
                <a:xfrm>
                  <a:off x="6453080" y="4276486"/>
                  <a:ext cx="290424" cy="293715"/>
                </a:xfrm>
                <a:custGeom>
                  <a:avLst/>
                  <a:gdLst>
                    <a:gd name="T0" fmla="*/ 108 w 137"/>
                    <a:gd name="T1" fmla="*/ 125 h 138"/>
                    <a:gd name="T2" fmla="*/ 108 w 137"/>
                    <a:gd name="T3" fmla="*/ 119 h 138"/>
                    <a:gd name="T4" fmla="*/ 100 w 137"/>
                    <a:gd name="T5" fmla="*/ 102 h 138"/>
                    <a:gd name="T6" fmla="*/ 109 w 137"/>
                    <a:gd name="T7" fmla="*/ 90 h 138"/>
                    <a:gd name="T8" fmla="*/ 128 w 137"/>
                    <a:gd name="T9" fmla="*/ 93 h 138"/>
                    <a:gd name="T10" fmla="*/ 133 w 137"/>
                    <a:gd name="T11" fmla="*/ 91 h 138"/>
                    <a:gd name="T12" fmla="*/ 137 w 137"/>
                    <a:gd name="T13" fmla="*/ 87 h 138"/>
                    <a:gd name="T14" fmla="*/ 136 w 137"/>
                    <a:gd name="T15" fmla="*/ 81 h 138"/>
                    <a:gd name="T16" fmla="*/ 132 w 137"/>
                    <a:gd name="T17" fmla="*/ 77 h 138"/>
                    <a:gd name="T18" fmla="*/ 114 w 137"/>
                    <a:gd name="T19" fmla="*/ 70 h 138"/>
                    <a:gd name="T20" fmla="*/ 112 w 137"/>
                    <a:gd name="T21" fmla="*/ 55 h 138"/>
                    <a:gd name="T22" fmla="*/ 127 w 137"/>
                    <a:gd name="T23" fmla="*/ 44 h 138"/>
                    <a:gd name="T24" fmla="*/ 130 w 137"/>
                    <a:gd name="T25" fmla="*/ 39 h 138"/>
                    <a:gd name="T26" fmla="*/ 129 w 137"/>
                    <a:gd name="T27" fmla="*/ 33 h 138"/>
                    <a:gd name="T28" fmla="*/ 125 w 137"/>
                    <a:gd name="T29" fmla="*/ 29 h 138"/>
                    <a:gd name="T30" fmla="*/ 119 w 137"/>
                    <a:gd name="T31" fmla="*/ 30 h 138"/>
                    <a:gd name="T32" fmla="*/ 102 w 137"/>
                    <a:gd name="T33" fmla="*/ 38 h 138"/>
                    <a:gd name="T34" fmla="*/ 89 w 137"/>
                    <a:gd name="T35" fmla="*/ 29 h 138"/>
                    <a:gd name="T36" fmla="*/ 92 w 137"/>
                    <a:gd name="T37" fmla="*/ 10 h 138"/>
                    <a:gd name="T38" fmla="*/ 91 w 137"/>
                    <a:gd name="T39" fmla="*/ 4 h 138"/>
                    <a:gd name="T40" fmla="*/ 86 w 137"/>
                    <a:gd name="T41" fmla="*/ 1 h 138"/>
                    <a:gd name="T42" fmla="*/ 80 w 137"/>
                    <a:gd name="T43" fmla="*/ 1 h 138"/>
                    <a:gd name="T44" fmla="*/ 76 w 137"/>
                    <a:gd name="T45" fmla="*/ 6 h 138"/>
                    <a:gd name="T46" fmla="*/ 70 w 137"/>
                    <a:gd name="T47" fmla="*/ 24 h 138"/>
                    <a:gd name="T48" fmla="*/ 55 w 137"/>
                    <a:gd name="T49" fmla="*/ 26 h 138"/>
                    <a:gd name="T50" fmla="*/ 44 w 137"/>
                    <a:gd name="T51" fmla="*/ 10 h 138"/>
                    <a:gd name="T52" fmla="*/ 39 w 137"/>
                    <a:gd name="T53" fmla="*/ 7 h 138"/>
                    <a:gd name="T54" fmla="*/ 33 w 137"/>
                    <a:gd name="T55" fmla="*/ 8 h 138"/>
                    <a:gd name="T56" fmla="*/ 29 w 137"/>
                    <a:gd name="T57" fmla="*/ 13 h 138"/>
                    <a:gd name="T58" fmla="*/ 29 w 137"/>
                    <a:gd name="T59" fmla="*/ 19 h 138"/>
                    <a:gd name="T60" fmla="*/ 38 w 137"/>
                    <a:gd name="T61" fmla="*/ 36 h 138"/>
                    <a:gd name="T62" fmla="*/ 28 w 137"/>
                    <a:gd name="T63" fmla="*/ 48 h 138"/>
                    <a:gd name="T64" fmla="*/ 10 w 137"/>
                    <a:gd name="T65" fmla="*/ 45 h 138"/>
                    <a:gd name="T66" fmla="*/ 4 w 137"/>
                    <a:gd name="T67" fmla="*/ 47 h 138"/>
                    <a:gd name="T68" fmla="*/ 1 w 137"/>
                    <a:gd name="T69" fmla="*/ 51 h 138"/>
                    <a:gd name="T70" fmla="*/ 1 w 137"/>
                    <a:gd name="T71" fmla="*/ 57 h 138"/>
                    <a:gd name="T72" fmla="*/ 5 w 137"/>
                    <a:gd name="T73" fmla="*/ 61 h 138"/>
                    <a:gd name="T74" fmla="*/ 23 w 137"/>
                    <a:gd name="T75" fmla="*/ 68 h 138"/>
                    <a:gd name="T76" fmla="*/ 26 w 137"/>
                    <a:gd name="T77" fmla="*/ 83 h 138"/>
                    <a:gd name="T78" fmla="*/ 10 w 137"/>
                    <a:gd name="T79" fmla="*/ 94 h 138"/>
                    <a:gd name="T80" fmla="*/ 7 w 137"/>
                    <a:gd name="T81" fmla="*/ 99 h 138"/>
                    <a:gd name="T82" fmla="*/ 8 w 137"/>
                    <a:gd name="T83" fmla="*/ 105 h 138"/>
                    <a:gd name="T84" fmla="*/ 13 w 137"/>
                    <a:gd name="T85" fmla="*/ 108 h 138"/>
                    <a:gd name="T86" fmla="*/ 18 w 137"/>
                    <a:gd name="T87" fmla="*/ 108 h 138"/>
                    <a:gd name="T88" fmla="*/ 36 w 137"/>
                    <a:gd name="T89" fmla="*/ 100 h 138"/>
                    <a:gd name="T90" fmla="*/ 48 w 137"/>
                    <a:gd name="T91" fmla="*/ 109 h 138"/>
                    <a:gd name="T92" fmla="*/ 45 w 137"/>
                    <a:gd name="T93" fmla="*/ 128 h 138"/>
                    <a:gd name="T94" fmla="*/ 46 w 137"/>
                    <a:gd name="T95" fmla="*/ 134 h 138"/>
                    <a:gd name="T96" fmla="*/ 51 w 137"/>
                    <a:gd name="T97" fmla="*/ 137 h 138"/>
                    <a:gd name="T98" fmla="*/ 57 w 137"/>
                    <a:gd name="T99" fmla="*/ 137 h 138"/>
                    <a:gd name="T100" fmla="*/ 61 w 137"/>
                    <a:gd name="T101" fmla="*/ 132 h 138"/>
                    <a:gd name="T102" fmla="*/ 67 w 137"/>
                    <a:gd name="T103" fmla="*/ 114 h 138"/>
                    <a:gd name="T104" fmla="*/ 82 w 137"/>
                    <a:gd name="T105" fmla="*/ 112 h 138"/>
                    <a:gd name="T106" fmla="*/ 94 w 137"/>
                    <a:gd name="T107" fmla="*/ 128 h 138"/>
                    <a:gd name="T108" fmla="*/ 99 w 137"/>
                    <a:gd name="T109" fmla="*/ 131 h 138"/>
                    <a:gd name="T110" fmla="*/ 104 w 137"/>
                    <a:gd name="T111" fmla="*/ 130 h 138"/>
                    <a:gd name="T112" fmla="*/ 108 w 137"/>
                    <a:gd name="T113" fmla="*/ 125 h 138"/>
                    <a:gd name="T114" fmla="*/ 82 w 137"/>
                    <a:gd name="T115" fmla="*/ 92 h 138"/>
                    <a:gd name="T116" fmla="*/ 45 w 137"/>
                    <a:gd name="T117" fmla="*/ 83 h 138"/>
                    <a:gd name="T118" fmla="*/ 55 w 137"/>
                    <a:gd name="T119" fmla="*/ 46 h 138"/>
                    <a:gd name="T120" fmla="*/ 92 w 137"/>
                    <a:gd name="T121" fmla="*/ 55 h 138"/>
                    <a:gd name="T122" fmla="*/ 82 w 137"/>
                    <a:gd name="T123" fmla="*/ 9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38">
                      <a:moveTo>
                        <a:pt x="108" y="125"/>
                      </a:moveTo>
                      <a:cubicBezTo>
                        <a:pt x="109" y="123"/>
                        <a:pt x="109" y="121"/>
                        <a:pt x="108" y="119"/>
                      </a:cubicBezTo>
                      <a:cubicBezTo>
                        <a:pt x="107" y="117"/>
                        <a:pt x="103" y="110"/>
                        <a:pt x="100" y="102"/>
                      </a:cubicBezTo>
                      <a:cubicBezTo>
                        <a:pt x="103" y="98"/>
                        <a:pt x="107" y="94"/>
                        <a:pt x="109" y="90"/>
                      </a:cubicBezTo>
                      <a:cubicBezTo>
                        <a:pt x="117" y="91"/>
                        <a:pt x="126" y="92"/>
                        <a:pt x="128" y="93"/>
                      </a:cubicBezTo>
                      <a:cubicBezTo>
                        <a:pt x="130" y="93"/>
                        <a:pt x="132" y="92"/>
                        <a:pt x="133" y="91"/>
                      </a:cubicBezTo>
                      <a:cubicBezTo>
                        <a:pt x="135" y="90"/>
                        <a:pt x="136" y="89"/>
                        <a:pt x="137" y="87"/>
                      </a:cubicBezTo>
                      <a:cubicBezTo>
                        <a:pt x="137" y="85"/>
                        <a:pt x="137" y="82"/>
                        <a:pt x="136" y="81"/>
                      </a:cubicBezTo>
                      <a:cubicBezTo>
                        <a:pt x="135" y="79"/>
                        <a:pt x="134" y="77"/>
                        <a:pt x="132" y="77"/>
                      </a:cubicBezTo>
                      <a:cubicBezTo>
                        <a:pt x="130" y="76"/>
                        <a:pt x="122" y="73"/>
                        <a:pt x="114" y="70"/>
                      </a:cubicBezTo>
                      <a:cubicBezTo>
                        <a:pt x="114" y="65"/>
                        <a:pt x="113" y="60"/>
                        <a:pt x="112" y="55"/>
                      </a:cubicBezTo>
                      <a:cubicBezTo>
                        <a:pt x="119" y="50"/>
                        <a:pt x="126" y="45"/>
                        <a:pt x="127" y="44"/>
                      </a:cubicBezTo>
                      <a:cubicBezTo>
                        <a:pt x="129" y="43"/>
                        <a:pt x="130" y="41"/>
                        <a:pt x="130" y="39"/>
                      </a:cubicBezTo>
                      <a:cubicBezTo>
                        <a:pt x="130" y="37"/>
                        <a:pt x="130" y="35"/>
                        <a:pt x="129" y="33"/>
                      </a:cubicBezTo>
                      <a:cubicBezTo>
                        <a:pt x="128" y="31"/>
                        <a:pt x="126" y="30"/>
                        <a:pt x="125" y="29"/>
                      </a:cubicBezTo>
                      <a:cubicBezTo>
                        <a:pt x="123" y="29"/>
                        <a:pt x="121" y="29"/>
                        <a:pt x="119" y="30"/>
                      </a:cubicBezTo>
                      <a:cubicBezTo>
                        <a:pt x="117" y="30"/>
                        <a:pt x="109" y="34"/>
                        <a:pt x="102" y="38"/>
                      </a:cubicBezTo>
                      <a:cubicBezTo>
                        <a:pt x="98" y="34"/>
                        <a:pt x="94" y="31"/>
                        <a:pt x="89" y="29"/>
                      </a:cubicBezTo>
                      <a:cubicBezTo>
                        <a:pt x="91" y="20"/>
                        <a:pt x="92" y="12"/>
                        <a:pt x="92" y="10"/>
                      </a:cubicBezTo>
                      <a:cubicBezTo>
                        <a:pt x="93" y="8"/>
                        <a:pt x="92" y="6"/>
                        <a:pt x="91" y="4"/>
                      </a:cubicBezTo>
                      <a:cubicBezTo>
                        <a:pt x="90" y="2"/>
                        <a:pt x="88" y="1"/>
                        <a:pt x="86" y="1"/>
                      </a:cubicBezTo>
                      <a:cubicBezTo>
                        <a:pt x="84" y="0"/>
                        <a:pt x="82" y="0"/>
                        <a:pt x="80" y="1"/>
                      </a:cubicBezTo>
                      <a:cubicBezTo>
                        <a:pt x="79" y="2"/>
                        <a:pt x="77" y="4"/>
                        <a:pt x="76" y="6"/>
                      </a:cubicBezTo>
                      <a:cubicBezTo>
                        <a:pt x="76" y="7"/>
                        <a:pt x="73" y="15"/>
                        <a:pt x="70" y="24"/>
                      </a:cubicBezTo>
                      <a:cubicBezTo>
                        <a:pt x="65" y="23"/>
                        <a:pt x="60" y="24"/>
                        <a:pt x="55" y="26"/>
                      </a:cubicBezTo>
                      <a:cubicBezTo>
                        <a:pt x="50" y="19"/>
                        <a:pt x="45" y="12"/>
                        <a:pt x="44" y="10"/>
                      </a:cubicBezTo>
                      <a:cubicBezTo>
                        <a:pt x="42" y="9"/>
                        <a:pt x="41" y="8"/>
                        <a:pt x="39" y="7"/>
                      </a:cubicBezTo>
                      <a:cubicBezTo>
                        <a:pt x="37" y="7"/>
                        <a:pt x="35" y="7"/>
                        <a:pt x="33" y="8"/>
                      </a:cubicBezTo>
                      <a:cubicBezTo>
                        <a:pt x="31" y="9"/>
                        <a:pt x="30" y="11"/>
                        <a:pt x="29" y="13"/>
                      </a:cubicBezTo>
                      <a:cubicBezTo>
                        <a:pt x="29" y="15"/>
                        <a:pt x="29" y="17"/>
                        <a:pt x="29" y="19"/>
                      </a:cubicBezTo>
                      <a:cubicBezTo>
                        <a:pt x="30" y="20"/>
                        <a:pt x="34" y="28"/>
                        <a:pt x="38" y="36"/>
                      </a:cubicBezTo>
                      <a:cubicBezTo>
                        <a:pt x="34" y="40"/>
                        <a:pt x="31" y="44"/>
                        <a:pt x="28" y="48"/>
                      </a:cubicBezTo>
                      <a:cubicBezTo>
                        <a:pt x="20" y="47"/>
                        <a:pt x="11" y="45"/>
                        <a:pt x="10" y="45"/>
                      </a:cubicBezTo>
                      <a:cubicBezTo>
                        <a:pt x="8" y="45"/>
                        <a:pt x="6" y="45"/>
                        <a:pt x="4" y="47"/>
                      </a:cubicBezTo>
                      <a:cubicBezTo>
                        <a:pt x="2" y="48"/>
                        <a:pt x="1" y="49"/>
                        <a:pt x="1" y="51"/>
                      </a:cubicBezTo>
                      <a:cubicBezTo>
                        <a:pt x="0" y="53"/>
                        <a:pt x="0" y="55"/>
                        <a:pt x="1" y="57"/>
                      </a:cubicBezTo>
                      <a:cubicBezTo>
                        <a:pt x="2" y="59"/>
                        <a:pt x="4" y="60"/>
                        <a:pt x="5" y="61"/>
                      </a:cubicBezTo>
                      <a:cubicBezTo>
                        <a:pt x="7" y="62"/>
                        <a:pt x="15" y="65"/>
                        <a:pt x="23" y="68"/>
                      </a:cubicBezTo>
                      <a:cubicBezTo>
                        <a:pt x="23" y="73"/>
                        <a:pt x="24" y="78"/>
                        <a:pt x="26" y="83"/>
                      </a:cubicBezTo>
                      <a:cubicBezTo>
                        <a:pt x="18" y="88"/>
                        <a:pt x="12" y="93"/>
                        <a:pt x="10" y="94"/>
                      </a:cubicBezTo>
                      <a:cubicBezTo>
                        <a:pt x="8" y="95"/>
                        <a:pt x="7" y="97"/>
                        <a:pt x="7" y="99"/>
                      </a:cubicBezTo>
                      <a:cubicBezTo>
                        <a:pt x="7" y="101"/>
                        <a:pt x="7" y="103"/>
                        <a:pt x="8" y="105"/>
                      </a:cubicBezTo>
                      <a:cubicBezTo>
                        <a:pt x="9" y="107"/>
                        <a:pt x="11" y="108"/>
                        <a:pt x="13" y="108"/>
                      </a:cubicBezTo>
                      <a:cubicBezTo>
                        <a:pt x="15" y="109"/>
                        <a:pt x="17" y="109"/>
                        <a:pt x="18" y="108"/>
                      </a:cubicBezTo>
                      <a:cubicBezTo>
                        <a:pt x="20" y="107"/>
                        <a:pt x="28" y="104"/>
                        <a:pt x="36" y="100"/>
                      </a:cubicBezTo>
                      <a:cubicBezTo>
                        <a:pt x="39" y="104"/>
                        <a:pt x="43" y="107"/>
                        <a:pt x="48" y="109"/>
                      </a:cubicBezTo>
                      <a:cubicBezTo>
                        <a:pt x="47" y="118"/>
                        <a:pt x="45" y="126"/>
                        <a:pt x="45" y="128"/>
                      </a:cubicBezTo>
                      <a:cubicBezTo>
                        <a:pt x="45" y="130"/>
                        <a:pt x="45" y="132"/>
                        <a:pt x="46" y="134"/>
                      </a:cubicBezTo>
                      <a:cubicBezTo>
                        <a:pt x="47" y="135"/>
                        <a:pt x="49" y="137"/>
                        <a:pt x="51" y="137"/>
                      </a:cubicBezTo>
                      <a:cubicBezTo>
                        <a:pt x="53" y="138"/>
                        <a:pt x="55" y="137"/>
                        <a:pt x="57" y="137"/>
                      </a:cubicBezTo>
                      <a:cubicBezTo>
                        <a:pt x="59" y="136"/>
                        <a:pt x="60" y="134"/>
                        <a:pt x="61" y="132"/>
                      </a:cubicBezTo>
                      <a:cubicBezTo>
                        <a:pt x="62" y="130"/>
                        <a:pt x="64" y="123"/>
                        <a:pt x="67" y="114"/>
                      </a:cubicBezTo>
                      <a:cubicBezTo>
                        <a:pt x="72" y="114"/>
                        <a:pt x="77" y="114"/>
                        <a:pt x="82" y="112"/>
                      </a:cubicBezTo>
                      <a:cubicBezTo>
                        <a:pt x="88" y="119"/>
                        <a:pt x="92" y="126"/>
                        <a:pt x="94" y="128"/>
                      </a:cubicBezTo>
                      <a:cubicBezTo>
                        <a:pt x="95" y="129"/>
                        <a:pt x="97" y="130"/>
                        <a:pt x="99" y="131"/>
                      </a:cubicBezTo>
                      <a:cubicBezTo>
                        <a:pt x="101" y="131"/>
                        <a:pt x="103" y="131"/>
                        <a:pt x="104" y="130"/>
                      </a:cubicBezTo>
                      <a:cubicBezTo>
                        <a:pt x="106" y="129"/>
                        <a:pt x="107" y="127"/>
                        <a:pt x="108" y="125"/>
                      </a:cubicBezTo>
                      <a:close/>
                      <a:moveTo>
                        <a:pt x="82" y="92"/>
                      </a:moveTo>
                      <a:cubicBezTo>
                        <a:pt x="70" y="100"/>
                        <a:pt x="53" y="96"/>
                        <a:pt x="45" y="83"/>
                      </a:cubicBezTo>
                      <a:cubicBezTo>
                        <a:pt x="38" y="70"/>
                        <a:pt x="42" y="53"/>
                        <a:pt x="55" y="46"/>
                      </a:cubicBezTo>
                      <a:cubicBezTo>
                        <a:pt x="68" y="38"/>
                        <a:pt x="84" y="42"/>
                        <a:pt x="92" y="55"/>
                      </a:cubicBezTo>
                      <a:cubicBezTo>
                        <a:pt x="99" y="68"/>
                        <a:pt x="95" y="85"/>
                        <a:pt x="82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3" name="Freeform 1240"/>
                <p:cNvSpPr>
                  <a:spLocks noEditPoints="1"/>
                </p:cNvSpPr>
                <p:nvPr/>
              </p:nvSpPr>
              <p:spPr bwMode="auto">
                <a:xfrm>
                  <a:off x="6103939" y="2634164"/>
                  <a:ext cx="255766" cy="255766"/>
                </a:xfrm>
                <a:custGeom>
                  <a:avLst/>
                  <a:gdLst>
                    <a:gd name="T0" fmla="*/ 431564652 w 120"/>
                    <a:gd name="T1" fmla="*/ 495165115 h 120"/>
                    <a:gd name="T2" fmla="*/ 427022675 w 120"/>
                    <a:gd name="T3" fmla="*/ 472450968 h 120"/>
                    <a:gd name="T4" fmla="*/ 395222444 w 120"/>
                    <a:gd name="T5" fmla="*/ 404308529 h 120"/>
                    <a:gd name="T6" fmla="*/ 431564652 w 120"/>
                    <a:gd name="T7" fmla="*/ 354338259 h 120"/>
                    <a:gd name="T8" fmla="*/ 508793176 w 120"/>
                    <a:gd name="T9" fmla="*/ 367966321 h 120"/>
                    <a:gd name="T10" fmla="*/ 531507323 w 120"/>
                    <a:gd name="T11" fmla="*/ 358880236 h 120"/>
                    <a:gd name="T12" fmla="*/ 545135384 w 120"/>
                    <a:gd name="T13" fmla="*/ 340710198 h 120"/>
                    <a:gd name="T14" fmla="*/ 540593407 w 120"/>
                    <a:gd name="T15" fmla="*/ 317996052 h 120"/>
                    <a:gd name="T16" fmla="*/ 522421238 w 120"/>
                    <a:gd name="T17" fmla="*/ 304367990 h 120"/>
                    <a:gd name="T18" fmla="*/ 454278799 w 120"/>
                    <a:gd name="T19" fmla="*/ 277109669 h 120"/>
                    <a:gd name="T20" fmla="*/ 445194845 w 120"/>
                    <a:gd name="T21" fmla="*/ 218053314 h 120"/>
                    <a:gd name="T22" fmla="*/ 504251200 w 120"/>
                    <a:gd name="T23" fmla="*/ 172627153 h 120"/>
                    <a:gd name="T24" fmla="*/ 517879261 w 120"/>
                    <a:gd name="T25" fmla="*/ 154454983 h 120"/>
                    <a:gd name="T26" fmla="*/ 513335153 w 120"/>
                    <a:gd name="T27" fmla="*/ 131740804 h 120"/>
                    <a:gd name="T28" fmla="*/ 495165115 w 120"/>
                    <a:gd name="T29" fmla="*/ 113570765 h 120"/>
                    <a:gd name="T30" fmla="*/ 472450968 w 120"/>
                    <a:gd name="T31" fmla="*/ 118112742 h 120"/>
                    <a:gd name="T32" fmla="*/ 404308529 w 120"/>
                    <a:gd name="T33" fmla="*/ 149913007 h 120"/>
                    <a:gd name="T34" fmla="*/ 354338259 w 120"/>
                    <a:gd name="T35" fmla="*/ 113570765 h 120"/>
                    <a:gd name="T36" fmla="*/ 367966321 w 120"/>
                    <a:gd name="T37" fmla="*/ 36342225 h 120"/>
                    <a:gd name="T38" fmla="*/ 363424344 w 120"/>
                    <a:gd name="T39" fmla="*/ 13628066 h 120"/>
                    <a:gd name="T40" fmla="*/ 340710198 w 120"/>
                    <a:gd name="T41" fmla="*/ 0 h 120"/>
                    <a:gd name="T42" fmla="*/ 317996052 w 120"/>
                    <a:gd name="T43" fmla="*/ 4541979 h 120"/>
                    <a:gd name="T44" fmla="*/ 304367990 w 120"/>
                    <a:gd name="T45" fmla="*/ 22714155 h 120"/>
                    <a:gd name="T46" fmla="*/ 277109669 w 120"/>
                    <a:gd name="T47" fmla="*/ 90856619 h 120"/>
                    <a:gd name="T48" fmla="*/ 218053314 w 120"/>
                    <a:gd name="T49" fmla="*/ 99940572 h 120"/>
                    <a:gd name="T50" fmla="*/ 172627153 w 120"/>
                    <a:gd name="T51" fmla="*/ 40884201 h 120"/>
                    <a:gd name="T52" fmla="*/ 154454983 w 120"/>
                    <a:gd name="T53" fmla="*/ 27256131 h 120"/>
                    <a:gd name="T54" fmla="*/ 131740804 w 120"/>
                    <a:gd name="T55" fmla="*/ 31800240 h 120"/>
                    <a:gd name="T56" fmla="*/ 118112742 w 120"/>
                    <a:gd name="T57" fmla="*/ 49970286 h 120"/>
                    <a:gd name="T58" fmla="*/ 118112742 w 120"/>
                    <a:gd name="T59" fmla="*/ 72684449 h 120"/>
                    <a:gd name="T60" fmla="*/ 149913007 w 120"/>
                    <a:gd name="T61" fmla="*/ 140826922 h 120"/>
                    <a:gd name="T62" fmla="*/ 113570765 w 120"/>
                    <a:gd name="T63" fmla="*/ 190797191 h 120"/>
                    <a:gd name="T64" fmla="*/ 40884201 w 120"/>
                    <a:gd name="T65" fmla="*/ 177169130 h 120"/>
                    <a:gd name="T66" fmla="*/ 18172178 w 120"/>
                    <a:gd name="T67" fmla="*/ 181711106 h 120"/>
                    <a:gd name="T68" fmla="*/ 4541979 w 120"/>
                    <a:gd name="T69" fmla="*/ 204425253 h 120"/>
                    <a:gd name="T70" fmla="*/ 4541979 w 120"/>
                    <a:gd name="T71" fmla="*/ 227139399 h 120"/>
                    <a:gd name="T72" fmla="*/ 22714155 w 120"/>
                    <a:gd name="T73" fmla="*/ 240767461 h 120"/>
                    <a:gd name="T74" fmla="*/ 95398596 w 120"/>
                    <a:gd name="T75" fmla="*/ 268025715 h 120"/>
                    <a:gd name="T76" fmla="*/ 99940572 w 120"/>
                    <a:gd name="T77" fmla="*/ 327082136 h 120"/>
                    <a:gd name="T78" fmla="*/ 40884201 w 120"/>
                    <a:gd name="T79" fmla="*/ 372508298 h 120"/>
                    <a:gd name="T80" fmla="*/ 27256131 w 120"/>
                    <a:gd name="T81" fmla="*/ 390680467 h 120"/>
                    <a:gd name="T82" fmla="*/ 31800240 w 120"/>
                    <a:gd name="T83" fmla="*/ 413394614 h 120"/>
                    <a:gd name="T84" fmla="*/ 49970286 w 120"/>
                    <a:gd name="T85" fmla="*/ 427022675 h 120"/>
                    <a:gd name="T86" fmla="*/ 72684449 w 120"/>
                    <a:gd name="T87" fmla="*/ 427022675 h 120"/>
                    <a:gd name="T88" fmla="*/ 140826922 w 120"/>
                    <a:gd name="T89" fmla="*/ 395222444 h 120"/>
                    <a:gd name="T90" fmla="*/ 190797191 w 120"/>
                    <a:gd name="T91" fmla="*/ 431564652 h 120"/>
                    <a:gd name="T92" fmla="*/ 177169130 w 120"/>
                    <a:gd name="T93" fmla="*/ 508793176 h 120"/>
                    <a:gd name="T94" fmla="*/ 186255215 w 120"/>
                    <a:gd name="T95" fmla="*/ 531507323 h 120"/>
                    <a:gd name="T96" fmla="*/ 204425253 w 120"/>
                    <a:gd name="T97" fmla="*/ 545135384 h 120"/>
                    <a:gd name="T98" fmla="*/ 227139399 w 120"/>
                    <a:gd name="T99" fmla="*/ 540593407 h 120"/>
                    <a:gd name="T100" fmla="*/ 240767461 w 120"/>
                    <a:gd name="T101" fmla="*/ 522421238 h 120"/>
                    <a:gd name="T102" fmla="*/ 268025715 w 120"/>
                    <a:gd name="T103" fmla="*/ 454278799 h 120"/>
                    <a:gd name="T104" fmla="*/ 327082136 w 120"/>
                    <a:gd name="T105" fmla="*/ 445194845 h 120"/>
                    <a:gd name="T106" fmla="*/ 372508298 w 120"/>
                    <a:gd name="T107" fmla="*/ 504251200 h 120"/>
                    <a:gd name="T108" fmla="*/ 390680467 w 120"/>
                    <a:gd name="T109" fmla="*/ 517879261 h 120"/>
                    <a:gd name="T110" fmla="*/ 413394614 w 120"/>
                    <a:gd name="T111" fmla="*/ 513335153 h 120"/>
                    <a:gd name="T112" fmla="*/ 431564652 w 120"/>
                    <a:gd name="T113" fmla="*/ 495165115 h 120"/>
                    <a:gd name="T114" fmla="*/ 327082136 w 120"/>
                    <a:gd name="T115" fmla="*/ 363424344 h 120"/>
                    <a:gd name="T116" fmla="*/ 181711106 w 120"/>
                    <a:gd name="T117" fmla="*/ 327082136 h 120"/>
                    <a:gd name="T118" fmla="*/ 218053314 w 120"/>
                    <a:gd name="T119" fmla="*/ 181711106 h 120"/>
                    <a:gd name="T120" fmla="*/ 363424344 w 120"/>
                    <a:gd name="T121" fmla="*/ 218053314 h 120"/>
                    <a:gd name="T122" fmla="*/ 327082136 w 120"/>
                    <a:gd name="T123" fmla="*/ 363424344 h 120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0"/>
                    <a:gd name="T187" fmla="*/ 0 h 120"/>
                    <a:gd name="T188" fmla="*/ 120 w 120"/>
                    <a:gd name="T189" fmla="*/ 120 h 120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0" h="120">
                      <a:moveTo>
                        <a:pt x="95" y="109"/>
                      </a:moveTo>
                      <a:cubicBezTo>
                        <a:pt x="95" y="107"/>
                        <a:pt x="95" y="106"/>
                        <a:pt x="94" y="104"/>
                      </a:cubicBezTo>
                      <a:cubicBezTo>
                        <a:pt x="94" y="102"/>
                        <a:pt x="91" y="96"/>
                        <a:pt x="87" y="89"/>
                      </a:cubicBezTo>
                      <a:cubicBezTo>
                        <a:pt x="91" y="86"/>
                        <a:pt x="93" y="82"/>
                        <a:pt x="95" y="78"/>
                      </a:cubicBezTo>
                      <a:cubicBezTo>
                        <a:pt x="103" y="79"/>
                        <a:pt x="110" y="80"/>
                        <a:pt x="112" y="81"/>
                      </a:cubicBezTo>
                      <a:cubicBezTo>
                        <a:pt x="114" y="81"/>
                        <a:pt x="115" y="80"/>
                        <a:pt x="117" y="79"/>
                      </a:cubicBezTo>
                      <a:cubicBezTo>
                        <a:pt x="118" y="78"/>
                        <a:pt x="119" y="77"/>
                        <a:pt x="120" y="75"/>
                      </a:cubicBezTo>
                      <a:cubicBezTo>
                        <a:pt x="120" y="74"/>
                        <a:pt x="120" y="72"/>
                        <a:pt x="119" y="70"/>
                      </a:cubicBezTo>
                      <a:cubicBezTo>
                        <a:pt x="118" y="69"/>
                        <a:pt x="117" y="67"/>
                        <a:pt x="115" y="67"/>
                      </a:cubicBezTo>
                      <a:cubicBezTo>
                        <a:pt x="114" y="66"/>
                        <a:pt x="107" y="64"/>
                        <a:pt x="100" y="61"/>
                      </a:cubicBezTo>
                      <a:cubicBezTo>
                        <a:pt x="100" y="57"/>
                        <a:pt x="99" y="52"/>
                        <a:pt x="98" y="48"/>
                      </a:cubicBezTo>
                      <a:cubicBezTo>
                        <a:pt x="104" y="43"/>
                        <a:pt x="110" y="39"/>
                        <a:pt x="111" y="38"/>
                      </a:cubicBezTo>
                      <a:cubicBezTo>
                        <a:pt x="113" y="37"/>
                        <a:pt x="114" y="35"/>
                        <a:pt x="114" y="34"/>
                      </a:cubicBezTo>
                      <a:cubicBezTo>
                        <a:pt x="114" y="32"/>
                        <a:pt x="114" y="30"/>
                        <a:pt x="113" y="29"/>
                      </a:cubicBezTo>
                      <a:cubicBezTo>
                        <a:pt x="112" y="27"/>
                        <a:pt x="111" y="26"/>
                        <a:pt x="109" y="25"/>
                      </a:cubicBezTo>
                      <a:cubicBezTo>
                        <a:pt x="107" y="25"/>
                        <a:pt x="106" y="25"/>
                        <a:pt x="104" y="26"/>
                      </a:cubicBezTo>
                      <a:cubicBezTo>
                        <a:pt x="102" y="26"/>
                        <a:pt x="96" y="29"/>
                        <a:pt x="89" y="33"/>
                      </a:cubicBezTo>
                      <a:cubicBezTo>
                        <a:pt x="86" y="29"/>
                        <a:pt x="82" y="27"/>
                        <a:pt x="78" y="25"/>
                      </a:cubicBezTo>
                      <a:cubicBezTo>
                        <a:pt x="79" y="17"/>
                        <a:pt x="81" y="10"/>
                        <a:pt x="81" y="8"/>
                      </a:cubicBezTo>
                      <a:cubicBezTo>
                        <a:pt x="81" y="6"/>
                        <a:pt x="81" y="5"/>
                        <a:pt x="80" y="3"/>
                      </a:cubicBezTo>
                      <a:cubicBezTo>
                        <a:pt x="79" y="2"/>
                        <a:pt x="77" y="1"/>
                        <a:pt x="75" y="0"/>
                      </a:cubicBezTo>
                      <a:cubicBezTo>
                        <a:pt x="74" y="0"/>
                        <a:pt x="72" y="0"/>
                        <a:pt x="70" y="1"/>
                      </a:cubicBezTo>
                      <a:cubicBezTo>
                        <a:pt x="69" y="2"/>
                        <a:pt x="68" y="3"/>
                        <a:pt x="67" y="5"/>
                      </a:cubicBezTo>
                      <a:cubicBezTo>
                        <a:pt x="66" y="6"/>
                        <a:pt x="64" y="13"/>
                        <a:pt x="61" y="20"/>
                      </a:cubicBezTo>
                      <a:cubicBezTo>
                        <a:pt x="57" y="20"/>
                        <a:pt x="52" y="21"/>
                        <a:pt x="48" y="22"/>
                      </a:cubicBezTo>
                      <a:cubicBezTo>
                        <a:pt x="44" y="16"/>
                        <a:pt x="39" y="10"/>
                        <a:pt x="38" y="9"/>
                      </a:cubicBezTo>
                      <a:cubicBezTo>
                        <a:pt x="37" y="7"/>
                        <a:pt x="36" y="6"/>
                        <a:pt x="34" y="6"/>
                      </a:cubicBezTo>
                      <a:cubicBezTo>
                        <a:pt x="32" y="6"/>
                        <a:pt x="30" y="6"/>
                        <a:pt x="29" y="7"/>
                      </a:cubicBezTo>
                      <a:cubicBezTo>
                        <a:pt x="27" y="8"/>
                        <a:pt x="26" y="9"/>
                        <a:pt x="26" y="11"/>
                      </a:cubicBezTo>
                      <a:cubicBezTo>
                        <a:pt x="25" y="12"/>
                        <a:pt x="25" y="14"/>
                        <a:pt x="26" y="16"/>
                      </a:cubicBezTo>
                      <a:cubicBezTo>
                        <a:pt x="27" y="18"/>
                        <a:pt x="30" y="24"/>
                        <a:pt x="33" y="31"/>
                      </a:cubicBezTo>
                      <a:cubicBezTo>
                        <a:pt x="30" y="34"/>
                        <a:pt x="27" y="38"/>
                        <a:pt x="25" y="42"/>
                      </a:cubicBezTo>
                      <a:cubicBezTo>
                        <a:pt x="17" y="41"/>
                        <a:pt x="10" y="39"/>
                        <a:pt x="9" y="39"/>
                      </a:cubicBezTo>
                      <a:cubicBezTo>
                        <a:pt x="7" y="39"/>
                        <a:pt x="5" y="39"/>
                        <a:pt x="4" y="40"/>
                      </a:cubicBezTo>
                      <a:cubicBezTo>
                        <a:pt x="2" y="41"/>
                        <a:pt x="1" y="43"/>
                        <a:pt x="1" y="45"/>
                      </a:cubicBezTo>
                      <a:cubicBezTo>
                        <a:pt x="0" y="46"/>
                        <a:pt x="0" y="48"/>
                        <a:pt x="1" y="50"/>
                      </a:cubicBezTo>
                      <a:cubicBezTo>
                        <a:pt x="2" y="51"/>
                        <a:pt x="3" y="52"/>
                        <a:pt x="5" y="53"/>
                      </a:cubicBezTo>
                      <a:cubicBezTo>
                        <a:pt x="7" y="54"/>
                        <a:pt x="13" y="56"/>
                        <a:pt x="21" y="59"/>
                      </a:cubicBezTo>
                      <a:cubicBezTo>
                        <a:pt x="20" y="63"/>
                        <a:pt x="21" y="68"/>
                        <a:pt x="22" y="72"/>
                      </a:cubicBezTo>
                      <a:cubicBezTo>
                        <a:pt x="16" y="77"/>
                        <a:pt x="10" y="81"/>
                        <a:pt x="9" y="82"/>
                      </a:cubicBezTo>
                      <a:cubicBezTo>
                        <a:pt x="8" y="83"/>
                        <a:pt x="7" y="85"/>
                        <a:pt x="6" y="86"/>
                      </a:cubicBezTo>
                      <a:cubicBezTo>
                        <a:pt x="6" y="88"/>
                        <a:pt x="6" y="90"/>
                        <a:pt x="7" y="91"/>
                      </a:cubicBezTo>
                      <a:cubicBezTo>
                        <a:pt x="8" y="93"/>
                        <a:pt x="10" y="94"/>
                        <a:pt x="11" y="94"/>
                      </a:cubicBezTo>
                      <a:cubicBezTo>
                        <a:pt x="13" y="95"/>
                        <a:pt x="15" y="95"/>
                        <a:pt x="16" y="94"/>
                      </a:cubicBezTo>
                      <a:cubicBezTo>
                        <a:pt x="18" y="94"/>
                        <a:pt x="24" y="90"/>
                        <a:pt x="31" y="87"/>
                      </a:cubicBezTo>
                      <a:cubicBezTo>
                        <a:pt x="34" y="90"/>
                        <a:pt x="38" y="93"/>
                        <a:pt x="42" y="95"/>
                      </a:cubicBezTo>
                      <a:cubicBezTo>
                        <a:pt x="41" y="103"/>
                        <a:pt x="40" y="110"/>
                        <a:pt x="39" y="112"/>
                      </a:cubicBezTo>
                      <a:cubicBezTo>
                        <a:pt x="39" y="113"/>
                        <a:pt x="40" y="115"/>
                        <a:pt x="41" y="117"/>
                      </a:cubicBezTo>
                      <a:cubicBezTo>
                        <a:pt x="42" y="118"/>
                        <a:pt x="43" y="119"/>
                        <a:pt x="45" y="120"/>
                      </a:cubicBezTo>
                      <a:cubicBezTo>
                        <a:pt x="47" y="120"/>
                        <a:pt x="48" y="120"/>
                        <a:pt x="50" y="119"/>
                      </a:cubicBezTo>
                      <a:cubicBezTo>
                        <a:pt x="51" y="118"/>
                        <a:pt x="53" y="117"/>
                        <a:pt x="53" y="115"/>
                      </a:cubicBezTo>
                      <a:cubicBezTo>
                        <a:pt x="54" y="114"/>
                        <a:pt x="56" y="107"/>
                        <a:pt x="59" y="100"/>
                      </a:cubicBezTo>
                      <a:cubicBezTo>
                        <a:pt x="63" y="100"/>
                        <a:pt x="68" y="99"/>
                        <a:pt x="72" y="98"/>
                      </a:cubicBezTo>
                      <a:cubicBezTo>
                        <a:pt x="77" y="104"/>
                        <a:pt x="81" y="110"/>
                        <a:pt x="82" y="111"/>
                      </a:cubicBezTo>
                      <a:cubicBezTo>
                        <a:pt x="83" y="113"/>
                        <a:pt x="85" y="114"/>
                        <a:pt x="86" y="114"/>
                      </a:cubicBezTo>
                      <a:cubicBezTo>
                        <a:pt x="88" y="114"/>
                        <a:pt x="90" y="114"/>
                        <a:pt x="91" y="113"/>
                      </a:cubicBezTo>
                      <a:cubicBezTo>
                        <a:pt x="93" y="112"/>
                        <a:pt x="94" y="111"/>
                        <a:pt x="95" y="109"/>
                      </a:cubicBezTo>
                      <a:close/>
                      <a:moveTo>
                        <a:pt x="72" y="80"/>
                      </a:moveTo>
                      <a:cubicBezTo>
                        <a:pt x="61" y="87"/>
                        <a:pt x="46" y="83"/>
                        <a:pt x="40" y="72"/>
                      </a:cubicBezTo>
                      <a:cubicBezTo>
                        <a:pt x="33" y="61"/>
                        <a:pt x="37" y="46"/>
                        <a:pt x="48" y="40"/>
                      </a:cubicBezTo>
                      <a:cubicBezTo>
                        <a:pt x="59" y="33"/>
                        <a:pt x="74" y="37"/>
                        <a:pt x="80" y="48"/>
                      </a:cubicBezTo>
                      <a:cubicBezTo>
                        <a:pt x="87" y="59"/>
                        <a:pt x="83" y="74"/>
                        <a:pt x="72" y="8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4" name="Freeform 1295"/>
                <p:cNvSpPr/>
                <p:nvPr/>
              </p:nvSpPr>
              <p:spPr bwMode="auto">
                <a:xfrm>
                  <a:off x="7046764" y="2684315"/>
                  <a:ext cx="70211" cy="40121"/>
                </a:xfrm>
                <a:custGeom>
                  <a:avLst/>
                  <a:gdLst>
                    <a:gd name="T0" fmla="*/ 149235672 w 32"/>
                    <a:gd name="T1" fmla="*/ 44589211 h 19"/>
                    <a:gd name="T2" fmla="*/ 129980280 w 32"/>
                    <a:gd name="T3" fmla="*/ 57966392 h 19"/>
                    <a:gd name="T4" fmla="*/ 86653532 w 32"/>
                    <a:gd name="T5" fmla="*/ 66883808 h 19"/>
                    <a:gd name="T6" fmla="*/ 86653532 w 32"/>
                    <a:gd name="T7" fmla="*/ 71343589 h 19"/>
                    <a:gd name="T8" fmla="*/ 43326766 w 32"/>
                    <a:gd name="T9" fmla="*/ 80261005 h 19"/>
                    <a:gd name="T10" fmla="*/ 4813842 w 32"/>
                    <a:gd name="T11" fmla="*/ 57966392 h 19"/>
                    <a:gd name="T12" fmla="*/ 24069206 w 32"/>
                    <a:gd name="T13" fmla="*/ 26754370 h 19"/>
                    <a:gd name="T14" fmla="*/ 67395963 w 32"/>
                    <a:gd name="T15" fmla="*/ 13377185 h 19"/>
                    <a:gd name="T16" fmla="*/ 72209819 w 32"/>
                    <a:gd name="T17" fmla="*/ 13377185 h 19"/>
                    <a:gd name="T18" fmla="*/ 115536568 w 32"/>
                    <a:gd name="T19" fmla="*/ 4459766 h 19"/>
                    <a:gd name="T20" fmla="*/ 154049511 w 32"/>
                    <a:gd name="T21" fmla="*/ 26754370 h 19"/>
                    <a:gd name="T22" fmla="*/ 149235672 w 32"/>
                    <a:gd name="T23" fmla="*/ 44589211 h 1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"/>
                    <a:gd name="T37" fmla="*/ 0 h 19"/>
                    <a:gd name="T38" fmla="*/ 32 w 32"/>
                    <a:gd name="T39" fmla="*/ 19 h 1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" h="19">
                      <a:moveTo>
                        <a:pt x="31" y="10"/>
                      </a:moveTo>
                      <a:cubicBezTo>
                        <a:pt x="31" y="11"/>
                        <a:pt x="29" y="13"/>
                        <a:pt x="27" y="13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5" y="16"/>
                        <a:pt x="12" y="17"/>
                        <a:pt x="9" y="18"/>
                      </a:cubicBezTo>
                      <a:cubicBezTo>
                        <a:pt x="5" y="19"/>
                        <a:pt x="2" y="17"/>
                        <a:pt x="1" y="13"/>
                      </a:cubicBezTo>
                      <a:cubicBezTo>
                        <a:pt x="0" y="10"/>
                        <a:pt x="2" y="7"/>
                        <a:pt x="5" y="6"/>
                      </a:cubicBezTo>
                      <a:cubicBezTo>
                        <a:pt x="8" y="5"/>
                        <a:pt x="11" y="4"/>
                        <a:pt x="14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7" y="0"/>
                        <a:pt x="31" y="2"/>
                        <a:pt x="32" y="6"/>
                      </a:cubicBezTo>
                      <a:cubicBezTo>
                        <a:pt x="32" y="7"/>
                        <a:pt x="32" y="8"/>
                        <a:pt x="3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5" name="Freeform 1297"/>
                <p:cNvSpPr/>
                <p:nvPr/>
              </p:nvSpPr>
              <p:spPr bwMode="auto">
                <a:xfrm>
                  <a:off x="7435428" y="3499256"/>
                  <a:ext cx="60180" cy="55165"/>
                </a:xfrm>
                <a:custGeom>
                  <a:avLst/>
                  <a:gdLst>
                    <a:gd name="T0" fmla="*/ 120577894 w 29"/>
                    <a:gd name="T1" fmla="*/ 40516575 h 26"/>
                    <a:gd name="T2" fmla="*/ 111963855 w 29"/>
                    <a:gd name="T3" fmla="*/ 54021388 h 26"/>
                    <a:gd name="T4" fmla="*/ 90433947 w 29"/>
                    <a:gd name="T5" fmla="*/ 76528718 h 26"/>
                    <a:gd name="T6" fmla="*/ 81819909 w 29"/>
                    <a:gd name="T7" fmla="*/ 81031029 h 26"/>
                    <a:gd name="T8" fmla="*/ 77513927 w 29"/>
                    <a:gd name="T9" fmla="*/ 85533341 h 26"/>
                    <a:gd name="T10" fmla="*/ 47369964 w 29"/>
                    <a:gd name="T11" fmla="*/ 108042776 h 26"/>
                    <a:gd name="T12" fmla="*/ 8611967 w 29"/>
                    <a:gd name="T13" fmla="*/ 99038153 h 26"/>
                    <a:gd name="T14" fmla="*/ 17226010 w 29"/>
                    <a:gd name="T15" fmla="*/ 58521577 h 26"/>
                    <a:gd name="T16" fmla="*/ 47369964 w 29"/>
                    <a:gd name="T17" fmla="*/ 36014264 h 26"/>
                    <a:gd name="T18" fmla="*/ 51675946 w 29"/>
                    <a:gd name="T19" fmla="*/ 36014264 h 26"/>
                    <a:gd name="T20" fmla="*/ 55981928 w 29"/>
                    <a:gd name="T21" fmla="*/ 31511944 h 26"/>
                    <a:gd name="T22" fmla="*/ 77513927 w 29"/>
                    <a:gd name="T23" fmla="*/ 9002505 h 26"/>
                    <a:gd name="T24" fmla="*/ 116271912 w 29"/>
                    <a:gd name="T25" fmla="*/ 13504817 h 26"/>
                    <a:gd name="T26" fmla="*/ 120577894 w 29"/>
                    <a:gd name="T27" fmla="*/ 40516575 h 2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9"/>
                    <a:gd name="T43" fmla="*/ 0 h 26"/>
                    <a:gd name="T44" fmla="*/ 29 w 29"/>
                    <a:gd name="T45" fmla="*/ 26 h 2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9" h="26">
                      <a:moveTo>
                        <a:pt x="28" y="9"/>
                      </a:moveTo>
                      <a:cubicBezTo>
                        <a:pt x="28" y="10"/>
                        <a:pt x="27" y="11"/>
                        <a:pt x="26" y="12"/>
                      </a:cubicBezTo>
                      <a:cubicBezTo>
                        <a:pt x="25" y="14"/>
                        <a:pt x="23" y="15"/>
                        <a:pt x="21" y="17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8" y="19"/>
                        <a:pt x="18" y="19"/>
                      </a:cubicBezTo>
                      <a:cubicBezTo>
                        <a:pt x="16" y="20"/>
                        <a:pt x="13" y="22"/>
                        <a:pt x="11" y="24"/>
                      </a:cubicBezTo>
                      <a:cubicBezTo>
                        <a:pt x="8" y="26"/>
                        <a:pt x="4" y="25"/>
                        <a:pt x="2" y="22"/>
                      </a:cubicBezTo>
                      <a:cubicBezTo>
                        <a:pt x="0" y="19"/>
                        <a:pt x="1" y="15"/>
                        <a:pt x="4" y="13"/>
                      </a:cubicBezTo>
                      <a:cubicBezTo>
                        <a:pt x="6" y="12"/>
                        <a:pt x="9" y="10"/>
                        <a:pt x="11" y="8"/>
                      </a:cubicBezTo>
                      <a:cubicBezTo>
                        <a:pt x="11" y="8"/>
                        <a:pt x="12" y="8"/>
                        <a:pt x="12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5" y="5"/>
                        <a:pt x="17" y="4"/>
                        <a:pt x="18" y="2"/>
                      </a:cubicBezTo>
                      <a:cubicBezTo>
                        <a:pt x="21" y="0"/>
                        <a:pt x="25" y="0"/>
                        <a:pt x="27" y="3"/>
                      </a:cubicBezTo>
                      <a:cubicBezTo>
                        <a:pt x="29" y="5"/>
                        <a:pt x="29" y="7"/>
                        <a:pt x="2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6" name="Freeform 1298"/>
                <p:cNvSpPr>
                  <a:spLocks noEditPoints="1"/>
                </p:cNvSpPr>
                <p:nvPr/>
              </p:nvSpPr>
              <p:spPr bwMode="auto">
                <a:xfrm>
                  <a:off x="6705743" y="2704374"/>
                  <a:ext cx="724670" cy="930285"/>
                </a:xfrm>
                <a:custGeom>
                  <a:avLst/>
                  <a:gdLst>
                    <a:gd name="T0" fmla="*/ 1472276554 w 341"/>
                    <a:gd name="T1" fmla="*/ 1872111490 h 438"/>
                    <a:gd name="T2" fmla="*/ 1427115390 w 341"/>
                    <a:gd name="T3" fmla="*/ 1827001176 h 438"/>
                    <a:gd name="T4" fmla="*/ 1535503457 w 341"/>
                    <a:gd name="T5" fmla="*/ 1799933713 h 438"/>
                    <a:gd name="T6" fmla="*/ 1368404391 w 341"/>
                    <a:gd name="T7" fmla="*/ 1912712685 h 438"/>
                    <a:gd name="T8" fmla="*/ 1273564035 w 341"/>
                    <a:gd name="T9" fmla="*/ 1885645222 h 438"/>
                    <a:gd name="T10" fmla="*/ 1386470131 w 341"/>
                    <a:gd name="T11" fmla="*/ 1899178953 h 438"/>
                    <a:gd name="T12" fmla="*/ 1115498901 w 341"/>
                    <a:gd name="T13" fmla="*/ 1971356730 h 438"/>
                    <a:gd name="T14" fmla="*/ 1192273516 w 341"/>
                    <a:gd name="T15" fmla="*/ 1903690197 h 438"/>
                    <a:gd name="T16" fmla="*/ 1056787636 w 341"/>
                    <a:gd name="T17" fmla="*/ 1957822999 h 438"/>
                    <a:gd name="T18" fmla="*/ 916786117 w 341"/>
                    <a:gd name="T19" fmla="*/ 1944289267 h 438"/>
                    <a:gd name="T20" fmla="*/ 1061303540 w 341"/>
                    <a:gd name="T21" fmla="*/ 1948800511 h 438"/>
                    <a:gd name="T22" fmla="*/ 858075118 w 341"/>
                    <a:gd name="T23" fmla="*/ 1962334243 h 438"/>
                    <a:gd name="T24" fmla="*/ 790332310 w 341"/>
                    <a:gd name="T25" fmla="*/ 1890156466 h 438"/>
                    <a:gd name="T26" fmla="*/ 889688569 w 341"/>
                    <a:gd name="T27" fmla="*/ 1944289267 h 438"/>
                    <a:gd name="T28" fmla="*/ 650330792 w 341"/>
                    <a:gd name="T29" fmla="*/ 1908201441 h 438"/>
                    <a:gd name="T30" fmla="*/ 632265051 w 341"/>
                    <a:gd name="T31" fmla="*/ 1840534908 h 438"/>
                    <a:gd name="T32" fmla="*/ 727105407 w 341"/>
                    <a:gd name="T33" fmla="*/ 1903690197 h 438"/>
                    <a:gd name="T34" fmla="*/ 573556177 w 341"/>
                    <a:gd name="T35" fmla="*/ 1840534908 h 438"/>
                    <a:gd name="T36" fmla="*/ 451618140 w 341"/>
                    <a:gd name="T37" fmla="*/ 1768357130 h 438"/>
                    <a:gd name="T38" fmla="*/ 573556177 w 341"/>
                    <a:gd name="T39" fmla="*/ 1840534908 h 438"/>
                    <a:gd name="T40" fmla="*/ 388391237 w 341"/>
                    <a:gd name="T41" fmla="*/ 1759334643 h 438"/>
                    <a:gd name="T42" fmla="*/ 361295814 w 341"/>
                    <a:gd name="T43" fmla="*/ 1660089403 h 438"/>
                    <a:gd name="T44" fmla="*/ 311616622 w 341"/>
                    <a:gd name="T45" fmla="*/ 1633024064 h 438"/>
                    <a:gd name="T46" fmla="*/ 207744392 w 341"/>
                    <a:gd name="T47" fmla="*/ 1574377894 h 438"/>
                    <a:gd name="T48" fmla="*/ 307100718 w 341"/>
                    <a:gd name="T49" fmla="*/ 1601445357 h 438"/>
                    <a:gd name="T50" fmla="*/ 198712585 w 341"/>
                    <a:gd name="T51" fmla="*/ 1511222605 h 438"/>
                    <a:gd name="T52" fmla="*/ 126453840 w 341"/>
                    <a:gd name="T53" fmla="*/ 1389423270 h 438"/>
                    <a:gd name="T54" fmla="*/ 207744392 w 341"/>
                    <a:gd name="T55" fmla="*/ 1497690998 h 438"/>
                    <a:gd name="T56" fmla="*/ 614201436 w 341"/>
                    <a:gd name="T57" fmla="*/ 90222785 h 438"/>
                    <a:gd name="T58" fmla="*/ 668396532 w 341"/>
                    <a:gd name="T59" fmla="*/ 4511246 h 438"/>
                    <a:gd name="T60" fmla="*/ 130969744 w 341"/>
                    <a:gd name="T61" fmla="*/ 1348824200 h 438"/>
                    <a:gd name="T62" fmla="*/ 49677084 w 341"/>
                    <a:gd name="T63" fmla="*/ 1267623935 h 438"/>
                    <a:gd name="T64" fmla="*/ 130969744 w 341"/>
                    <a:gd name="T65" fmla="*/ 1330779224 h 438"/>
                    <a:gd name="T66" fmla="*/ 541942592 w 341"/>
                    <a:gd name="T67" fmla="*/ 130821856 h 438"/>
                    <a:gd name="T68" fmla="*/ 438070429 w 341"/>
                    <a:gd name="T69" fmla="*/ 126310612 h 438"/>
                    <a:gd name="T70" fmla="*/ 550974400 w 341"/>
                    <a:gd name="T71" fmla="*/ 112776881 h 438"/>
                    <a:gd name="T72" fmla="*/ 27097556 w 341"/>
                    <a:gd name="T73" fmla="*/ 1186423670 h 438"/>
                    <a:gd name="T74" fmla="*/ 67742824 w 341"/>
                    <a:gd name="T75" fmla="*/ 1091689409 h 438"/>
                    <a:gd name="T76" fmla="*/ 415488785 w 341"/>
                    <a:gd name="T77" fmla="*/ 207510910 h 438"/>
                    <a:gd name="T78" fmla="*/ 307100718 w 341"/>
                    <a:gd name="T79" fmla="*/ 275177443 h 438"/>
                    <a:gd name="T80" fmla="*/ 410972881 w 341"/>
                    <a:gd name="T81" fmla="*/ 180445571 h 438"/>
                    <a:gd name="T82" fmla="*/ 31613460 w 341"/>
                    <a:gd name="T83" fmla="*/ 1042067851 h 438"/>
                    <a:gd name="T84" fmla="*/ 31613460 w 341"/>
                    <a:gd name="T85" fmla="*/ 902223540 h 438"/>
                    <a:gd name="T86" fmla="*/ 58711016 w 341"/>
                    <a:gd name="T87" fmla="*/ 1024022876 h 438"/>
                    <a:gd name="T88" fmla="*/ 239357844 w 341"/>
                    <a:gd name="T89" fmla="*/ 396978968 h 438"/>
                    <a:gd name="T90" fmla="*/ 248389652 w 341"/>
                    <a:gd name="T91" fmla="*/ 297733729 h 438"/>
                    <a:gd name="T92" fmla="*/ 63226920 w 341"/>
                    <a:gd name="T93" fmla="*/ 857111102 h 438"/>
                    <a:gd name="T94" fmla="*/ 22581652 w 341"/>
                    <a:gd name="T95" fmla="*/ 757867986 h 438"/>
                    <a:gd name="T96" fmla="*/ 63226920 w 341"/>
                    <a:gd name="T97" fmla="*/ 848088615 h 438"/>
                    <a:gd name="T98" fmla="*/ 194196681 w 341"/>
                    <a:gd name="T99" fmla="*/ 469156745 h 438"/>
                    <a:gd name="T100" fmla="*/ 103872196 w 341"/>
                    <a:gd name="T101" fmla="*/ 514267060 h 438"/>
                    <a:gd name="T102" fmla="*/ 194196681 w 341"/>
                    <a:gd name="T103" fmla="*/ 464645502 h 438"/>
                    <a:gd name="T104" fmla="*/ 40645276 w 341"/>
                    <a:gd name="T105" fmla="*/ 676667722 h 438"/>
                    <a:gd name="T106" fmla="*/ 108388100 w 341"/>
                    <a:gd name="T107" fmla="*/ 577422482 h 438"/>
                    <a:gd name="T108" fmla="*/ 94840389 w 341"/>
                    <a:gd name="T109" fmla="*/ 694712697 h 43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41"/>
                    <a:gd name="T166" fmla="*/ 0 h 438"/>
                    <a:gd name="T167" fmla="*/ 341 w 341"/>
                    <a:gd name="T168" fmla="*/ 438 h 43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41" h="438">
                      <a:moveTo>
                        <a:pt x="341" y="405"/>
                      </a:moveTo>
                      <a:cubicBezTo>
                        <a:pt x="340" y="406"/>
                        <a:pt x="339" y="407"/>
                        <a:pt x="338" y="408"/>
                      </a:cubicBezTo>
                      <a:cubicBezTo>
                        <a:pt x="334" y="410"/>
                        <a:pt x="330" y="413"/>
                        <a:pt x="326" y="415"/>
                      </a:cubicBezTo>
                      <a:cubicBezTo>
                        <a:pt x="324" y="415"/>
                        <a:pt x="322" y="416"/>
                        <a:pt x="321" y="417"/>
                      </a:cubicBezTo>
                      <a:cubicBezTo>
                        <a:pt x="318" y="418"/>
                        <a:pt x="314" y="417"/>
                        <a:pt x="312" y="414"/>
                      </a:cubicBezTo>
                      <a:cubicBezTo>
                        <a:pt x="311" y="411"/>
                        <a:pt x="312" y="407"/>
                        <a:pt x="316" y="405"/>
                      </a:cubicBezTo>
                      <a:cubicBezTo>
                        <a:pt x="317" y="405"/>
                        <a:pt x="318" y="404"/>
                        <a:pt x="320" y="403"/>
                      </a:cubicBezTo>
                      <a:cubicBezTo>
                        <a:pt x="324" y="401"/>
                        <a:pt x="328" y="399"/>
                        <a:pt x="332" y="397"/>
                      </a:cubicBezTo>
                      <a:cubicBezTo>
                        <a:pt x="335" y="395"/>
                        <a:pt x="338" y="396"/>
                        <a:pt x="340" y="399"/>
                      </a:cubicBezTo>
                      <a:cubicBezTo>
                        <a:pt x="341" y="401"/>
                        <a:pt x="341" y="403"/>
                        <a:pt x="341" y="405"/>
                      </a:cubicBezTo>
                      <a:close/>
                      <a:moveTo>
                        <a:pt x="307" y="421"/>
                      </a:moveTo>
                      <a:cubicBezTo>
                        <a:pt x="306" y="422"/>
                        <a:pt x="305" y="424"/>
                        <a:pt x="303" y="424"/>
                      </a:cubicBezTo>
                      <a:cubicBezTo>
                        <a:pt x="297" y="426"/>
                        <a:pt x="291" y="428"/>
                        <a:pt x="285" y="430"/>
                      </a:cubicBezTo>
                      <a:cubicBezTo>
                        <a:pt x="282" y="431"/>
                        <a:pt x="278" y="429"/>
                        <a:pt x="277" y="426"/>
                      </a:cubicBezTo>
                      <a:cubicBezTo>
                        <a:pt x="276" y="422"/>
                        <a:pt x="278" y="419"/>
                        <a:pt x="282" y="418"/>
                      </a:cubicBezTo>
                      <a:cubicBezTo>
                        <a:pt x="287" y="416"/>
                        <a:pt x="293" y="414"/>
                        <a:pt x="299" y="412"/>
                      </a:cubicBezTo>
                      <a:cubicBezTo>
                        <a:pt x="302" y="411"/>
                        <a:pt x="306" y="413"/>
                        <a:pt x="307" y="416"/>
                      </a:cubicBezTo>
                      <a:cubicBezTo>
                        <a:pt x="308" y="418"/>
                        <a:pt x="307" y="419"/>
                        <a:pt x="307" y="421"/>
                      </a:cubicBezTo>
                      <a:close/>
                      <a:moveTo>
                        <a:pt x="271" y="430"/>
                      </a:moveTo>
                      <a:cubicBezTo>
                        <a:pt x="270" y="432"/>
                        <a:pt x="269" y="434"/>
                        <a:pt x="266" y="434"/>
                      </a:cubicBezTo>
                      <a:cubicBezTo>
                        <a:pt x="260" y="435"/>
                        <a:pt x="254" y="436"/>
                        <a:pt x="247" y="437"/>
                      </a:cubicBezTo>
                      <a:cubicBezTo>
                        <a:pt x="244" y="437"/>
                        <a:pt x="241" y="435"/>
                        <a:pt x="241" y="431"/>
                      </a:cubicBezTo>
                      <a:cubicBezTo>
                        <a:pt x="240" y="428"/>
                        <a:pt x="243" y="425"/>
                        <a:pt x="246" y="424"/>
                      </a:cubicBezTo>
                      <a:cubicBezTo>
                        <a:pt x="252" y="424"/>
                        <a:pt x="258" y="423"/>
                        <a:pt x="264" y="422"/>
                      </a:cubicBezTo>
                      <a:cubicBezTo>
                        <a:pt x="268" y="421"/>
                        <a:pt x="271" y="424"/>
                        <a:pt x="271" y="427"/>
                      </a:cubicBezTo>
                      <a:cubicBezTo>
                        <a:pt x="272" y="428"/>
                        <a:pt x="272" y="429"/>
                        <a:pt x="271" y="430"/>
                      </a:cubicBezTo>
                      <a:close/>
                      <a:moveTo>
                        <a:pt x="234" y="434"/>
                      </a:moveTo>
                      <a:cubicBezTo>
                        <a:pt x="233" y="436"/>
                        <a:pt x="231" y="438"/>
                        <a:pt x="228" y="438"/>
                      </a:cubicBezTo>
                      <a:cubicBezTo>
                        <a:pt x="222" y="438"/>
                        <a:pt x="216" y="438"/>
                        <a:pt x="209" y="437"/>
                      </a:cubicBezTo>
                      <a:cubicBezTo>
                        <a:pt x="206" y="437"/>
                        <a:pt x="203" y="434"/>
                        <a:pt x="203" y="431"/>
                      </a:cubicBezTo>
                      <a:cubicBezTo>
                        <a:pt x="204" y="427"/>
                        <a:pt x="207" y="425"/>
                        <a:pt x="210" y="425"/>
                      </a:cubicBezTo>
                      <a:cubicBezTo>
                        <a:pt x="216" y="425"/>
                        <a:pt x="222" y="426"/>
                        <a:pt x="228" y="425"/>
                      </a:cubicBezTo>
                      <a:cubicBezTo>
                        <a:pt x="232" y="425"/>
                        <a:pt x="235" y="428"/>
                        <a:pt x="235" y="432"/>
                      </a:cubicBezTo>
                      <a:cubicBezTo>
                        <a:pt x="235" y="433"/>
                        <a:pt x="234" y="433"/>
                        <a:pt x="234" y="434"/>
                      </a:cubicBezTo>
                      <a:close/>
                      <a:moveTo>
                        <a:pt x="197" y="431"/>
                      </a:moveTo>
                      <a:cubicBezTo>
                        <a:pt x="196" y="434"/>
                        <a:pt x="193" y="436"/>
                        <a:pt x="190" y="435"/>
                      </a:cubicBezTo>
                      <a:cubicBezTo>
                        <a:pt x="184" y="434"/>
                        <a:pt x="178" y="433"/>
                        <a:pt x="172" y="431"/>
                      </a:cubicBezTo>
                      <a:cubicBezTo>
                        <a:pt x="168" y="431"/>
                        <a:pt x="166" y="427"/>
                        <a:pt x="167" y="424"/>
                      </a:cubicBezTo>
                      <a:cubicBezTo>
                        <a:pt x="168" y="420"/>
                        <a:pt x="171" y="418"/>
                        <a:pt x="175" y="419"/>
                      </a:cubicBezTo>
                      <a:cubicBezTo>
                        <a:pt x="180" y="421"/>
                        <a:pt x="186" y="422"/>
                        <a:pt x="192" y="423"/>
                      </a:cubicBezTo>
                      <a:cubicBezTo>
                        <a:pt x="196" y="423"/>
                        <a:pt x="198" y="427"/>
                        <a:pt x="198" y="430"/>
                      </a:cubicBezTo>
                      <a:cubicBezTo>
                        <a:pt x="197" y="431"/>
                        <a:pt x="197" y="431"/>
                        <a:pt x="197" y="431"/>
                      </a:cubicBezTo>
                      <a:close/>
                      <a:moveTo>
                        <a:pt x="161" y="422"/>
                      </a:moveTo>
                      <a:cubicBezTo>
                        <a:pt x="160" y="426"/>
                        <a:pt x="156" y="427"/>
                        <a:pt x="153" y="426"/>
                      </a:cubicBezTo>
                      <a:cubicBezTo>
                        <a:pt x="150" y="425"/>
                        <a:pt x="147" y="424"/>
                        <a:pt x="144" y="423"/>
                      </a:cubicBezTo>
                      <a:cubicBezTo>
                        <a:pt x="141" y="421"/>
                        <a:pt x="138" y="420"/>
                        <a:pt x="135" y="419"/>
                      </a:cubicBezTo>
                      <a:cubicBezTo>
                        <a:pt x="132" y="418"/>
                        <a:pt x="131" y="414"/>
                        <a:pt x="132" y="411"/>
                      </a:cubicBezTo>
                      <a:cubicBezTo>
                        <a:pt x="134" y="408"/>
                        <a:pt x="137" y="406"/>
                        <a:pt x="140" y="408"/>
                      </a:cubicBezTo>
                      <a:cubicBezTo>
                        <a:pt x="143" y="409"/>
                        <a:pt x="146" y="410"/>
                        <a:pt x="148" y="411"/>
                      </a:cubicBezTo>
                      <a:cubicBezTo>
                        <a:pt x="151" y="412"/>
                        <a:pt x="154" y="413"/>
                        <a:pt x="157" y="414"/>
                      </a:cubicBezTo>
                      <a:cubicBezTo>
                        <a:pt x="161" y="415"/>
                        <a:pt x="162" y="419"/>
                        <a:pt x="161" y="422"/>
                      </a:cubicBezTo>
                      <a:cubicBezTo>
                        <a:pt x="161" y="422"/>
                        <a:pt x="161" y="422"/>
                        <a:pt x="161" y="422"/>
                      </a:cubicBezTo>
                      <a:close/>
                      <a:moveTo>
                        <a:pt x="127" y="408"/>
                      </a:moveTo>
                      <a:cubicBezTo>
                        <a:pt x="127" y="408"/>
                        <a:pt x="127" y="408"/>
                        <a:pt x="127" y="408"/>
                      </a:cubicBezTo>
                      <a:cubicBezTo>
                        <a:pt x="125" y="411"/>
                        <a:pt x="121" y="412"/>
                        <a:pt x="118" y="411"/>
                      </a:cubicBezTo>
                      <a:cubicBezTo>
                        <a:pt x="113" y="408"/>
                        <a:pt x="107" y="405"/>
                        <a:pt x="102" y="401"/>
                      </a:cubicBezTo>
                      <a:cubicBezTo>
                        <a:pt x="99" y="399"/>
                        <a:pt x="98" y="395"/>
                        <a:pt x="100" y="392"/>
                      </a:cubicBezTo>
                      <a:cubicBezTo>
                        <a:pt x="102" y="389"/>
                        <a:pt x="106" y="389"/>
                        <a:pt x="109" y="390"/>
                      </a:cubicBezTo>
                      <a:cubicBezTo>
                        <a:pt x="114" y="394"/>
                        <a:pt x="119" y="397"/>
                        <a:pt x="124" y="400"/>
                      </a:cubicBezTo>
                      <a:cubicBezTo>
                        <a:pt x="127" y="401"/>
                        <a:pt x="128" y="405"/>
                        <a:pt x="127" y="408"/>
                      </a:cubicBezTo>
                      <a:close/>
                      <a:moveTo>
                        <a:pt x="96" y="387"/>
                      </a:moveTo>
                      <a:cubicBezTo>
                        <a:pt x="96" y="388"/>
                        <a:pt x="96" y="388"/>
                        <a:pt x="95" y="389"/>
                      </a:cubicBezTo>
                      <a:cubicBezTo>
                        <a:pt x="93" y="392"/>
                        <a:pt x="89" y="392"/>
                        <a:pt x="86" y="390"/>
                      </a:cubicBezTo>
                      <a:cubicBezTo>
                        <a:pt x="81" y="386"/>
                        <a:pt x="76" y="382"/>
                        <a:pt x="72" y="377"/>
                      </a:cubicBezTo>
                      <a:cubicBezTo>
                        <a:pt x="69" y="375"/>
                        <a:pt x="69" y="371"/>
                        <a:pt x="71" y="369"/>
                      </a:cubicBezTo>
                      <a:cubicBezTo>
                        <a:pt x="74" y="366"/>
                        <a:pt x="78" y="366"/>
                        <a:pt x="80" y="368"/>
                      </a:cubicBezTo>
                      <a:cubicBezTo>
                        <a:pt x="85" y="372"/>
                        <a:pt x="89" y="376"/>
                        <a:pt x="94" y="380"/>
                      </a:cubicBezTo>
                      <a:cubicBezTo>
                        <a:pt x="96" y="382"/>
                        <a:pt x="97" y="385"/>
                        <a:pt x="96" y="387"/>
                      </a:cubicBezTo>
                      <a:close/>
                      <a:moveTo>
                        <a:pt x="69" y="362"/>
                      </a:moveTo>
                      <a:cubicBezTo>
                        <a:pt x="69" y="363"/>
                        <a:pt x="68" y="364"/>
                        <a:pt x="67" y="364"/>
                      </a:cubicBezTo>
                      <a:cubicBezTo>
                        <a:pt x="65" y="367"/>
                        <a:pt x="61" y="366"/>
                        <a:pt x="58" y="364"/>
                      </a:cubicBezTo>
                      <a:cubicBezTo>
                        <a:pt x="54" y="359"/>
                        <a:pt x="50" y="354"/>
                        <a:pt x="46" y="349"/>
                      </a:cubicBezTo>
                      <a:cubicBezTo>
                        <a:pt x="44" y="346"/>
                        <a:pt x="45" y="342"/>
                        <a:pt x="47" y="340"/>
                      </a:cubicBezTo>
                      <a:cubicBezTo>
                        <a:pt x="50" y="338"/>
                        <a:pt x="54" y="339"/>
                        <a:pt x="56" y="341"/>
                      </a:cubicBezTo>
                      <a:cubicBezTo>
                        <a:pt x="60" y="346"/>
                        <a:pt x="64" y="351"/>
                        <a:pt x="68" y="355"/>
                      </a:cubicBezTo>
                      <a:cubicBezTo>
                        <a:pt x="69" y="357"/>
                        <a:pt x="70" y="360"/>
                        <a:pt x="69" y="362"/>
                      </a:cubicBezTo>
                      <a:close/>
                      <a:moveTo>
                        <a:pt x="46" y="332"/>
                      </a:moveTo>
                      <a:cubicBezTo>
                        <a:pt x="46" y="333"/>
                        <a:pt x="45" y="335"/>
                        <a:pt x="44" y="335"/>
                      </a:cubicBezTo>
                      <a:cubicBezTo>
                        <a:pt x="41" y="337"/>
                        <a:pt x="37" y="336"/>
                        <a:pt x="35" y="333"/>
                      </a:cubicBezTo>
                      <a:cubicBezTo>
                        <a:pt x="32" y="328"/>
                        <a:pt x="29" y="322"/>
                        <a:pt x="26" y="317"/>
                      </a:cubicBezTo>
                      <a:cubicBezTo>
                        <a:pt x="24" y="314"/>
                        <a:pt x="25" y="310"/>
                        <a:pt x="28" y="308"/>
                      </a:cubicBezTo>
                      <a:cubicBezTo>
                        <a:pt x="31" y="307"/>
                        <a:pt x="35" y="308"/>
                        <a:pt x="37" y="311"/>
                      </a:cubicBezTo>
                      <a:cubicBezTo>
                        <a:pt x="40" y="316"/>
                        <a:pt x="43" y="322"/>
                        <a:pt x="46" y="327"/>
                      </a:cubicBezTo>
                      <a:cubicBezTo>
                        <a:pt x="47" y="328"/>
                        <a:pt x="47" y="330"/>
                        <a:pt x="46" y="332"/>
                      </a:cubicBezTo>
                      <a:close/>
                      <a:moveTo>
                        <a:pt x="156" y="10"/>
                      </a:moveTo>
                      <a:cubicBezTo>
                        <a:pt x="155" y="11"/>
                        <a:pt x="154" y="13"/>
                        <a:pt x="152" y="13"/>
                      </a:cubicBezTo>
                      <a:cubicBezTo>
                        <a:pt x="147" y="15"/>
                        <a:pt x="141" y="18"/>
                        <a:pt x="136" y="20"/>
                      </a:cubicBezTo>
                      <a:cubicBezTo>
                        <a:pt x="132" y="22"/>
                        <a:pt x="129" y="20"/>
                        <a:pt x="127" y="17"/>
                      </a:cubicBezTo>
                      <a:cubicBezTo>
                        <a:pt x="126" y="14"/>
                        <a:pt x="127" y="10"/>
                        <a:pt x="130" y="9"/>
                      </a:cubicBezTo>
                      <a:cubicBezTo>
                        <a:pt x="136" y="6"/>
                        <a:pt x="142" y="4"/>
                        <a:pt x="148" y="1"/>
                      </a:cubicBezTo>
                      <a:cubicBezTo>
                        <a:pt x="151" y="0"/>
                        <a:pt x="155" y="2"/>
                        <a:pt x="156" y="5"/>
                      </a:cubicBezTo>
                      <a:cubicBezTo>
                        <a:pt x="157" y="7"/>
                        <a:pt x="157" y="8"/>
                        <a:pt x="156" y="10"/>
                      </a:cubicBezTo>
                      <a:close/>
                      <a:moveTo>
                        <a:pt x="29" y="299"/>
                      </a:moveTo>
                      <a:cubicBezTo>
                        <a:pt x="29" y="301"/>
                        <a:pt x="28" y="302"/>
                        <a:pt x="26" y="303"/>
                      </a:cubicBezTo>
                      <a:cubicBezTo>
                        <a:pt x="23" y="304"/>
                        <a:pt x="19" y="303"/>
                        <a:pt x="18" y="299"/>
                      </a:cubicBezTo>
                      <a:cubicBezTo>
                        <a:pt x="15" y="294"/>
                        <a:pt x="13" y="288"/>
                        <a:pt x="11" y="281"/>
                      </a:cubicBezTo>
                      <a:cubicBezTo>
                        <a:pt x="10" y="278"/>
                        <a:pt x="12" y="275"/>
                        <a:pt x="15" y="274"/>
                      </a:cubicBezTo>
                      <a:cubicBezTo>
                        <a:pt x="18" y="272"/>
                        <a:pt x="22" y="274"/>
                        <a:pt x="23" y="278"/>
                      </a:cubicBezTo>
                      <a:cubicBezTo>
                        <a:pt x="25" y="283"/>
                        <a:pt x="27" y="289"/>
                        <a:pt x="29" y="295"/>
                      </a:cubicBezTo>
                      <a:cubicBezTo>
                        <a:pt x="30" y="296"/>
                        <a:pt x="30" y="298"/>
                        <a:pt x="29" y="299"/>
                      </a:cubicBezTo>
                      <a:close/>
                      <a:moveTo>
                        <a:pt x="122" y="25"/>
                      </a:moveTo>
                      <a:cubicBezTo>
                        <a:pt x="122" y="27"/>
                        <a:pt x="121" y="28"/>
                        <a:pt x="120" y="29"/>
                      </a:cubicBezTo>
                      <a:cubicBezTo>
                        <a:pt x="114" y="32"/>
                        <a:pt x="109" y="35"/>
                        <a:pt x="104" y="38"/>
                      </a:cubicBezTo>
                      <a:cubicBezTo>
                        <a:pt x="101" y="40"/>
                        <a:pt x="97" y="39"/>
                        <a:pt x="95" y="37"/>
                      </a:cubicBezTo>
                      <a:cubicBezTo>
                        <a:pt x="94" y="34"/>
                        <a:pt x="94" y="30"/>
                        <a:pt x="97" y="28"/>
                      </a:cubicBezTo>
                      <a:cubicBezTo>
                        <a:pt x="102" y="24"/>
                        <a:pt x="108" y="21"/>
                        <a:pt x="113" y="18"/>
                      </a:cubicBezTo>
                      <a:cubicBezTo>
                        <a:pt x="116" y="16"/>
                        <a:pt x="120" y="17"/>
                        <a:pt x="122" y="20"/>
                      </a:cubicBezTo>
                      <a:cubicBezTo>
                        <a:pt x="123" y="22"/>
                        <a:pt x="123" y="24"/>
                        <a:pt x="122" y="25"/>
                      </a:cubicBezTo>
                      <a:close/>
                      <a:moveTo>
                        <a:pt x="18" y="264"/>
                      </a:moveTo>
                      <a:cubicBezTo>
                        <a:pt x="17" y="266"/>
                        <a:pt x="16" y="267"/>
                        <a:pt x="13" y="268"/>
                      </a:cubicBezTo>
                      <a:cubicBezTo>
                        <a:pt x="10" y="269"/>
                        <a:pt x="7" y="266"/>
                        <a:pt x="6" y="263"/>
                      </a:cubicBezTo>
                      <a:cubicBezTo>
                        <a:pt x="4" y="257"/>
                        <a:pt x="3" y="251"/>
                        <a:pt x="2" y="244"/>
                      </a:cubicBezTo>
                      <a:cubicBezTo>
                        <a:pt x="2" y="241"/>
                        <a:pt x="4" y="238"/>
                        <a:pt x="8" y="237"/>
                      </a:cubicBezTo>
                      <a:cubicBezTo>
                        <a:pt x="11" y="237"/>
                        <a:pt x="14" y="239"/>
                        <a:pt x="15" y="242"/>
                      </a:cubicBezTo>
                      <a:cubicBezTo>
                        <a:pt x="16" y="248"/>
                        <a:pt x="17" y="254"/>
                        <a:pt x="18" y="260"/>
                      </a:cubicBezTo>
                      <a:cubicBezTo>
                        <a:pt x="19" y="261"/>
                        <a:pt x="18" y="263"/>
                        <a:pt x="18" y="264"/>
                      </a:cubicBezTo>
                      <a:close/>
                      <a:moveTo>
                        <a:pt x="92" y="46"/>
                      </a:moveTo>
                      <a:cubicBezTo>
                        <a:pt x="91" y="47"/>
                        <a:pt x="91" y="48"/>
                        <a:pt x="90" y="49"/>
                      </a:cubicBezTo>
                      <a:cubicBezTo>
                        <a:pt x="85" y="53"/>
                        <a:pt x="81" y="57"/>
                        <a:pt x="76" y="61"/>
                      </a:cubicBezTo>
                      <a:cubicBezTo>
                        <a:pt x="74" y="64"/>
                        <a:pt x="70" y="63"/>
                        <a:pt x="68" y="61"/>
                      </a:cubicBezTo>
                      <a:cubicBezTo>
                        <a:pt x="65" y="58"/>
                        <a:pt x="65" y="55"/>
                        <a:pt x="68" y="52"/>
                      </a:cubicBezTo>
                      <a:cubicBezTo>
                        <a:pt x="72" y="48"/>
                        <a:pt x="77" y="43"/>
                        <a:pt x="82" y="39"/>
                      </a:cubicBezTo>
                      <a:cubicBezTo>
                        <a:pt x="85" y="37"/>
                        <a:pt x="89" y="37"/>
                        <a:pt x="91" y="40"/>
                      </a:cubicBezTo>
                      <a:cubicBezTo>
                        <a:pt x="92" y="42"/>
                        <a:pt x="93" y="44"/>
                        <a:pt x="92" y="46"/>
                      </a:cubicBezTo>
                      <a:close/>
                      <a:moveTo>
                        <a:pt x="13" y="227"/>
                      </a:moveTo>
                      <a:cubicBezTo>
                        <a:pt x="12" y="229"/>
                        <a:pt x="10" y="231"/>
                        <a:pt x="7" y="231"/>
                      </a:cubicBezTo>
                      <a:cubicBezTo>
                        <a:pt x="4" y="231"/>
                        <a:pt x="1" y="229"/>
                        <a:pt x="1" y="225"/>
                      </a:cubicBezTo>
                      <a:cubicBezTo>
                        <a:pt x="0" y="219"/>
                        <a:pt x="0" y="212"/>
                        <a:pt x="0" y="206"/>
                      </a:cubicBezTo>
                      <a:cubicBezTo>
                        <a:pt x="0" y="203"/>
                        <a:pt x="3" y="200"/>
                        <a:pt x="7" y="200"/>
                      </a:cubicBezTo>
                      <a:cubicBezTo>
                        <a:pt x="10" y="200"/>
                        <a:pt x="13" y="203"/>
                        <a:pt x="13" y="206"/>
                      </a:cubicBezTo>
                      <a:cubicBezTo>
                        <a:pt x="13" y="212"/>
                        <a:pt x="13" y="219"/>
                        <a:pt x="13" y="225"/>
                      </a:cubicBezTo>
                      <a:cubicBezTo>
                        <a:pt x="13" y="225"/>
                        <a:pt x="13" y="226"/>
                        <a:pt x="13" y="227"/>
                      </a:cubicBezTo>
                      <a:close/>
                      <a:moveTo>
                        <a:pt x="65" y="72"/>
                      </a:moveTo>
                      <a:cubicBezTo>
                        <a:pt x="65" y="73"/>
                        <a:pt x="65" y="74"/>
                        <a:pt x="64" y="74"/>
                      </a:cubicBezTo>
                      <a:cubicBezTo>
                        <a:pt x="60" y="79"/>
                        <a:pt x="56" y="84"/>
                        <a:pt x="53" y="88"/>
                      </a:cubicBezTo>
                      <a:cubicBezTo>
                        <a:pt x="51" y="91"/>
                        <a:pt x="47" y="92"/>
                        <a:pt x="44" y="90"/>
                      </a:cubicBezTo>
                      <a:cubicBezTo>
                        <a:pt x="41" y="88"/>
                        <a:pt x="41" y="84"/>
                        <a:pt x="43" y="81"/>
                      </a:cubicBezTo>
                      <a:cubicBezTo>
                        <a:pt x="46" y="76"/>
                        <a:pt x="50" y="71"/>
                        <a:pt x="55" y="66"/>
                      </a:cubicBezTo>
                      <a:cubicBezTo>
                        <a:pt x="57" y="63"/>
                        <a:pt x="61" y="63"/>
                        <a:pt x="63" y="65"/>
                      </a:cubicBezTo>
                      <a:cubicBezTo>
                        <a:pt x="66" y="67"/>
                        <a:pt x="66" y="70"/>
                        <a:pt x="65" y="72"/>
                      </a:cubicBezTo>
                      <a:close/>
                      <a:moveTo>
                        <a:pt x="14" y="190"/>
                      </a:moveTo>
                      <a:cubicBezTo>
                        <a:pt x="13" y="193"/>
                        <a:pt x="10" y="194"/>
                        <a:pt x="7" y="194"/>
                      </a:cubicBezTo>
                      <a:cubicBezTo>
                        <a:pt x="4" y="194"/>
                        <a:pt x="1" y="190"/>
                        <a:pt x="2" y="187"/>
                      </a:cubicBezTo>
                      <a:cubicBezTo>
                        <a:pt x="2" y="181"/>
                        <a:pt x="3" y="174"/>
                        <a:pt x="5" y="168"/>
                      </a:cubicBezTo>
                      <a:cubicBezTo>
                        <a:pt x="5" y="165"/>
                        <a:pt x="9" y="162"/>
                        <a:pt x="12" y="163"/>
                      </a:cubicBezTo>
                      <a:cubicBezTo>
                        <a:pt x="16" y="164"/>
                        <a:pt x="18" y="167"/>
                        <a:pt x="17" y="171"/>
                      </a:cubicBezTo>
                      <a:cubicBezTo>
                        <a:pt x="16" y="176"/>
                        <a:pt x="15" y="182"/>
                        <a:pt x="14" y="188"/>
                      </a:cubicBezTo>
                      <a:cubicBezTo>
                        <a:pt x="14" y="189"/>
                        <a:pt x="14" y="190"/>
                        <a:pt x="14" y="190"/>
                      </a:cubicBezTo>
                      <a:close/>
                      <a:moveTo>
                        <a:pt x="43" y="103"/>
                      </a:moveTo>
                      <a:cubicBezTo>
                        <a:pt x="43" y="103"/>
                        <a:pt x="43" y="103"/>
                        <a:pt x="43" y="104"/>
                      </a:cubicBezTo>
                      <a:cubicBezTo>
                        <a:pt x="40" y="109"/>
                        <a:pt x="37" y="114"/>
                        <a:pt x="34" y="119"/>
                      </a:cubicBezTo>
                      <a:cubicBezTo>
                        <a:pt x="33" y="123"/>
                        <a:pt x="29" y="124"/>
                        <a:pt x="26" y="122"/>
                      </a:cubicBezTo>
                      <a:cubicBezTo>
                        <a:pt x="23" y="121"/>
                        <a:pt x="22" y="117"/>
                        <a:pt x="23" y="114"/>
                      </a:cubicBezTo>
                      <a:cubicBezTo>
                        <a:pt x="26" y="108"/>
                        <a:pt x="29" y="103"/>
                        <a:pt x="32" y="97"/>
                      </a:cubicBezTo>
                      <a:cubicBezTo>
                        <a:pt x="34" y="94"/>
                        <a:pt x="38" y="93"/>
                        <a:pt x="41" y="95"/>
                      </a:cubicBezTo>
                      <a:cubicBezTo>
                        <a:pt x="44" y="96"/>
                        <a:pt x="45" y="100"/>
                        <a:pt x="43" y="103"/>
                      </a:cubicBezTo>
                      <a:close/>
                      <a:moveTo>
                        <a:pt x="21" y="154"/>
                      </a:moveTo>
                      <a:cubicBezTo>
                        <a:pt x="20" y="157"/>
                        <a:pt x="17" y="158"/>
                        <a:pt x="14" y="157"/>
                      </a:cubicBezTo>
                      <a:cubicBezTo>
                        <a:pt x="10" y="156"/>
                        <a:pt x="8" y="153"/>
                        <a:pt x="9" y="150"/>
                      </a:cubicBezTo>
                      <a:cubicBezTo>
                        <a:pt x="11" y="143"/>
                        <a:pt x="13" y="137"/>
                        <a:pt x="15" y="131"/>
                      </a:cubicBezTo>
                      <a:cubicBezTo>
                        <a:pt x="15" y="131"/>
                        <a:pt x="15" y="131"/>
                        <a:pt x="15" y="131"/>
                      </a:cubicBezTo>
                      <a:cubicBezTo>
                        <a:pt x="17" y="128"/>
                        <a:pt x="20" y="127"/>
                        <a:pt x="24" y="128"/>
                      </a:cubicBezTo>
                      <a:cubicBezTo>
                        <a:pt x="27" y="129"/>
                        <a:pt x="28" y="133"/>
                        <a:pt x="27" y="136"/>
                      </a:cubicBezTo>
                      <a:cubicBezTo>
                        <a:pt x="25" y="142"/>
                        <a:pt x="23" y="147"/>
                        <a:pt x="21" y="153"/>
                      </a:cubicBezTo>
                      <a:cubicBezTo>
                        <a:pt x="21" y="153"/>
                        <a:pt x="21" y="153"/>
                        <a:pt x="21" y="15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47" name="组合 446"/>
              <p:cNvGrpSpPr/>
              <p:nvPr/>
            </p:nvGrpSpPr>
            <p:grpSpPr>
              <a:xfrm>
                <a:off x="371457" y="-6583"/>
                <a:ext cx="936367" cy="1086083"/>
                <a:chOff x="4445000" y="1454150"/>
                <a:chExt cx="3302000" cy="3829956"/>
              </a:xfrm>
            </p:grpSpPr>
            <p:grpSp>
              <p:nvGrpSpPr>
                <p:cNvPr id="448" name="组合 208"/>
                <p:cNvGrpSpPr/>
                <p:nvPr/>
              </p:nvGrpSpPr>
              <p:grpSpPr>
                <a:xfrm>
                  <a:off x="6027737" y="4639581"/>
                  <a:ext cx="184150" cy="644525"/>
                  <a:chOff x="2752726" y="4344988"/>
                  <a:chExt cx="184150" cy="644525"/>
                </a:xfrm>
                <a:solidFill>
                  <a:schemeClr val="accent6"/>
                </a:solidFill>
              </p:grpSpPr>
              <p:sp>
                <p:nvSpPr>
                  <p:cNvPr id="554" name="Freeform 101"/>
                  <p:cNvSpPr/>
                  <p:nvPr/>
                </p:nvSpPr>
                <p:spPr bwMode="auto">
                  <a:xfrm>
                    <a:off x="2762251" y="4427538"/>
                    <a:ext cx="174625" cy="519113"/>
                  </a:xfrm>
                  <a:custGeom>
                    <a:avLst/>
                    <a:gdLst>
                      <a:gd name="T0" fmla="*/ 34 w 110"/>
                      <a:gd name="T1" fmla="*/ 267 h 327"/>
                      <a:gd name="T2" fmla="*/ 67 w 110"/>
                      <a:gd name="T3" fmla="*/ 327 h 327"/>
                      <a:gd name="T4" fmla="*/ 95 w 110"/>
                      <a:gd name="T5" fmla="*/ 323 h 327"/>
                      <a:gd name="T6" fmla="*/ 110 w 110"/>
                      <a:gd name="T7" fmla="*/ 256 h 327"/>
                      <a:gd name="T8" fmla="*/ 76 w 110"/>
                      <a:gd name="T9" fmla="*/ 0 h 327"/>
                      <a:gd name="T10" fmla="*/ 0 w 110"/>
                      <a:gd name="T11" fmla="*/ 10 h 327"/>
                      <a:gd name="T12" fmla="*/ 34 w 110"/>
                      <a:gd name="T13" fmla="*/ 267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0" h="327">
                        <a:moveTo>
                          <a:pt x="34" y="267"/>
                        </a:moveTo>
                        <a:lnTo>
                          <a:pt x="67" y="327"/>
                        </a:lnTo>
                        <a:lnTo>
                          <a:pt x="95" y="323"/>
                        </a:lnTo>
                        <a:lnTo>
                          <a:pt x="110" y="256"/>
                        </a:lnTo>
                        <a:lnTo>
                          <a:pt x="76" y="0"/>
                        </a:lnTo>
                        <a:lnTo>
                          <a:pt x="0" y="10"/>
                        </a:lnTo>
                        <a:lnTo>
                          <a:pt x="34" y="26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5" name="Freeform 102"/>
                  <p:cNvSpPr/>
                  <p:nvPr/>
                </p:nvSpPr>
                <p:spPr bwMode="auto">
                  <a:xfrm>
                    <a:off x="2754313" y="4344988"/>
                    <a:ext cx="128588" cy="146050"/>
                  </a:xfrm>
                  <a:custGeom>
                    <a:avLst/>
                    <a:gdLst>
                      <a:gd name="T0" fmla="*/ 5 w 81"/>
                      <a:gd name="T1" fmla="*/ 58 h 92"/>
                      <a:gd name="T2" fmla="*/ 5 w 81"/>
                      <a:gd name="T3" fmla="*/ 58 h 92"/>
                      <a:gd name="T4" fmla="*/ 7 w 81"/>
                      <a:gd name="T5" fmla="*/ 66 h 92"/>
                      <a:gd name="T6" fmla="*/ 10 w 81"/>
                      <a:gd name="T7" fmla="*/ 73 h 92"/>
                      <a:gd name="T8" fmla="*/ 15 w 81"/>
                      <a:gd name="T9" fmla="*/ 78 h 92"/>
                      <a:gd name="T10" fmla="*/ 20 w 81"/>
                      <a:gd name="T11" fmla="*/ 84 h 92"/>
                      <a:gd name="T12" fmla="*/ 26 w 81"/>
                      <a:gd name="T13" fmla="*/ 88 h 92"/>
                      <a:gd name="T14" fmla="*/ 33 w 81"/>
                      <a:gd name="T15" fmla="*/ 90 h 92"/>
                      <a:gd name="T16" fmla="*/ 39 w 81"/>
                      <a:gd name="T17" fmla="*/ 92 h 92"/>
                      <a:gd name="T18" fmla="*/ 47 w 81"/>
                      <a:gd name="T19" fmla="*/ 90 h 92"/>
                      <a:gd name="T20" fmla="*/ 49 w 81"/>
                      <a:gd name="T21" fmla="*/ 90 h 92"/>
                      <a:gd name="T22" fmla="*/ 49 w 81"/>
                      <a:gd name="T23" fmla="*/ 90 h 92"/>
                      <a:gd name="T24" fmla="*/ 56 w 81"/>
                      <a:gd name="T25" fmla="*/ 89 h 92"/>
                      <a:gd name="T26" fmla="*/ 62 w 81"/>
                      <a:gd name="T27" fmla="*/ 86 h 92"/>
                      <a:gd name="T28" fmla="*/ 69 w 81"/>
                      <a:gd name="T29" fmla="*/ 81 h 92"/>
                      <a:gd name="T30" fmla="*/ 73 w 81"/>
                      <a:gd name="T31" fmla="*/ 77 h 92"/>
                      <a:gd name="T32" fmla="*/ 77 w 81"/>
                      <a:gd name="T33" fmla="*/ 70 h 92"/>
                      <a:gd name="T34" fmla="*/ 80 w 81"/>
                      <a:gd name="T35" fmla="*/ 63 h 92"/>
                      <a:gd name="T36" fmla="*/ 81 w 81"/>
                      <a:gd name="T37" fmla="*/ 56 h 92"/>
                      <a:gd name="T38" fmla="*/ 81 w 81"/>
                      <a:gd name="T39" fmla="*/ 48 h 92"/>
                      <a:gd name="T40" fmla="*/ 76 w 81"/>
                      <a:gd name="T41" fmla="*/ 13 h 92"/>
                      <a:gd name="T42" fmla="*/ 76 w 81"/>
                      <a:gd name="T43" fmla="*/ 13 h 92"/>
                      <a:gd name="T44" fmla="*/ 75 w 81"/>
                      <a:gd name="T45" fmla="*/ 8 h 92"/>
                      <a:gd name="T46" fmla="*/ 72 w 81"/>
                      <a:gd name="T47" fmla="*/ 2 h 92"/>
                      <a:gd name="T48" fmla="*/ 68 w 81"/>
                      <a:gd name="T49" fmla="*/ 1 h 92"/>
                      <a:gd name="T50" fmla="*/ 64 w 81"/>
                      <a:gd name="T51" fmla="*/ 0 h 92"/>
                      <a:gd name="T52" fmla="*/ 51 w 81"/>
                      <a:gd name="T53" fmla="*/ 0 h 92"/>
                      <a:gd name="T54" fmla="*/ 37 w 81"/>
                      <a:gd name="T55" fmla="*/ 2 h 92"/>
                      <a:gd name="T56" fmla="*/ 35 w 81"/>
                      <a:gd name="T57" fmla="*/ 2 h 92"/>
                      <a:gd name="T58" fmla="*/ 35 w 81"/>
                      <a:gd name="T59" fmla="*/ 2 h 92"/>
                      <a:gd name="T60" fmla="*/ 22 w 81"/>
                      <a:gd name="T61" fmla="*/ 4 h 92"/>
                      <a:gd name="T62" fmla="*/ 10 w 81"/>
                      <a:gd name="T63" fmla="*/ 6 h 92"/>
                      <a:gd name="T64" fmla="*/ 5 w 81"/>
                      <a:gd name="T65" fmla="*/ 9 h 92"/>
                      <a:gd name="T66" fmla="*/ 3 w 81"/>
                      <a:gd name="T67" fmla="*/ 12 h 92"/>
                      <a:gd name="T68" fmla="*/ 0 w 81"/>
                      <a:gd name="T69" fmla="*/ 17 h 92"/>
                      <a:gd name="T70" fmla="*/ 0 w 81"/>
                      <a:gd name="T71" fmla="*/ 24 h 92"/>
                      <a:gd name="T72" fmla="*/ 5 w 81"/>
                      <a:gd name="T73" fmla="*/ 58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1" h="92">
                        <a:moveTo>
                          <a:pt x="5" y="58"/>
                        </a:moveTo>
                        <a:lnTo>
                          <a:pt x="5" y="58"/>
                        </a:lnTo>
                        <a:lnTo>
                          <a:pt x="7" y="66"/>
                        </a:lnTo>
                        <a:lnTo>
                          <a:pt x="10" y="73"/>
                        </a:lnTo>
                        <a:lnTo>
                          <a:pt x="15" y="78"/>
                        </a:lnTo>
                        <a:lnTo>
                          <a:pt x="20" y="84"/>
                        </a:lnTo>
                        <a:lnTo>
                          <a:pt x="26" y="88"/>
                        </a:lnTo>
                        <a:lnTo>
                          <a:pt x="33" y="90"/>
                        </a:lnTo>
                        <a:lnTo>
                          <a:pt x="39" y="92"/>
                        </a:lnTo>
                        <a:lnTo>
                          <a:pt x="47" y="90"/>
                        </a:lnTo>
                        <a:lnTo>
                          <a:pt x="49" y="90"/>
                        </a:lnTo>
                        <a:lnTo>
                          <a:pt x="49" y="90"/>
                        </a:lnTo>
                        <a:lnTo>
                          <a:pt x="56" y="89"/>
                        </a:lnTo>
                        <a:lnTo>
                          <a:pt x="62" y="86"/>
                        </a:lnTo>
                        <a:lnTo>
                          <a:pt x="69" y="81"/>
                        </a:lnTo>
                        <a:lnTo>
                          <a:pt x="73" y="77"/>
                        </a:lnTo>
                        <a:lnTo>
                          <a:pt x="77" y="70"/>
                        </a:lnTo>
                        <a:lnTo>
                          <a:pt x="80" y="63"/>
                        </a:lnTo>
                        <a:lnTo>
                          <a:pt x="81" y="56"/>
                        </a:lnTo>
                        <a:lnTo>
                          <a:pt x="81" y="48"/>
                        </a:lnTo>
                        <a:lnTo>
                          <a:pt x="76" y="13"/>
                        </a:lnTo>
                        <a:lnTo>
                          <a:pt x="76" y="13"/>
                        </a:lnTo>
                        <a:lnTo>
                          <a:pt x="75" y="8"/>
                        </a:lnTo>
                        <a:lnTo>
                          <a:pt x="72" y="2"/>
                        </a:lnTo>
                        <a:lnTo>
                          <a:pt x="68" y="1"/>
                        </a:lnTo>
                        <a:lnTo>
                          <a:pt x="64" y="0"/>
                        </a:lnTo>
                        <a:lnTo>
                          <a:pt x="51" y="0"/>
                        </a:lnTo>
                        <a:lnTo>
                          <a:pt x="37" y="2"/>
                        </a:lnTo>
                        <a:lnTo>
                          <a:pt x="35" y="2"/>
                        </a:lnTo>
                        <a:lnTo>
                          <a:pt x="35" y="2"/>
                        </a:lnTo>
                        <a:lnTo>
                          <a:pt x="22" y="4"/>
                        </a:lnTo>
                        <a:lnTo>
                          <a:pt x="10" y="6"/>
                        </a:lnTo>
                        <a:lnTo>
                          <a:pt x="5" y="9"/>
                        </a:lnTo>
                        <a:lnTo>
                          <a:pt x="3" y="12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5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6" name="Freeform 103"/>
                  <p:cNvSpPr/>
                  <p:nvPr/>
                </p:nvSpPr>
                <p:spPr bwMode="auto">
                  <a:xfrm>
                    <a:off x="2752726" y="4394200"/>
                    <a:ext cx="149225" cy="142875"/>
                  </a:xfrm>
                  <a:custGeom>
                    <a:avLst/>
                    <a:gdLst>
                      <a:gd name="T0" fmla="*/ 11 w 94"/>
                      <a:gd name="T1" fmla="*/ 90 h 90"/>
                      <a:gd name="T2" fmla="*/ 94 w 94"/>
                      <a:gd name="T3" fmla="*/ 80 h 90"/>
                      <a:gd name="T4" fmla="*/ 84 w 94"/>
                      <a:gd name="T5" fmla="*/ 0 h 90"/>
                      <a:gd name="T6" fmla="*/ 0 w 94"/>
                      <a:gd name="T7" fmla="*/ 11 h 90"/>
                      <a:gd name="T8" fmla="*/ 11 w 94"/>
                      <a:gd name="T9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90">
                        <a:moveTo>
                          <a:pt x="11" y="90"/>
                        </a:moveTo>
                        <a:lnTo>
                          <a:pt x="94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7" name="Freeform 104"/>
                  <p:cNvSpPr/>
                  <p:nvPr/>
                </p:nvSpPr>
                <p:spPr bwMode="auto">
                  <a:xfrm>
                    <a:off x="2868613" y="4933950"/>
                    <a:ext cx="44450" cy="55563"/>
                  </a:xfrm>
                  <a:custGeom>
                    <a:avLst/>
                    <a:gdLst>
                      <a:gd name="T0" fmla="*/ 28 w 28"/>
                      <a:gd name="T1" fmla="*/ 2 h 35"/>
                      <a:gd name="T2" fmla="*/ 28 w 28"/>
                      <a:gd name="T3" fmla="*/ 2 h 35"/>
                      <a:gd name="T4" fmla="*/ 27 w 28"/>
                      <a:gd name="T5" fmla="*/ 14 h 35"/>
                      <a:gd name="T6" fmla="*/ 21 w 28"/>
                      <a:gd name="T7" fmla="*/ 31 h 35"/>
                      <a:gd name="T8" fmla="*/ 21 w 28"/>
                      <a:gd name="T9" fmla="*/ 31 h 35"/>
                      <a:gd name="T10" fmla="*/ 20 w 28"/>
                      <a:gd name="T11" fmla="*/ 35 h 35"/>
                      <a:gd name="T12" fmla="*/ 19 w 28"/>
                      <a:gd name="T13" fmla="*/ 35 h 35"/>
                      <a:gd name="T14" fmla="*/ 16 w 28"/>
                      <a:gd name="T15" fmla="*/ 35 h 35"/>
                      <a:gd name="T16" fmla="*/ 13 w 28"/>
                      <a:gd name="T17" fmla="*/ 32 h 35"/>
                      <a:gd name="T18" fmla="*/ 11 w 28"/>
                      <a:gd name="T19" fmla="*/ 27 h 35"/>
                      <a:gd name="T20" fmla="*/ 0 w 28"/>
                      <a:gd name="T21" fmla="*/ 8 h 35"/>
                      <a:gd name="T22" fmla="*/ 0 w 28"/>
                      <a:gd name="T23" fmla="*/ 8 h 35"/>
                      <a:gd name="T24" fmla="*/ 3 w 28"/>
                      <a:gd name="T25" fmla="*/ 5 h 35"/>
                      <a:gd name="T26" fmla="*/ 8 w 28"/>
                      <a:gd name="T27" fmla="*/ 2 h 35"/>
                      <a:gd name="T28" fmla="*/ 12 w 28"/>
                      <a:gd name="T29" fmla="*/ 1 h 35"/>
                      <a:gd name="T30" fmla="*/ 16 w 28"/>
                      <a:gd name="T31" fmla="*/ 0 h 35"/>
                      <a:gd name="T32" fmla="*/ 23 w 28"/>
                      <a:gd name="T33" fmla="*/ 0 h 35"/>
                      <a:gd name="T34" fmla="*/ 28 w 28"/>
                      <a:gd name="T35" fmla="*/ 2 h 35"/>
                      <a:gd name="T36" fmla="*/ 28 w 28"/>
                      <a:gd name="T37" fmla="*/ 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8" h="35">
                        <a:moveTo>
                          <a:pt x="28" y="2"/>
                        </a:moveTo>
                        <a:lnTo>
                          <a:pt x="28" y="2"/>
                        </a:lnTo>
                        <a:lnTo>
                          <a:pt x="27" y="14"/>
                        </a:lnTo>
                        <a:lnTo>
                          <a:pt x="21" y="31"/>
                        </a:lnTo>
                        <a:lnTo>
                          <a:pt x="21" y="31"/>
                        </a:lnTo>
                        <a:lnTo>
                          <a:pt x="20" y="35"/>
                        </a:lnTo>
                        <a:lnTo>
                          <a:pt x="19" y="35"/>
                        </a:lnTo>
                        <a:lnTo>
                          <a:pt x="16" y="35"/>
                        </a:lnTo>
                        <a:lnTo>
                          <a:pt x="13" y="32"/>
                        </a:lnTo>
                        <a:lnTo>
                          <a:pt x="11" y="27"/>
                        </a:lnTo>
                        <a:lnTo>
                          <a:pt x="0" y="8"/>
                        </a:lnTo>
                        <a:lnTo>
                          <a:pt x="0" y="8"/>
                        </a:lnTo>
                        <a:lnTo>
                          <a:pt x="3" y="5"/>
                        </a:lnTo>
                        <a:lnTo>
                          <a:pt x="8" y="2"/>
                        </a:lnTo>
                        <a:lnTo>
                          <a:pt x="12" y="1"/>
                        </a:lnTo>
                        <a:lnTo>
                          <a:pt x="16" y="0"/>
                        </a:lnTo>
                        <a:lnTo>
                          <a:pt x="23" y="0"/>
                        </a:lnTo>
                        <a:lnTo>
                          <a:pt x="28" y="2"/>
                        </a:lnTo>
                        <a:lnTo>
                          <a:pt x="2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49" name="组合 209"/>
                <p:cNvGrpSpPr/>
                <p:nvPr/>
              </p:nvGrpSpPr>
              <p:grpSpPr>
                <a:xfrm>
                  <a:off x="5830887" y="4634818"/>
                  <a:ext cx="203200" cy="601663"/>
                  <a:chOff x="2555876" y="4340225"/>
                  <a:chExt cx="203200" cy="601663"/>
                </a:xfrm>
                <a:solidFill>
                  <a:schemeClr val="accent4"/>
                </a:solidFill>
              </p:grpSpPr>
              <p:sp>
                <p:nvSpPr>
                  <p:cNvPr id="550" name="Freeform 105"/>
                  <p:cNvSpPr/>
                  <p:nvPr/>
                </p:nvSpPr>
                <p:spPr bwMode="auto">
                  <a:xfrm>
                    <a:off x="2582863" y="4424363"/>
                    <a:ext cx="176213" cy="517525"/>
                  </a:xfrm>
                  <a:custGeom>
                    <a:avLst/>
                    <a:gdLst>
                      <a:gd name="T0" fmla="*/ 35 w 111"/>
                      <a:gd name="T1" fmla="*/ 266 h 326"/>
                      <a:gd name="T2" fmla="*/ 66 w 111"/>
                      <a:gd name="T3" fmla="*/ 326 h 326"/>
                      <a:gd name="T4" fmla="*/ 94 w 111"/>
                      <a:gd name="T5" fmla="*/ 322 h 326"/>
                      <a:gd name="T6" fmla="*/ 111 w 111"/>
                      <a:gd name="T7" fmla="*/ 256 h 326"/>
                      <a:gd name="T8" fmla="*/ 76 w 111"/>
                      <a:gd name="T9" fmla="*/ 0 h 326"/>
                      <a:gd name="T10" fmla="*/ 0 w 111"/>
                      <a:gd name="T11" fmla="*/ 11 h 326"/>
                      <a:gd name="T12" fmla="*/ 35 w 111"/>
                      <a:gd name="T13" fmla="*/ 266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1" h="326">
                        <a:moveTo>
                          <a:pt x="35" y="266"/>
                        </a:moveTo>
                        <a:lnTo>
                          <a:pt x="66" y="326"/>
                        </a:lnTo>
                        <a:lnTo>
                          <a:pt x="94" y="322"/>
                        </a:lnTo>
                        <a:lnTo>
                          <a:pt x="111" y="256"/>
                        </a:lnTo>
                        <a:lnTo>
                          <a:pt x="76" y="0"/>
                        </a:lnTo>
                        <a:lnTo>
                          <a:pt x="0" y="11"/>
                        </a:lnTo>
                        <a:lnTo>
                          <a:pt x="35" y="2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1" name="Freeform 106"/>
                  <p:cNvSpPr/>
                  <p:nvPr/>
                </p:nvSpPr>
                <p:spPr bwMode="auto">
                  <a:xfrm>
                    <a:off x="2576513" y="4340225"/>
                    <a:ext cx="127000" cy="146050"/>
                  </a:xfrm>
                  <a:custGeom>
                    <a:avLst/>
                    <a:gdLst>
                      <a:gd name="T0" fmla="*/ 4 w 80"/>
                      <a:gd name="T1" fmla="*/ 59 h 92"/>
                      <a:gd name="T2" fmla="*/ 4 w 80"/>
                      <a:gd name="T3" fmla="*/ 59 h 92"/>
                      <a:gd name="T4" fmla="*/ 5 w 80"/>
                      <a:gd name="T5" fmla="*/ 66 h 92"/>
                      <a:gd name="T6" fmla="*/ 9 w 80"/>
                      <a:gd name="T7" fmla="*/ 73 h 92"/>
                      <a:gd name="T8" fmla="*/ 13 w 80"/>
                      <a:gd name="T9" fmla="*/ 80 h 92"/>
                      <a:gd name="T10" fmla="*/ 19 w 80"/>
                      <a:gd name="T11" fmla="*/ 84 h 92"/>
                      <a:gd name="T12" fmla="*/ 24 w 80"/>
                      <a:gd name="T13" fmla="*/ 88 h 92"/>
                      <a:gd name="T14" fmla="*/ 31 w 80"/>
                      <a:gd name="T15" fmla="*/ 91 h 92"/>
                      <a:gd name="T16" fmla="*/ 39 w 80"/>
                      <a:gd name="T17" fmla="*/ 92 h 92"/>
                      <a:gd name="T18" fmla="*/ 46 w 80"/>
                      <a:gd name="T19" fmla="*/ 92 h 92"/>
                      <a:gd name="T20" fmla="*/ 47 w 80"/>
                      <a:gd name="T21" fmla="*/ 92 h 92"/>
                      <a:gd name="T22" fmla="*/ 47 w 80"/>
                      <a:gd name="T23" fmla="*/ 92 h 92"/>
                      <a:gd name="T24" fmla="*/ 55 w 80"/>
                      <a:gd name="T25" fmla="*/ 89 h 92"/>
                      <a:gd name="T26" fmla="*/ 62 w 80"/>
                      <a:gd name="T27" fmla="*/ 87 h 92"/>
                      <a:gd name="T28" fmla="*/ 67 w 80"/>
                      <a:gd name="T29" fmla="*/ 82 h 92"/>
                      <a:gd name="T30" fmla="*/ 71 w 80"/>
                      <a:gd name="T31" fmla="*/ 77 h 92"/>
                      <a:gd name="T32" fmla="*/ 75 w 80"/>
                      <a:gd name="T33" fmla="*/ 70 h 92"/>
                      <a:gd name="T34" fmla="*/ 78 w 80"/>
                      <a:gd name="T35" fmla="*/ 64 h 92"/>
                      <a:gd name="T36" fmla="*/ 80 w 80"/>
                      <a:gd name="T37" fmla="*/ 57 h 92"/>
                      <a:gd name="T38" fmla="*/ 80 w 80"/>
                      <a:gd name="T39" fmla="*/ 49 h 92"/>
                      <a:gd name="T40" fmla="*/ 75 w 80"/>
                      <a:gd name="T41" fmla="*/ 15 h 92"/>
                      <a:gd name="T42" fmla="*/ 75 w 80"/>
                      <a:gd name="T43" fmla="*/ 15 h 92"/>
                      <a:gd name="T44" fmla="*/ 73 w 80"/>
                      <a:gd name="T45" fmla="*/ 8 h 92"/>
                      <a:gd name="T46" fmla="*/ 70 w 80"/>
                      <a:gd name="T47" fmla="*/ 4 h 92"/>
                      <a:gd name="T48" fmla="*/ 66 w 80"/>
                      <a:gd name="T49" fmla="*/ 1 h 92"/>
                      <a:gd name="T50" fmla="*/ 62 w 80"/>
                      <a:gd name="T51" fmla="*/ 0 h 92"/>
                      <a:gd name="T52" fmla="*/ 50 w 80"/>
                      <a:gd name="T53" fmla="*/ 1 h 92"/>
                      <a:gd name="T54" fmla="*/ 35 w 80"/>
                      <a:gd name="T55" fmla="*/ 3 h 92"/>
                      <a:gd name="T56" fmla="*/ 35 w 80"/>
                      <a:gd name="T57" fmla="*/ 3 h 92"/>
                      <a:gd name="T58" fmla="*/ 35 w 80"/>
                      <a:gd name="T59" fmla="*/ 3 h 92"/>
                      <a:gd name="T60" fmla="*/ 20 w 80"/>
                      <a:gd name="T61" fmla="*/ 5 h 92"/>
                      <a:gd name="T62" fmla="*/ 8 w 80"/>
                      <a:gd name="T63" fmla="*/ 7 h 92"/>
                      <a:gd name="T64" fmla="*/ 4 w 80"/>
                      <a:gd name="T65" fmla="*/ 9 h 92"/>
                      <a:gd name="T66" fmla="*/ 1 w 80"/>
                      <a:gd name="T67" fmla="*/ 13 h 92"/>
                      <a:gd name="T68" fmla="*/ 0 w 80"/>
                      <a:gd name="T69" fmla="*/ 17 h 92"/>
                      <a:gd name="T70" fmla="*/ 0 w 80"/>
                      <a:gd name="T71" fmla="*/ 24 h 92"/>
                      <a:gd name="T72" fmla="*/ 4 w 80"/>
                      <a:gd name="T73" fmla="*/ 59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0" h="92">
                        <a:moveTo>
                          <a:pt x="4" y="59"/>
                        </a:moveTo>
                        <a:lnTo>
                          <a:pt x="4" y="59"/>
                        </a:lnTo>
                        <a:lnTo>
                          <a:pt x="5" y="66"/>
                        </a:lnTo>
                        <a:lnTo>
                          <a:pt x="9" y="73"/>
                        </a:lnTo>
                        <a:lnTo>
                          <a:pt x="13" y="80"/>
                        </a:lnTo>
                        <a:lnTo>
                          <a:pt x="19" y="84"/>
                        </a:lnTo>
                        <a:lnTo>
                          <a:pt x="24" y="88"/>
                        </a:lnTo>
                        <a:lnTo>
                          <a:pt x="31" y="91"/>
                        </a:lnTo>
                        <a:lnTo>
                          <a:pt x="39" y="92"/>
                        </a:lnTo>
                        <a:lnTo>
                          <a:pt x="46" y="92"/>
                        </a:lnTo>
                        <a:lnTo>
                          <a:pt x="47" y="92"/>
                        </a:lnTo>
                        <a:lnTo>
                          <a:pt x="47" y="92"/>
                        </a:lnTo>
                        <a:lnTo>
                          <a:pt x="55" y="89"/>
                        </a:lnTo>
                        <a:lnTo>
                          <a:pt x="62" y="87"/>
                        </a:lnTo>
                        <a:lnTo>
                          <a:pt x="67" y="82"/>
                        </a:lnTo>
                        <a:lnTo>
                          <a:pt x="71" y="77"/>
                        </a:lnTo>
                        <a:lnTo>
                          <a:pt x="75" y="70"/>
                        </a:lnTo>
                        <a:lnTo>
                          <a:pt x="78" y="64"/>
                        </a:lnTo>
                        <a:lnTo>
                          <a:pt x="80" y="57"/>
                        </a:lnTo>
                        <a:lnTo>
                          <a:pt x="80" y="49"/>
                        </a:lnTo>
                        <a:lnTo>
                          <a:pt x="75" y="15"/>
                        </a:lnTo>
                        <a:lnTo>
                          <a:pt x="75" y="15"/>
                        </a:lnTo>
                        <a:lnTo>
                          <a:pt x="73" y="8"/>
                        </a:lnTo>
                        <a:lnTo>
                          <a:pt x="70" y="4"/>
                        </a:lnTo>
                        <a:lnTo>
                          <a:pt x="66" y="1"/>
                        </a:lnTo>
                        <a:lnTo>
                          <a:pt x="62" y="0"/>
                        </a:lnTo>
                        <a:lnTo>
                          <a:pt x="50" y="1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20" y="5"/>
                        </a:lnTo>
                        <a:lnTo>
                          <a:pt x="8" y="7"/>
                        </a:lnTo>
                        <a:lnTo>
                          <a:pt x="4" y="9"/>
                        </a:lnTo>
                        <a:lnTo>
                          <a:pt x="1" y="13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4" y="5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2" name="Freeform 107"/>
                  <p:cNvSpPr/>
                  <p:nvPr/>
                </p:nvSpPr>
                <p:spPr bwMode="auto">
                  <a:xfrm>
                    <a:off x="2571751" y="4389438"/>
                    <a:ext cx="150813" cy="144463"/>
                  </a:xfrm>
                  <a:custGeom>
                    <a:avLst/>
                    <a:gdLst>
                      <a:gd name="T0" fmla="*/ 11 w 95"/>
                      <a:gd name="T1" fmla="*/ 91 h 91"/>
                      <a:gd name="T2" fmla="*/ 95 w 95"/>
                      <a:gd name="T3" fmla="*/ 80 h 91"/>
                      <a:gd name="T4" fmla="*/ 84 w 95"/>
                      <a:gd name="T5" fmla="*/ 0 h 91"/>
                      <a:gd name="T6" fmla="*/ 0 w 95"/>
                      <a:gd name="T7" fmla="*/ 11 h 91"/>
                      <a:gd name="T8" fmla="*/ 11 w 95"/>
                      <a:gd name="T9" fmla="*/ 91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5" h="91">
                        <a:moveTo>
                          <a:pt x="11" y="91"/>
                        </a:moveTo>
                        <a:lnTo>
                          <a:pt x="95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3" name="Freeform 109"/>
                  <p:cNvSpPr/>
                  <p:nvPr/>
                </p:nvSpPr>
                <p:spPr bwMode="auto">
                  <a:xfrm>
                    <a:off x="2555876" y="4430713"/>
                    <a:ext cx="44450" cy="260350"/>
                  </a:xfrm>
                  <a:custGeom>
                    <a:avLst/>
                    <a:gdLst>
                      <a:gd name="T0" fmla="*/ 21 w 28"/>
                      <a:gd name="T1" fmla="*/ 0 h 164"/>
                      <a:gd name="T2" fmla="*/ 21 w 28"/>
                      <a:gd name="T3" fmla="*/ 0 h 164"/>
                      <a:gd name="T4" fmla="*/ 11 w 28"/>
                      <a:gd name="T5" fmla="*/ 7 h 164"/>
                      <a:gd name="T6" fmla="*/ 5 w 28"/>
                      <a:gd name="T7" fmla="*/ 13 h 164"/>
                      <a:gd name="T8" fmla="*/ 2 w 28"/>
                      <a:gd name="T9" fmla="*/ 17 h 164"/>
                      <a:gd name="T10" fmla="*/ 0 w 28"/>
                      <a:gd name="T11" fmla="*/ 20 h 164"/>
                      <a:gd name="T12" fmla="*/ 0 w 28"/>
                      <a:gd name="T13" fmla="*/ 20 h 164"/>
                      <a:gd name="T14" fmla="*/ 3 w 28"/>
                      <a:gd name="T15" fmla="*/ 44 h 164"/>
                      <a:gd name="T16" fmla="*/ 9 w 28"/>
                      <a:gd name="T17" fmla="*/ 90 h 164"/>
                      <a:gd name="T18" fmla="*/ 18 w 28"/>
                      <a:gd name="T19" fmla="*/ 154 h 164"/>
                      <a:gd name="T20" fmla="*/ 18 w 28"/>
                      <a:gd name="T21" fmla="*/ 154 h 164"/>
                      <a:gd name="T22" fmla="*/ 17 w 28"/>
                      <a:gd name="T23" fmla="*/ 155 h 164"/>
                      <a:gd name="T24" fmla="*/ 18 w 28"/>
                      <a:gd name="T25" fmla="*/ 160 h 164"/>
                      <a:gd name="T26" fmla="*/ 19 w 28"/>
                      <a:gd name="T27" fmla="*/ 161 h 164"/>
                      <a:gd name="T28" fmla="*/ 21 w 28"/>
                      <a:gd name="T29" fmla="*/ 162 h 164"/>
                      <a:gd name="T30" fmla="*/ 23 w 28"/>
                      <a:gd name="T31" fmla="*/ 164 h 164"/>
                      <a:gd name="T32" fmla="*/ 28 w 28"/>
                      <a:gd name="T33" fmla="*/ 164 h 164"/>
                      <a:gd name="T34" fmla="*/ 13 w 28"/>
                      <a:gd name="T35" fmla="*/ 58 h 164"/>
                      <a:gd name="T36" fmla="*/ 19 w 28"/>
                      <a:gd name="T37" fmla="*/ 44 h 164"/>
                      <a:gd name="T38" fmla="*/ 21 w 28"/>
                      <a:gd name="T39" fmla="*/ 0 h 164"/>
                      <a:gd name="T40" fmla="*/ 21 w 28"/>
                      <a:gd name="T4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8" h="164">
                        <a:moveTo>
                          <a:pt x="21" y="0"/>
                        </a:moveTo>
                        <a:lnTo>
                          <a:pt x="21" y="0"/>
                        </a:lnTo>
                        <a:lnTo>
                          <a:pt x="11" y="7"/>
                        </a:lnTo>
                        <a:lnTo>
                          <a:pt x="5" y="13"/>
                        </a:lnTo>
                        <a:lnTo>
                          <a:pt x="2" y="17"/>
                        </a:lnTo>
                        <a:lnTo>
                          <a:pt x="0" y="20"/>
                        </a:lnTo>
                        <a:lnTo>
                          <a:pt x="0" y="20"/>
                        </a:lnTo>
                        <a:lnTo>
                          <a:pt x="3" y="44"/>
                        </a:lnTo>
                        <a:lnTo>
                          <a:pt x="9" y="90"/>
                        </a:lnTo>
                        <a:lnTo>
                          <a:pt x="18" y="154"/>
                        </a:lnTo>
                        <a:lnTo>
                          <a:pt x="18" y="154"/>
                        </a:lnTo>
                        <a:lnTo>
                          <a:pt x="17" y="155"/>
                        </a:lnTo>
                        <a:lnTo>
                          <a:pt x="18" y="160"/>
                        </a:lnTo>
                        <a:lnTo>
                          <a:pt x="19" y="161"/>
                        </a:lnTo>
                        <a:lnTo>
                          <a:pt x="21" y="162"/>
                        </a:lnTo>
                        <a:lnTo>
                          <a:pt x="23" y="164"/>
                        </a:lnTo>
                        <a:lnTo>
                          <a:pt x="28" y="164"/>
                        </a:lnTo>
                        <a:lnTo>
                          <a:pt x="13" y="58"/>
                        </a:lnTo>
                        <a:lnTo>
                          <a:pt x="19" y="44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50" name="组合 207"/>
                <p:cNvGrpSpPr/>
                <p:nvPr/>
              </p:nvGrpSpPr>
              <p:grpSpPr>
                <a:xfrm>
                  <a:off x="6294437" y="4641168"/>
                  <a:ext cx="796925" cy="612776"/>
                  <a:chOff x="3019426" y="4346575"/>
                  <a:chExt cx="796925" cy="612776"/>
                </a:xfrm>
                <a:solidFill>
                  <a:schemeClr val="accent5"/>
                </a:solidFill>
              </p:grpSpPr>
              <p:sp>
                <p:nvSpPr>
                  <p:cNvPr id="544" name="Freeform 110"/>
                  <p:cNvSpPr/>
                  <p:nvPr/>
                </p:nvSpPr>
                <p:spPr bwMode="auto">
                  <a:xfrm>
                    <a:off x="3040063" y="4346575"/>
                    <a:ext cx="776288" cy="347663"/>
                  </a:xfrm>
                  <a:custGeom>
                    <a:avLst/>
                    <a:gdLst>
                      <a:gd name="T0" fmla="*/ 247 w 489"/>
                      <a:gd name="T1" fmla="*/ 219 h 219"/>
                      <a:gd name="T2" fmla="*/ 489 w 489"/>
                      <a:gd name="T3" fmla="*/ 110 h 219"/>
                      <a:gd name="T4" fmla="*/ 240 w 489"/>
                      <a:gd name="T5" fmla="*/ 0 h 219"/>
                      <a:gd name="T6" fmla="*/ 0 w 489"/>
                      <a:gd name="T7" fmla="*/ 107 h 219"/>
                      <a:gd name="T8" fmla="*/ 247 w 489"/>
                      <a:gd name="T9" fmla="*/ 219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89" h="219">
                        <a:moveTo>
                          <a:pt x="247" y="219"/>
                        </a:moveTo>
                        <a:lnTo>
                          <a:pt x="489" y="110"/>
                        </a:lnTo>
                        <a:lnTo>
                          <a:pt x="240" y="0"/>
                        </a:lnTo>
                        <a:lnTo>
                          <a:pt x="0" y="107"/>
                        </a:lnTo>
                        <a:lnTo>
                          <a:pt x="247" y="2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5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3049588" y="4510088"/>
                    <a:ext cx="22225" cy="2555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6" name="Freeform 112"/>
                  <p:cNvSpPr/>
                  <p:nvPr/>
                </p:nvSpPr>
                <p:spPr bwMode="auto">
                  <a:xfrm>
                    <a:off x="3022601" y="4735513"/>
                    <a:ext cx="76200" cy="77788"/>
                  </a:xfrm>
                  <a:custGeom>
                    <a:avLst/>
                    <a:gdLst>
                      <a:gd name="T0" fmla="*/ 0 w 48"/>
                      <a:gd name="T1" fmla="*/ 24 h 49"/>
                      <a:gd name="T2" fmla="*/ 0 w 48"/>
                      <a:gd name="T3" fmla="*/ 24 h 49"/>
                      <a:gd name="T4" fmla="*/ 0 w 48"/>
                      <a:gd name="T5" fmla="*/ 20 h 49"/>
                      <a:gd name="T6" fmla="*/ 2 w 48"/>
                      <a:gd name="T7" fmla="*/ 15 h 49"/>
                      <a:gd name="T8" fmla="*/ 4 w 48"/>
                      <a:gd name="T9" fmla="*/ 11 h 49"/>
                      <a:gd name="T10" fmla="*/ 7 w 48"/>
                      <a:gd name="T11" fmla="*/ 8 h 49"/>
                      <a:gd name="T12" fmla="*/ 11 w 48"/>
                      <a:gd name="T13" fmla="*/ 4 h 49"/>
                      <a:gd name="T14" fmla="*/ 15 w 48"/>
                      <a:gd name="T15" fmla="*/ 3 h 49"/>
                      <a:gd name="T16" fmla="*/ 19 w 48"/>
                      <a:gd name="T17" fmla="*/ 1 h 49"/>
                      <a:gd name="T18" fmla="*/ 25 w 48"/>
                      <a:gd name="T19" fmla="*/ 0 h 49"/>
                      <a:gd name="T20" fmla="*/ 25 w 48"/>
                      <a:gd name="T21" fmla="*/ 0 h 49"/>
                      <a:gd name="T22" fmla="*/ 29 w 48"/>
                      <a:gd name="T23" fmla="*/ 1 h 49"/>
                      <a:gd name="T24" fmla="*/ 34 w 48"/>
                      <a:gd name="T25" fmla="*/ 3 h 49"/>
                      <a:gd name="T26" fmla="*/ 38 w 48"/>
                      <a:gd name="T27" fmla="*/ 4 h 49"/>
                      <a:gd name="T28" fmla="*/ 41 w 48"/>
                      <a:gd name="T29" fmla="*/ 8 h 49"/>
                      <a:gd name="T30" fmla="*/ 44 w 48"/>
                      <a:gd name="T31" fmla="*/ 11 h 49"/>
                      <a:gd name="T32" fmla="*/ 46 w 48"/>
                      <a:gd name="T33" fmla="*/ 15 h 49"/>
                      <a:gd name="T34" fmla="*/ 48 w 48"/>
                      <a:gd name="T35" fmla="*/ 20 h 49"/>
                      <a:gd name="T36" fmla="*/ 48 w 48"/>
                      <a:gd name="T37" fmla="*/ 24 h 49"/>
                      <a:gd name="T38" fmla="*/ 48 w 48"/>
                      <a:gd name="T39" fmla="*/ 24 h 49"/>
                      <a:gd name="T40" fmla="*/ 48 w 48"/>
                      <a:gd name="T41" fmla="*/ 30 h 49"/>
                      <a:gd name="T42" fmla="*/ 46 w 48"/>
                      <a:gd name="T43" fmla="*/ 34 h 49"/>
                      <a:gd name="T44" fmla="*/ 44 w 48"/>
                      <a:gd name="T45" fmla="*/ 38 h 49"/>
                      <a:gd name="T46" fmla="*/ 41 w 48"/>
                      <a:gd name="T47" fmla="*/ 42 h 49"/>
                      <a:gd name="T48" fmla="*/ 38 w 48"/>
                      <a:gd name="T49" fmla="*/ 45 h 49"/>
                      <a:gd name="T50" fmla="*/ 34 w 48"/>
                      <a:gd name="T51" fmla="*/ 47 h 49"/>
                      <a:gd name="T52" fmla="*/ 29 w 48"/>
                      <a:gd name="T53" fmla="*/ 49 h 49"/>
                      <a:gd name="T54" fmla="*/ 25 w 48"/>
                      <a:gd name="T55" fmla="*/ 49 h 49"/>
                      <a:gd name="T56" fmla="*/ 25 w 48"/>
                      <a:gd name="T57" fmla="*/ 49 h 49"/>
                      <a:gd name="T58" fmla="*/ 19 w 48"/>
                      <a:gd name="T59" fmla="*/ 49 h 49"/>
                      <a:gd name="T60" fmla="*/ 15 w 48"/>
                      <a:gd name="T61" fmla="*/ 47 h 49"/>
                      <a:gd name="T62" fmla="*/ 11 w 48"/>
                      <a:gd name="T63" fmla="*/ 45 h 49"/>
                      <a:gd name="T64" fmla="*/ 7 w 48"/>
                      <a:gd name="T65" fmla="*/ 42 h 49"/>
                      <a:gd name="T66" fmla="*/ 4 w 48"/>
                      <a:gd name="T67" fmla="*/ 38 h 49"/>
                      <a:gd name="T68" fmla="*/ 2 w 48"/>
                      <a:gd name="T69" fmla="*/ 34 h 49"/>
                      <a:gd name="T70" fmla="*/ 0 w 48"/>
                      <a:gd name="T71" fmla="*/ 30 h 49"/>
                      <a:gd name="T72" fmla="*/ 0 w 48"/>
                      <a:gd name="T73" fmla="*/ 24 h 49"/>
                      <a:gd name="T74" fmla="*/ 0 w 48"/>
                      <a:gd name="T75" fmla="*/ 24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8" h="49">
                        <a:moveTo>
                          <a:pt x="0" y="24"/>
                        </a:moveTo>
                        <a:lnTo>
                          <a:pt x="0" y="24"/>
                        </a:lnTo>
                        <a:lnTo>
                          <a:pt x="0" y="20"/>
                        </a:lnTo>
                        <a:lnTo>
                          <a:pt x="2" y="15"/>
                        </a:lnTo>
                        <a:lnTo>
                          <a:pt x="4" y="11"/>
                        </a:lnTo>
                        <a:lnTo>
                          <a:pt x="7" y="8"/>
                        </a:lnTo>
                        <a:lnTo>
                          <a:pt x="11" y="4"/>
                        </a:lnTo>
                        <a:lnTo>
                          <a:pt x="15" y="3"/>
                        </a:lnTo>
                        <a:lnTo>
                          <a:pt x="19" y="1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29" y="1"/>
                        </a:lnTo>
                        <a:lnTo>
                          <a:pt x="34" y="3"/>
                        </a:lnTo>
                        <a:lnTo>
                          <a:pt x="38" y="4"/>
                        </a:lnTo>
                        <a:lnTo>
                          <a:pt x="41" y="8"/>
                        </a:lnTo>
                        <a:lnTo>
                          <a:pt x="44" y="11"/>
                        </a:lnTo>
                        <a:lnTo>
                          <a:pt x="46" y="15"/>
                        </a:lnTo>
                        <a:lnTo>
                          <a:pt x="48" y="20"/>
                        </a:lnTo>
                        <a:lnTo>
                          <a:pt x="48" y="24"/>
                        </a:lnTo>
                        <a:lnTo>
                          <a:pt x="48" y="24"/>
                        </a:lnTo>
                        <a:lnTo>
                          <a:pt x="48" y="30"/>
                        </a:lnTo>
                        <a:lnTo>
                          <a:pt x="46" y="34"/>
                        </a:lnTo>
                        <a:lnTo>
                          <a:pt x="44" y="38"/>
                        </a:lnTo>
                        <a:lnTo>
                          <a:pt x="41" y="42"/>
                        </a:lnTo>
                        <a:lnTo>
                          <a:pt x="38" y="45"/>
                        </a:lnTo>
                        <a:lnTo>
                          <a:pt x="34" y="47"/>
                        </a:lnTo>
                        <a:lnTo>
                          <a:pt x="29" y="49"/>
                        </a:lnTo>
                        <a:lnTo>
                          <a:pt x="25" y="49"/>
                        </a:lnTo>
                        <a:lnTo>
                          <a:pt x="25" y="49"/>
                        </a:lnTo>
                        <a:lnTo>
                          <a:pt x="19" y="49"/>
                        </a:lnTo>
                        <a:lnTo>
                          <a:pt x="15" y="47"/>
                        </a:lnTo>
                        <a:lnTo>
                          <a:pt x="11" y="45"/>
                        </a:lnTo>
                        <a:lnTo>
                          <a:pt x="7" y="42"/>
                        </a:lnTo>
                        <a:lnTo>
                          <a:pt x="4" y="38"/>
                        </a:lnTo>
                        <a:lnTo>
                          <a:pt x="2" y="34"/>
                        </a:lnTo>
                        <a:lnTo>
                          <a:pt x="0" y="30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7" name="Freeform 113"/>
                  <p:cNvSpPr/>
                  <p:nvPr/>
                </p:nvSpPr>
                <p:spPr bwMode="auto">
                  <a:xfrm>
                    <a:off x="3052763" y="4778375"/>
                    <a:ext cx="46038" cy="169863"/>
                  </a:xfrm>
                  <a:custGeom>
                    <a:avLst/>
                    <a:gdLst>
                      <a:gd name="T0" fmla="*/ 17 w 29"/>
                      <a:gd name="T1" fmla="*/ 5 h 107"/>
                      <a:gd name="T2" fmla="*/ 17 w 29"/>
                      <a:gd name="T3" fmla="*/ 5 h 107"/>
                      <a:gd name="T4" fmla="*/ 19 w 29"/>
                      <a:gd name="T5" fmla="*/ 12 h 107"/>
                      <a:gd name="T6" fmla="*/ 22 w 29"/>
                      <a:gd name="T7" fmla="*/ 22 h 107"/>
                      <a:gd name="T8" fmla="*/ 25 w 29"/>
                      <a:gd name="T9" fmla="*/ 33 h 107"/>
                      <a:gd name="T10" fmla="*/ 27 w 29"/>
                      <a:gd name="T11" fmla="*/ 47 h 107"/>
                      <a:gd name="T12" fmla="*/ 29 w 29"/>
                      <a:gd name="T13" fmla="*/ 65 h 107"/>
                      <a:gd name="T14" fmla="*/ 29 w 29"/>
                      <a:gd name="T15" fmla="*/ 84 h 107"/>
                      <a:gd name="T16" fmla="*/ 27 w 29"/>
                      <a:gd name="T17" fmla="*/ 107 h 107"/>
                      <a:gd name="T18" fmla="*/ 0 w 29"/>
                      <a:gd name="T19" fmla="*/ 107 h 107"/>
                      <a:gd name="T20" fmla="*/ 0 w 29"/>
                      <a:gd name="T21" fmla="*/ 0 h 107"/>
                      <a:gd name="T22" fmla="*/ 0 w 29"/>
                      <a:gd name="T23" fmla="*/ 0 h 107"/>
                      <a:gd name="T24" fmla="*/ 8 w 29"/>
                      <a:gd name="T25" fmla="*/ 4 h 107"/>
                      <a:gd name="T26" fmla="*/ 14 w 29"/>
                      <a:gd name="T27" fmla="*/ 5 h 107"/>
                      <a:gd name="T28" fmla="*/ 15 w 29"/>
                      <a:gd name="T29" fmla="*/ 5 h 107"/>
                      <a:gd name="T30" fmla="*/ 17 w 29"/>
                      <a:gd name="T31" fmla="*/ 5 h 107"/>
                      <a:gd name="T32" fmla="*/ 17 w 29"/>
                      <a:gd name="T33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9" h="107">
                        <a:moveTo>
                          <a:pt x="17" y="5"/>
                        </a:moveTo>
                        <a:lnTo>
                          <a:pt x="17" y="5"/>
                        </a:lnTo>
                        <a:lnTo>
                          <a:pt x="19" y="12"/>
                        </a:lnTo>
                        <a:lnTo>
                          <a:pt x="22" y="22"/>
                        </a:lnTo>
                        <a:lnTo>
                          <a:pt x="25" y="33"/>
                        </a:lnTo>
                        <a:lnTo>
                          <a:pt x="27" y="47"/>
                        </a:lnTo>
                        <a:lnTo>
                          <a:pt x="29" y="65"/>
                        </a:lnTo>
                        <a:lnTo>
                          <a:pt x="29" y="84"/>
                        </a:lnTo>
                        <a:lnTo>
                          <a:pt x="27" y="107"/>
                        </a:lnTo>
                        <a:lnTo>
                          <a:pt x="0" y="10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4" y="5"/>
                        </a:lnTo>
                        <a:lnTo>
                          <a:pt x="15" y="5"/>
                        </a:lnTo>
                        <a:lnTo>
                          <a:pt x="17" y="5"/>
                        </a:lnTo>
                        <a:lnTo>
                          <a:pt x="17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8" name="Freeform 114"/>
                  <p:cNvSpPr/>
                  <p:nvPr/>
                </p:nvSpPr>
                <p:spPr bwMode="auto">
                  <a:xfrm>
                    <a:off x="3019426" y="4778375"/>
                    <a:ext cx="46038" cy="169863"/>
                  </a:xfrm>
                  <a:custGeom>
                    <a:avLst/>
                    <a:gdLst>
                      <a:gd name="T0" fmla="*/ 13 w 29"/>
                      <a:gd name="T1" fmla="*/ 5 h 107"/>
                      <a:gd name="T2" fmla="*/ 13 w 29"/>
                      <a:gd name="T3" fmla="*/ 5 h 107"/>
                      <a:gd name="T4" fmla="*/ 10 w 29"/>
                      <a:gd name="T5" fmla="*/ 12 h 107"/>
                      <a:gd name="T6" fmla="*/ 4 w 29"/>
                      <a:gd name="T7" fmla="*/ 33 h 107"/>
                      <a:gd name="T8" fmla="*/ 2 w 29"/>
                      <a:gd name="T9" fmla="*/ 47 h 107"/>
                      <a:gd name="T10" fmla="*/ 0 w 29"/>
                      <a:gd name="T11" fmla="*/ 65 h 107"/>
                      <a:gd name="T12" fmla="*/ 0 w 29"/>
                      <a:gd name="T13" fmla="*/ 84 h 107"/>
                      <a:gd name="T14" fmla="*/ 1 w 29"/>
                      <a:gd name="T15" fmla="*/ 107 h 107"/>
                      <a:gd name="T16" fmla="*/ 29 w 29"/>
                      <a:gd name="T17" fmla="*/ 107 h 107"/>
                      <a:gd name="T18" fmla="*/ 29 w 29"/>
                      <a:gd name="T19" fmla="*/ 0 h 107"/>
                      <a:gd name="T20" fmla="*/ 29 w 29"/>
                      <a:gd name="T21" fmla="*/ 0 h 107"/>
                      <a:gd name="T22" fmla="*/ 21 w 29"/>
                      <a:gd name="T23" fmla="*/ 4 h 107"/>
                      <a:gd name="T24" fmla="*/ 16 w 29"/>
                      <a:gd name="T25" fmla="*/ 5 h 107"/>
                      <a:gd name="T26" fmla="*/ 13 w 29"/>
                      <a:gd name="T27" fmla="*/ 5 h 107"/>
                      <a:gd name="T28" fmla="*/ 13 w 29"/>
                      <a:gd name="T29" fmla="*/ 5 h 107"/>
                      <a:gd name="T30" fmla="*/ 13 w 29"/>
                      <a:gd name="T31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07">
                        <a:moveTo>
                          <a:pt x="13" y="5"/>
                        </a:moveTo>
                        <a:lnTo>
                          <a:pt x="13" y="5"/>
                        </a:lnTo>
                        <a:lnTo>
                          <a:pt x="10" y="12"/>
                        </a:lnTo>
                        <a:lnTo>
                          <a:pt x="4" y="33"/>
                        </a:lnTo>
                        <a:lnTo>
                          <a:pt x="2" y="47"/>
                        </a:lnTo>
                        <a:lnTo>
                          <a:pt x="0" y="65"/>
                        </a:lnTo>
                        <a:lnTo>
                          <a:pt x="0" y="84"/>
                        </a:lnTo>
                        <a:lnTo>
                          <a:pt x="1" y="107"/>
                        </a:lnTo>
                        <a:lnTo>
                          <a:pt x="29" y="107"/>
                        </a:lnTo>
                        <a:lnTo>
                          <a:pt x="29" y="0"/>
                        </a:lnTo>
                        <a:lnTo>
                          <a:pt x="29" y="0"/>
                        </a:lnTo>
                        <a:lnTo>
                          <a:pt x="21" y="4"/>
                        </a:lnTo>
                        <a:lnTo>
                          <a:pt x="16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9" name="Freeform 115"/>
                  <p:cNvSpPr/>
                  <p:nvPr/>
                </p:nvSpPr>
                <p:spPr bwMode="auto">
                  <a:xfrm>
                    <a:off x="3211513" y="4624388"/>
                    <a:ext cx="449263" cy="334963"/>
                  </a:xfrm>
                  <a:custGeom>
                    <a:avLst/>
                    <a:gdLst>
                      <a:gd name="T0" fmla="*/ 0 w 283"/>
                      <a:gd name="T1" fmla="*/ 0 h 211"/>
                      <a:gd name="T2" fmla="*/ 0 w 283"/>
                      <a:gd name="T3" fmla="*/ 0 h 211"/>
                      <a:gd name="T4" fmla="*/ 63 w 283"/>
                      <a:gd name="T5" fmla="*/ 29 h 211"/>
                      <a:gd name="T6" fmla="*/ 143 w 283"/>
                      <a:gd name="T7" fmla="*/ 67 h 211"/>
                      <a:gd name="T8" fmla="*/ 143 w 283"/>
                      <a:gd name="T9" fmla="*/ 67 h 211"/>
                      <a:gd name="T10" fmla="*/ 221 w 283"/>
                      <a:gd name="T11" fmla="*/ 29 h 211"/>
                      <a:gd name="T12" fmla="*/ 283 w 283"/>
                      <a:gd name="T13" fmla="*/ 0 h 211"/>
                      <a:gd name="T14" fmla="*/ 283 w 283"/>
                      <a:gd name="T15" fmla="*/ 163 h 211"/>
                      <a:gd name="T16" fmla="*/ 283 w 283"/>
                      <a:gd name="T17" fmla="*/ 163 h 211"/>
                      <a:gd name="T18" fmla="*/ 277 w 283"/>
                      <a:gd name="T19" fmla="*/ 170 h 211"/>
                      <a:gd name="T20" fmla="*/ 267 w 283"/>
                      <a:gd name="T21" fmla="*/ 177 h 211"/>
                      <a:gd name="T22" fmla="*/ 259 w 283"/>
                      <a:gd name="T23" fmla="*/ 182 h 211"/>
                      <a:gd name="T24" fmla="*/ 250 w 283"/>
                      <a:gd name="T25" fmla="*/ 188 h 211"/>
                      <a:gd name="T26" fmla="*/ 229 w 283"/>
                      <a:gd name="T27" fmla="*/ 196 h 211"/>
                      <a:gd name="T28" fmla="*/ 209 w 283"/>
                      <a:gd name="T29" fmla="*/ 201 h 211"/>
                      <a:gd name="T30" fmla="*/ 190 w 283"/>
                      <a:gd name="T31" fmla="*/ 205 h 211"/>
                      <a:gd name="T32" fmla="*/ 172 w 283"/>
                      <a:gd name="T33" fmla="*/ 208 h 211"/>
                      <a:gd name="T34" fmla="*/ 147 w 283"/>
                      <a:gd name="T35" fmla="*/ 211 h 211"/>
                      <a:gd name="T36" fmla="*/ 147 w 283"/>
                      <a:gd name="T37" fmla="*/ 211 h 211"/>
                      <a:gd name="T38" fmla="*/ 147 w 283"/>
                      <a:gd name="T39" fmla="*/ 211 h 211"/>
                      <a:gd name="T40" fmla="*/ 143 w 283"/>
                      <a:gd name="T41" fmla="*/ 211 h 211"/>
                      <a:gd name="T42" fmla="*/ 143 w 283"/>
                      <a:gd name="T43" fmla="*/ 211 h 211"/>
                      <a:gd name="T44" fmla="*/ 139 w 283"/>
                      <a:gd name="T45" fmla="*/ 211 h 211"/>
                      <a:gd name="T46" fmla="*/ 139 w 283"/>
                      <a:gd name="T47" fmla="*/ 211 h 211"/>
                      <a:gd name="T48" fmla="*/ 139 w 283"/>
                      <a:gd name="T49" fmla="*/ 211 h 211"/>
                      <a:gd name="T50" fmla="*/ 113 w 283"/>
                      <a:gd name="T51" fmla="*/ 208 h 211"/>
                      <a:gd name="T52" fmla="*/ 94 w 283"/>
                      <a:gd name="T53" fmla="*/ 205 h 211"/>
                      <a:gd name="T54" fmla="*/ 75 w 283"/>
                      <a:gd name="T55" fmla="*/ 201 h 211"/>
                      <a:gd name="T56" fmla="*/ 55 w 283"/>
                      <a:gd name="T57" fmla="*/ 196 h 211"/>
                      <a:gd name="T58" fmla="*/ 36 w 283"/>
                      <a:gd name="T59" fmla="*/ 188 h 211"/>
                      <a:gd name="T60" fmla="*/ 26 w 283"/>
                      <a:gd name="T61" fmla="*/ 182 h 211"/>
                      <a:gd name="T62" fmla="*/ 17 w 283"/>
                      <a:gd name="T63" fmla="*/ 177 h 211"/>
                      <a:gd name="T64" fmla="*/ 9 w 283"/>
                      <a:gd name="T65" fmla="*/ 170 h 211"/>
                      <a:gd name="T66" fmla="*/ 0 w 283"/>
                      <a:gd name="T67" fmla="*/ 163 h 211"/>
                      <a:gd name="T68" fmla="*/ 0 w 283"/>
                      <a:gd name="T69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83" h="21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63" y="29"/>
                        </a:lnTo>
                        <a:lnTo>
                          <a:pt x="143" y="67"/>
                        </a:lnTo>
                        <a:lnTo>
                          <a:pt x="143" y="67"/>
                        </a:lnTo>
                        <a:lnTo>
                          <a:pt x="221" y="29"/>
                        </a:lnTo>
                        <a:lnTo>
                          <a:pt x="283" y="0"/>
                        </a:lnTo>
                        <a:lnTo>
                          <a:pt x="283" y="163"/>
                        </a:lnTo>
                        <a:lnTo>
                          <a:pt x="283" y="163"/>
                        </a:lnTo>
                        <a:lnTo>
                          <a:pt x="277" y="170"/>
                        </a:lnTo>
                        <a:lnTo>
                          <a:pt x="267" y="177"/>
                        </a:lnTo>
                        <a:lnTo>
                          <a:pt x="259" y="182"/>
                        </a:lnTo>
                        <a:lnTo>
                          <a:pt x="250" y="188"/>
                        </a:lnTo>
                        <a:lnTo>
                          <a:pt x="229" y="196"/>
                        </a:lnTo>
                        <a:lnTo>
                          <a:pt x="209" y="201"/>
                        </a:lnTo>
                        <a:lnTo>
                          <a:pt x="190" y="205"/>
                        </a:lnTo>
                        <a:lnTo>
                          <a:pt x="172" y="208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3" y="211"/>
                        </a:lnTo>
                        <a:lnTo>
                          <a:pt x="143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13" y="208"/>
                        </a:lnTo>
                        <a:lnTo>
                          <a:pt x="94" y="205"/>
                        </a:lnTo>
                        <a:lnTo>
                          <a:pt x="75" y="201"/>
                        </a:lnTo>
                        <a:lnTo>
                          <a:pt x="55" y="196"/>
                        </a:lnTo>
                        <a:lnTo>
                          <a:pt x="36" y="188"/>
                        </a:lnTo>
                        <a:lnTo>
                          <a:pt x="26" y="182"/>
                        </a:lnTo>
                        <a:lnTo>
                          <a:pt x="17" y="177"/>
                        </a:lnTo>
                        <a:lnTo>
                          <a:pt x="9" y="170"/>
                        </a:lnTo>
                        <a:lnTo>
                          <a:pt x="0" y="1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51" name="Freeform 116"/>
                <p:cNvSpPr>
                  <a:spLocks noEditPoints="1"/>
                </p:cNvSpPr>
                <p:nvPr/>
              </p:nvSpPr>
              <p:spPr bwMode="auto">
                <a:xfrm>
                  <a:off x="7305675" y="2514600"/>
                  <a:ext cx="392113" cy="492125"/>
                </a:xfrm>
                <a:custGeom>
                  <a:avLst/>
                  <a:gdLst>
                    <a:gd name="T0" fmla="*/ 206653075 w 247"/>
                    <a:gd name="T1" fmla="*/ 378023388 h 310"/>
                    <a:gd name="T2" fmla="*/ 219254712 w 247"/>
                    <a:gd name="T3" fmla="*/ 332660593 h 310"/>
                    <a:gd name="T4" fmla="*/ 219254712 w 247"/>
                    <a:gd name="T5" fmla="*/ 148690004 h 310"/>
                    <a:gd name="T6" fmla="*/ 199093392 w 247"/>
                    <a:gd name="T7" fmla="*/ 126007812 h 310"/>
                    <a:gd name="T8" fmla="*/ 201612757 w 247"/>
                    <a:gd name="T9" fmla="*/ 42843446 h 310"/>
                    <a:gd name="T10" fmla="*/ 201612757 w 247"/>
                    <a:gd name="T11" fmla="*/ 32762825 h 310"/>
                    <a:gd name="T12" fmla="*/ 231854713 w 247"/>
                    <a:gd name="T13" fmla="*/ 12601573 h 310"/>
                    <a:gd name="T14" fmla="*/ 315020748 w 247"/>
                    <a:gd name="T15" fmla="*/ 0 h 310"/>
                    <a:gd name="T16" fmla="*/ 408265831 w 247"/>
                    <a:gd name="T17" fmla="*/ 15120938 h 310"/>
                    <a:gd name="T18" fmla="*/ 423386884 w 247"/>
                    <a:gd name="T19" fmla="*/ 40322497 h 310"/>
                    <a:gd name="T20" fmla="*/ 428427201 w 247"/>
                    <a:gd name="T21" fmla="*/ 42843446 h 310"/>
                    <a:gd name="T22" fmla="*/ 423386884 w 247"/>
                    <a:gd name="T23" fmla="*/ 126007812 h 310"/>
                    <a:gd name="T24" fmla="*/ 408265831 w 247"/>
                    <a:gd name="T25" fmla="*/ 146169055 h 310"/>
                    <a:gd name="T26" fmla="*/ 393144878 w 247"/>
                    <a:gd name="T27" fmla="*/ 332660593 h 310"/>
                    <a:gd name="T28" fmla="*/ 395665831 w 247"/>
                    <a:gd name="T29" fmla="*/ 352821835 h 310"/>
                    <a:gd name="T30" fmla="*/ 418346566 w 247"/>
                    <a:gd name="T31" fmla="*/ 378023388 h 310"/>
                    <a:gd name="T32" fmla="*/ 478830378 w 247"/>
                    <a:gd name="T33" fmla="*/ 430947541 h 310"/>
                    <a:gd name="T34" fmla="*/ 582157684 w 247"/>
                    <a:gd name="T35" fmla="*/ 559474666 h 310"/>
                    <a:gd name="T36" fmla="*/ 619959273 w 247"/>
                    <a:gd name="T37" fmla="*/ 637600272 h 310"/>
                    <a:gd name="T38" fmla="*/ 612399591 w 247"/>
                    <a:gd name="T39" fmla="*/ 700603360 h 310"/>
                    <a:gd name="T40" fmla="*/ 594757685 w 247"/>
                    <a:gd name="T41" fmla="*/ 718245241 h 310"/>
                    <a:gd name="T42" fmla="*/ 471270695 w 247"/>
                    <a:gd name="T43" fmla="*/ 766127397 h 310"/>
                    <a:gd name="T44" fmla="*/ 355343290 w 247"/>
                    <a:gd name="T45" fmla="*/ 781248328 h 310"/>
                    <a:gd name="T46" fmla="*/ 284778842 w 247"/>
                    <a:gd name="T47" fmla="*/ 781248328 h 310"/>
                    <a:gd name="T48" fmla="*/ 128528944 w 247"/>
                    <a:gd name="T49" fmla="*/ 763608035 h 310"/>
                    <a:gd name="T50" fmla="*/ 158770850 w 247"/>
                    <a:gd name="T51" fmla="*/ 718245241 h 310"/>
                    <a:gd name="T52" fmla="*/ 209174077 w 247"/>
                    <a:gd name="T53" fmla="*/ 723285551 h 310"/>
                    <a:gd name="T54" fmla="*/ 153730533 w 247"/>
                    <a:gd name="T55" fmla="*/ 705643671 h 310"/>
                    <a:gd name="T56" fmla="*/ 128528944 w 247"/>
                    <a:gd name="T57" fmla="*/ 531753752 h 310"/>
                    <a:gd name="T58" fmla="*/ 191532122 w 247"/>
                    <a:gd name="T59" fmla="*/ 453628145 h 310"/>
                    <a:gd name="T60" fmla="*/ 128528944 w 247"/>
                    <a:gd name="T61" fmla="*/ 511592509 h 310"/>
                    <a:gd name="T62" fmla="*/ 171370851 w 247"/>
                    <a:gd name="T63" fmla="*/ 400705579 h 310"/>
                    <a:gd name="T64" fmla="*/ 128528944 w 247"/>
                    <a:gd name="T65" fmla="*/ 763608035 h 310"/>
                    <a:gd name="T66" fmla="*/ 75604790 w 247"/>
                    <a:gd name="T67" fmla="*/ 745966155 h 310"/>
                    <a:gd name="T68" fmla="*/ 27722553 w 247"/>
                    <a:gd name="T69" fmla="*/ 718245241 h 310"/>
                    <a:gd name="T70" fmla="*/ 5040319 w 247"/>
                    <a:gd name="T71" fmla="*/ 680442118 h 310"/>
                    <a:gd name="T72" fmla="*/ 7561273 w 247"/>
                    <a:gd name="T73" fmla="*/ 632559962 h 310"/>
                    <a:gd name="T74" fmla="*/ 68045107 w 247"/>
                    <a:gd name="T75" fmla="*/ 516632820 h 310"/>
                    <a:gd name="T76" fmla="*/ 128528944 w 247"/>
                    <a:gd name="T77" fmla="*/ 511592509 h 310"/>
                    <a:gd name="T78" fmla="*/ 68045107 w 247"/>
                    <a:gd name="T79" fmla="*/ 574595597 h 310"/>
                    <a:gd name="T80" fmla="*/ 45362872 w 247"/>
                    <a:gd name="T81" fmla="*/ 627519651 h 310"/>
                    <a:gd name="T82" fmla="*/ 45362872 w 247"/>
                    <a:gd name="T83" fmla="*/ 657761514 h 310"/>
                    <a:gd name="T84" fmla="*/ 68045107 w 247"/>
                    <a:gd name="T85" fmla="*/ 688003378 h 310"/>
                    <a:gd name="T86" fmla="*/ 128528944 w 247"/>
                    <a:gd name="T87" fmla="*/ 763608035 h 310"/>
                    <a:gd name="T88" fmla="*/ 128528944 w 247"/>
                    <a:gd name="T89" fmla="*/ 531753752 h 310"/>
                    <a:gd name="T90" fmla="*/ 85685425 w 247"/>
                    <a:gd name="T91" fmla="*/ 612398720 h 310"/>
                    <a:gd name="T92" fmla="*/ 90725743 w 247"/>
                    <a:gd name="T93" fmla="*/ 652721204 h 310"/>
                    <a:gd name="T94" fmla="*/ 128528944 w 247"/>
                    <a:gd name="T95" fmla="*/ 690522739 h 31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7"/>
                    <a:gd name="T145" fmla="*/ 0 h 310"/>
                    <a:gd name="T146" fmla="*/ 247 w 247"/>
                    <a:gd name="T147" fmla="*/ 310 h 310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7" h="310">
                      <a:moveTo>
                        <a:pt x="80" y="150"/>
                      </a:moveTo>
                      <a:lnTo>
                        <a:pt x="80" y="150"/>
                      </a:lnTo>
                      <a:lnTo>
                        <a:pt x="82" y="150"/>
                      </a:lnTo>
                      <a:lnTo>
                        <a:pt x="84" y="146"/>
                      </a:lnTo>
                      <a:lnTo>
                        <a:pt x="86" y="140"/>
                      </a:lnTo>
                      <a:lnTo>
                        <a:pt x="87" y="132"/>
                      </a:lnTo>
                      <a:lnTo>
                        <a:pt x="87" y="59"/>
                      </a:lnTo>
                      <a:lnTo>
                        <a:pt x="82" y="55"/>
                      </a:lnTo>
                      <a:lnTo>
                        <a:pt x="80" y="50"/>
                      </a:lnTo>
                      <a:lnTo>
                        <a:pt x="79" y="50"/>
                      </a:lnTo>
                      <a:lnTo>
                        <a:pt x="79" y="17"/>
                      </a:lnTo>
                      <a:lnTo>
                        <a:pt x="80" y="17"/>
                      </a:lnTo>
                      <a:lnTo>
                        <a:pt x="80" y="16"/>
                      </a:lnTo>
                      <a:lnTo>
                        <a:pt x="80" y="13"/>
                      </a:lnTo>
                      <a:lnTo>
                        <a:pt x="83" y="10"/>
                      </a:lnTo>
                      <a:lnTo>
                        <a:pt x="87" y="6"/>
                      </a:lnTo>
                      <a:lnTo>
                        <a:pt x="92" y="5"/>
                      </a:lnTo>
                      <a:lnTo>
                        <a:pt x="107" y="1"/>
                      </a:lnTo>
                      <a:lnTo>
                        <a:pt x="125" y="0"/>
                      </a:lnTo>
                      <a:lnTo>
                        <a:pt x="141" y="1"/>
                      </a:lnTo>
                      <a:lnTo>
                        <a:pt x="156" y="5"/>
                      </a:lnTo>
                      <a:lnTo>
                        <a:pt x="162" y="6"/>
                      </a:lnTo>
                      <a:lnTo>
                        <a:pt x="166" y="10"/>
                      </a:lnTo>
                      <a:lnTo>
                        <a:pt x="168" y="13"/>
                      </a:lnTo>
                      <a:lnTo>
                        <a:pt x="168" y="16"/>
                      </a:lnTo>
                      <a:lnTo>
                        <a:pt x="168" y="17"/>
                      </a:lnTo>
                      <a:lnTo>
                        <a:pt x="170" y="17"/>
                      </a:lnTo>
                      <a:lnTo>
                        <a:pt x="170" y="50"/>
                      </a:lnTo>
                      <a:lnTo>
                        <a:pt x="168" y="50"/>
                      </a:lnTo>
                      <a:lnTo>
                        <a:pt x="168" y="52"/>
                      </a:lnTo>
                      <a:lnTo>
                        <a:pt x="166" y="55"/>
                      </a:lnTo>
                      <a:lnTo>
                        <a:pt x="162" y="58"/>
                      </a:lnTo>
                      <a:lnTo>
                        <a:pt x="156" y="59"/>
                      </a:lnTo>
                      <a:lnTo>
                        <a:pt x="156" y="132"/>
                      </a:lnTo>
                      <a:lnTo>
                        <a:pt x="156" y="136"/>
                      </a:lnTo>
                      <a:lnTo>
                        <a:pt x="157" y="140"/>
                      </a:lnTo>
                      <a:lnTo>
                        <a:pt x="160" y="146"/>
                      </a:lnTo>
                      <a:lnTo>
                        <a:pt x="164" y="150"/>
                      </a:lnTo>
                      <a:lnTo>
                        <a:pt x="166" y="150"/>
                      </a:lnTo>
                      <a:lnTo>
                        <a:pt x="175" y="158"/>
                      </a:lnTo>
                      <a:lnTo>
                        <a:pt x="190" y="171"/>
                      </a:lnTo>
                      <a:lnTo>
                        <a:pt x="206" y="189"/>
                      </a:lnTo>
                      <a:lnTo>
                        <a:pt x="222" y="211"/>
                      </a:lnTo>
                      <a:lnTo>
                        <a:pt x="231" y="222"/>
                      </a:lnTo>
                      <a:lnTo>
                        <a:pt x="236" y="232"/>
                      </a:lnTo>
                      <a:lnTo>
                        <a:pt x="241" y="243"/>
                      </a:lnTo>
                      <a:lnTo>
                        <a:pt x="246" y="253"/>
                      </a:lnTo>
                      <a:lnTo>
                        <a:pt x="247" y="262"/>
                      </a:lnTo>
                      <a:lnTo>
                        <a:pt x="246" y="272"/>
                      </a:lnTo>
                      <a:lnTo>
                        <a:pt x="243" y="278"/>
                      </a:lnTo>
                      <a:lnTo>
                        <a:pt x="240" y="282"/>
                      </a:lnTo>
                      <a:lnTo>
                        <a:pt x="236" y="285"/>
                      </a:lnTo>
                      <a:lnTo>
                        <a:pt x="221" y="293"/>
                      </a:lnTo>
                      <a:lnTo>
                        <a:pt x="205" y="300"/>
                      </a:lnTo>
                      <a:lnTo>
                        <a:pt x="187" y="304"/>
                      </a:lnTo>
                      <a:lnTo>
                        <a:pt x="171" y="307"/>
                      </a:lnTo>
                      <a:lnTo>
                        <a:pt x="155" y="310"/>
                      </a:lnTo>
                      <a:lnTo>
                        <a:pt x="141" y="310"/>
                      </a:lnTo>
                      <a:lnTo>
                        <a:pt x="124" y="310"/>
                      </a:lnTo>
                      <a:lnTo>
                        <a:pt x="113" y="310"/>
                      </a:lnTo>
                      <a:lnTo>
                        <a:pt x="95" y="310"/>
                      </a:lnTo>
                      <a:lnTo>
                        <a:pt x="74" y="307"/>
                      </a:lnTo>
                      <a:lnTo>
                        <a:pt x="51" y="303"/>
                      </a:lnTo>
                      <a:lnTo>
                        <a:pt x="51" y="282"/>
                      </a:lnTo>
                      <a:lnTo>
                        <a:pt x="63" y="285"/>
                      </a:lnTo>
                      <a:lnTo>
                        <a:pt x="72" y="287"/>
                      </a:lnTo>
                      <a:lnTo>
                        <a:pt x="83" y="287"/>
                      </a:lnTo>
                      <a:lnTo>
                        <a:pt x="72" y="284"/>
                      </a:lnTo>
                      <a:lnTo>
                        <a:pt x="61" y="28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lnTo>
                        <a:pt x="60" y="199"/>
                      </a:lnTo>
                      <a:lnTo>
                        <a:pt x="68" y="189"/>
                      </a:lnTo>
                      <a:lnTo>
                        <a:pt x="76" y="180"/>
                      </a:lnTo>
                      <a:lnTo>
                        <a:pt x="68" y="186"/>
                      </a:lnTo>
                      <a:lnTo>
                        <a:pt x="51" y="203"/>
                      </a:lnTo>
                      <a:lnTo>
                        <a:pt x="51" y="178"/>
                      </a:lnTo>
                      <a:lnTo>
                        <a:pt x="68" y="159"/>
                      </a:lnTo>
                      <a:lnTo>
                        <a:pt x="80" y="150"/>
                      </a:lnTo>
                      <a:close/>
                      <a:moveTo>
                        <a:pt x="51" y="303"/>
                      </a:moveTo>
                      <a:lnTo>
                        <a:pt x="51" y="303"/>
                      </a:lnTo>
                      <a:lnTo>
                        <a:pt x="40" y="299"/>
                      </a:lnTo>
                      <a:lnTo>
                        <a:pt x="30" y="296"/>
                      </a:lnTo>
                      <a:lnTo>
                        <a:pt x="21" y="291"/>
                      </a:lnTo>
                      <a:lnTo>
                        <a:pt x="11" y="285"/>
                      </a:lnTo>
                      <a:lnTo>
                        <a:pt x="6" y="281"/>
                      </a:lnTo>
                      <a:lnTo>
                        <a:pt x="3" y="276"/>
                      </a:lnTo>
                      <a:lnTo>
                        <a:pt x="2" y="270"/>
                      </a:lnTo>
                      <a:lnTo>
                        <a:pt x="0" y="265"/>
                      </a:lnTo>
                      <a:lnTo>
                        <a:pt x="0" y="258"/>
                      </a:lnTo>
                      <a:lnTo>
                        <a:pt x="3" y="251"/>
                      </a:lnTo>
                      <a:lnTo>
                        <a:pt x="9" y="236"/>
                      </a:lnTo>
                      <a:lnTo>
                        <a:pt x="17" y="222"/>
                      </a:lnTo>
                      <a:lnTo>
                        <a:pt x="27" y="205"/>
                      </a:lnTo>
                      <a:lnTo>
                        <a:pt x="38" y="192"/>
                      </a:lnTo>
                      <a:lnTo>
                        <a:pt x="51" y="178"/>
                      </a:lnTo>
                      <a:lnTo>
                        <a:pt x="51" y="203"/>
                      </a:lnTo>
                      <a:lnTo>
                        <a:pt x="38" y="215"/>
                      </a:lnTo>
                      <a:lnTo>
                        <a:pt x="27" y="228"/>
                      </a:lnTo>
                      <a:lnTo>
                        <a:pt x="23" y="235"/>
                      </a:lnTo>
                      <a:lnTo>
                        <a:pt x="21" y="242"/>
                      </a:lnTo>
                      <a:lnTo>
                        <a:pt x="18" y="249"/>
                      </a:lnTo>
                      <a:lnTo>
                        <a:pt x="18" y="255"/>
                      </a:lnTo>
                      <a:lnTo>
                        <a:pt x="18" y="261"/>
                      </a:lnTo>
                      <a:lnTo>
                        <a:pt x="21" y="266"/>
                      </a:lnTo>
                      <a:lnTo>
                        <a:pt x="23" y="270"/>
                      </a:lnTo>
                      <a:lnTo>
                        <a:pt x="27" y="273"/>
                      </a:lnTo>
                      <a:lnTo>
                        <a:pt x="38" y="278"/>
                      </a:lnTo>
                      <a:lnTo>
                        <a:pt x="51" y="282"/>
                      </a:lnTo>
                      <a:lnTo>
                        <a:pt x="51" y="303"/>
                      </a:lnTo>
                      <a:close/>
                      <a:moveTo>
                        <a:pt x="51" y="211"/>
                      </a:moveTo>
                      <a:lnTo>
                        <a:pt x="51" y="211"/>
                      </a:lnTo>
                      <a:lnTo>
                        <a:pt x="44" y="222"/>
                      </a:lnTo>
                      <a:lnTo>
                        <a:pt x="38" y="232"/>
                      </a:lnTo>
                      <a:lnTo>
                        <a:pt x="34" y="243"/>
                      </a:lnTo>
                      <a:lnTo>
                        <a:pt x="33" y="253"/>
                      </a:lnTo>
                      <a:lnTo>
                        <a:pt x="36" y="259"/>
                      </a:lnTo>
                      <a:lnTo>
                        <a:pt x="38" y="265"/>
                      </a:lnTo>
                      <a:lnTo>
                        <a:pt x="44" y="27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52" name="组合 204"/>
                <p:cNvGrpSpPr/>
                <p:nvPr/>
              </p:nvGrpSpPr>
              <p:grpSpPr>
                <a:xfrm>
                  <a:off x="4476749" y="2347231"/>
                  <a:ext cx="404813" cy="611188"/>
                  <a:chOff x="1201738" y="2052638"/>
                  <a:chExt cx="404813" cy="611188"/>
                </a:xfrm>
                <a:solidFill>
                  <a:schemeClr val="accent2"/>
                </a:solidFill>
              </p:grpSpPr>
              <p:sp>
                <p:nvSpPr>
                  <p:cNvPr id="540" name="Freeform 117"/>
                  <p:cNvSpPr/>
                  <p:nvPr/>
                </p:nvSpPr>
                <p:spPr bwMode="auto">
                  <a:xfrm>
                    <a:off x="1325563" y="2101850"/>
                    <a:ext cx="139700" cy="139700"/>
                  </a:xfrm>
                  <a:custGeom>
                    <a:avLst/>
                    <a:gdLst>
                      <a:gd name="T0" fmla="*/ 88 w 88"/>
                      <a:gd name="T1" fmla="*/ 44 h 88"/>
                      <a:gd name="T2" fmla="*/ 88 w 88"/>
                      <a:gd name="T3" fmla="*/ 44 h 88"/>
                      <a:gd name="T4" fmla="*/ 86 w 88"/>
                      <a:gd name="T5" fmla="*/ 36 h 88"/>
                      <a:gd name="T6" fmla="*/ 83 w 88"/>
                      <a:gd name="T7" fmla="*/ 27 h 88"/>
                      <a:gd name="T8" fmla="*/ 79 w 88"/>
                      <a:gd name="T9" fmla="*/ 19 h 88"/>
                      <a:gd name="T10" fmla="*/ 74 w 88"/>
                      <a:gd name="T11" fmla="*/ 13 h 88"/>
                      <a:gd name="T12" fmla="*/ 67 w 88"/>
                      <a:gd name="T13" fmla="*/ 7 h 88"/>
                      <a:gd name="T14" fmla="*/ 60 w 88"/>
                      <a:gd name="T15" fmla="*/ 3 h 88"/>
                      <a:gd name="T16" fmla="*/ 52 w 88"/>
                      <a:gd name="T17" fmla="*/ 0 h 88"/>
                      <a:gd name="T18" fmla="*/ 43 w 88"/>
                      <a:gd name="T19" fmla="*/ 0 h 88"/>
                      <a:gd name="T20" fmla="*/ 43 w 88"/>
                      <a:gd name="T21" fmla="*/ 0 h 88"/>
                      <a:gd name="T22" fmla="*/ 35 w 88"/>
                      <a:gd name="T23" fmla="*/ 0 h 88"/>
                      <a:gd name="T24" fmla="*/ 27 w 88"/>
                      <a:gd name="T25" fmla="*/ 3 h 88"/>
                      <a:gd name="T26" fmla="*/ 18 w 88"/>
                      <a:gd name="T27" fmla="*/ 7 h 88"/>
                      <a:gd name="T28" fmla="*/ 12 w 88"/>
                      <a:gd name="T29" fmla="*/ 13 h 88"/>
                      <a:gd name="T30" fmla="*/ 6 w 88"/>
                      <a:gd name="T31" fmla="*/ 19 h 88"/>
                      <a:gd name="T32" fmla="*/ 2 w 88"/>
                      <a:gd name="T33" fmla="*/ 27 h 88"/>
                      <a:gd name="T34" fmla="*/ 0 w 88"/>
                      <a:gd name="T35" fmla="*/ 36 h 88"/>
                      <a:gd name="T36" fmla="*/ 0 w 88"/>
                      <a:gd name="T37" fmla="*/ 44 h 88"/>
                      <a:gd name="T38" fmla="*/ 0 w 88"/>
                      <a:gd name="T39" fmla="*/ 44 h 88"/>
                      <a:gd name="T40" fmla="*/ 0 w 88"/>
                      <a:gd name="T41" fmla="*/ 53 h 88"/>
                      <a:gd name="T42" fmla="*/ 2 w 88"/>
                      <a:gd name="T43" fmla="*/ 61 h 88"/>
                      <a:gd name="T44" fmla="*/ 6 w 88"/>
                      <a:gd name="T45" fmla="*/ 68 h 88"/>
                      <a:gd name="T46" fmla="*/ 12 w 88"/>
                      <a:gd name="T47" fmla="*/ 75 h 88"/>
                      <a:gd name="T48" fmla="*/ 18 w 88"/>
                      <a:gd name="T49" fmla="*/ 80 h 88"/>
                      <a:gd name="T50" fmla="*/ 27 w 88"/>
                      <a:gd name="T51" fmla="*/ 84 h 88"/>
                      <a:gd name="T52" fmla="*/ 35 w 88"/>
                      <a:gd name="T53" fmla="*/ 87 h 88"/>
                      <a:gd name="T54" fmla="*/ 43 w 88"/>
                      <a:gd name="T55" fmla="*/ 88 h 88"/>
                      <a:gd name="T56" fmla="*/ 43 w 88"/>
                      <a:gd name="T57" fmla="*/ 88 h 88"/>
                      <a:gd name="T58" fmla="*/ 52 w 88"/>
                      <a:gd name="T59" fmla="*/ 87 h 88"/>
                      <a:gd name="T60" fmla="*/ 60 w 88"/>
                      <a:gd name="T61" fmla="*/ 84 h 88"/>
                      <a:gd name="T62" fmla="*/ 67 w 88"/>
                      <a:gd name="T63" fmla="*/ 80 h 88"/>
                      <a:gd name="T64" fmla="*/ 74 w 88"/>
                      <a:gd name="T65" fmla="*/ 75 h 88"/>
                      <a:gd name="T66" fmla="*/ 79 w 88"/>
                      <a:gd name="T67" fmla="*/ 68 h 88"/>
                      <a:gd name="T68" fmla="*/ 83 w 88"/>
                      <a:gd name="T69" fmla="*/ 61 h 88"/>
                      <a:gd name="T70" fmla="*/ 86 w 88"/>
                      <a:gd name="T71" fmla="*/ 53 h 88"/>
                      <a:gd name="T72" fmla="*/ 88 w 88"/>
                      <a:gd name="T73" fmla="*/ 44 h 88"/>
                      <a:gd name="T74" fmla="*/ 88 w 88"/>
                      <a:gd name="T75" fmla="*/ 44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8" h="88">
                        <a:moveTo>
                          <a:pt x="88" y="44"/>
                        </a:moveTo>
                        <a:lnTo>
                          <a:pt x="88" y="44"/>
                        </a:lnTo>
                        <a:lnTo>
                          <a:pt x="86" y="36"/>
                        </a:lnTo>
                        <a:lnTo>
                          <a:pt x="83" y="27"/>
                        </a:lnTo>
                        <a:lnTo>
                          <a:pt x="79" y="19"/>
                        </a:lnTo>
                        <a:lnTo>
                          <a:pt x="74" y="13"/>
                        </a:lnTo>
                        <a:lnTo>
                          <a:pt x="67" y="7"/>
                        </a:lnTo>
                        <a:lnTo>
                          <a:pt x="60" y="3"/>
                        </a:lnTo>
                        <a:lnTo>
                          <a:pt x="52" y="0"/>
                        </a:lnTo>
                        <a:lnTo>
                          <a:pt x="43" y="0"/>
                        </a:lnTo>
                        <a:lnTo>
                          <a:pt x="43" y="0"/>
                        </a:lnTo>
                        <a:lnTo>
                          <a:pt x="35" y="0"/>
                        </a:lnTo>
                        <a:lnTo>
                          <a:pt x="27" y="3"/>
                        </a:lnTo>
                        <a:lnTo>
                          <a:pt x="18" y="7"/>
                        </a:lnTo>
                        <a:lnTo>
                          <a:pt x="12" y="13"/>
                        </a:lnTo>
                        <a:lnTo>
                          <a:pt x="6" y="19"/>
                        </a:lnTo>
                        <a:lnTo>
                          <a:pt x="2" y="27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0" y="44"/>
                        </a:lnTo>
                        <a:lnTo>
                          <a:pt x="0" y="53"/>
                        </a:lnTo>
                        <a:lnTo>
                          <a:pt x="2" y="61"/>
                        </a:lnTo>
                        <a:lnTo>
                          <a:pt x="6" y="68"/>
                        </a:lnTo>
                        <a:lnTo>
                          <a:pt x="12" y="75"/>
                        </a:lnTo>
                        <a:lnTo>
                          <a:pt x="18" y="80"/>
                        </a:lnTo>
                        <a:lnTo>
                          <a:pt x="27" y="84"/>
                        </a:lnTo>
                        <a:lnTo>
                          <a:pt x="35" y="87"/>
                        </a:lnTo>
                        <a:lnTo>
                          <a:pt x="43" y="88"/>
                        </a:lnTo>
                        <a:lnTo>
                          <a:pt x="43" y="88"/>
                        </a:lnTo>
                        <a:lnTo>
                          <a:pt x="52" y="87"/>
                        </a:lnTo>
                        <a:lnTo>
                          <a:pt x="60" y="84"/>
                        </a:lnTo>
                        <a:lnTo>
                          <a:pt x="67" y="80"/>
                        </a:lnTo>
                        <a:lnTo>
                          <a:pt x="74" y="75"/>
                        </a:lnTo>
                        <a:lnTo>
                          <a:pt x="79" y="68"/>
                        </a:lnTo>
                        <a:lnTo>
                          <a:pt x="83" y="61"/>
                        </a:lnTo>
                        <a:lnTo>
                          <a:pt x="86" y="53"/>
                        </a:lnTo>
                        <a:lnTo>
                          <a:pt x="88" y="44"/>
                        </a:lnTo>
                        <a:lnTo>
                          <a:pt x="88" y="4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1" name="Freeform 118"/>
                  <p:cNvSpPr/>
                  <p:nvPr/>
                </p:nvSpPr>
                <p:spPr bwMode="auto">
                  <a:xfrm>
                    <a:off x="1201738" y="2205038"/>
                    <a:ext cx="212725" cy="458788"/>
                  </a:xfrm>
                  <a:custGeom>
                    <a:avLst/>
                    <a:gdLst>
                      <a:gd name="T0" fmla="*/ 134 w 134"/>
                      <a:gd name="T1" fmla="*/ 7 h 289"/>
                      <a:gd name="T2" fmla="*/ 134 w 134"/>
                      <a:gd name="T3" fmla="*/ 7 h 289"/>
                      <a:gd name="T4" fmla="*/ 88 w 134"/>
                      <a:gd name="T5" fmla="*/ 129 h 289"/>
                      <a:gd name="T6" fmla="*/ 42 w 134"/>
                      <a:gd name="T7" fmla="*/ 248 h 289"/>
                      <a:gd name="T8" fmla="*/ 42 w 134"/>
                      <a:gd name="T9" fmla="*/ 248 h 289"/>
                      <a:gd name="T10" fmla="*/ 22 w 134"/>
                      <a:gd name="T11" fmla="*/ 268 h 289"/>
                      <a:gd name="T12" fmla="*/ 8 w 134"/>
                      <a:gd name="T13" fmla="*/ 282 h 289"/>
                      <a:gd name="T14" fmla="*/ 3 w 134"/>
                      <a:gd name="T15" fmla="*/ 286 h 289"/>
                      <a:gd name="T16" fmla="*/ 0 w 134"/>
                      <a:gd name="T17" fmla="*/ 289 h 289"/>
                      <a:gd name="T18" fmla="*/ 0 w 134"/>
                      <a:gd name="T19" fmla="*/ 289 h 289"/>
                      <a:gd name="T20" fmla="*/ 3 w 134"/>
                      <a:gd name="T21" fmla="*/ 275 h 289"/>
                      <a:gd name="T22" fmla="*/ 15 w 134"/>
                      <a:gd name="T23" fmla="*/ 243 h 289"/>
                      <a:gd name="T24" fmla="*/ 50 w 134"/>
                      <a:gd name="T25" fmla="*/ 144 h 289"/>
                      <a:gd name="T26" fmla="*/ 105 w 134"/>
                      <a:gd name="T27" fmla="*/ 0 h 289"/>
                      <a:gd name="T28" fmla="*/ 134 w 134"/>
                      <a:gd name="T29" fmla="*/ 7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4" h="289">
                        <a:moveTo>
                          <a:pt x="134" y="7"/>
                        </a:moveTo>
                        <a:lnTo>
                          <a:pt x="134" y="7"/>
                        </a:lnTo>
                        <a:lnTo>
                          <a:pt x="88" y="129"/>
                        </a:lnTo>
                        <a:lnTo>
                          <a:pt x="42" y="248"/>
                        </a:lnTo>
                        <a:lnTo>
                          <a:pt x="42" y="248"/>
                        </a:lnTo>
                        <a:lnTo>
                          <a:pt x="22" y="268"/>
                        </a:lnTo>
                        <a:lnTo>
                          <a:pt x="8" y="282"/>
                        </a:lnTo>
                        <a:lnTo>
                          <a:pt x="3" y="286"/>
                        </a:lnTo>
                        <a:lnTo>
                          <a:pt x="0" y="289"/>
                        </a:lnTo>
                        <a:lnTo>
                          <a:pt x="0" y="289"/>
                        </a:lnTo>
                        <a:lnTo>
                          <a:pt x="3" y="275"/>
                        </a:lnTo>
                        <a:lnTo>
                          <a:pt x="15" y="243"/>
                        </a:lnTo>
                        <a:lnTo>
                          <a:pt x="50" y="144"/>
                        </a:lnTo>
                        <a:lnTo>
                          <a:pt x="105" y="0"/>
                        </a:lnTo>
                        <a:lnTo>
                          <a:pt x="134" y="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2" name="Freeform 119"/>
                  <p:cNvSpPr/>
                  <p:nvPr/>
                </p:nvSpPr>
                <p:spPr bwMode="auto">
                  <a:xfrm>
                    <a:off x="1371601" y="2205038"/>
                    <a:ext cx="234950" cy="449263"/>
                  </a:xfrm>
                  <a:custGeom>
                    <a:avLst/>
                    <a:gdLst>
                      <a:gd name="T0" fmla="*/ 2 w 148"/>
                      <a:gd name="T1" fmla="*/ 13 h 283"/>
                      <a:gd name="T2" fmla="*/ 109 w 148"/>
                      <a:gd name="T3" fmla="*/ 244 h 283"/>
                      <a:gd name="T4" fmla="*/ 148 w 148"/>
                      <a:gd name="T5" fmla="*/ 283 h 283"/>
                      <a:gd name="T6" fmla="*/ 137 w 148"/>
                      <a:gd name="T7" fmla="*/ 229 h 283"/>
                      <a:gd name="T8" fmla="*/ 33 w 148"/>
                      <a:gd name="T9" fmla="*/ 0 h 283"/>
                      <a:gd name="T10" fmla="*/ 0 w 148"/>
                      <a:gd name="T11" fmla="*/ 10 h 283"/>
                      <a:gd name="T12" fmla="*/ 2 w 148"/>
                      <a:gd name="T13" fmla="*/ 13 h 2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8" h="283">
                        <a:moveTo>
                          <a:pt x="2" y="13"/>
                        </a:moveTo>
                        <a:lnTo>
                          <a:pt x="109" y="244"/>
                        </a:lnTo>
                        <a:lnTo>
                          <a:pt x="148" y="283"/>
                        </a:lnTo>
                        <a:lnTo>
                          <a:pt x="137" y="229"/>
                        </a:lnTo>
                        <a:lnTo>
                          <a:pt x="33" y="0"/>
                        </a:lnTo>
                        <a:lnTo>
                          <a:pt x="0" y="10"/>
                        </a:lnTo>
                        <a:lnTo>
                          <a:pt x="2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3" name="Freeform 120"/>
                  <p:cNvSpPr/>
                  <p:nvPr/>
                </p:nvSpPr>
                <p:spPr bwMode="auto">
                  <a:xfrm>
                    <a:off x="1376363" y="2052638"/>
                    <a:ext cx="25400" cy="77788"/>
                  </a:xfrm>
                  <a:custGeom>
                    <a:avLst/>
                    <a:gdLst>
                      <a:gd name="T0" fmla="*/ 0 w 16"/>
                      <a:gd name="T1" fmla="*/ 41 h 49"/>
                      <a:gd name="T2" fmla="*/ 0 w 16"/>
                      <a:gd name="T3" fmla="*/ 41 h 49"/>
                      <a:gd name="T4" fmla="*/ 0 w 16"/>
                      <a:gd name="T5" fmla="*/ 44 h 49"/>
                      <a:gd name="T6" fmla="*/ 3 w 16"/>
                      <a:gd name="T7" fmla="*/ 46 h 49"/>
                      <a:gd name="T8" fmla="*/ 4 w 16"/>
                      <a:gd name="T9" fmla="*/ 48 h 49"/>
                      <a:gd name="T10" fmla="*/ 8 w 16"/>
                      <a:gd name="T11" fmla="*/ 49 h 49"/>
                      <a:gd name="T12" fmla="*/ 8 w 16"/>
                      <a:gd name="T13" fmla="*/ 49 h 49"/>
                      <a:gd name="T14" fmla="*/ 11 w 16"/>
                      <a:gd name="T15" fmla="*/ 48 h 49"/>
                      <a:gd name="T16" fmla="*/ 14 w 16"/>
                      <a:gd name="T17" fmla="*/ 46 h 49"/>
                      <a:gd name="T18" fmla="*/ 15 w 16"/>
                      <a:gd name="T19" fmla="*/ 44 h 49"/>
                      <a:gd name="T20" fmla="*/ 16 w 16"/>
                      <a:gd name="T21" fmla="*/ 41 h 49"/>
                      <a:gd name="T22" fmla="*/ 16 w 16"/>
                      <a:gd name="T23" fmla="*/ 8 h 49"/>
                      <a:gd name="T24" fmla="*/ 16 w 16"/>
                      <a:gd name="T25" fmla="*/ 8 h 49"/>
                      <a:gd name="T26" fmla="*/ 15 w 16"/>
                      <a:gd name="T27" fmla="*/ 6 h 49"/>
                      <a:gd name="T28" fmla="*/ 14 w 16"/>
                      <a:gd name="T29" fmla="*/ 3 h 49"/>
                      <a:gd name="T30" fmla="*/ 11 w 16"/>
                      <a:gd name="T31" fmla="*/ 0 h 49"/>
                      <a:gd name="T32" fmla="*/ 8 w 16"/>
                      <a:gd name="T33" fmla="*/ 0 h 49"/>
                      <a:gd name="T34" fmla="*/ 8 w 16"/>
                      <a:gd name="T35" fmla="*/ 0 h 49"/>
                      <a:gd name="T36" fmla="*/ 4 w 16"/>
                      <a:gd name="T37" fmla="*/ 0 h 49"/>
                      <a:gd name="T38" fmla="*/ 3 w 16"/>
                      <a:gd name="T39" fmla="*/ 3 h 49"/>
                      <a:gd name="T40" fmla="*/ 0 w 16"/>
                      <a:gd name="T41" fmla="*/ 6 h 49"/>
                      <a:gd name="T42" fmla="*/ 0 w 16"/>
                      <a:gd name="T43" fmla="*/ 8 h 49"/>
                      <a:gd name="T44" fmla="*/ 0 w 16"/>
                      <a:gd name="T45" fmla="*/ 41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6" h="49">
                        <a:moveTo>
                          <a:pt x="0" y="41"/>
                        </a:moveTo>
                        <a:lnTo>
                          <a:pt x="0" y="41"/>
                        </a:lnTo>
                        <a:lnTo>
                          <a:pt x="0" y="44"/>
                        </a:lnTo>
                        <a:lnTo>
                          <a:pt x="3" y="46"/>
                        </a:lnTo>
                        <a:lnTo>
                          <a:pt x="4" y="48"/>
                        </a:lnTo>
                        <a:lnTo>
                          <a:pt x="8" y="49"/>
                        </a:lnTo>
                        <a:lnTo>
                          <a:pt x="8" y="49"/>
                        </a:lnTo>
                        <a:lnTo>
                          <a:pt x="11" y="48"/>
                        </a:lnTo>
                        <a:lnTo>
                          <a:pt x="14" y="46"/>
                        </a:lnTo>
                        <a:lnTo>
                          <a:pt x="15" y="44"/>
                        </a:lnTo>
                        <a:lnTo>
                          <a:pt x="16" y="41"/>
                        </a:lnTo>
                        <a:lnTo>
                          <a:pt x="16" y="8"/>
                        </a:lnTo>
                        <a:lnTo>
                          <a:pt x="16" y="8"/>
                        </a:lnTo>
                        <a:lnTo>
                          <a:pt x="15" y="6"/>
                        </a:lnTo>
                        <a:lnTo>
                          <a:pt x="14" y="3"/>
                        </a:lnTo>
                        <a:lnTo>
                          <a:pt x="11" y="0"/>
                        </a:lnTo>
                        <a:lnTo>
                          <a:pt x="8" y="0"/>
                        </a:ln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3" y="3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lnTo>
                          <a:pt x="0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53" name="组合 201"/>
                <p:cNvGrpSpPr/>
                <p:nvPr/>
              </p:nvGrpSpPr>
              <p:grpSpPr>
                <a:xfrm>
                  <a:off x="5386387" y="2007506"/>
                  <a:ext cx="601663" cy="601663"/>
                  <a:chOff x="2111376" y="1712913"/>
                  <a:chExt cx="601663" cy="601663"/>
                </a:xfrm>
                <a:solidFill>
                  <a:schemeClr val="accent5"/>
                </a:solidFill>
              </p:grpSpPr>
              <p:sp>
                <p:nvSpPr>
                  <p:cNvPr id="535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2300288" y="1712913"/>
                    <a:ext cx="223838" cy="601663"/>
                  </a:xfrm>
                  <a:custGeom>
                    <a:avLst/>
                    <a:gdLst>
                      <a:gd name="T0" fmla="*/ 71 w 141"/>
                      <a:gd name="T1" fmla="*/ 0 h 379"/>
                      <a:gd name="T2" fmla="*/ 84 w 141"/>
                      <a:gd name="T3" fmla="*/ 4 h 379"/>
                      <a:gd name="T4" fmla="*/ 98 w 141"/>
                      <a:gd name="T5" fmla="*/ 15 h 379"/>
                      <a:gd name="T6" fmla="*/ 110 w 141"/>
                      <a:gd name="T7" fmla="*/ 33 h 379"/>
                      <a:gd name="T8" fmla="*/ 119 w 141"/>
                      <a:gd name="T9" fmla="*/ 56 h 379"/>
                      <a:gd name="T10" fmla="*/ 136 w 141"/>
                      <a:gd name="T11" fmla="*/ 117 h 379"/>
                      <a:gd name="T12" fmla="*/ 141 w 141"/>
                      <a:gd name="T13" fmla="*/ 190 h 379"/>
                      <a:gd name="T14" fmla="*/ 140 w 141"/>
                      <a:gd name="T15" fmla="*/ 228 h 379"/>
                      <a:gd name="T16" fmla="*/ 129 w 141"/>
                      <a:gd name="T17" fmla="*/ 295 h 379"/>
                      <a:gd name="T18" fmla="*/ 115 w 141"/>
                      <a:gd name="T19" fmla="*/ 336 h 379"/>
                      <a:gd name="T20" fmla="*/ 105 w 141"/>
                      <a:gd name="T21" fmla="*/ 356 h 379"/>
                      <a:gd name="T22" fmla="*/ 91 w 141"/>
                      <a:gd name="T23" fmla="*/ 371 h 379"/>
                      <a:gd name="T24" fmla="*/ 77 w 141"/>
                      <a:gd name="T25" fmla="*/ 378 h 379"/>
                      <a:gd name="T26" fmla="*/ 71 w 141"/>
                      <a:gd name="T27" fmla="*/ 379 h 379"/>
                      <a:gd name="T28" fmla="*/ 71 w 141"/>
                      <a:gd name="T29" fmla="*/ 348 h 379"/>
                      <a:gd name="T30" fmla="*/ 71 w 141"/>
                      <a:gd name="T31" fmla="*/ 348 h 379"/>
                      <a:gd name="T32" fmla="*/ 83 w 141"/>
                      <a:gd name="T33" fmla="*/ 346 h 379"/>
                      <a:gd name="T34" fmla="*/ 94 w 141"/>
                      <a:gd name="T35" fmla="*/ 336 h 379"/>
                      <a:gd name="T36" fmla="*/ 103 w 141"/>
                      <a:gd name="T37" fmla="*/ 321 h 379"/>
                      <a:gd name="T38" fmla="*/ 119 w 141"/>
                      <a:gd name="T39" fmla="*/ 279 h 379"/>
                      <a:gd name="T40" fmla="*/ 128 w 141"/>
                      <a:gd name="T41" fmla="*/ 222 h 379"/>
                      <a:gd name="T42" fmla="*/ 129 w 141"/>
                      <a:gd name="T43" fmla="*/ 190 h 379"/>
                      <a:gd name="T44" fmla="*/ 125 w 141"/>
                      <a:gd name="T45" fmla="*/ 128 h 379"/>
                      <a:gd name="T46" fmla="*/ 113 w 141"/>
                      <a:gd name="T47" fmla="*/ 77 h 379"/>
                      <a:gd name="T48" fmla="*/ 99 w 141"/>
                      <a:gd name="T49" fmla="*/ 50 h 379"/>
                      <a:gd name="T50" fmla="*/ 88 w 141"/>
                      <a:gd name="T51" fmla="*/ 38 h 379"/>
                      <a:gd name="T52" fmla="*/ 76 w 141"/>
                      <a:gd name="T53" fmla="*/ 31 h 379"/>
                      <a:gd name="T54" fmla="*/ 71 w 141"/>
                      <a:gd name="T55" fmla="*/ 31 h 379"/>
                      <a:gd name="T56" fmla="*/ 71 w 141"/>
                      <a:gd name="T57" fmla="*/ 0 h 379"/>
                      <a:gd name="T58" fmla="*/ 71 w 141"/>
                      <a:gd name="T59" fmla="*/ 379 h 379"/>
                      <a:gd name="T60" fmla="*/ 57 w 141"/>
                      <a:gd name="T61" fmla="*/ 375 h 379"/>
                      <a:gd name="T62" fmla="*/ 44 w 141"/>
                      <a:gd name="T63" fmla="*/ 365 h 379"/>
                      <a:gd name="T64" fmla="*/ 31 w 141"/>
                      <a:gd name="T65" fmla="*/ 347 h 379"/>
                      <a:gd name="T66" fmla="*/ 22 w 141"/>
                      <a:gd name="T67" fmla="*/ 324 h 379"/>
                      <a:gd name="T68" fmla="*/ 7 w 141"/>
                      <a:gd name="T69" fmla="*/ 264 h 379"/>
                      <a:gd name="T70" fmla="*/ 0 w 141"/>
                      <a:gd name="T71" fmla="*/ 190 h 379"/>
                      <a:gd name="T72" fmla="*/ 3 w 141"/>
                      <a:gd name="T73" fmla="*/ 152 h 379"/>
                      <a:gd name="T74" fmla="*/ 12 w 141"/>
                      <a:gd name="T75" fmla="*/ 84 h 379"/>
                      <a:gd name="T76" fmla="*/ 26 w 141"/>
                      <a:gd name="T77" fmla="*/ 44 h 379"/>
                      <a:gd name="T78" fmla="*/ 37 w 141"/>
                      <a:gd name="T79" fmla="*/ 23 h 379"/>
                      <a:gd name="T80" fmla="*/ 50 w 141"/>
                      <a:gd name="T81" fmla="*/ 8 h 379"/>
                      <a:gd name="T82" fmla="*/ 64 w 141"/>
                      <a:gd name="T83" fmla="*/ 2 h 379"/>
                      <a:gd name="T84" fmla="*/ 71 w 141"/>
                      <a:gd name="T85" fmla="*/ 31 h 379"/>
                      <a:gd name="T86" fmla="*/ 65 w 141"/>
                      <a:gd name="T87" fmla="*/ 31 h 379"/>
                      <a:gd name="T88" fmla="*/ 53 w 141"/>
                      <a:gd name="T89" fmla="*/ 38 h 379"/>
                      <a:gd name="T90" fmla="*/ 42 w 141"/>
                      <a:gd name="T91" fmla="*/ 50 h 379"/>
                      <a:gd name="T92" fmla="*/ 29 w 141"/>
                      <a:gd name="T93" fmla="*/ 77 h 379"/>
                      <a:gd name="T94" fmla="*/ 17 w 141"/>
                      <a:gd name="T95" fmla="*/ 128 h 379"/>
                      <a:gd name="T96" fmla="*/ 12 w 141"/>
                      <a:gd name="T97" fmla="*/ 190 h 379"/>
                      <a:gd name="T98" fmla="*/ 14 w 141"/>
                      <a:gd name="T99" fmla="*/ 222 h 379"/>
                      <a:gd name="T100" fmla="*/ 22 w 141"/>
                      <a:gd name="T101" fmla="*/ 279 h 379"/>
                      <a:gd name="T102" fmla="*/ 38 w 141"/>
                      <a:gd name="T103" fmla="*/ 321 h 379"/>
                      <a:gd name="T104" fmla="*/ 48 w 141"/>
                      <a:gd name="T105" fmla="*/ 336 h 379"/>
                      <a:gd name="T106" fmla="*/ 59 w 141"/>
                      <a:gd name="T107" fmla="*/ 346 h 379"/>
                      <a:gd name="T108" fmla="*/ 71 w 141"/>
                      <a:gd name="T109" fmla="*/ 348 h 3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41" h="379">
                        <a:moveTo>
                          <a:pt x="71" y="0"/>
                        </a:moveTo>
                        <a:lnTo>
                          <a:pt x="71" y="0"/>
                        </a:lnTo>
                        <a:lnTo>
                          <a:pt x="77" y="2"/>
                        </a:lnTo>
                        <a:lnTo>
                          <a:pt x="84" y="4"/>
                        </a:lnTo>
                        <a:lnTo>
                          <a:pt x="91" y="8"/>
                        </a:lnTo>
                        <a:lnTo>
                          <a:pt x="98" y="15"/>
                        </a:lnTo>
                        <a:lnTo>
                          <a:pt x="105" y="23"/>
                        </a:lnTo>
                        <a:lnTo>
                          <a:pt x="110" y="33"/>
                        </a:lnTo>
                        <a:lnTo>
                          <a:pt x="115" y="44"/>
                        </a:lnTo>
                        <a:lnTo>
                          <a:pt x="119" y="56"/>
                        </a:lnTo>
                        <a:lnTo>
                          <a:pt x="129" y="84"/>
                        </a:lnTo>
                        <a:lnTo>
                          <a:pt x="136" y="117"/>
                        </a:lnTo>
                        <a:lnTo>
                          <a:pt x="140" y="152"/>
                        </a:lnTo>
                        <a:lnTo>
                          <a:pt x="141" y="190"/>
                        </a:lnTo>
                        <a:lnTo>
                          <a:pt x="141" y="190"/>
                        </a:lnTo>
                        <a:lnTo>
                          <a:pt x="140" y="228"/>
                        </a:lnTo>
                        <a:lnTo>
                          <a:pt x="136" y="264"/>
                        </a:lnTo>
                        <a:lnTo>
                          <a:pt x="129" y="295"/>
                        </a:lnTo>
                        <a:lnTo>
                          <a:pt x="119" y="324"/>
                        </a:lnTo>
                        <a:lnTo>
                          <a:pt x="115" y="336"/>
                        </a:lnTo>
                        <a:lnTo>
                          <a:pt x="110" y="347"/>
                        </a:lnTo>
                        <a:lnTo>
                          <a:pt x="105" y="356"/>
                        </a:lnTo>
                        <a:lnTo>
                          <a:pt x="98" y="365"/>
                        </a:lnTo>
                        <a:lnTo>
                          <a:pt x="91" y="371"/>
                        </a:lnTo>
                        <a:lnTo>
                          <a:pt x="84" y="375"/>
                        </a:lnTo>
                        <a:lnTo>
                          <a:pt x="77" y="378"/>
                        </a:lnTo>
                        <a:lnTo>
                          <a:pt x="71" y="379"/>
                        </a:lnTo>
                        <a:lnTo>
                          <a:pt x="71" y="379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6" y="348"/>
                        </a:lnTo>
                        <a:lnTo>
                          <a:pt x="83" y="346"/>
                        </a:lnTo>
                        <a:lnTo>
                          <a:pt x="88" y="342"/>
                        </a:lnTo>
                        <a:lnTo>
                          <a:pt x="94" y="336"/>
                        </a:lnTo>
                        <a:lnTo>
                          <a:pt x="99" y="329"/>
                        </a:lnTo>
                        <a:lnTo>
                          <a:pt x="103" y="321"/>
                        </a:lnTo>
                        <a:lnTo>
                          <a:pt x="113" y="302"/>
                        </a:lnTo>
                        <a:lnTo>
                          <a:pt x="119" y="279"/>
                        </a:lnTo>
                        <a:lnTo>
                          <a:pt x="125" y="252"/>
                        </a:lnTo>
                        <a:lnTo>
                          <a:pt x="128" y="222"/>
                        </a:lnTo>
                        <a:lnTo>
                          <a:pt x="129" y="190"/>
                        </a:lnTo>
                        <a:lnTo>
                          <a:pt x="129" y="190"/>
                        </a:lnTo>
                        <a:lnTo>
                          <a:pt x="128" y="157"/>
                        </a:lnTo>
                        <a:lnTo>
                          <a:pt x="125" y="128"/>
                        </a:lnTo>
                        <a:lnTo>
                          <a:pt x="119" y="102"/>
                        </a:lnTo>
                        <a:lnTo>
                          <a:pt x="113" y="77"/>
                        </a:lnTo>
                        <a:lnTo>
                          <a:pt x="103" y="59"/>
                        </a:lnTo>
                        <a:lnTo>
                          <a:pt x="99" y="50"/>
                        </a:lnTo>
                        <a:lnTo>
                          <a:pt x="94" y="44"/>
                        </a:lnTo>
                        <a:lnTo>
                          <a:pt x="88" y="38"/>
                        </a:lnTo>
                        <a:lnTo>
                          <a:pt x="83" y="34"/>
                        </a:lnTo>
                        <a:lnTo>
                          <a:pt x="76" y="31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71" y="0"/>
                        </a:lnTo>
                        <a:lnTo>
                          <a:pt x="71" y="0"/>
                        </a:lnTo>
                        <a:close/>
                        <a:moveTo>
                          <a:pt x="71" y="379"/>
                        </a:moveTo>
                        <a:lnTo>
                          <a:pt x="71" y="379"/>
                        </a:lnTo>
                        <a:lnTo>
                          <a:pt x="64" y="378"/>
                        </a:lnTo>
                        <a:lnTo>
                          <a:pt x="57" y="375"/>
                        </a:lnTo>
                        <a:lnTo>
                          <a:pt x="50" y="371"/>
                        </a:lnTo>
                        <a:lnTo>
                          <a:pt x="44" y="365"/>
                        </a:lnTo>
                        <a:lnTo>
                          <a:pt x="37" y="356"/>
                        </a:lnTo>
                        <a:lnTo>
                          <a:pt x="31" y="347"/>
                        </a:lnTo>
                        <a:lnTo>
                          <a:pt x="26" y="336"/>
                        </a:lnTo>
                        <a:lnTo>
                          <a:pt x="22" y="324"/>
                        </a:lnTo>
                        <a:lnTo>
                          <a:pt x="12" y="295"/>
                        </a:lnTo>
                        <a:lnTo>
                          <a:pt x="7" y="264"/>
                        </a:lnTo>
                        <a:lnTo>
                          <a:pt x="3" y="228"/>
                        </a:lnTo>
                        <a:lnTo>
                          <a:pt x="0" y="190"/>
                        </a:lnTo>
                        <a:lnTo>
                          <a:pt x="0" y="190"/>
                        </a:lnTo>
                        <a:lnTo>
                          <a:pt x="3" y="152"/>
                        </a:lnTo>
                        <a:lnTo>
                          <a:pt x="7" y="117"/>
                        </a:lnTo>
                        <a:lnTo>
                          <a:pt x="12" y="84"/>
                        </a:lnTo>
                        <a:lnTo>
                          <a:pt x="22" y="56"/>
                        </a:lnTo>
                        <a:lnTo>
                          <a:pt x="26" y="44"/>
                        </a:lnTo>
                        <a:lnTo>
                          <a:pt x="31" y="33"/>
                        </a:lnTo>
                        <a:lnTo>
                          <a:pt x="37" y="23"/>
                        </a:lnTo>
                        <a:lnTo>
                          <a:pt x="44" y="15"/>
                        </a:lnTo>
                        <a:lnTo>
                          <a:pt x="50" y="8"/>
                        </a:lnTo>
                        <a:lnTo>
                          <a:pt x="57" y="4"/>
                        </a:lnTo>
                        <a:lnTo>
                          <a:pt x="64" y="2"/>
                        </a:lnTo>
                        <a:lnTo>
                          <a:pt x="71" y="0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65" y="31"/>
                        </a:lnTo>
                        <a:lnTo>
                          <a:pt x="59" y="34"/>
                        </a:lnTo>
                        <a:lnTo>
                          <a:pt x="53" y="38"/>
                        </a:lnTo>
                        <a:lnTo>
                          <a:pt x="48" y="44"/>
                        </a:lnTo>
                        <a:lnTo>
                          <a:pt x="42" y="50"/>
                        </a:lnTo>
                        <a:lnTo>
                          <a:pt x="38" y="59"/>
                        </a:lnTo>
                        <a:lnTo>
                          <a:pt x="29" y="77"/>
                        </a:lnTo>
                        <a:lnTo>
                          <a:pt x="22" y="102"/>
                        </a:lnTo>
                        <a:lnTo>
                          <a:pt x="17" y="128"/>
                        </a:lnTo>
                        <a:lnTo>
                          <a:pt x="14" y="157"/>
                        </a:lnTo>
                        <a:lnTo>
                          <a:pt x="12" y="190"/>
                        </a:lnTo>
                        <a:lnTo>
                          <a:pt x="12" y="190"/>
                        </a:lnTo>
                        <a:lnTo>
                          <a:pt x="14" y="222"/>
                        </a:lnTo>
                        <a:lnTo>
                          <a:pt x="17" y="252"/>
                        </a:lnTo>
                        <a:lnTo>
                          <a:pt x="22" y="279"/>
                        </a:lnTo>
                        <a:lnTo>
                          <a:pt x="29" y="302"/>
                        </a:lnTo>
                        <a:lnTo>
                          <a:pt x="38" y="321"/>
                        </a:lnTo>
                        <a:lnTo>
                          <a:pt x="42" y="329"/>
                        </a:lnTo>
                        <a:lnTo>
                          <a:pt x="48" y="336"/>
                        </a:lnTo>
                        <a:lnTo>
                          <a:pt x="53" y="342"/>
                        </a:lnTo>
                        <a:lnTo>
                          <a:pt x="59" y="346"/>
                        </a:lnTo>
                        <a:lnTo>
                          <a:pt x="65" y="348"/>
                        </a:lnTo>
                        <a:lnTo>
                          <a:pt x="71" y="348"/>
                        </a:lnTo>
                        <a:lnTo>
                          <a:pt x="71" y="3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6" name="Freeform 122"/>
                  <p:cNvSpPr>
                    <a:spLocks noEditPoints="1"/>
                  </p:cNvSpPr>
                  <p:nvPr/>
                </p:nvSpPr>
                <p:spPr bwMode="auto">
                  <a:xfrm>
                    <a:off x="2111376" y="1905000"/>
                    <a:ext cx="601663" cy="220663"/>
                  </a:xfrm>
                  <a:custGeom>
                    <a:avLst/>
                    <a:gdLst>
                      <a:gd name="T0" fmla="*/ 190 w 379"/>
                      <a:gd name="T1" fmla="*/ 0 h 139"/>
                      <a:gd name="T2" fmla="*/ 228 w 379"/>
                      <a:gd name="T3" fmla="*/ 1 h 139"/>
                      <a:gd name="T4" fmla="*/ 295 w 379"/>
                      <a:gd name="T5" fmla="*/ 11 h 139"/>
                      <a:gd name="T6" fmla="*/ 336 w 379"/>
                      <a:gd name="T7" fmla="*/ 24 h 139"/>
                      <a:gd name="T8" fmla="*/ 356 w 379"/>
                      <a:gd name="T9" fmla="*/ 35 h 139"/>
                      <a:gd name="T10" fmla="*/ 371 w 379"/>
                      <a:gd name="T11" fmla="*/ 49 h 139"/>
                      <a:gd name="T12" fmla="*/ 378 w 379"/>
                      <a:gd name="T13" fmla="*/ 62 h 139"/>
                      <a:gd name="T14" fmla="*/ 379 w 379"/>
                      <a:gd name="T15" fmla="*/ 69 h 139"/>
                      <a:gd name="T16" fmla="*/ 375 w 379"/>
                      <a:gd name="T17" fmla="*/ 82 h 139"/>
                      <a:gd name="T18" fmla="*/ 364 w 379"/>
                      <a:gd name="T19" fmla="*/ 96 h 139"/>
                      <a:gd name="T20" fmla="*/ 347 w 379"/>
                      <a:gd name="T21" fmla="*/ 108 h 139"/>
                      <a:gd name="T22" fmla="*/ 324 w 379"/>
                      <a:gd name="T23" fmla="*/ 119 h 139"/>
                      <a:gd name="T24" fmla="*/ 264 w 379"/>
                      <a:gd name="T25" fmla="*/ 134 h 139"/>
                      <a:gd name="T26" fmla="*/ 190 w 379"/>
                      <a:gd name="T27" fmla="*/ 139 h 139"/>
                      <a:gd name="T28" fmla="*/ 190 w 379"/>
                      <a:gd name="T29" fmla="*/ 127 h 139"/>
                      <a:gd name="T30" fmla="*/ 190 w 379"/>
                      <a:gd name="T31" fmla="*/ 127 h 139"/>
                      <a:gd name="T32" fmla="*/ 252 w 379"/>
                      <a:gd name="T33" fmla="*/ 123 h 139"/>
                      <a:gd name="T34" fmla="*/ 302 w 379"/>
                      <a:gd name="T35" fmla="*/ 111 h 139"/>
                      <a:gd name="T36" fmla="*/ 329 w 379"/>
                      <a:gd name="T37" fmla="*/ 97 h 139"/>
                      <a:gd name="T38" fmla="*/ 341 w 379"/>
                      <a:gd name="T39" fmla="*/ 86 h 139"/>
                      <a:gd name="T40" fmla="*/ 348 w 379"/>
                      <a:gd name="T41" fmla="*/ 74 h 139"/>
                      <a:gd name="T42" fmla="*/ 348 w 379"/>
                      <a:gd name="T43" fmla="*/ 69 h 139"/>
                      <a:gd name="T44" fmla="*/ 348 w 379"/>
                      <a:gd name="T45" fmla="*/ 63 h 139"/>
                      <a:gd name="T46" fmla="*/ 341 w 379"/>
                      <a:gd name="T47" fmla="*/ 51 h 139"/>
                      <a:gd name="T48" fmla="*/ 329 w 379"/>
                      <a:gd name="T49" fmla="*/ 40 h 139"/>
                      <a:gd name="T50" fmla="*/ 302 w 379"/>
                      <a:gd name="T51" fmla="*/ 28 h 139"/>
                      <a:gd name="T52" fmla="*/ 252 w 379"/>
                      <a:gd name="T53" fmla="*/ 15 h 139"/>
                      <a:gd name="T54" fmla="*/ 190 w 379"/>
                      <a:gd name="T55" fmla="*/ 11 h 139"/>
                      <a:gd name="T56" fmla="*/ 190 w 379"/>
                      <a:gd name="T57" fmla="*/ 0 h 139"/>
                      <a:gd name="T58" fmla="*/ 0 w 379"/>
                      <a:gd name="T59" fmla="*/ 69 h 139"/>
                      <a:gd name="T60" fmla="*/ 4 w 379"/>
                      <a:gd name="T61" fmla="*/ 55 h 139"/>
                      <a:gd name="T62" fmla="*/ 15 w 379"/>
                      <a:gd name="T63" fmla="*/ 42 h 139"/>
                      <a:gd name="T64" fmla="*/ 33 w 379"/>
                      <a:gd name="T65" fmla="*/ 30 h 139"/>
                      <a:gd name="T66" fmla="*/ 56 w 379"/>
                      <a:gd name="T67" fmla="*/ 20 h 139"/>
                      <a:gd name="T68" fmla="*/ 117 w 379"/>
                      <a:gd name="T69" fmla="*/ 5 h 139"/>
                      <a:gd name="T70" fmla="*/ 190 w 379"/>
                      <a:gd name="T71" fmla="*/ 0 h 139"/>
                      <a:gd name="T72" fmla="*/ 190 w 379"/>
                      <a:gd name="T73" fmla="*/ 11 h 139"/>
                      <a:gd name="T74" fmla="*/ 127 w 379"/>
                      <a:gd name="T75" fmla="*/ 15 h 139"/>
                      <a:gd name="T76" fmla="*/ 77 w 379"/>
                      <a:gd name="T77" fmla="*/ 28 h 139"/>
                      <a:gd name="T78" fmla="*/ 50 w 379"/>
                      <a:gd name="T79" fmla="*/ 40 h 139"/>
                      <a:gd name="T80" fmla="*/ 38 w 379"/>
                      <a:gd name="T81" fmla="*/ 51 h 139"/>
                      <a:gd name="T82" fmla="*/ 31 w 379"/>
                      <a:gd name="T83" fmla="*/ 63 h 139"/>
                      <a:gd name="T84" fmla="*/ 31 w 379"/>
                      <a:gd name="T85" fmla="*/ 69 h 139"/>
                      <a:gd name="T86" fmla="*/ 34 w 379"/>
                      <a:gd name="T87" fmla="*/ 81 h 139"/>
                      <a:gd name="T88" fmla="*/ 43 w 379"/>
                      <a:gd name="T89" fmla="*/ 92 h 139"/>
                      <a:gd name="T90" fmla="*/ 58 w 379"/>
                      <a:gd name="T91" fmla="*/ 101 h 139"/>
                      <a:gd name="T92" fmla="*/ 102 w 379"/>
                      <a:gd name="T93" fmla="*/ 118 h 139"/>
                      <a:gd name="T94" fmla="*/ 157 w 379"/>
                      <a:gd name="T95" fmla="*/ 126 h 139"/>
                      <a:gd name="T96" fmla="*/ 190 w 379"/>
                      <a:gd name="T97" fmla="*/ 139 h 139"/>
                      <a:gd name="T98" fmla="*/ 152 w 379"/>
                      <a:gd name="T99" fmla="*/ 138 h 139"/>
                      <a:gd name="T100" fmla="*/ 84 w 379"/>
                      <a:gd name="T101" fmla="*/ 127 h 139"/>
                      <a:gd name="T102" fmla="*/ 43 w 379"/>
                      <a:gd name="T103" fmla="*/ 114 h 139"/>
                      <a:gd name="T104" fmla="*/ 23 w 379"/>
                      <a:gd name="T105" fmla="*/ 103 h 139"/>
                      <a:gd name="T106" fmla="*/ 8 w 379"/>
                      <a:gd name="T107" fmla="*/ 89 h 139"/>
                      <a:gd name="T108" fmla="*/ 1 w 379"/>
                      <a:gd name="T109" fmla="*/ 76 h 139"/>
                      <a:gd name="T110" fmla="*/ 0 w 379"/>
                      <a:gd name="T111" fmla="*/ 69 h 1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79" h="139">
                        <a:moveTo>
                          <a:pt x="190" y="0"/>
                        </a:moveTo>
                        <a:lnTo>
                          <a:pt x="190" y="0"/>
                        </a:lnTo>
                        <a:lnTo>
                          <a:pt x="190" y="0"/>
                        </a:lnTo>
                        <a:lnTo>
                          <a:pt x="228" y="1"/>
                        </a:lnTo>
                        <a:lnTo>
                          <a:pt x="264" y="5"/>
                        </a:lnTo>
                        <a:lnTo>
                          <a:pt x="295" y="11"/>
                        </a:lnTo>
                        <a:lnTo>
                          <a:pt x="324" y="20"/>
                        </a:lnTo>
                        <a:lnTo>
                          <a:pt x="336" y="24"/>
                        </a:lnTo>
                        <a:lnTo>
                          <a:pt x="347" y="30"/>
                        </a:lnTo>
                        <a:lnTo>
                          <a:pt x="356" y="35"/>
                        </a:lnTo>
                        <a:lnTo>
                          <a:pt x="364" y="42"/>
                        </a:lnTo>
                        <a:lnTo>
                          <a:pt x="371" y="49"/>
                        </a:lnTo>
                        <a:lnTo>
                          <a:pt x="375" y="55"/>
                        </a:lnTo>
                        <a:lnTo>
                          <a:pt x="378" y="62"/>
                        </a:lnTo>
                        <a:lnTo>
                          <a:pt x="379" y="69"/>
                        </a:lnTo>
                        <a:lnTo>
                          <a:pt x="379" y="69"/>
                        </a:lnTo>
                        <a:lnTo>
                          <a:pt x="378" y="76"/>
                        </a:lnTo>
                        <a:lnTo>
                          <a:pt x="375" y="82"/>
                        </a:lnTo>
                        <a:lnTo>
                          <a:pt x="371" y="89"/>
                        </a:lnTo>
                        <a:lnTo>
                          <a:pt x="364" y="96"/>
                        </a:lnTo>
                        <a:lnTo>
                          <a:pt x="356" y="103"/>
                        </a:lnTo>
                        <a:lnTo>
                          <a:pt x="347" y="108"/>
                        </a:lnTo>
                        <a:lnTo>
                          <a:pt x="336" y="114"/>
                        </a:lnTo>
                        <a:lnTo>
                          <a:pt x="324" y="119"/>
                        </a:lnTo>
                        <a:lnTo>
                          <a:pt x="295" y="127"/>
                        </a:lnTo>
                        <a:lnTo>
                          <a:pt x="264" y="134"/>
                        </a:lnTo>
                        <a:lnTo>
                          <a:pt x="228" y="138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222" y="126"/>
                        </a:lnTo>
                        <a:lnTo>
                          <a:pt x="252" y="123"/>
                        </a:lnTo>
                        <a:lnTo>
                          <a:pt x="279" y="118"/>
                        </a:lnTo>
                        <a:lnTo>
                          <a:pt x="302" y="111"/>
                        </a:lnTo>
                        <a:lnTo>
                          <a:pt x="321" y="101"/>
                        </a:lnTo>
                        <a:lnTo>
                          <a:pt x="329" y="97"/>
                        </a:lnTo>
                        <a:lnTo>
                          <a:pt x="336" y="92"/>
                        </a:lnTo>
                        <a:lnTo>
                          <a:pt x="341" y="86"/>
                        </a:lnTo>
                        <a:lnTo>
                          <a:pt x="345" y="81"/>
                        </a:lnTo>
                        <a:lnTo>
                          <a:pt x="348" y="74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3"/>
                        </a:lnTo>
                        <a:lnTo>
                          <a:pt x="345" y="57"/>
                        </a:lnTo>
                        <a:lnTo>
                          <a:pt x="341" y="51"/>
                        </a:lnTo>
                        <a:lnTo>
                          <a:pt x="336" y="46"/>
                        </a:lnTo>
                        <a:lnTo>
                          <a:pt x="329" y="40"/>
                        </a:lnTo>
                        <a:lnTo>
                          <a:pt x="321" y="36"/>
                        </a:lnTo>
                        <a:lnTo>
                          <a:pt x="302" y="28"/>
                        </a:lnTo>
                        <a:lnTo>
                          <a:pt x="279" y="20"/>
                        </a:lnTo>
                        <a:lnTo>
                          <a:pt x="252" y="15"/>
                        </a:lnTo>
                        <a:lnTo>
                          <a:pt x="222" y="12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90" y="0"/>
                        </a:lnTo>
                        <a:close/>
                        <a:moveTo>
                          <a:pt x="0" y="69"/>
                        </a:moveTo>
                        <a:lnTo>
                          <a:pt x="0" y="69"/>
                        </a:lnTo>
                        <a:lnTo>
                          <a:pt x="1" y="62"/>
                        </a:lnTo>
                        <a:lnTo>
                          <a:pt x="4" y="55"/>
                        </a:lnTo>
                        <a:lnTo>
                          <a:pt x="8" y="49"/>
                        </a:lnTo>
                        <a:lnTo>
                          <a:pt x="15" y="42"/>
                        </a:lnTo>
                        <a:lnTo>
                          <a:pt x="23" y="36"/>
                        </a:lnTo>
                        <a:lnTo>
                          <a:pt x="33" y="30"/>
                        </a:lnTo>
                        <a:lnTo>
                          <a:pt x="43" y="24"/>
                        </a:lnTo>
                        <a:lnTo>
                          <a:pt x="56" y="20"/>
                        </a:lnTo>
                        <a:lnTo>
                          <a:pt x="84" y="11"/>
                        </a:lnTo>
                        <a:lnTo>
                          <a:pt x="117" y="5"/>
                        </a:lnTo>
                        <a:lnTo>
                          <a:pt x="152" y="1"/>
                        </a:lnTo>
                        <a:lnTo>
                          <a:pt x="190" y="0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57" y="12"/>
                        </a:lnTo>
                        <a:lnTo>
                          <a:pt x="127" y="15"/>
                        </a:lnTo>
                        <a:lnTo>
                          <a:pt x="102" y="20"/>
                        </a:lnTo>
                        <a:lnTo>
                          <a:pt x="77" y="28"/>
                        </a:lnTo>
                        <a:lnTo>
                          <a:pt x="58" y="36"/>
                        </a:lnTo>
                        <a:lnTo>
                          <a:pt x="50" y="40"/>
                        </a:lnTo>
                        <a:lnTo>
                          <a:pt x="43" y="46"/>
                        </a:lnTo>
                        <a:lnTo>
                          <a:pt x="38" y="51"/>
                        </a:lnTo>
                        <a:lnTo>
                          <a:pt x="34" y="57"/>
                        </a:lnTo>
                        <a:lnTo>
                          <a:pt x="31" y="63"/>
                        </a:lnTo>
                        <a:lnTo>
                          <a:pt x="31" y="69"/>
                        </a:lnTo>
                        <a:lnTo>
                          <a:pt x="31" y="69"/>
                        </a:lnTo>
                        <a:lnTo>
                          <a:pt x="31" y="74"/>
                        </a:lnTo>
                        <a:lnTo>
                          <a:pt x="34" y="81"/>
                        </a:lnTo>
                        <a:lnTo>
                          <a:pt x="38" y="86"/>
                        </a:lnTo>
                        <a:lnTo>
                          <a:pt x="43" y="92"/>
                        </a:lnTo>
                        <a:lnTo>
                          <a:pt x="50" y="97"/>
                        </a:lnTo>
                        <a:lnTo>
                          <a:pt x="58" y="101"/>
                        </a:lnTo>
                        <a:lnTo>
                          <a:pt x="77" y="111"/>
                        </a:lnTo>
                        <a:lnTo>
                          <a:pt x="102" y="118"/>
                        </a:lnTo>
                        <a:lnTo>
                          <a:pt x="127" y="123"/>
                        </a:lnTo>
                        <a:lnTo>
                          <a:pt x="157" y="126"/>
                        </a:lnTo>
                        <a:lnTo>
                          <a:pt x="190" y="127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52" y="138"/>
                        </a:lnTo>
                        <a:lnTo>
                          <a:pt x="117" y="134"/>
                        </a:lnTo>
                        <a:lnTo>
                          <a:pt x="84" y="127"/>
                        </a:lnTo>
                        <a:lnTo>
                          <a:pt x="56" y="119"/>
                        </a:lnTo>
                        <a:lnTo>
                          <a:pt x="43" y="114"/>
                        </a:lnTo>
                        <a:lnTo>
                          <a:pt x="33" y="108"/>
                        </a:lnTo>
                        <a:lnTo>
                          <a:pt x="23" y="103"/>
                        </a:lnTo>
                        <a:lnTo>
                          <a:pt x="15" y="96"/>
                        </a:lnTo>
                        <a:lnTo>
                          <a:pt x="8" y="89"/>
                        </a:lnTo>
                        <a:lnTo>
                          <a:pt x="4" y="82"/>
                        </a:lnTo>
                        <a:lnTo>
                          <a:pt x="1" y="76"/>
                        </a:lnTo>
                        <a:lnTo>
                          <a:pt x="0" y="69"/>
                        </a:lnTo>
                        <a:lnTo>
                          <a:pt x="0" y="6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7" name="Freeform 123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90 w 284"/>
                      <a:gd name="T3" fmla="*/ 93 h 285"/>
                      <a:gd name="T4" fmla="*/ 218 w 284"/>
                      <a:gd name="T5" fmla="*/ 120 h 285"/>
                      <a:gd name="T6" fmla="*/ 258 w 284"/>
                      <a:gd name="T7" fmla="*/ 176 h 285"/>
                      <a:gd name="T8" fmla="*/ 277 w 284"/>
                      <a:gd name="T9" fmla="*/ 214 h 285"/>
                      <a:gd name="T10" fmla="*/ 283 w 284"/>
                      <a:gd name="T11" fmla="*/ 237 h 285"/>
                      <a:gd name="T12" fmla="*/ 284 w 284"/>
                      <a:gd name="T13" fmla="*/ 256 h 285"/>
                      <a:gd name="T14" fmla="*/ 280 w 284"/>
                      <a:gd name="T15" fmla="*/ 271 h 285"/>
                      <a:gd name="T16" fmla="*/ 276 w 284"/>
                      <a:gd name="T17" fmla="*/ 276 h 285"/>
                      <a:gd name="T18" fmla="*/ 266 w 284"/>
                      <a:gd name="T19" fmla="*/ 283 h 285"/>
                      <a:gd name="T20" fmla="*/ 254 w 284"/>
                      <a:gd name="T21" fmla="*/ 285 h 285"/>
                      <a:gd name="T22" fmla="*/ 223 w 284"/>
                      <a:gd name="T23" fmla="*/ 280 h 285"/>
                      <a:gd name="T24" fmla="*/ 184 w 284"/>
                      <a:gd name="T25" fmla="*/ 26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77 w 284"/>
                      <a:gd name="T31" fmla="*/ 243 h 285"/>
                      <a:gd name="T32" fmla="*/ 209 w 284"/>
                      <a:gd name="T33" fmla="*/ 257 h 285"/>
                      <a:gd name="T34" fmla="*/ 235 w 284"/>
                      <a:gd name="T35" fmla="*/ 261 h 285"/>
                      <a:gd name="T36" fmla="*/ 246 w 284"/>
                      <a:gd name="T37" fmla="*/ 260 h 285"/>
                      <a:gd name="T38" fmla="*/ 254 w 284"/>
                      <a:gd name="T39" fmla="*/ 254 h 285"/>
                      <a:gd name="T40" fmla="*/ 254 w 284"/>
                      <a:gd name="T41" fmla="*/ 254 h 285"/>
                      <a:gd name="T42" fmla="*/ 260 w 284"/>
                      <a:gd name="T43" fmla="*/ 243 h 285"/>
                      <a:gd name="T44" fmla="*/ 261 w 284"/>
                      <a:gd name="T45" fmla="*/ 230 h 285"/>
                      <a:gd name="T46" fmla="*/ 258 w 284"/>
                      <a:gd name="T47" fmla="*/ 212 h 285"/>
                      <a:gd name="T48" fmla="*/ 239 w 284"/>
                      <a:gd name="T49" fmla="*/ 170 h 285"/>
                      <a:gd name="T50" fmla="*/ 205 w 284"/>
                      <a:gd name="T51" fmla="*/ 124 h 285"/>
                      <a:gd name="T52" fmla="*/ 184 w 284"/>
                      <a:gd name="T53" fmla="*/ 101 h 285"/>
                      <a:gd name="T54" fmla="*/ 142 w 284"/>
                      <a:gd name="T55" fmla="*/ 65 h 285"/>
                      <a:gd name="T56" fmla="*/ 8 w 284"/>
                      <a:gd name="T57" fmla="*/ 8 h 285"/>
                      <a:gd name="T58" fmla="*/ 12 w 284"/>
                      <a:gd name="T59" fmla="*/ 5 h 285"/>
                      <a:gd name="T60" fmla="*/ 23 w 284"/>
                      <a:gd name="T61" fmla="*/ 0 h 285"/>
                      <a:gd name="T62" fmla="*/ 44 w 284"/>
                      <a:gd name="T63" fmla="*/ 0 h 285"/>
                      <a:gd name="T64" fmla="*/ 79 w 284"/>
                      <a:gd name="T65" fmla="*/ 11 h 285"/>
                      <a:gd name="T66" fmla="*/ 120 w 284"/>
                      <a:gd name="T67" fmla="*/ 34 h 285"/>
                      <a:gd name="T68" fmla="*/ 142 w 284"/>
                      <a:gd name="T69" fmla="*/ 65 h 285"/>
                      <a:gd name="T70" fmla="*/ 124 w 284"/>
                      <a:gd name="T71" fmla="*/ 51 h 285"/>
                      <a:gd name="T72" fmla="*/ 89 w 284"/>
                      <a:gd name="T73" fmla="*/ 32 h 285"/>
                      <a:gd name="T74" fmla="*/ 60 w 284"/>
                      <a:gd name="T75" fmla="*/ 23 h 285"/>
                      <a:gd name="T76" fmla="*/ 43 w 284"/>
                      <a:gd name="T77" fmla="*/ 23 h 285"/>
                      <a:gd name="T78" fmla="*/ 33 w 284"/>
                      <a:gd name="T79" fmla="*/ 27 h 285"/>
                      <a:gd name="T80" fmla="*/ 29 w 284"/>
                      <a:gd name="T81" fmla="*/ 29 h 285"/>
                      <a:gd name="T82" fmla="*/ 24 w 284"/>
                      <a:gd name="T83" fmla="*/ 40 h 285"/>
                      <a:gd name="T84" fmla="*/ 23 w 284"/>
                      <a:gd name="T85" fmla="*/ 55 h 285"/>
                      <a:gd name="T86" fmla="*/ 25 w 284"/>
                      <a:gd name="T87" fmla="*/ 71 h 285"/>
                      <a:gd name="T88" fmla="*/ 44 w 284"/>
                      <a:gd name="T89" fmla="*/ 113 h 285"/>
                      <a:gd name="T90" fmla="*/ 78 w 284"/>
                      <a:gd name="T91" fmla="*/ 159 h 285"/>
                      <a:gd name="T92" fmla="*/ 100 w 284"/>
                      <a:gd name="T93" fmla="*/ 184 h 285"/>
                      <a:gd name="T94" fmla="*/ 142 w 284"/>
                      <a:gd name="T95" fmla="*/ 219 h 285"/>
                      <a:gd name="T96" fmla="*/ 142 w 284"/>
                      <a:gd name="T97" fmla="*/ 235 h 285"/>
                      <a:gd name="T98" fmla="*/ 93 w 284"/>
                      <a:gd name="T99" fmla="*/ 192 h 285"/>
                      <a:gd name="T100" fmla="*/ 66 w 284"/>
                      <a:gd name="T101" fmla="*/ 164 h 285"/>
                      <a:gd name="T102" fmla="*/ 25 w 284"/>
                      <a:gd name="T103" fmla="*/ 108 h 285"/>
                      <a:gd name="T104" fmla="*/ 6 w 284"/>
                      <a:gd name="T105" fmla="*/ 70 h 285"/>
                      <a:gd name="T106" fmla="*/ 1 w 284"/>
                      <a:gd name="T107" fmla="*/ 47 h 285"/>
                      <a:gd name="T108" fmla="*/ 0 w 284"/>
                      <a:gd name="T109" fmla="*/ 28 h 285"/>
                      <a:gd name="T110" fmla="*/ 4 w 284"/>
                      <a:gd name="T111" fmla="*/ 13 h 285"/>
                      <a:gd name="T112" fmla="*/ 8 w 284"/>
                      <a:gd name="T113" fmla="*/ 8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6" y="70"/>
                        </a:lnTo>
                        <a:lnTo>
                          <a:pt x="190" y="93"/>
                        </a:lnTo>
                        <a:lnTo>
                          <a:pt x="190" y="93"/>
                        </a:lnTo>
                        <a:lnTo>
                          <a:pt x="218" y="120"/>
                        </a:lnTo>
                        <a:lnTo>
                          <a:pt x="239" y="149"/>
                        </a:lnTo>
                        <a:lnTo>
                          <a:pt x="258" y="176"/>
                        </a:lnTo>
                        <a:lnTo>
                          <a:pt x="272" y="201"/>
                        </a:lnTo>
                        <a:lnTo>
                          <a:pt x="277" y="214"/>
                        </a:lnTo>
                        <a:lnTo>
                          <a:pt x="280" y="226"/>
                        </a:lnTo>
                        <a:lnTo>
                          <a:pt x="283" y="237"/>
                        </a:lnTo>
                        <a:lnTo>
                          <a:pt x="284" y="246"/>
                        </a:lnTo>
                        <a:lnTo>
                          <a:pt x="284" y="256"/>
                        </a:lnTo>
                        <a:lnTo>
                          <a:pt x="283" y="264"/>
                        </a:lnTo>
                        <a:lnTo>
                          <a:pt x="280" y="271"/>
                        </a:lnTo>
                        <a:lnTo>
                          <a:pt x="276" y="276"/>
                        </a:lnTo>
                        <a:lnTo>
                          <a:pt x="276" y="276"/>
                        </a:lnTo>
                        <a:lnTo>
                          <a:pt x="272" y="280"/>
                        </a:lnTo>
                        <a:lnTo>
                          <a:pt x="266" y="283"/>
                        </a:lnTo>
                        <a:lnTo>
                          <a:pt x="261" y="284"/>
                        </a:lnTo>
                        <a:lnTo>
                          <a:pt x="254" y="285"/>
                        </a:lnTo>
                        <a:lnTo>
                          <a:pt x="239" y="284"/>
                        </a:lnTo>
                        <a:lnTo>
                          <a:pt x="223" y="280"/>
                        </a:lnTo>
                        <a:lnTo>
                          <a:pt x="204" y="273"/>
                        </a:lnTo>
                        <a:lnTo>
                          <a:pt x="184" y="262"/>
                        </a:lnTo>
                        <a:lnTo>
                          <a:pt x="163" y="250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59" y="233"/>
                        </a:lnTo>
                        <a:lnTo>
                          <a:pt x="177" y="243"/>
                        </a:lnTo>
                        <a:lnTo>
                          <a:pt x="195" y="252"/>
                        </a:lnTo>
                        <a:lnTo>
                          <a:pt x="209" y="257"/>
                        </a:lnTo>
                        <a:lnTo>
                          <a:pt x="223" y="261"/>
                        </a:lnTo>
                        <a:lnTo>
                          <a:pt x="235" y="261"/>
                        </a:lnTo>
                        <a:lnTo>
                          <a:pt x="241" y="261"/>
                        </a:lnTo>
                        <a:lnTo>
                          <a:pt x="246" y="260"/>
                        </a:lnTo>
                        <a:lnTo>
                          <a:pt x="250" y="257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8" y="249"/>
                        </a:lnTo>
                        <a:lnTo>
                          <a:pt x="260" y="243"/>
                        </a:lnTo>
                        <a:lnTo>
                          <a:pt x="261" y="237"/>
                        </a:lnTo>
                        <a:lnTo>
                          <a:pt x="261" y="230"/>
                        </a:lnTo>
                        <a:lnTo>
                          <a:pt x="260" y="220"/>
                        </a:lnTo>
                        <a:lnTo>
                          <a:pt x="258" y="212"/>
                        </a:lnTo>
                        <a:lnTo>
                          <a:pt x="250" y="192"/>
                        </a:lnTo>
                        <a:lnTo>
                          <a:pt x="239" y="170"/>
                        </a:lnTo>
                        <a:lnTo>
                          <a:pt x="223" y="147"/>
                        </a:lnTo>
                        <a:lnTo>
                          <a:pt x="205" y="124"/>
                        </a:lnTo>
                        <a:lnTo>
                          <a:pt x="184" y="101"/>
                        </a:lnTo>
                        <a:lnTo>
                          <a:pt x="184" y="101"/>
                        </a:lnTo>
                        <a:lnTo>
                          <a:pt x="162" y="8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8"/>
                        </a:moveTo>
                        <a:lnTo>
                          <a:pt x="8" y="8"/>
                        </a:lnTo>
                        <a:lnTo>
                          <a:pt x="12" y="5"/>
                        </a:lnTo>
                        <a:lnTo>
                          <a:pt x="17" y="2"/>
                        </a:lnTo>
                        <a:lnTo>
                          <a:pt x="23" y="0"/>
                        </a:lnTo>
                        <a:lnTo>
                          <a:pt x="29" y="0"/>
                        </a:lnTo>
                        <a:lnTo>
                          <a:pt x="44" y="0"/>
                        </a:lnTo>
                        <a:lnTo>
                          <a:pt x="60" y="4"/>
                        </a:lnTo>
                        <a:lnTo>
                          <a:pt x="79" y="11"/>
                        </a:lnTo>
                        <a:lnTo>
                          <a:pt x="100" y="21"/>
                        </a:lnTo>
                        <a:lnTo>
                          <a:pt x="120" y="34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4" y="51"/>
                        </a:lnTo>
                        <a:lnTo>
                          <a:pt x="107" y="40"/>
                        </a:lnTo>
                        <a:lnTo>
                          <a:pt x="89" y="32"/>
                        </a:lnTo>
                        <a:lnTo>
                          <a:pt x="74" y="27"/>
                        </a:lnTo>
                        <a:lnTo>
                          <a:pt x="60" y="23"/>
                        </a:lnTo>
                        <a:lnTo>
                          <a:pt x="48" y="23"/>
                        </a:lnTo>
                        <a:lnTo>
                          <a:pt x="43" y="23"/>
                        </a:lnTo>
                        <a:lnTo>
                          <a:pt x="37" y="24"/>
                        </a:lnTo>
                        <a:lnTo>
                          <a:pt x="33" y="27"/>
                        </a:lnTo>
                        <a:lnTo>
                          <a:pt x="29" y="29"/>
                        </a:lnTo>
                        <a:lnTo>
                          <a:pt x="29" y="29"/>
                        </a:lnTo>
                        <a:lnTo>
                          <a:pt x="25" y="35"/>
                        </a:lnTo>
                        <a:lnTo>
                          <a:pt x="24" y="40"/>
                        </a:lnTo>
                        <a:lnTo>
                          <a:pt x="23" y="47"/>
                        </a:lnTo>
                        <a:lnTo>
                          <a:pt x="23" y="55"/>
                        </a:lnTo>
                        <a:lnTo>
                          <a:pt x="24" y="63"/>
                        </a:lnTo>
                        <a:lnTo>
                          <a:pt x="25" y="71"/>
                        </a:lnTo>
                        <a:lnTo>
                          <a:pt x="33" y="92"/>
                        </a:lnTo>
                        <a:lnTo>
                          <a:pt x="44" y="113"/>
                        </a:lnTo>
                        <a:lnTo>
                          <a:pt x="60" y="136"/>
                        </a:lnTo>
                        <a:lnTo>
                          <a:pt x="78" y="159"/>
                        </a:lnTo>
                        <a:lnTo>
                          <a:pt x="100" y="184"/>
                        </a:lnTo>
                        <a:lnTo>
                          <a:pt x="100" y="184"/>
                        </a:lnTo>
                        <a:lnTo>
                          <a:pt x="121" y="20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17" y="215"/>
                        </a:lnTo>
                        <a:lnTo>
                          <a:pt x="93" y="192"/>
                        </a:lnTo>
                        <a:lnTo>
                          <a:pt x="93" y="192"/>
                        </a:lnTo>
                        <a:lnTo>
                          <a:pt x="66" y="164"/>
                        </a:lnTo>
                        <a:lnTo>
                          <a:pt x="44" y="135"/>
                        </a:lnTo>
                        <a:lnTo>
                          <a:pt x="25" y="108"/>
                        </a:lnTo>
                        <a:lnTo>
                          <a:pt x="12" y="82"/>
                        </a:lnTo>
                        <a:lnTo>
                          <a:pt x="6" y="70"/>
                        </a:lnTo>
                        <a:lnTo>
                          <a:pt x="4" y="58"/>
                        </a:lnTo>
                        <a:lnTo>
                          <a:pt x="1" y="47"/>
                        </a:lnTo>
                        <a:lnTo>
                          <a:pt x="0" y="38"/>
                        </a:lnTo>
                        <a:lnTo>
                          <a:pt x="0" y="28"/>
                        </a:lnTo>
                        <a:lnTo>
                          <a:pt x="1" y="20"/>
                        </a:lnTo>
                        <a:lnTo>
                          <a:pt x="4" y="13"/>
                        </a:lnTo>
                        <a:lnTo>
                          <a:pt x="8" y="8"/>
                        </a:lnTo>
                        <a:lnTo>
                          <a:pt x="8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8" name="Freeform 124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84 w 284"/>
                      <a:gd name="T3" fmla="*/ 21 h 285"/>
                      <a:gd name="T4" fmla="*/ 223 w 284"/>
                      <a:gd name="T5" fmla="*/ 4 h 285"/>
                      <a:gd name="T6" fmla="*/ 254 w 284"/>
                      <a:gd name="T7" fmla="*/ 0 h 285"/>
                      <a:gd name="T8" fmla="*/ 266 w 284"/>
                      <a:gd name="T9" fmla="*/ 2 h 285"/>
                      <a:gd name="T10" fmla="*/ 276 w 284"/>
                      <a:gd name="T11" fmla="*/ 8 h 285"/>
                      <a:gd name="T12" fmla="*/ 280 w 284"/>
                      <a:gd name="T13" fmla="*/ 13 h 285"/>
                      <a:gd name="T14" fmla="*/ 284 w 284"/>
                      <a:gd name="T15" fmla="*/ 28 h 285"/>
                      <a:gd name="T16" fmla="*/ 283 w 284"/>
                      <a:gd name="T17" fmla="*/ 47 h 285"/>
                      <a:gd name="T18" fmla="*/ 277 w 284"/>
                      <a:gd name="T19" fmla="*/ 70 h 285"/>
                      <a:gd name="T20" fmla="*/ 258 w 284"/>
                      <a:gd name="T21" fmla="*/ 108 h 285"/>
                      <a:gd name="T22" fmla="*/ 218 w 284"/>
                      <a:gd name="T23" fmla="*/ 164 h 285"/>
                      <a:gd name="T24" fmla="*/ 190 w 284"/>
                      <a:gd name="T25" fmla="*/ 19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84 w 284"/>
                      <a:gd name="T31" fmla="*/ 184 h 285"/>
                      <a:gd name="T32" fmla="*/ 205 w 284"/>
                      <a:gd name="T33" fmla="*/ 159 h 285"/>
                      <a:gd name="T34" fmla="*/ 239 w 284"/>
                      <a:gd name="T35" fmla="*/ 113 h 285"/>
                      <a:gd name="T36" fmla="*/ 258 w 284"/>
                      <a:gd name="T37" fmla="*/ 71 h 285"/>
                      <a:gd name="T38" fmla="*/ 261 w 284"/>
                      <a:gd name="T39" fmla="*/ 55 h 285"/>
                      <a:gd name="T40" fmla="*/ 260 w 284"/>
                      <a:gd name="T41" fmla="*/ 40 h 285"/>
                      <a:gd name="T42" fmla="*/ 254 w 284"/>
                      <a:gd name="T43" fmla="*/ 29 h 285"/>
                      <a:gd name="T44" fmla="*/ 254 w 284"/>
                      <a:gd name="T45" fmla="*/ 29 h 285"/>
                      <a:gd name="T46" fmla="*/ 246 w 284"/>
                      <a:gd name="T47" fmla="*/ 24 h 285"/>
                      <a:gd name="T48" fmla="*/ 235 w 284"/>
                      <a:gd name="T49" fmla="*/ 23 h 285"/>
                      <a:gd name="T50" fmla="*/ 209 w 284"/>
                      <a:gd name="T51" fmla="*/ 27 h 285"/>
                      <a:gd name="T52" fmla="*/ 177 w 284"/>
                      <a:gd name="T53" fmla="*/ 40 h 285"/>
                      <a:gd name="T54" fmla="*/ 142 w 284"/>
                      <a:gd name="T55" fmla="*/ 65 h 285"/>
                      <a:gd name="T56" fmla="*/ 8 w 284"/>
                      <a:gd name="T57" fmla="*/ 276 h 285"/>
                      <a:gd name="T58" fmla="*/ 4 w 284"/>
                      <a:gd name="T59" fmla="*/ 271 h 285"/>
                      <a:gd name="T60" fmla="*/ 0 w 284"/>
                      <a:gd name="T61" fmla="*/ 256 h 285"/>
                      <a:gd name="T62" fmla="*/ 1 w 284"/>
                      <a:gd name="T63" fmla="*/ 237 h 285"/>
                      <a:gd name="T64" fmla="*/ 6 w 284"/>
                      <a:gd name="T65" fmla="*/ 214 h 285"/>
                      <a:gd name="T66" fmla="*/ 25 w 284"/>
                      <a:gd name="T67" fmla="*/ 176 h 285"/>
                      <a:gd name="T68" fmla="*/ 66 w 284"/>
                      <a:gd name="T69" fmla="*/ 120 h 285"/>
                      <a:gd name="T70" fmla="*/ 93 w 284"/>
                      <a:gd name="T71" fmla="*/ 93 h 285"/>
                      <a:gd name="T72" fmla="*/ 142 w 284"/>
                      <a:gd name="T73" fmla="*/ 50 h 285"/>
                      <a:gd name="T74" fmla="*/ 142 w 284"/>
                      <a:gd name="T75" fmla="*/ 65 h 285"/>
                      <a:gd name="T76" fmla="*/ 100 w 284"/>
                      <a:gd name="T77" fmla="*/ 101 h 285"/>
                      <a:gd name="T78" fmla="*/ 78 w 284"/>
                      <a:gd name="T79" fmla="*/ 124 h 285"/>
                      <a:gd name="T80" fmla="*/ 44 w 284"/>
                      <a:gd name="T81" fmla="*/ 170 h 285"/>
                      <a:gd name="T82" fmla="*/ 25 w 284"/>
                      <a:gd name="T83" fmla="*/ 212 h 285"/>
                      <a:gd name="T84" fmla="*/ 23 w 284"/>
                      <a:gd name="T85" fmla="*/ 230 h 285"/>
                      <a:gd name="T86" fmla="*/ 24 w 284"/>
                      <a:gd name="T87" fmla="*/ 243 h 285"/>
                      <a:gd name="T88" fmla="*/ 29 w 284"/>
                      <a:gd name="T89" fmla="*/ 254 h 285"/>
                      <a:gd name="T90" fmla="*/ 33 w 284"/>
                      <a:gd name="T91" fmla="*/ 257 h 285"/>
                      <a:gd name="T92" fmla="*/ 43 w 284"/>
                      <a:gd name="T93" fmla="*/ 261 h 285"/>
                      <a:gd name="T94" fmla="*/ 60 w 284"/>
                      <a:gd name="T95" fmla="*/ 261 h 285"/>
                      <a:gd name="T96" fmla="*/ 89 w 284"/>
                      <a:gd name="T97" fmla="*/ 252 h 285"/>
                      <a:gd name="T98" fmla="*/ 124 w 284"/>
                      <a:gd name="T99" fmla="*/ 233 h 285"/>
                      <a:gd name="T100" fmla="*/ 142 w 284"/>
                      <a:gd name="T101" fmla="*/ 235 h 285"/>
                      <a:gd name="T102" fmla="*/ 120 w 284"/>
                      <a:gd name="T103" fmla="*/ 250 h 285"/>
                      <a:gd name="T104" fmla="*/ 79 w 284"/>
                      <a:gd name="T105" fmla="*/ 273 h 285"/>
                      <a:gd name="T106" fmla="*/ 44 w 284"/>
                      <a:gd name="T107" fmla="*/ 284 h 285"/>
                      <a:gd name="T108" fmla="*/ 23 w 284"/>
                      <a:gd name="T109" fmla="*/ 284 h 285"/>
                      <a:gd name="T110" fmla="*/ 12 w 284"/>
                      <a:gd name="T111" fmla="*/ 280 h 285"/>
                      <a:gd name="T112" fmla="*/ 8 w 284"/>
                      <a:gd name="T113" fmla="*/ 276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3" y="34"/>
                        </a:lnTo>
                        <a:lnTo>
                          <a:pt x="184" y="21"/>
                        </a:lnTo>
                        <a:lnTo>
                          <a:pt x="204" y="11"/>
                        </a:lnTo>
                        <a:lnTo>
                          <a:pt x="223" y="4"/>
                        </a:lnTo>
                        <a:lnTo>
                          <a:pt x="239" y="0"/>
                        </a:lnTo>
                        <a:lnTo>
                          <a:pt x="254" y="0"/>
                        </a:lnTo>
                        <a:lnTo>
                          <a:pt x="261" y="0"/>
                        </a:lnTo>
                        <a:lnTo>
                          <a:pt x="266" y="2"/>
                        </a:lnTo>
                        <a:lnTo>
                          <a:pt x="272" y="4"/>
                        </a:lnTo>
                        <a:lnTo>
                          <a:pt x="276" y="8"/>
                        </a:lnTo>
                        <a:lnTo>
                          <a:pt x="276" y="8"/>
                        </a:lnTo>
                        <a:lnTo>
                          <a:pt x="280" y="13"/>
                        </a:lnTo>
                        <a:lnTo>
                          <a:pt x="283" y="20"/>
                        </a:lnTo>
                        <a:lnTo>
                          <a:pt x="284" y="28"/>
                        </a:lnTo>
                        <a:lnTo>
                          <a:pt x="284" y="38"/>
                        </a:lnTo>
                        <a:lnTo>
                          <a:pt x="283" y="47"/>
                        </a:lnTo>
                        <a:lnTo>
                          <a:pt x="280" y="58"/>
                        </a:lnTo>
                        <a:lnTo>
                          <a:pt x="277" y="70"/>
                        </a:lnTo>
                        <a:lnTo>
                          <a:pt x="272" y="82"/>
                        </a:lnTo>
                        <a:lnTo>
                          <a:pt x="258" y="108"/>
                        </a:lnTo>
                        <a:lnTo>
                          <a:pt x="239" y="135"/>
                        </a:lnTo>
                        <a:lnTo>
                          <a:pt x="218" y="164"/>
                        </a:lnTo>
                        <a:lnTo>
                          <a:pt x="190" y="192"/>
                        </a:lnTo>
                        <a:lnTo>
                          <a:pt x="190" y="192"/>
                        </a:lnTo>
                        <a:lnTo>
                          <a:pt x="166" y="215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62" y="203"/>
                        </a:lnTo>
                        <a:lnTo>
                          <a:pt x="184" y="184"/>
                        </a:lnTo>
                        <a:lnTo>
                          <a:pt x="184" y="184"/>
                        </a:lnTo>
                        <a:lnTo>
                          <a:pt x="205" y="159"/>
                        </a:lnTo>
                        <a:lnTo>
                          <a:pt x="223" y="136"/>
                        </a:lnTo>
                        <a:lnTo>
                          <a:pt x="239" y="113"/>
                        </a:lnTo>
                        <a:lnTo>
                          <a:pt x="250" y="92"/>
                        </a:lnTo>
                        <a:lnTo>
                          <a:pt x="258" y="71"/>
                        </a:lnTo>
                        <a:lnTo>
                          <a:pt x="260" y="63"/>
                        </a:lnTo>
                        <a:lnTo>
                          <a:pt x="261" y="55"/>
                        </a:lnTo>
                        <a:lnTo>
                          <a:pt x="261" y="47"/>
                        </a:lnTo>
                        <a:lnTo>
                          <a:pt x="260" y="40"/>
                        </a:lnTo>
                        <a:lnTo>
                          <a:pt x="258" y="35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0" y="27"/>
                        </a:lnTo>
                        <a:lnTo>
                          <a:pt x="246" y="24"/>
                        </a:lnTo>
                        <a:lnTo>
                          <a:pt x="241" y="23"/>
                        </a:lnTo>
                        <a:lnTo>
                          <a:pt x="235" y="23"/>
                        </a:lnTo>
                        <a:lnTo>
                          <a:pt x="223" y="23"/>
                        </a:lnTo>
                        <a:lnTo>
                          <a:pt x="209" y="27"/>
                        </a:lnTo>
                        <a:lnTo>
                          <a:pt x="195" y="32"/>
                        </a:lnTo>
                        <a:lnTo>
                          <a:pt x="177" y="40"/>
                        </a:lnTo>
                        <a:lnTo>
                          <a:pt x="159" y="5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276"/>
                        </a:moveTo>
                        <a:lnTo>
                          <a:pt x="8" y="276"/>
                        </a:lnTo>
                        <a:lnTo>
                          <a:pt x="4" y="271"/>
                        </a:lnTo>
                        <a:lnTo>
                          <a:pt x="1" y="264"/>
                        </a:lnTo>
                        <a:lnTo>
                          <a:pt x="0" y="256"/>
                        </a:lnTo>
                        <a:lnTo>
                          <a:pt x="0" y="246"/>
                        </a:lnTo>
                        <a:lnTo>
                          <a:pt x="1" y="237"/>
                        </a:lnTo>
                        <a:lnTo>
                          <a:pt x="4" y="226"/>
                        </a:lnTo>
                        <a:lnTo>
                          <a:pt x="6" y="214"/>
                        </a:lnTo>
                        <a:lnTo>
                          <a:pt x="12" y="201"/>
                        </a:lnTo>
                        <a:lnTo>
                          <a:pt x="25" y="176"/>
                        </a:lnTo>
                        <a:lnTo>
                          <a:pt x="44" y="149"/>
                        </a:lnTo>
                        <a:lnTo>
                          <a:pt x="66" y="120"/>
                        </a:lnTo>
                        <a:lnTo>
                          <a:pt x="93" y="93"/>
                        </a:lnTo>
                        <a:lnTo>
                          <a:pt x="93" y="93"/>
                        </a:lnTo>
                        <a:lnTo>
                          <a:pt x="117" y="70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1" y="81"/>
                        </a:lnTo>
                        <a:lnTo>
                          <a:pt x="100" y="101"/>
                        </a:lnTo>
                        <a:lnTo>
                          <a:pt x="100" y="101"/>
                        </a:lnTo>
                        <a:lnTo>
                          <a:pt x="78" y="124"/>
                        </a:lnTo>
                        <a:lnTo>
                          <a:pt x="60" y="147"/>
                        </a:lnTo>
                        <a:lnTo>
                          <a:pt x="44" y="170"/>
                        </a:lnTo>
                        <a:lnTo>
                          <a:pt x="33" y="192"/>
                        </a:lnTo>
                        <a:lnTo>
                          <a:pt x="25" y="212"/>
                        </a:lnTo>
                        <a:lnTo>
                          <a:pt x="24" y="220"/>
                        </a:lnTo>
                        <a:lnTo>
                          <a:pt x="23" y="230"/>
                        </a:lnTo>
                        <a:lnTo>
                          <a:pt x="23" y="237"/>
                        </a:lnTo>
                        <a:lnTo>
                          <a:pt x="24" y="243"/>
                        </a:lnTo>
                        <a:lnTo>
                          <a:pt x="25" y="249"/>
                        </a:lnTo>
                        <a:lnTo>
                          <a:pt x="29" y="254"/>
                        </a:lnTo>
                        <a:lnTo>
                          <a:pt x="29" y="254"/>
                        </a:lnTo>
                        <a:lnTo>
                          <a:pt x="33" y="257"/>
                        </a:lnTo>
                        <a:lnTo>
                          <a:pt x="37" y="260"/>
                        </a:lnTo>
                        <a:lnTo>
                          <a:pt x="43" y="261"/>
                        </a:lnTo>
                        <a:lnTo>
                          <a:pt x="48" y="261"/>
                        </a:lnTo>
                        <a:lnTo>
                          <a:pt x="60" y="261"/>
                        </a:lnTo>
                        <a:lnTo>
                          <a:pt x="74" y="257"/>
                        </a:lnTo>
                        <a:lnTo>
                          <a:pt x="89" y="252"/>
                        </a:lnTo>
                        <a:lnTo>
                          <a:pt x="107" y="243"/>
                        </a:lnTo>
                        <a:lnTo>
                          <a:pt x="124" y="23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20" y="250"/>
                        </a:lnTo>
                        <a:lnTo>
                          <a:pt x="100" y="262"/>
                        </a:lnTo>
                        <a:lnTo>
                          <a:pt x="79" y="273"/>
                        </a:lnTo>
                        <a:lnTo>
                          <a:pt x="60" y="280"/>
                        </a:lnTo>
                        <a:lnTo>
                          <a:pt x="44" y="284"/>
                        </a:lnTo>
                        <a:lnTo>
                          <a:pt x="29" y="285"/>
                        </a:lnTo>
                        <a:lnTo>
                          <a:pt x="23" y="284"/>
                        </a:lnTo>
                        <a:lnTo>
                          <a:pt x="17" y="283"/>
                        </a:lnTo>
                        <a:lnTo>
                          <a:pt x="12" y="280"/>
                        </a:lnTo>
                        <a:lnTo>
                          <a:pt x="8" y="276"/>
                        </a:lnTo>
                        <a:lnTo>
                          <a:pt x="8" y="2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9" name="Freeform 125"/>
                  <p:cNvSpPr/>
                  <p:nvPr/>
                </p:nvSpPr>
                <p:spPr bwMode="auto">
                  <a:xfrm>
                    <a:off x="2365376" y="1966913"/>
                    <a:ext cx="92075" cy="95250"/>
                  </a:xfrm>
                  <a:custGeom>
                    <a:avLst/>
                    <a:gdLst>
                      <a:gd name="T0" fmla="*/ 0 w 58"/>
                      <a:gd name="T1" fmla="*/ 30 h 60"/>
                      <a:gd name="T2" fmla="*/ 0 w 58"/>
                      <a:gd name="T3" fmla="*/ 30 h 60"/>
                      <a:gd name="T4" fmla="*/ 1 w 58"/>
                      <a:gd name="T5" fmla="*/ 24 h 60"/>
                      <a:gd name="T6" fmla="*/ 3 w 58"/>
                      <a:gd name="T7" fmla="*/ 19 h 60"/>
                      <a:gd name="T8" fmla="*/ 5 w 58"/>
                      <a:gd name="T9" fmla="*/ 14 h 60"/>
                      <a:gd name="T10" fmla="*/ 9 w 58"/>
                      <a:gd name="T11" fmla="*/ 10 h 60"/>
                      <a:gd name="T12" fmla="*/ 13 w 58"/>
                      <a:gd name="T13" fmla="*/ 6 h 60"/>
                      <a:gd name="T14" fmla="*/ 18 w 58"/>
                      <a:gd name="T15" fmla="*/ 3 h 60"/>
                      <a:gd name="T16" fmla="*/ 24 w 58"/>
                      <a:gd name="T17" fmla="*/ 1 h 60"/>
                      <a:gd name="T18" fmla="*/ 30 w 58"/>
                      <a:gd name="T19" fmla="*/ 0 h 60"/>
                      <a:gd name="T20" fmla="*/ 30 w 58"/>
                      <a:gd name="T21" fmla="*/ 0 h 60"/>
                      <a:gd name="T22" fmla="*/ 35 w 58"/>
                      <a:gd name="T23" fmla="*/ 1 h 60"/>
                      <a:gd name="T24" fmla="*/ 41 w 58"/>
                      <a:gd name="T25" fmla="*/ 3 h 60"/>
                      <a:gd name="T26" fmla="*/ 46 w 58"/>
                      <a:gd name="T27" fmla="*/ 6 h 60"/>
                      <a:gd name="T28" fmla="*/ 50 w 58"/>
                      <a:gd name="T29" fmla="*/ 10 h 60"/>
                      <a:gd name="T30" fmla="*/ 54 w 58"/>
                      <a:gd name="T31" fmla="*/ 14 h 60"/>
                      <a:gd name="T32" fmla="*/ 57 w 58"/>
                      <a:gd name="T33" fmla="*/ 19 h 60"/>
                      <a:gd name="T34" fmla="*/ 58 w 58"/>
                      <a:gd name="T35" fmla="*/ 24 h 60"/>
                      <a:gd name="T36" fmla="*/ 58 w 58"/>
                      <a:gd name="T37" fmla="*/ 30 h 60"/>
                      <a:gd name="T38" fmla="*/ 58 w 58"/>
                      <a:gd name="T39" fmla="*/ 30 h 60"/>
                      <a:gd name="T40" fmla="*/ 58 w 58"/>
                      <a:gd name="T41" fmla="*/ 35 h 60"/>
                      <a:gd name="T42" fmla="*/ 57 w 58"/>
                      <a:gd name="T43" fmla="*/ 41 h 60"/>
                      <a:gd name="T44" fmla="*/ 54 w 58"/>
                      <a:gd name="T45" fmla="*/ 46 h 60"/>
                      <a:gd name="T46" fmla="*/ 50 w 58"/>
                      <a:gd name="T47" fmla="*/ 50 h 60"/>
                      <a:gd name="T48" fmla="*/ 46 w 58"/>
                      <a:gd name="T49" fmla="*/ 54 h 60"/>
                      <a:gd name="T50" fmla="*/ 41 w 58"/>
                      <a:gd name="T51" fmla="*/ 57 h 60"/>
                      <a:gd name="T52" fmla="*/ 35 w 58"/>
                      <a:gd name="T53" fmla="*/ 58 h 60"/>
                      <a:gd name="T54" fmla="*/ 30 w 58"/>
                      <a:gd name="T55" fmla="*/ 60 h 60"/>
                      <a:gd name="T56" fmla="*/ 30 w 58"/>
                      <a:gd name="T57" fmla="*/ 60 h 60"/>
                      <a:gd name="T58" fmla="*/ 24 w 58"/>
                      <a:gd name="T59" fmla="*/ 58 h 60"/>
                      <a:gd name="T60" fmla="*/ 18 w 58"/>
                      <a:gd name="T61" fmla="*/ 57 h 60"/>
                      <a:gd name="T62" fmla="*/ 13 w 58"/>
                      <a:gd name="T63" fmla="*/ 54 h 60"/>
                      <a:gd name="T64" fmla="*/ 9 w 58"/>
                      <a:gd name="T65" fmla="*/ 50 h 60"/>
                      <a:gd name="T66" fmla="*/ 5 w 58"/>
                      <a:gd name="T67" fmla="*/ 46 h 60"/>
                      <a:gd name="T68" fmla="*/ 3 w 58"/>
                      <a:gd name="T69" fmla="*/ 41 h 60"/>
                      <a:gd name="T70" fmla="*/ 1 w 58"/>
                      <a:gd name="T71" fmla="*/ 35 h 60"/>
                      <a:gd name="T72" fmla="*/ 0 w 58"/>
                      <a:gd name="T73" fmla="*/ 30 h 60"/>
                      <a:gd name="T74" fmla="*/ 0 w 58"/>
                      <a:gd name="T75" fmla="*/ 3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58" h="60">
                        <a:moveTo>
                          <a:pt x="0" y="30"/>
                        </a:moveTo>
                        <a:lnTo>
                          <a:pt x="0" y="30"/>
                        </a:lnTo>
                        <a:lnTo>
                          <a:pt x="1" y="24"/>
                        </a:lnTo>
                        <a:lnTo>
                          <a:pt x="3" y="19"/>
                        </a:lnTo>
                        <a:lnTo>
                          <a:pt x="5" y="14"/>
                        </a:lnTo>
                        <a:lnTo>
                          <a:pt x="9" y="10"/>
                        </a:lnTo>
                        <a:lnTo>
                          <a:pt x="13" y="6"/>
                        </a:lnTo>
                        <a:lnTo>
                          <a:pt x="18" y="3"/>
                        </a:lnTo>
                        <a:lnTo>
                          <a:pt x="24" y="1"/>
                        </a:lnTo>
                        <a:lnTo>
                          <a:pt x="30" y="0"/>
                        </a:lnTo>
                        <a:lnTo>
                          <a:pt x="30" y="0"/>
                        </a:lnTo>
                        <a:lnTo>
                          <a:pt x="35" y="1"/>
                        </a:lnTo>
                        <a:lnTo>
                          <a:pt x="41" y="3"/>
                        </a:lnTo>
                        <a:lnTo>
                          <a:pt x="46" y="6"/>
                        </a:lnTo>
                        <a:lnTo>
                          <a:pt x="50" y="10"/>
                        </a:lnTo>
                        <a:lnTo>
                          <a:pt x="54" y="14"/>
                        </a:lnTo>
                        <a:lnTo>
                          <a:pt x="57" y="19"/>
                        </a:lnTo>
                        <a:lnTo>
                          <a:pt x="58" y="24"/>
                        </a:lnTo>
                        <a:lnTo>
                          <a:pt x="58" y="30"/>
                        </a:lnTo>
                        <a:lnTo>
                          <a:pt x="58" y="30"/>
                        </a:lnTo>
                        <a:lnTo>
                          <a:pt x="58" y="35"/>
                        </a:lnTo>
                        <a:lnTo>
                          <a:pt x="57" y="41"/>
                        </a:lnTo>
                        <a:lnTo>
                          <a:pt x="54" y="46"/>
                        </a:lnTo>
                        <a:lnTo>
                          <a:pt x="50" y="50"/>
                        </a:lnTo>
                        <a:lnTo>
                          <a:pt x="46" y="54"/>
                        </a:lnTo>
                        <a:lnTo>
                          <a:pt x="41" y="57"/>
                        </a:lnTo>
                        <a:lnTo>
                          <a:pt x="35" y="58"/>
                        </a:lnTo>
                        <a:lnTo>
                          <a:pt x="30" y="60"/>
                        </a:lnTo>
                        <a:lnTo>
                          <a:pt x="30" y="60"/>
                        </a:lnTo>
                        <a:lnTo>
                          <a:pt x="24" y="58"/>
                        </a:lnTo>
                        <a:lnTo>
                          <a:pt x="18" y="57"/>
                        </a:lnTo>
                        <a:lnTo>
                          <a:pt x="13" y="54"/>
                        </a:lnTo>
                        <a:lnTo>
                          <a:pt x="9" y="50"/>
                        </a:lnTo>
                        <a:lnTo>
                          <a:pt x="5" y="46"/>
                        </a:lnTo>
                        <a:lnTo>
                          <a:pt x="3" y="41"/>
                        </a:lnTo>
                        <a:lnTo>
                          <a:pt x="1" y="35"/>
                        </a:lnTo>
                        <a:lnTo>
                          <a:pt x="0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54" name="组合 203"/>
                <p:cNvGrpSpPr/>
                <p:nvPr/>
              </p:nvGrpSpPr>
              <p:grpSpPr>
                <a:xfrm>
                  <a:off x="4768849" y="1836056"/>
                  <a:ext cx="381000" cy="484187"/>
                  <a:chOff x="1493838" y="1541463"/>
                  <a:chExt cx="381000" cy="484187"/>
                </a:xfrm>
                <a:solidFill>
                  <a:schemeClr val="accent4"/>
                </a:solidFill>
              </p:grpSpPr>
              <p:sp>
                <p:nvSpPr>
                  <p:cNvPr id="533" name="Freeform 126"/>
                  <p:cNvSpPr>
                    <a:spLocks noEditPoints="1"/>
                  </p:cNvSpPr>
                  <p:nvPr/>
                </p:nvSpPr>
                <p:spPr bwMode="auto">
                  <a:xfrm>
                    <a:off x="1493838" y="1546225"/>
                    <a:ext cx="254000" cy="479425"/>
                  </a:xfrm>
                  <a:custGeom>
                    <a:avLst/>
                    <a:gdLst>
                      <a:gd name="T0" fmla="*/ 160 w 160"/>
                      <a:gd name="T1" fmla="*/ 0 h 302"/>
                      <a:gd name="T2" fmla="*/ 160 w 160"/>
                      <a:gd name="T3" fmla="*/ 302 h 302"/>
                      <a:gd name="T4" fmla="*/ 94 w 160"/>
                      <a:gd name="T5" fmla="*/ 302 h 302"/>
                      <a:gd name="T6" fmla="*/ 94 w 160"/>
                      <a:gd name="T7" fmla="*/ 261 h 302"/>
                      <a:gd name="T8" fmla="*/ 136 w 160"/>
                      <a:gd name="T9" fmla="*/ 261 h 302"/>
                      <a:gd name="T10" fmla="*/ 136 w 160"/>
                      <a:gd name="T11" fmla="*/ 116 h 302"/>
                      <a:gd name="T12" fmla="*/ 136 w 160"/>
                      <a:gd name="T13" fmla="*/ 116 h 302"/>
                      <a:gd name="T14" fmla="*/ 94 w 160"/>
                      <a:gd name="T15" fmla="*/ 189 h 302"/>
                      <a:gd name="T16" fmla="*/ 94 w 160"/>
                      <a:gd name="T17" fmla="*/ 124 h 302"/>
                      <a:gd name="T18" fmla="*/ 160 w 160"/>
                      <a:gd name="T19" fmla="*/ 0 h 302"/>
                      <a:gd name="T20" fmla="*/ 94 w 160"/>
                      <a:gd name="T21" fmla="*/ 302 h 302"/>
                      <a:gd name="T22" fmla="*/ 0 w 160"/>
                      <a:gd name="T23" fmla="*/ 302 h 302"/>
                      <a:gd name="T24" fmla="*/ 94 w 160"/>
                      <a:gd name="T25" fmla="*/ 124 h 302"/>
                      <a:gd name="T26" fmla="*/ 94 w 160"/>
                      <a:gd name="T27" fmla="*/ 189 h 302"/>
                      <a:gd name="T28" fmla="*/ 53 w 160"/>
                      <a:gd name="T29" fmla="*/ 261 h 302"/>
                      <a:gd name="T30" fmla="*/ 94 w 160"/>
                      <a:gd name="T31" fmla="*/ 261 h 302"/>
                      <a:gd name="T32" fmla="*/ 94 w 160"/>
                      <a:gd name="T33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60" h="302">
                        <a:moveTo>
                          <a:pt x="160" y="0"/>
                        </a:moveTo>
                        <a:lnTo>
                          <a:pt x="160" y="302"/>
                        </a:lnTo>
                        <a:lnTo>
                          <a:pt x="94" y="302"/>
                        </a:lnTo>
                        <a:lnTo>
                          <a:pt x="94" y="261"/>
                        </a:lnTo>
                        <a:lnTo>
                          <a:pt x="136" y="261"/>
                        </a:lnTo>
                        <a:lnTo>
                          <a:pt x="136" y="116"/>
                        </a:lnTo>
                        <a:lnTo>
                          <a:pt x="136" y="116"/>
                        </a:lnTo>
                        <a:lnTo>
                          <a:pt x="94" y="189"/>
                        </a:lnTo>
                        <a:lnTo>
                          <a:pt x="94" y="124"/>
                        </a:lnTo>
                        <a:lnTo>
                          <a:pt x="160" y="0"/>
                        </a:lnTo>
                        <a:close/>
                        <a:moveTo>
                          <a:pt x="94" y="302"/>
                        </a:moveTo>
                        <a:lnTo>
                          <a:pt x="0" y="302"/>
                        </a:lnTo>
                        <a:lnTo>
                          <a:pt x="94" y="124"/>
                        </a:lnTo>
                        <a:lnTo>
                          <a:pt x="94" y="189"/>
                        </a:lnTo>
                        <a:lnTo>
                          <a:pt x="53" y="261"/>
                        </a:lnTo>
                        <a:lnTo>
                          <a:pt x="94" y="261"/>
                        </a:lnTo>
                        <a:lnTo>
                          <a:pt x="94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4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1811338" y="1541463"/>
                    <a:ext cx="63500" cy="4714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55" name="Freeform 128"/>
                <p:cNvSpPr>
                  <a:spLocks noEditPoints="1"/>
                </p:cNvSpPr>
                <p:nvPr/>
              </p:nvSpPr>
              <p:spPr bwMode="auto">
                <a:xfrm>
                  <a:off x="6684963" y="4203700"/>
                  <a:ext cx="508000" cy="396875"/>
                </a:xfrm>
                <a:custGeom>
                  <a:avLst/>
                  <a:gdLst>
                    <a:gd name="T0" fmla="*/ 298 w 320"/>
                    <a:gd name="T1" fmla="*/ 57 h 250"/>
                    <a:gd name="T2" fmla="*/ 320 w 320"/>
                    <a:gd name="T3" fmla="*/ 138 h 250"/>
                    <a:gd name="T4" fmla="*/ 303 w 320"/>
                    <a:gd name="T5" fmla="*/ 212 h 250"/>
                    <a:gd name="T6" fmla="*/ 271 w 320"/>
                    <a:gd name="T7" fmla="*/ 245 h 250"/>
                    <a:gd name="T8" fmla="*/ 263 w 320"/>
                    <a:gd name="T9" fmla="*/ 233 h 250"/>
                    <a:gd name="T10" fmla="*/ 279 w 320"/>
                    <a:gd name="T11" fmla="*/ 214 h 250"/>
                    <a:gd name="T12" fmla="*/ 276 w 320"/>
                    <a:gd name="T13" fmla="*/ 191 h 250"/>
                    <a:gd name="T14" fmla="*/ 261 w 320"/>
                    <a:gd name="T15" fmla="*/ 165 h 250"/>
                    <a:gd name="T16" fmla="*/ 287 w 320"/>
                    <a:gd name="T17" fmla="*/ 165 h 250"/>
                    <a:gd name="T18" fmla="*/ 299 w 320"/>
                    <a:gd name="T19" fmla="*/ 153 h 250"/>
                    <a:gd name="T20" fmla="*/ 299 w 320"/>
                    <a:gd name="T21" fmla="*/ 126 h 250"/>
                    <a:gd name="T22" fmla="*/ 283 w 320"/>
                    <a:gd name="T23" fmla="*/ 112 h 250"/>
                    <a:gd name="T24" fmla="*/ 261 w 320"/>
                    <a:gd name="T25" fmla="*/ 100 h 250"/>
                    <a:gd name="T26" fmla="*/ 278 w 320"/>
                    <a:gd name="T27" fmla="*/ 96 h 250"/>
                    <a:gd name="T28" fmla="*/ 287 w 320"/>
                    <a:gd name="T29" fmla="*/ 74 h 250"/>
                    <a:gd name="T30" fmla="*/ 280 w 320"/>
                    <a:gd name="T31" fmla="*/ 58 h 250"/>
                    <a:gd name="T32" fmla="*/ 238 w 320"/>
                    <a:gd name="T33" fmla="*/ 8 h 250"/>
                    <a:gd name="T34" fmla="*/ 261 w 320"/>
                    <a:gd name="T35" fmla="*/ 50 h 250"/>
                    <a:gd name="T36" fmla="*/ 242 w 320"/>
                    <a:gd name="T37" fmla="*/ 59 h 250"/>
                    <a:gd name="T38" fmla="*/ 238 w 320"/>
                    <a:gd name="T39" fmla="*/ 34 h 250"/>
                    <a:gd name="T40" fmla="*/ 261 w 320"/>
                    <a:gd name="T41" fmla="*/ 247 h 250"/>
                    <a:gd name="T42" fmla="*/ 244 w 320"/>
                    <a:gd name="T43" fmla="*/ 235 h 250"/>
                    <a:gd name="T44" fmla="*/ 261 w 320"/>
                    <a:gd name="T45" fmla="*/ 247 h 250"/>
                    <a:gd name="T46" fmla="*/ 261 w 320"/>
                    <a:gd name="T47" fmla="*/ 113 h 250"/>
                    <a:gd name="T48" fmla="*/ 245 w 320"/>
                    <a:gd name="T49" fmla="*/ 135 h 250"/>
                    <a:gd name="T50" fmla="*/ 252 w 320"/>
                    <a:gd name="T51" fmla="*/ 155 h 250"/>
                    <a:gd name="T52" fmla="*/ 256 w 320"/>
                    <a:gd name="T53" fmla="*/ 174 h 250"/>
                    <a:gd name="T54" fmla="*/ 238 w 320"/>
                    <a:gd name="T55" fmla="*/ 82 h 250"/>
                    <a:gd name="T56" fmla="*/ 255 w 320"/>
                    <a:gd name="T57" fmla="*/ 100 h 250"/>
                    <a:gd name="T58" fmla="*/ 238 w 320"/>
                    <a:gd name="T59" fmla="*/ 8 h 250"/>
                    <a:gd name="T60" fmla="*/ 234 w 320"/>
                    <a:gd name="T61" fmla="*/ 20 h 250"/>
                    <a:gd name="T62" fmla="*/ 219 w 320"/>
                    <a:gd name="T63" fmla="*/ 2 h 250"/>
                    <a:gd name="T64" fmla="*/ 219 w 320"/>
                    <a:gd name="T65" fmla="*/ 215 h 250"/>
                    <a:gd name="T66" fmla="*/ 229 w 320"/>
                    <a:gd name="T67" fmla="*/ 227 h 250"/>
                    <a:gd name="T68" fmla="*/ 238 w 320"/>
                    <a:gd name="T69" fmla="*/ 39 h 250"/>
                    <a:gd name="T70" fmla="*/ 238 w 320"/>
                    <a:gd name="T71" fmla="*/ 174 h 250"/>
                    <a:gd name="T72" fmla="*/ 226 w 320"/>
                    <a:gd name="T73" fmla="*/ 184 h 250"/>
                    <a:gd name="T74" fmla="*/ 225 w 320"/>
                    <a:gd name="T75" fmla="*/ 51 h 250"/>
                    <a:gd name="T76" fmla="*/ 238 w 320"/>
                    <a:gd name="T77" fmla="*/ 39 h 250"/>
                    <a:gd name="T78" fmla="*/ 134 w 320"/>
                    <a:gd name="T79" fmla="*/ 8 h 250"/>
                    <a:gd name="T80" fmla="*/ 219 w 320"/>
                    <a:gd name="T81" fmla="*/ 2 h 250"/>
                    <a:gd name="T82" fmla="*/ 211 w 320"/>
                    <a:gd name="T83" fmla="*/ 16 h 250"/>
                    <a:gd name="T84" fmla="*/ 203 w 320"/>
                    <a:gd name="T85" fmla="*/ 42 h 250"/>
                    <a:gd name="T86" fmla="*/ 219 w 320"/>
                    <a:gd name="T87" fmla="*/ 53 h 250"/>
                    <a:gd name="T88" fmla="*/ 218 w 320"/>
                    <a:gd name="T89" fmla="*/ 210 h 250"/>
                    <a:gd name="T90" fmla="*/ 194 w 320"/>
                    <a:gd name="T91" fmla="*/ 230 h 250"/>
                    <a:gd name="T92" fmla="*/ 125 w 320"/>
                    <a:gd name="T93" fmla="*/ 192 h 250"/>
                    <a:gd name="T94" fmla="*/ 68 w 320"/>
                    <a:gd name="T95" fmla="*/ 164 h 250"/>
                    <a:gd name="T96" fmla="*/ 84 w 320"/>
                    <a:gd name="T97" fmla="*/ 159 h 250"/>
                    <a:gd name="T98" fmla="*/ 104 w 320"/>
                    <a:gd name="T99" fmla="*/ 131 h 250"/>
                    <a:gd name="T100" fmla="*/ 95 w 320"/>
                    <a:gd name="T101" fmla="*/ 100 h 250"/>
                    <a:gd name="T102" fmla="*/ 0 w 320"/>
                    <a:gd name="T103" fmla="*/ 136 h 250"/>
                    <a:gd name="T104" fmla="*/ 5 w 320"/>
                    <a:gd name="T105" fmla="*/ 96 h 250"/>
                    <a:gd name="T106" fmla="*/ 45 w 320"/>
                    <a:gd name="T107" fmla="*/ 44 h 250"/>
                    <a:gd name="T108" fmla="*/ 68 w 320"/>
                    <a:gd name="T109" fmla="*/ 88 h 250"/>
                    <a:gd name="T110" fmla="*/ 38 w 320"/>
                    <a:gd name="T111" fmla="*/ 101 h 250"/>
                    <a:gd name="T112" fmla="*/ 31 w 320"/>
                    <a:gd name="T113" fmla="*/ 135 h 250"/>
                    <a:gd name="T114" fmla="*/ 57 w 320"/>
                    <a:gd name="T115" fmla="*/ 162 h 250"/>
                    <a:gd name="T116" fmla="*/ 42 w 320"/>
                    <a:gd name="T117" fmla="*/ 189 h 250"/>
                    <a:gd name="T118" fmla="*/ 3 w 320"/>
                    <a:gd name="T119" fmla="*/ 1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250">
                      <a:moveTo>
                        <a:pt x="261" y="19"/>
                      </a:moveTo>
                      <a:lnTo>
                        <a:pt x="261" y="19"/>
                      </a:lnTo>
                      <a:lnTo>
                        <a:pt x="276" y="30"/>
                      </a:lnTo>
                      <a:lnTo>
                        <a:pt x="288" y="42"/>
                      </a:lnTo>
                      <a:lnTo>
                        <a:pt x="298" y="57"/>
                      </a:lnTo>
                      <a:lnTo>
                        <a:pt x="306" y="71"/>
                      </a:lnTo>
                      <a:lnTo>
                        <a:pt x="312" y="88"/>
                      </a:lnTo>
                      <a:lnTo>
                        <a:pt x="316" y="104"/>
                      </a:lnTo>
                      <a:lnTo>
                        <a:pt x="318" y="120"/>
                      </a:lnTo>
                      <a:lnTo>
                        <a:pt x="320" y="138"/>
                      </a:lnTo>
                      <a:lnTo>
                        <a:pt x="320" y="154"/>
                      </a:lnTo>
                      <a:lnTo>
                        <a:pt x="317" y="170"/>
                      </a:lnTo>
                      <a:lnTo>
                        <a:pt x="314" y="185"/>
                      </a:lnTo>
                      <a:lnTo>
                        <a:pt x="310" y="200"/>
                      </a:lnTo>
                      <a:lnTo>
                        <a:pt x="303" y="212"/>
                      </a:lnTo>
                      <a:lnTo>
                        <a:pt x="297" y="223"/>
                      </a:lnTo>
                      <a:lnTo>
                        <a:pt x="290" y="233"/>
                      </a:lnTo>
                      <a:lnTo>
                        <a:pt x="282" y="239"/>
                      </a:lnTo>
                      <a:lnTo>
                        <a:pt x="282" y="239"/>
                      </a:lnTo>
                      <a:lnTo>
                        <a:pt x="271" y="245"/>
                      </a:lnTo>
                      <a:lnTo>
                        <a:pt x="261" y="247"/>
                      </a:lnTo>
                      <a:lnTo>
                        <a:pt x="261" y="233"/>
                      </a:lnTo>
                      <a:lnTo>
                        <a:pt x="261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8" y="229"/>
                      </a:lnTo>
                      <a:lnTo>
                        <a:pt x="272" y="224"/>
                      </a:lnTo>
                      <a:lnTo>
                        <a:pt x="276" y="219"/>
                      </a:lnTo>
                      <a:lnTo>
                        <a:pt x="279" y="214"/>
                      </a:lnTo>
                      <a:lnTo>
                        <a:pt x="280" y="208"/>
                      </a:lnTo>
                      <a:lnTo>
                        <a:pt x="280" y="203"/>
                      </a:lnTo>
                      <a:lnTo>
                        <a:pt x="279" y="196"/>
                      </a:lnTo>
                      <a:lnTo>
                        <a:pt x="276" y="191"/>
                      </a:lnTo>
                      <a:lnTo>
                        <a:pt x="276" y="191"/>
                      </a:lnTo>
                      <a:lnTo>
                        <a:pt x="274" y="185"/>
                      </a:lnTo>
                      <a:lnTo>
                        <a:pt x="271" y="181"/>
                      </a:lnTo>
                      <a:lnTo>
                        <a:pt x="267" y="178"/>
                      </a:lnTo>
                      <a:lnTo>
                        <a:pt x="261" y="176"/>
                      </a:lnTo>
                      <a:lnTo>
                        <a:pt x="261" y="165"/>
                      </a:lnTo>
                      <a:lnTo>
                        <a:pt x="261" y="165"/>
                      </a:lnTo>
                      <a:lnTo>
                        <a:pt x="268" y="168"/>
                      </a:lnTo>
                      <a:lnTo>
                        <a:pt x="275" y="168"/>
                      </a:lnTo>
                      <a:lnTo>
                        <a:pt x="280" y="168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93" y="162"/>
                      </a:lnTo>
                      <a:lnTo>
                        <a:pt x="297" y="158"/>
                      </a:lnTo>
                      <a:lnTo>
                        <a:pt x="299" y="153"/>
                      </a:lnTo>
                      <a:lnTo>
                        <a:pt x="302" y="149"/>
                      </a:lnTo>
                      <a:lnTo>
                        <a:pt x="303" y="143"/>
                      </a:lnTo>
                      <a:lnTo>
                        <a:pt x="303" y="136"/>
                      </a:lnTo>
                      <a:lnTo>
                        <a:pt x="302" y="131"/>
                      </a:lnTo>
                      <a:lnTo>
                        <a:pt x="299" y="126"/>
                      </a:lnTo>
                      <a:lnTo>
                        <a:pt x="299" y="126"/>
                      </a:lnTo>
                      <a:lnTo>
                        <a:pt x="297" y="122"/>
                      </a:lnTo>
                      <a:lnTo>
                        <a:pt x="293" y="118"/>
                      </a:lnTo>
                      <a:lnTo>
                        <a:pt x="288" y="113"/>
                      </a:lnTo>
                      <a:lnTo>
                        <a:pt x="283" y="112"/>
                      </a:lnTo>
                      <a:lnTo>
                        <a:pt x="279" y="111"/>
                      </a:lnTo>
                      <a:lnTo>
                        <a:pt x="272" y="109"/>
                      </a:lnTo>
                      <a:lnTo>
                        <a:pt x="267" y="111"/>
                      </a:lnTo>
                      <a:lnTo>
                        <a:pt x="261" y="112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lnTo>
                        <a:pt x="268" y="100"/>
                      </a:lnTo>
                      <a:lnTo>
                        <a:pt x="274" y="99"/>
                      </a:lnTo>
                      <a:lnTo>
                        <a:pt x="274" y="99"/>
                      </a:lnTo>
                      <a:lnTo>
                        <a:pt x="278" y="96"/>
                      </a:lnTo>
                      <a:lnTo>
                        <a:pt x="282" y="92"/>
                      </a:lnTo>
                      <a:lnTo>
                        <a:pt x="284" y="88"/>
                      </a:lnTo>
                      <a:lnTo>
                        <a:pt x="286" y="84"/>
                      </a:lnTo>
                      <a:lnTo>
                        <a:pt x="287" y="78"/>
                      </a:lnTo>
                      <a:lnTo>
                        <a:pt x="287" y="74"/>
                      </a:lnTo>
                      <a:lnTo>
                        <a:pt x="286" y="69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0" y="58"/>
                      </a:lnTo>
                      <a:lnTo>
                        <a:pt x="275" y="54"/>
                      </a:lnTo>
                      <a:lnTo>
                        <a:pt x="270" y="51"/>
                      </a:lnTo>
                      <a:lnTo>
                        <a:pt x="261" y="50"/>
                      </a:lnTo>
                      <a:lnTo>
                        <a:pt x="261" y="19"/>
                      </a:lnTo>
                      <a:close/>
                      <a:moveTo>
                        <a:pt x="238" y="8"/>
                      </a:moveTo>
                      <a:lnTo>
                        <a:pt x="238" y="8"/>
                      </a:lnTo>
                      <a:lnTo>
                        <a:pt x="251" y="12"/>
                      </a:lnTo>
                      <a:lnTo>
                        <a:pt x="261" y="19"/>
                      </a:lnTo>
                      <a:lnTo>
                        <a:pt x="261" y="50"/>
                      </a:lnTo>
                      <a:lnTo>
                        <a:pt x="261" y="50"/>
                      </a:lnTo>
                      <a:lnTo>
                        <a:pt x="256" y="50"/>
                      </a:lnTo>
                      <a:lnTo>
                        <a:pt x="251" y="53"/>
                      </a:lnTo>
                      <a:lnTo>
                        <a:pt x="251" y="53"/>
                      </a:lnTo>
                      <a:lnTo>
                        <a:pt x="247" y="55"/>
                      </a:lnTo>
                      <a:lnTo>
                        <a:pt x="242" y="59"/>
                      </a:lnTo>
                      <a:lnTo>
                        <a:pt x="240" y="63"/>
                      </a:lnTo>
                      <a:lnTo>
                        <a:pt x="238" y="67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lnTo>
                        <a:pt x="238" y="34"/>
                      </a:lnTo>
                      <a:lnTo>
                        <a:pt x="238" y="27"/>
                      </a:lnTo>
                      <a:lnTo>
                        <a:pt x="238" y="8"/>
                      </a:lnTo>
                      <a:lnTo>
                        <a:pt x="238" y="8"/>
                      </a:lnTo>
                      <a:close/>
                      <a:moveTo>
                        <a:pt x="261" y="247"/>
                      </a:moveTo>
                      <a:lnTo>
                        <a:pt x="261" y="247"/>
                      </a:lnTo>
                      <a:lnTo>
                        <a:pt x="249" y="250"/>
                      </a:lnTo>
                      <a:lnTo>
                        <a:pt x="238" y="250"/>
                      </a:lnTo>
                      <a:lnTo>
                        <a:pt x="238" y="233"/>
                      </a:lnTo>
                      <a:lnTo>
                        <a:pt x="238" y="233"/>
                      </a:lnTo>
                      <a:lnTo>
                        <a:pt x="244" y="235"/>
                      </a:lnTo>
                      <a:lnTo>
                        <a:pt x="249" y="235"/>
                      </a:lnTo>
                      <a:lnTo>
                        <a:pt x="256" y="235"/>
                      </a:lnTo>
                      <a:lnTo>
                        <a:pt x="261" y="233"/>
                      </a:lnTo>
                      <a:lnTo>
                        <a:pt x="261" y="247"/>
                      </a:lnTo>
                      <a:lnTo>
                        <a:pt x="261" y="247"/>
                      </a:lnTo>
                      <a:close/>
                      <a:moveTo>
                        <a:pt x="261" y="100"/>
                      </a:moveTo>
                      <a:lnTo>
                        <a:pt x="261" y="112"/>
                      </a:lnTo>
                      <a:lnTo>
                        <a:pt x="261" y="112"/>
                      </a:lnTo>
                      <a:lnTo>
                        <a:pt x="261" y="113"/>
                      </a:lnTo>
                      <a:lnTo>
                        <a:pt x="261" y="113"/>
                      </a:lnTo>
                      <a:lnTo>
                        <a:pt x="256" y="116"/>
                      </a:lnTo>
                      <a:lnTo>
                        <a:pt x="252" y="120"/>
                      </a:lnTo>
                      <a:lnTo>
                        <a:pt x="249" y="124"/>
                      </a:lnTo>
                      <a:lnTo>
                        <a:pt x="247" y="130"/>
                      </a:lnTo>
                      <a:lnTo>
                        <a:pt x="245" y="135"/>
                      </a:lnTo>
                      <a:lnTo>
                        <a:pt x="245" y="141"/>
                      </a:lnTo>
                      <a:lnTo>
                        <a:pt x="247" y="146"/>
                      </a:lnTo>
                      <a:lnTo>
                        <a:pt x="249" y="151"/>
                      </a:lnTo>
                      <a:lnTo>
                        <a:pt x="249" y="151"/>
                      </a:lnTo>
                      <a:lnTo>
                        <a:pt x="252" y="155"/>
                      </a:lnTo>
                      <a:lnTo>
                        <a:pt x="255" y="159"/>
                      </a:lnTo>
                      <a:lnTo>
                        <a:pt x="261" y="165"/>
                      </a:lnTo>
                      <a:lnTo>
                        <a:pt x="261" y="176"/>
                      </a:lnTo>
                      <a:lnTo>
                        <a:pt x="261" y="176"/>
                      </a:lnTo>
                      <a:lnTo>
                        <a:pt x="256" y="174"/>
                      </a:lnTo>
                      <a:lnTo>
                        <a:pt x="251" y="173"/>
                      </a:lnTo>
                      <a:lnTo>
                        <a:pt x="244" y="173"/>
                      </a:lnTo>
                      <a:lnTo>
                        <a:pt x="238" y="174"/>
                      </a:lnTo>
                      <a:lnTo>
                        <a:pt x="238" y="82"/>
                      </a:lnTo>
                      <a:lnTo>
                        <a:pt x="238" y="82"/>
                      </a:lnTo>
                      <a:lnTo>
                        <a:pt x="240" y="86"/>
                      </a:lnTo>
                      <a:lnTo>
                        <a:pt x="240" y="86"/>
                      </a:lnTo>
                      <a:lnTo>
                        <a:pt x="244" y="92"/>
                      </a:lnTo>
                      <a:lnTo>
                        <a:pt x="249" y="97"/>
                      </a:lnTo>
                      <a:lnTo>
                        <a:pt x="255" y="100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close/>
                      <a:moveTo>
                        <a:pt x="219" y="2"/>
                      </a:moveTo>
                      <a:lnTo>
                        <a:pt x="219" y="2"/>
                      </a:lnTo>
                      <a:lnTo>
                        <a:pt x="238" y="8"/>
                      </a:lnTo>
                      <a:lnTo>
                        <a:pt x="238" y="27"/>
                      </a:lnTo>
                      <a:lnTo>
                        <a:pt x="238" y="27"/>
                      </a:lnTo>
                      <a:lnTo>
                        <a:pt x="237" y="24"/>
                      </a:lnTo>
                      <a:lnTo>
                        <a:pt x="237" y="24"/>
                      </a:lnTo>
                      <a:lnTo>
                        <a:pt x="234" y="20"/>
                      </a:lnTo>
                      <a:lnTo>
                        <a:pt x="230" y="17"/>
                      </a:lnTo>
                      <a:lnTo>
                        <a:pt x="225" y="15"/>
                      </a:lnTo>
                      <a:lnTo>
                        <a:pt x="219" y="15"/>
                      </a:lnTo>
                      <a:lnTo>
                        <a:pt x="219" y="2"/>
                      </a:lnTo>
                      <a:lnTo>
                        <a:pt x="219" y="2"/>
                      </a:lnTo>
                      <a:close/>
                      <a:moveTo>
                        <a:pt x="238" y="250"/>
                      </a:moveTo>
                      <a:lnTo>
                        <a:pt x="238" y="250"/>
                      </a:lnTo>
                      <a:lnTo>
                        <a:pt x="229" y="247"/>
                      </a:lnTo>
                      <a:lnTo>
                        <a:pt x="219" y="245"/>
                      </a:lnTo>
                      <a:lnTo>
                        <a:pt x="219" y="215"/>
                      </a:lnTo>
                      <a:lnTo>
                        <a:pt x="219" y="215"/>
                      </a:lnTo>
                      <a:lnTo>
                        <a:pt x="221" y="218"/>
                      </a:lnTo>
                      <a:lnTo>
                        <a:pt x="221" y="218"/>
                      </a:lnTo>
                      <a:lnTo>
                        <a:pt x="225" y="223"/>
                      </a:lnTo>
                      <a:lnTo>
                        <a:pt x="229" y="227"/>
                      </a:lnTo>
                      <a:lnTo>
                        <a:pt x="233" y="231"/>
                      </a:lnTo>
                      <a:lnTo>
                        <a:pt x="238" y="233"/>
                      </a:lnTo>
                      <a:lnTo>
                        <a:pt x="238" y="250"/>
                      </a:lnTo>
                      <a:lnTo>
                        <a:pt x="238" y="250"/>
                      </a:lnTo>
                      <a:close/>
                      <a:moveTo>
                        <a:pt x="238" y="39"/>
                      </a:moveTo>
                      <a:lnTo>
                        <a:pt x="238" y="67"/>
                      </a:lnTo>
                      <a:lnTo>
                        <a:pt x="238" y="67"/>
                      </a:lnTo>
                      <a:lnTo>
                        <a:pt x="237" y="74"/>
                      </a:lnTo>
                      <a:lnTo>
                        <a:pt x="238" y="82"/>
                      </a:lnTo>
                      <a:lnTo>
                        <a:pt x="238" y="174"/>
                      </a:lnTo>
                      <a:lnTo>
                        <a:pt x="238" y="174"/>
                      </a:lnTo>
                      <a:lnTo>
                        <a:pt x="236" y="176"/>
                      </a:lnTo>
                      <a:lnTo>
                        <a:pt x="236" y="176"/>
                      </a:lnTo>
                      <a:lnTo>
                        <a:pt x="230" y="180"/>
                      </a:lnTo>
                      <a:lnTo>
                        <a:pt x="226" y="184"/>
                      </a:lnTo>
                      <a:lnTo>
                        <a:pt x="222" y="188"/>
                      </a:lnTo>
                      <a:lnTo>
                        <a:pt x="219" y="193"/>
                      </a:lnTo>
                      <a:lnTo>
                        <a:pt x="219" y="53"/>
                      </a:lnTo>
                      <a:lnTo>
                        <a:pt x="219" y="53"/>
                      </a:lnTo>
                      <a:lnTo>
                        <a:pt x="225" y="51"/>
                      </a:lnTo>
                      <a:lnTo>
                        <a:pt x="229" y="50"/>
                      </a:lnTo>
                      <a:lnTo>
                        <a:pt x="229" y="50"/>
                      </a:lnTo>
                      <a:lnTo>
                        <a:pt x="234" y="46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close/>
                      <a:moveTo>
                        <a:pt x="68" y="31"/>
                      </a:moveTo>
                      <a:lnTo>
                        <a:pt x="68" y="31"/>
                      </a:lnTo>
                      <a:lnTo>
                        <a:pt x="91" y="21"/>
                      </a:lnTo>
                      <a:lnTo>
                        <a:pt x="112" y="13"/>
                      </a:lnTo>
                      <a:lnTo>
                        <a:pt x="134" y="8"/>
                      </a:lnTo>
                      <a:lnTo>
                        <a:pt x="153" y="4"/>
                      </a:lnTo>
                      <a:lnTo>
                        <a:pt x="172" y="1"/>
                      </a:lnTo>
                      <a:lnTo>
                        <a:pt x="190" y="0"/>
                      </a:lnTo>
                      <a:lnTo>
                        <a:pt x="205" y="1"/>
                      </a:lnTo>
                      <a:lnTo>
                        <a:pt x="219" y="2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5" y="15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06" y="20"/>
                      </a:lnTo>
                      <a:lnTo>
                        <a:pt x="202" y="27"/>
                      </a:lnTo>
                      <a:lnTo>
                        <a:pt x="200" y="34"/>
                      </a:lnTo>
                      <a:lnTo>
                        <a:pt x="203" y="42"/>
                      </a:lnTo>
                      <a:lnTo>
                        <a:pt x="203" y="42"/>
                      </a:lnTo>
                      <a:lnTo>
                        <a:pt x="206" y="46"/>
                      </a:lnTo>
                      <a:lnTo>
                        <a:pt x="210" y="50"/>
                      </a:lnTo>
                      <a:lnTo>
                        <a:pt x="215" y="51"/>
                      </a:lnTo>
                      <a:lnTo>
                        <a:pt x="219" y="53"/>
                      </a:lnTo>
                      <a:lnTo>
                        <a:pt x="219" y="193"/>
                      </a:lnTo>
                      <a:lnTo>
                        <a:pt x="219" y="193"/>
                      </a:lnTo>
                      <a:lnTo>
                        <a:pt x="218" y="199"/>
                      </a:lnTo>
                      <a:lnTo>
                        <a:pt x="218" y="204"/>
                      </a:lnTo>
                      <a:lnTo>
                        <a:pt x="218" y="210"/>
                      </a:lnTo>
                      <a:lnTo>
                        <a:pt x="219" y="215"/>
                      </a:lnTo>
                      <a:lnTo>
                        <a:pt x="219" y="245"/>
                      </a:lnTo>
                      <a:lnTo>
                        <a:pt x="219" y="245"/>
                      </a:lnTo>
                      <a:lnTo>
                        <a:pt x="207" y="238"/>
                      </a:lnTo>
                      <a:lnTo>
                        <a:pt x="194" y="230"/>
                      </a:lnTo>
                      <a:lnTo>
                        <a:pt x="169" y="212"/>
                      </a:lnTo>
                      <a:lnTo>
                        <a:pt x="157" y="203"/>
                      </a:lnTo>
                      <a:lnTo>
                        <a:pt x="145" y="196"/>
                      </a:lnTo>
                      <a:lnTo>
                        <a:pt x="131" y="192"/>
                      </a:lnTo>
                      <a:lnTo>
                        <a:pt x="125" y="192"/>
                      </a:lnTo>
                      <a:lnTo>
                        <a:pt x="118" y="192"/>
                      </a:lnTo>
                      <a:lnTo>
                        <a:pt x="118" y="192"/>
                      </a:lnTo>
                      <a:lnTo>
                        <a:pt x="92" y="193"/>
                      </a:lnTo>
                      <a:lnTo>
                        <a:pt x="68" y="193"/>
                      </a:lnTo>
                      <a:lnTo>
                        <a:pt x="68" y="164"/>
                      </a:lnTo>
                      <a:lnTo>
                        <a:pt x="68" y="164"/>
                      </a:lnTo>
                      <a:lnTo>
                        <a:pt x="76" y="162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91" y="155"/>
                      </a:lnTo>
                      <a:lnTo>
                        <a:pt x="96" y="150"/>
                      </a:lnTo>
                      <a:lnTo>
                        <a:pt x="100" y="145"/>
                      </a:lnTo>
                      <a:lnTo>
                        <a:pt x="103" y="138"/>
                      </a:lnTo>
                      <a:lnTo>
                        <a:pt x="104" y="131"/>
                      </a:lnTo>
                      <a:lnTo>
                        <a:pt x="104" y="123"/>
                      </a:lnTo>
                      <a:lnTo>
                        <a:pt x="103" y="116"/>
                      </a:lnTo>
                      <a:lnTo>
                        <a:pt x="100" y="109"/>
                      </a:lnTo>
                      <a:lnTo>
                        <a:pt x="100" y="109"/>
                      </a:lnTo>
                      <a:lnTo>
                        <a:pt x="95" y="100"/>
                      </a:lnTo>
                      <a:lnTo>
                        <a:pt x="87" y="93"/>
                      </a:lnTo>
                      <a:lnTo>
                        <a:pt x="77" y="89"/>
                      </a:lnTo>
                      <a:lnTo>
                        <a:pt x="68" y="88"/>
                      </a:lnTo>
                      <a:lnTo>
                        <a:pt x="68" y="31"/>
                      </a:lnTo>
                      <a:close/>
                      <a:moveTo>
                        <a:pt x="0" y="136"/>
                      </a:moveTo>
                      <a:lnTo>
                        <a:pt x="0" y="136"/>
                      </a:lnTo>
                      <a:lnTo>
                        <a:pt x="0" y="124"/>
                      </a:lnTo>
                      <a:lnTo>
                        <a:pt x="0" y="115"/>
                      </a:lnTo>
                      <a:lnTo>
                        <a:pt x="3" y="104"/>
                      </a:lnTo>
                      <a:lnTo>
                        <a:pt x="5" y="96"/>
                      </a:lnTo>
                      <a:lnTo>
                        <a:pt x="10" y="86"/>
                      </a:lnTo>
                      <a:lnTo>
                        <a:pt x="14" y="78"/>
                      </a:lnTo>
                      <a:lnTo>
                        <a:pt x="24" y="65"/>
                      </a:lnTo>
                      <a:lnTo>
                        <a:pt x="35" y="53"/>
                      </a:lnTo>
                      <a:lnTo>
                        <a:pt x="45" y="44"/>
                      </a:lnTo>
                      <a:lnTo>
                        <a:pt x="54" y="38"/>
                      </a:lnTo>
                      <a:lnTo>
                        <a:pt x="54" y="38"/>
                      </a:lnTo>
                      <a:lnTo>
                        <a:pt x="68" y="31"/>
                      </a:lnTo>
                      <a:lnTo>
                        <a:pt x="68" y="88"/>
                      </a:lnTo>
                      <a:lnTo>
                        <a:pt x="68" y="88"/>
                      </a:lnTo>
                      <a:lnTo>
                        <a:pt x="58" y="89"/>
                      </a:lnTo>
                      <a:lnTo>
                        <a:pt x="50" y="92"/>
                      </a:lnTo>
                      <a:lnTo>
                        <a:pt x="50" y="92"/>
                      </a:lnTo>
                      <a:lnTo>
                        <a:pt x="43" y="96"/>
                      </a:lnTo>
                      <a:lnTo>
                        <a:pt x="38" y="101"/>
                      </a:lnTo>
                      <a:lnTo>
                        <a:pt x="34" y="108"/>
                      </a:lnTo>
                      <a:lnTo>
                        <a:pt x="31" y="113"/>
                      </a:lnTo>
                      <a:lnTo>
                        <a:pt x="30" y="122"/>
                      </a:lnTo>
                      <a:lnTo>
                        <a:pt x="30" y="128"/>
                      </a:lnTo>
                      <a:lnTo>
                        <a:pt x="31" y="135"/>
                      </a:lnTo>
                      <a:lnTo>
                        <a:pt x="34" y="143"/>
                      </a:lnTo>
                      <a:lnTo>
                        <a:pt x="34" y="143"/>
                      </a:lnTo>
                      <a:lnTo>
                        <a:pt x="39" y="151"/>
                      </a:lnTo>
                      <a:lnTo>
                        <a:pt x="47" y="158"/>
                      </a:lnTo>
                      <a:lnTo>
                        <a:pt x="57" y="162"/>
                      </a:lnTo>
                      <a:lnTo>
                        <a:pt x="68" y="164"/>
                      </a:lnTo>
                      <a:lnTo>
                        <a:pt x="68" y="193"/>
                      </a:lnTo>
                      <a:lnTo>
                        <a:pt x="68" y="193"/>
                      </a:lnTo>
                      <a:lnTo>
                        <a:pt x="54" y="192"/>
                      </a:lnTo>
                      <a:lnTo>
                        <a:pt x="42" y="189"/>
                      </a:lnTo>
                      <a:lnTo>
                        <a:pt x="31" y="185"/>
                      </a:lnTo>
                      <a:lnTo>
                        <a:pt x="22" y="178"/>
                      </a:lnTo>
                      <a:lnTo>
                        <a:pt x="14" y="172"/>
                      </a:lnTo>
                      <a:lnTo>
                        <a:pt x="8" y="162"/>
                      </a:lnTo>
                      <a:lnTo>
                        <a:pt x="3" y="150"/>
                      </a:lnTo>
                      <a:lnTo>
                        <a:pt x="0" y="136"/>
                      </a:lnTo>
                      <a:lnTo>
                        <a:pt x="0" y="13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56" name="组合 206"/>
                <p:cNvGrpSpPr/>
                <p:nvPr/>
              </p:nvGrpSpPr>
              <p:grpSpPr>
                <a:xfrm>
                  <a:off x="5168899" y="4599893"/>
                  <a:ext cx="495300" cy="644526"/>
                  <a:chOff x="1893888" y="4305300"/>
                  <a:chExt cx="495300" cy="644526"/>
                </a:xfrm>
                <a:solidFill>
                  <a:schemeClr val="accent3"/>
                </a:solidFill>
              </p:grpSpPr>
              <p:sp>
                <p:nvSpPr>
                  <p:cNvPr id="525" name="Freeform 129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6" name="Freeform 130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7" name="Freeform 131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8" name="Freeform 132"/>
                  <p:cNvSpPr/>
                  <p:nvPr/>
                </p:nvSpPr>
                <p:spPr bwMode="auto">
                  <a:xfrm>
                    <a:off x="2139951" y="4786313"/>
                    <a:ext cx="136525" cy="163513"/>
                  </a:xfrm>
                  <a:custGeom>
                    <a:avLst/>
                    <a:gdLst>
                      <a:gd name="T0" fmla="*/ 27 w 86"/>
                      <a:gd name="T1" fmla="*/ 6 h 103"/>
                      <a:gd name="T2" fmla="*/ 27 w 86"/>
                      <a:gd name="T3" fmla="*/ 38 h 103"/>
                      <a:gd name="T4" fmla="*/ 27 w 86"/>
                      <a:gd name="T5" fmla="*/ 38 h 103"/>
                      <a:gd name="T6" fmla="*/ 28 w 86"/>
                      <a:gd name="T7" fmla="*/ 41 h 103"/>
                      <a:gd name="T8" fmla="*/ 34 w 86"/>
                      <a:gd name="T9" fmla="*/ 47 h 103"/>
                      <a:gd name="T10" fmla="*/ 42 w 86"/>
                      <a:gd name="T11" fmla="*/ 55 h 103"/>
                      <a:gd name="T12" fmla="*/ 47 w 86"/>
                      <a:gd name="T13" fmla="*/ 57 h 103"/>
                      <a:gd name="T14" fmla="*/ 54 w 86"/>
                      <a:gd name="T15" fmla="*/ 60 h 103"/>
                      <a:gd name="T16" fmla="*/ 54 w 86"/>
                      <a:gd name="T17" fmla="*/ 60 h 103"/>
                      <a:gd name="T18" fmla="*/ 66 w 86"/>
                      <a:gd name="T19" fmla="*/ 65 h 103"/>
                      <a:gd name="T20" fmla="*/ 78 w 86"/>
                      <a:gd name="T21" fmla="*/ 72 h 103"/>
                      <a:gd name="T22" fmla="*/ 82 w 86"/>
                      <a:gd name="T23" fmla="*/ 75 h 103"/>
                      <a:gd name="T24" fmla="*/ 85 w 86"/>
                      <a:gd name="T25" fmla="*/ 79 h 103"/>
                      <a:gd name="T26" fmla="*/ 86 w 86"/>
                      <a:gd name="T27" fmla="*/ 82 h 103"/>
                      <a:gd name="T28" fmla="*/ 86 w 86"/>
                      <a:gd name="T29" fmla="*/ 86 h 103"/>
                      <a:gd name="T30" fmla="*/ 86 w 86"/>
                      <a:gd name="T31" fmla="*/ 86 h 103"/>
                      <a:gd name="T32" fmla="*/ 85 w 86"/>
                      <a:gd name="T33" fmla="*/ 90 h 103"/>
                      <a:gd name="T34" fmla="*/ 81 w 86"/>
                      <a:gd name="T35" fmla="*/ 93 h 103"/>
                      <a:gd name="T36" fmla="*/ 76 w 86"/>
                      <a:gd name="T37" fmla="*/ 95 h 103"/>
                      <a:gd name="T38" fmla="*/ 66 w 86"/>
                      <a:gd name="T39" fmla="*/ 98 h 103"/>
                      <a:gd name="T40" fmla="*/ 55 w 86"/>
                      <a:gd name="T41" fmla="*/ 101 h 103"/>
                      <a:gd name="T42" fmla="*/ 40 w 86"/>
                      <a:gd name="T43" fmla="*/ 102 h 103"/>
                      <a:gd name="T44" fmla="*/ 21 w 86"/>
                      <a:gd name="T45" fmla="*/ 103 h 103"/>
                      <a:gd name="T46" fmla="*/ 0 w 86"/>
                      <a:gd name="T47" fmla="*/ 103 h 103"/>
                      <a:gd name="T48" fmla="*/ 0 w 86"/>
                      <a:gd name="T49" fmla="*/ 0 h 103"/>
                      <a:gd name="T50" fmla="*/ 27 w 86"/>
                      <a:gd name="T51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6" h="103">
                        <a:moveTo>
                          <a:pt x="27" y="6"/>
                        </a:moveTo>
                        <a:lnTo>
                          <a:pt x="27" y="38"/>
                        </a:lnTo>
                        <a:lnTo>
                          <a:pt x="27" y="38"/>
                        </a:lnTo>
                        <a:lnTo>
                          <a:pt x="28" y="41"/>
                        </a:lnTo>
                        <a:lnTo>
                          <a:pt x="34" y="47"/>
                        </a:lnTo>
                        <a:lnTo>
                          <a:pt x="42" y="55"/>
                        </a:lnTo>
                        <a:lnTo>
                          <a:pt x="47" y="57"/>
                        </a:lnTo>
                        <a:lnTo>
                          <a:pt x="54" y="60"/>
                        </a:lnTo>
                        <a:lnTo>
                          <a:pt x="54" y="60"/>
                        </a:lnTo>
                        <a:lnTo>
                          <a:pt x="66" y="65"/>
                        </a:lnTo>
                        <a:lnTo>
                          <a:pt x="78" y="72"/>
                        </a:lnTo>
                        <a:lnTo>
                          <a:pt x="82" y="75"/>
                        </a:lnTo>
                        <a:lnTo>
                          <a:pt x="85" y="79"/>
                        </a:lnTo>
                        <a:lnTo>
                          <a:pt x="86" y="82"/>
                        </a:lnTo>
                        <a:lnTo>
                          <a:pt x="86" y="86"/>
                        </a:lnTo>
                        <a:lnTo>
                          <a:pt x="86" y="86"/>
                        </a:lnTo>
                        <a:lnTo>
                          <a:pt x="85" y="90"/>
                        </a:lnTo>
                        <a:lnTo>
                          <a:pt x="81" y="93"/>
                        </a:lnTo>
                        <a:lnTo>
                          <a:pt x="76" y="95"/>
                        </a:lnTo>
                        <a:lnTo>
                          <a:pt x="66" y="98"/>
                        </a:lnTo>
                        <a:lnTo>
                          <a:pt x="55" y="101"/>
                        </a:lnTo>
                        <a:lnTo>
                          <a:pt x="40" y="102"/>
                        </a:lnTo>
                        <a:lnTo>
                          <a:pt x="21" y="103"/>
                        </a:lnTo>
                        <a:lnTo>
                          <a:pt x="0" y="103"/>
                        </a:lnTo>
                        <a:lnTo>
                          <a:pt x="0" y="0"/>
                        </a:lnTo>
                        <a:lnTo>
                          <a:pt x="2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9" name="Freeform 133"/>
                  <p:cNvSpPr/>
                  <p:nvPr/>
                </p:nvSpPr>
                <p:spPr bwMode="auto">
                  <a:xfrm>
                    <a:off x="2024063" y="4786313"/>
                    <a:ext cx="130175" cy="163513"/>
                  </a:xfrm>
                  <a:custGeom>
                    <a:avLst/>
                    <a:gdLst>
                      <a:gd name="T0" fmla="*/ 63 w 82"/>
                      <a:gd name="T1" fmla="*/ 6 h 103"/>
                      <a:gd name="T2" fmla="*/ 63 w 82"/>
                      <a:gd name="T3" fmla="*/ 38 h 103"/>
                      <a:gd name="T4" fmla="*/ 63 w 82"/>
                      <a:gd name="T5" fmla="*/ 38 h 103"/>
                      <a:gd name="T6" fmla="*/ 62 w 82"/>
                      <a:gd name="T7" fmla="*/ 41 h 103"/>
                      <a:gd name="T8" fmla="*/ 58 w 82"/>
                      <a:gd name="T9" fmla="*/ 47 h 103"/>
                      <a:gd name="T10" fmla="*/ 51 w 82"/>
                      <a:gd name="T11" fmla="*/ 55 h 103"/>
                      <a:gd name="T12" fmla="*/ 46 w 82"/>
                      <a:gd name="T13" fmla="*/ 57 h 103"/>
                      <a:gd name="T14" fmla="*/ 39 w 82"/>
                      <a:gd name="T15" fmla="*/ 60 h 103"/>
                      <a:gd name="T16" fmla="*/ 39 w 82"/>
                      <a:gd name="T17" fmla="*/ 60 h 103"/>
                      <a:gd name="T18" fmla="*/ 25 w 82"/>
                      <a:gd name="T19" fmla="*/ 65 h 103"/>
                      <a:gd name="T20" fmla="*/ 12 w 82"/>
                      <a:gd name="T21" fmla="*/ 72 h 103"/>
                      <a:gd name="T22" fmla="*/ 6 w 82"/>
                      <a:gd name="T23" fmla="*/ 75 h 103"/>
                      <a:gd name="T24" fmla="*/ 4 w 82"/>
                      <a:gd name="T25" fmla="*/ 79 h 103"/>
                      <a:gd name="T26" fmla="*/ 1 w 82"/>
                      <a:gd name="T27" fmla="*/ 82 h 103"/>
                      <a:gd name="T28" fmla="*/ 0 w 82"/>
                      <a:gd name="T29" fmla="*/ 86 h 103"/>
                      <a:gd name="T30" fmla="*/ 0 w 82"/>
                      <a:gd name="T31" fmla="*/ 86 h 103"/>
                      <a:gd name="T32" fmla="*/ 2 w 82"/>
                      <a:gd name="T33" fmla="*/ 90 h 103"/>
                      <a:gd name="T34" fmla="*/ 8 w 82"/>
                      <a:gd name="T35" fmla="*/ 93 h 103"/>
                      <a:gd name="T36" fmla="*/ 15 w 82"/>
                      <a:gd name="T37" fmla="*/ 95 h 103"/>
                      <a:gd name="T38" fmla="*/ 24 w 82"/>
                      <a:gd name="T39" fmla="*/ 98 h 103"/>
                      <a:gd name="T40" fmla="*/ 36 w 82"/>
                      <a:gd name="T41" fmla="*/ 101 h 103"/>
                      <a:gd name="T42" fmla="*/ 50 w 82"/>
                      <a:gd name="T43" fmla="*/ 102 h 103"/>
                      <a:gd name="T44" fmla="*/ 82 w 82"/>
                      <a:gd name="T45" fmla="*/ 103 h 103"/>
                      <a:gd name="T46" fmla="*/ 82 w 82"/>
                      <a:gd name="T47" fmla="*/ 0 h 103"/>
                      <a:gd name="T48" fmla="*/ 63 w 82"/>
                      <a:gd name="T49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82" h="103">
                        <a:moveTo>
                          <a:pt x="63" y="6"/>
                        </a:move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2" y="41"/>
                        </a:lnTo>
                        <a:lnTo>
                          <a:pt x="58" y="47"/>
                        </a:lnTo>
                        <a:lnTo>
                          <a:pt x="51" y="55"/>
                        </a:lnTo>
                        <a:lnTo>
                          <a:pt x="46" y="57"/>
                        </a:lnTo>
                        <a:lnTo>
                          <a:pt x="39" y="60"/>
                        </a:lnTo>
                        <a:lnTo>
                          <a:pt x="39" y="60"/>
                        </a:lnTo>
                        <a:lnTo>
                          <a:pt x="25" y="65"/>
                        </a:lnTo>
                        <a:lnTo>
                          <a:pt x="12" y="72"/>
                        </a:lnTo>
                        <a:lnTo>
                          <a:pt x="6" y="75"/>
                        </a:lnTo>
                        <a:lnTo>
                          <a:pt x="4" y="79"/>
                        </a:lnTo>
                        <a:lnTo>
                          <a:pt x="1" y="82"/>
                        </a:lnTo>
                        <a:lnTo>
                          <a:pt x="0" y="86"/>
                        </a:lnTo>
                        <a:lnTo>
                          <a:pt x="0" y="86"/>
                        </a:lnTo>
                        <a:lnTo>
                          <a:pt x="2" y="90"/>
                        </a:lnTo>
                        <a:lnTo>
                          <a:pt x="8" y="93"/>
                        </a:lnTo>
                        <a:lnTo>
                          <a:pt x="15" y="95"/>
                        </a:lnTo>
                        <a:lnTo>
                          <a:pt x="24" y="98"/>
                        </a:lnTo>
                        <a:lnTo>
                          <a:pt x="36" y="101"/>
                        </a:lnTo>
                        <a:lnTo>
                          <a:pt x="50" y="102"/>
                        </a:lnTo>
                        <a:lnTo>
                          <a:pt x="82" y="103"/>
                        </a:lnTo>
                        <a:lnTo>
                          <a:pt x="82" y="0"/>
                        </a:lnTo>
                        <a:lnTo>
                          <a:pt x="63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0" name="Freeform 134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1" name="Freeform 135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2" name="Freeform 136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57" name="组合 198"/>
                <p:cNvGrpSpPr/>
                <p:nvPr/>
              </p:nvGrpSpPr>
              <p:grpSpPr>
                <a:xfrm>
                  <a:off x="7121524" y="2109106"/>
                  <a:ext cx="323850" cy="576262"/>
                  <a:chOff x="3846513" y="1814513"/>
                  <a:chExt cx="323850" cy="576262"/>
                </a:xfrm>
                <a:solidFill>
                  <a:schemeClr val="accent5"/>
                </a:solidFill>
              </p:grpSpPr>
              <p:sp>
                <p:nvSpPr>
                  <p:cNvPr id="522" name="Freeform 137"/>
                  <p:cNvSpPr>
                    <a:spLocks noEditPoints="1"/>
                  </p:cNvSpPr>
                  <p:nvPr/>
                </p:nvSpPr>
                <p:spPr bwMode="auto">
                  <a:xfrm>
                    <a:off x="3846513" y="1814513"/>
                    <a:ext cx="323850" cy="323850"/>
                  </a:xfrm>
                  <a:custGeom>
                    <a:avLst/>
                    <a:gdLst>
                      <a:gd name="T0" fmla="*/ 112 w 204"/>
                      <a:gd name="T1" fmla="*/ 0 h 204"/>
                      <a:gd name="T2" fmla="*/ 141 w 204"/>
                      <a:gd name="T3" fmla="*/ 8 h 204"/>
                      <a:gd name="T4" fmla="*/ 165 w 204"/>
                      <a:gd name="T5" fmla="*/ 22 h 204"/>
                      <a:gd name="T6" fmla="*/ 185 w 204"/>
                      <a:gd name="T7" fmla="*/ 42 h 204"/>
                      <a:gd name="T8" fmla="*/ 199 w 204"/>
                      <a:gd name="T9" fmla="*/ 68 h 204"/>
                      <a:gd name="T10" fmla="*/ 204 w 204"/>
                      <a:gd name="T11" fmla="*/ 96 h 204"/>
                      <a:gd name="T12" fmla="*/ 203 w 204"/>
                      <a:gd name="T13" fmla="*/ 118 h 204"/>
                      <a:gd name="T14" fmla="*/ 195 w 204"/>
                      <a:gd name="T15" fmla="*/ 146 h 204"/>
                      <a:gd name="T16" fmla="*/ 179 w 204"/>
                      <a:gd name="T17" fmla="*/ 171 h 204"/>
                      <a:gd name="T18" fmla="*/ 156 w 204"/>
                      <a:gd name="T19" fmla="*/ 190 h 204"/>
                      <a:gd name="T20" fmla="*/ 129 w 204"/>
                      <a:gd name="T21" fmla="*/ 202 h 204"/>
                      <a:gd name="T22" fmla="*/ 108 w 204"/>
                      <a:gd name="T23" fmla="*/ 204 h 204"/>
                      <a:gd name="T24" fmla="*/ 102 w 204"/>
                      <a:gd name="T25" fmla="*/ 185 h 204"/>
                      <a:gd name="T26" fmla="*/ 107 w 204"/>
                      <a:gd name="T27" fmla="*/ 185 h 204"/>
                      <a:gd name="T28" fmla="*/ 131 w 204"/>
                      <a:gd name="T29" fmla="*/ 180 h 204"/>
                      <a:gd name="T30" fmla="*/ 164 w 204"/>
                      <a:gd name="T31" fmla="*/ 158 h 204"/>
                      <a:gd name="T32" fmla="*/ 183 w 204"/>
                      <a:gd name="T33" fmla="*/ 123 h 204"/>
                      <a:gd name="T34" fmla="*/ 185 w 204"/>
                      <a:gd name="T35" fmla="*/ 97 h 204"/>
                      <a:gd name="T36" fmla="*/ 177 w 204"/>
                      <a:gd name="T37" fmla="*/ 66 h 204"/>
                      <a:gd name="T38" fmla="*/ 148 w 204"/>
                      <a:gd name="T39" fmla="*/ 32 h 204"/>
                      <a:gd name="T40" fmla="*/ 102 w 204"/>
                      <a:gd name="T41" fmla="*/ 19 h 204"/>
                      <a:gd name="T42" fmla="*/ 96 w 204"/>
                      <a:gd name="T43" fmla="*/ 0 h 204"/>
                      <a:gd name="T44" fmla="*/ 102 w 204"/>
                      <a:gd name="T45" fmla="*/ 19 h 204"/>
                      <a:gd name="T46" fmla="*/ 89 w 204"/>
                      <a:gd name="T47" fmla="*/ 20 h 204"/>
                      <a:gd name="T48" fmla="*/ 66 w 204"/>
                      <a:gd name="T49" fmla="*/ 27 h 204"/>
                      <a:gd name="T50" fmla="*/ 31 w 204"/>
                      <a:gd name="T51" fmla="*/ 60 h 204"/>
                      <a:gd name="T52" fmla="*/ 20 w 204"/>
                      <a:gd name="T53" fmla="*/ 89 h 204"/>
                      <a:gd name="T54" fmla="*/ 19 w 204"/>
                      <a:gd name="T55" fmla="*/ 107 h 204"/>
                      <a:gd name="T56" fmla="*/ 35 w 204"/>
                      <a:gd name="T57" fmla="*/ 152 h 204"/>
                      <a:gd name="T58" fmla="*/ 70 w 204"/>
                      <a:gd name="T59" fmla="*/ 179 h 204"/>
                      <a:gd name="T60" fmla="*/ 102 w 204"/>
                      <a:gd name="T61" fmla="*/ 204 h 204"/>
                      <a:gd name="T62" fmla="*/ 83 w 204"/>
                      <a:gd name="T63" fmla="*/ 203 h 204"/>
                      <a:gd name="T64" fmla="*/ 55 w 204"/>
                      <a:gd name="T65" fmla="*/ 194 h 204"/>
                      <a:gd name="T66" fmla="*/ 32 w 204"/>
                      <a:gd name="T67" fmla="*/ 176 h 204"/>
                      <a:gd name="T68" fmla="*/ 13 w 204"/>
                      <a:gd name="T69" fmla="*/ 154 h 204"/>
                      <a:gd name="T70" fmla="*/ 3 w 204"/>
                      <a:gd name="T71" fmla="*/ 127 h 204"/>
                      <a:gd name="T72" fmla="*/ 0 w 204"/>
                      <a:gd name="T73" fmla="*/ 108 h 204"/>
                      <a:gd name="T74" fmla="*/ 3 w 204"/>
                      <a:gd name="T75" fmla="*/ 77 h 204"/>
                      <a:gd name="T76" fmla="*/ 15 w 204"/>
                      <a:gd name="T77" fmla="*/ 50 h 204"/>
                      <a:gd name="T78" fmla="*/ 32 w 204"/>
                      <a:gd name="T79" fmla="*/ 27 h 204"/>
                      <a:gd name="T80" fmla="*/ 57 w 204"/>
                      <a:gd name="T81" fmla="*/ 11 h 204"/>
                      <a:gd name="T82" fmla="*/ 87 w 204"/>
                      <a:gd name="T83" fmla="*/ 1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04" h="204">
                        <a:moveTo>
                          <a:pt x="102" y="0"/>
                        </a:moveTo>
                        <a:lnTo>
                          <a:pt x="102" y="0"/>
                        </a:lnTo>
                        <a:lnTo>
                          <a:pt x="112" y="0"/>
                        </a:lnTo>
                        <a:lnTo>
                          <a:pt x="122" y="1"/>
                        </a:lnTo>
                        <a:lnTo>
                          <a:pt x="131" y="4"/>
                        </a:lnTo>
                        <a:lnTo>
                          <a:pt x="141" y="8"/>
                        </a:lnTo>
                        <a:lnTo>
                          <a:pt x="149" y="11"/>
                        </a:lnTo>
                        <a:lnTo>
                          <a:pt x="157" y="16"/>
                        </a:lnTo>
                        <a:lnTo>
                          <a:pt x="165" y="22"/>
                        </a:lnTo>
                        <a:lnTo>
                          <a:pt x="172" y="28"/>
                        </a:lnTo>
                        <a:lnTo>
                          <a:pt x="179" y="35"/>
                        </a:lnTo>
                        <a:lnTo>
                          <a:pt x="185" y="42"/>
                        </a:lnTo>
                        <a:lnTo>
                          <a:pt x="190" y="50"/>
                        </a:lnTo>
                        <a:lnTo>
                          <a:pt x="195" y="58"/>
                        </a:lnTo>
                        <a:lnTo>
                          <a:pt x="199" y="68"/>
                        </a:lnTo>
                        <a:lnTo>
                          <a:pt x="202" y="77"/>
                        </a:lnTo>
                        <a:lnTo>
                          <a:pt x="203" y="87"/>
                        </a:lnTo>
                        <a:lnTo>
                          <a:pt x="204" y="96"/>
                        </a:lnTo>
                        <a:lnTo>
                          <a:pt x="204" y="96"/>
                        </a:lnTo>
                        <a:lnTo>
                          <a:pt x="204" y="107"/>
                        </a:lnTo>
                        <a:lnTo>
                          <a:pt x="203" y="118"/>
                        </a:lnTo>
                        <a:lnTo>
                          <a:pt x="202" y="127"/>
                        </a:lnTo>
                        <a:lnTo>
                          <a:pt x="199" y="137"/>
                        </a:lnTo>
                        <a:lnTo>
                          <a:pt x="195" y="146"/>
                        </a:lnTo>
                        <a:lnTo>
                          <a:pt x="190" y="154"/>
                        </a:lnTo>
                        <a:lnTo>
                          <a:pt x="184" y="162"/>
                        </a:lnTo>
                        <a:lnTo>
                          <a:pt x="179" y="171"/>
                        </a:lnTo>
                        <a:lnTo>
                          <a:pt x="172" y="177"/>
                        </a:lnTo>
                        <a:lnTo>
                          <a:pt x="164" y="184"/>
                        </a:lnTo>
                        <a:lnTo>
                          <a:pt x="156" y="190"/>
                        </a:lnTo>
                        <a:lnTo>
                          <a:pt x="148" y="194"/>
                        </a:lnTo>
                        <a:lnTo>
                          <a:pt x="138" y="198"/>
                        </a:lnTo>
                        <a:lnTo>
                          <a:pt x="129" y="202"/>
                        </a:lnTo>
                        <a:lnTo>
                          <a:pt x="118" y="203"/>
                        </a:lnTo>
                        <a:lnTo>
                          <a:pt x="108" y="204"/>
                        </a:lnTo>
                        <a:lnTo>
                          <a:pt x="108" y="204"/>
                        </a:lnTo>
                        <a:lnTo>
                          <a:pt x="102" y="204"/>
                        </a:lnTo>
                        <a:lnTo>
                          <a:pt x="102" y="185"/>
                        </a:lnTo>
                        <a:lnTo>
                          <a:pt x="102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15" y="184"/>
                        </a:lnTo>
                        <a:lnTo>
                          <a:pt x="123" y="183"/>
                        </a:lnTo>
                        <a:lnTo>
                          <a:pt x="131" y="180"/>
                        </a:lnTo>
                        <a:lnTo>
                          <a:pt x="138" y="177"/>
                        </a:lnTo>
                        <a:lnTo>
                          <a:pt x="152" y="169"/>
                        </a:lnTo>
                        <a:lnTo>
                          <a:pt x="164" y="158"/>
                        </a:lnTo>
                        <a:lnTo>
                          <a:pt x="173" y="145"/>
                        </a:lnTo>
                        <a:lnTo>
                          <a:pt x="180" y="130"/>
                        </a:lnTo>
                        <a:lnTo>
                          <a:pt x="183" y="123"/>
                        </a:lnTo>
                        <a:lnTo>
                          <a:pt x="184" y="115"/>
                        </a:lnTo>
                        <a:lnTo>
                          <a:pt x="185" y="107"/>
                        </a:lnTo>
                        <a:lnTo>
                          <a:pt x="185" y="97"/>
                        </a:lnTo>
                        <a:lnTo>
                          <a:pt x="185" y="97"/>
                        </a:lnTo>
                        <a:lnTo>
                          <a:pt x="183" y="81"/>
                        </a:lnTo>
                        <a:lnTo>
                          <a:pt x="177" y="66"/>
                        </a:lnTo>
                        <a:lnTo>
                          <a:pt x="169" y="53"/>
                        </a:lnTo>
                        <a:lnTo>
                          <a:pt x="160" y="42"/>
                        </a:lnTo>
                        <a:lnTo>
                          <a:pt x="148" y="32"/>
                        </a:lnTo>
                        <a:lnTo>
                          <a:pt x="133" y="26"/>
                        </a:lnTo>
                        <a:lnTo>
                          <a:pt x="118" y="20"/>
                        </a:lnTo>
                        <a:lnTo>
                          <a:pt x="102" y="19"/>
                        </a:lnTo>
                        <a:lnTo>
                          <a:pt x="102" y="0"/>
                        </a:lnTo>
                        <a:close/>
                        <a:moveTo>
                          <a:pt x="96" y="0"/>
                        </a:moveTo>
                        <a:lnTo>
                          <a:pt x="96" y="0"/>
                        </a:lnTo>
                        <a:lnTo>
                          <a:pt x="102" y="0"/>
                        </a:lnTo>
                        <a:lnTo>
                          <a:pt x="102" y="19"/>
                        </a:lnTo>
                        <a:lnTo>
                          <a:pt x="102" y="19"/>
                        </a:lnTo>
                        <a:lnTo>
                          <a:pt x="97" y="19"/>
                        </a:lnTo>
                        <a:lnTo>
                          <a:pt x="97" y="19"/>
                        </a:lnTo>
                        <a:lnTo>
                          <a:pt x="89" y="20"/>
                        </a:lnTo>
                        <a:lnTo>
                          <a:pt x="81" y="22"/>
                        </a:lnTo>
                        <a:lnTo>
                          <a:pt x="73" y="24"/>
                        </a:lnTo>
                        <a:lnTo>
                          <a:pt x="66" y="27"/>
                        </a:lnTo>
                        <a:lnTo>
                          <a:pt x="51" y="37"/>
                        </a:lnTo>
                        <a:lnTo>
                          <a:pt x="41" y="46"/>
                        </a:lnTo>
                        <a:lnTo>
                          <a:pt x="31" y="60"/>
                        </a:lnTo>
                        <a:lnTo>
                          <a:pt x="24" y="74"/>
                        </a:lnTo>
                        <a:lnTo>
                          <a:pt x="22" y="81"/>
                        </a:lnTo>
                        <a:lnTo>
                          <a:pt x="20" y="89"/>
                        </a:lnTo>
                        <a:lnTo>
                          <a:pt x="19" y="99"/>
                        </a:lnTo>
                        <a:lnTo>
                          <a:pt x="19" y="107"/>
                        </a:lnTo>
                        <a:lnTo>
                          <a:pt x="19" y="107"/>
                        </a:lnTo>
                        <a:lnTo>
                          <a:pt x="22" y="123"/>
                        </a:lnTo>
                        <a:lnTo>
                          <a:pt x="27" y="138"/>
                        </a:lnTo>
                        <a:lnTo>
                          <a:pt x="35" y="152"/>
                        </a:lnTo>
                        <a:lnTo>
                          <a:pt x="45" y="162"/>
                        </a:lnTo>
                        <a:lnTo>
                          <a:pt x="57" y="172"/>
                        </a:lnTo>
                        <a:lnTo>
                          <a:pt x="70" y="179"/>
                        </a:lnTo>
                        <a:lnTo>
                          <a:pt x="87" y="184"/>
                        </a:lnTo>
                        <a:lnTo>
                          <a:pt x="102" y="185"/>
                        </a:lnTo>
                        <a:lnTo>
                          <a:pt x="102" y="204"/>
                        </a:lnTo>
                        <a:lnTo>
                          <a:pt x="102" y="204"/>
                        </a:lnTo>
                        <a:lnTo>
                          <a:pt x="92" y="204"/>
                        </a:lnTo>
                        <a:lnTo>
                          <a:pt x="83" y="203"/>
                        </a:lnTo>
                        <a:lnTo>
                          <a:pt x="73" y="200"/>
                        </a:lnTo>
                        <a:lnTo>
                          <a:pt x="64" y="198"/>
                        </a:lnTo>
                        <a:lnTo>
                          <a:pt x="55" y="194"/>
                        </a:lnTo>
                        <a:lnTo>
                          <a:pt x="47" y="188"/>
                        </a:lnTo>
                        <a:lnTo>
                          <a:pt x="39" y="183"/>
                        </a:lnTo>
                        <a:lnTo>
                          <a:pt x="32" y="176"/>
                        </a:lnTo>
                        <a:lnTo>
                          <a:pt x="26" y="169"/>
                        </a:lnTo>
                        <a:lnTo>
                          <a:pt x="19" y="162"/>
                        </a:lnTo>
                        <a:lnTo>
                          <a:pt x="13" y="154"/>
                        </a:lnTo>
                        <a:lnTo>
                          <a:pt x="9" y="146"/>
                        </a:lnTo>
                        <a:lnTo>
                          <a:pt x="5" y="137"/>
                        </a:lnTo>
                        <a:lnTo>
                          <a:pt x="3" y="127"/>
                        </a:lnTo>
                        <a:lnTo>
                          <a:pt x="1" y="118"/>
                        </a:lnTo>
                        <a:lnTo>
                          <a:pt x="0" y="108"/>
                        </a:lnTo>
                        <a:lnTo>
                          <a:pt x="0" y="108"/>
                        </a:lnTo>
                        <a:lnTo>
                          <a:pt x="0" y="97"/>
                        </a:lnTo>
                        <a:lnTo>
                          <a:pt x="1" y="87"/>
                        </a:lnTo>
                        <a:lnTo>
                          <a:pt x="3" y="77"/>
                        </a:lnTo>
                        <a:lnTo>
                          <a:pt x="5" y="68"/>
                        </a:lnTo>
                        <a:lnTo>
                          <a:pt x="9" y="58"/>
                        </a:lnTo>
                        <a:lnTo>
                          <a:pt x="15" y="50"/>
                        </a:lnTo>
                        <a:lnTo>
                          <a:pt x="20" y="42"/>
                        </a:lnTo>
                        <a:lnTo>
                          <a:pt x="26" y="34"/>
                        </a:lnTo>
                        <a:lnTo>
                          <a:pt x="32" y="27"/>
                        </a:lnTo>
                        <a:lnTo>
                          <a:pt x="41" y="20"/>
                        </a:lnTo>
                        <a:lnTo>
                          <a:pt x="49" y="15"/>
                        </a:lnTo>
                        <a:lnTo>
                          <a:pt x="57" y="11"/>
                        </a:lnTo>
                        <a:lnTo>
                          <a:pt x="66" y="7"/>
                        </a:lnTo>
                        <a:lnTo>
                          <a:pt x="76" y="3"/>
                        </a:lnTo>
                        <a:lnTo>
                          <a:pt x="87" y="1"/>
                        </a:lnTo>
                        <a:lnTo>
                          <a:pt x="96" y="0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3" name="Freeform 138"/>
                  <p:cNvSpPr/>
                  <p:nvPr/>
                </p:nvSpPr>
                <p:spPr bwMode="auto">
                  <a:xfrm>
                    <a:off x="3994151" y="2119313"/>
                    <a:ext cx="52388" cy="161925"/>
                  </a:xfrm>
                  <a:custGeom>
                    <a:avLst/>
                    <a:gdLst>
                      <a:gd name="T0" fmla="*/ 6 w 33"/>
                      <a:gd name="T1" fmla="*/ 102 h 102"/>
                      <a:gd name="T2" fmla="*/ 33 w 33"/>
                      <a:gd name="T3" fmla="*/ 100 h 102"/>
                      <a:gd name="T4" fmla="*/ 27 w 33"/>
                      <a:gd name="T5" fmla="*/ 0 h 102"/>
                      <a:gd name="T6" fmla="*/ 0 w 33"/>
                      <a:gd name="T7" fmla="*/ 2 h 102"/>
                      <a:gd name="T8" fmla="*/ 6 w 33"/>
                      <a:gd name="T9" fmla="*/ 102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" h="102">
                        <a:moveTo>
                          <a:pt x="6" y="102"/>
                        </a:moveTo>
                        <a:lnTo>
                          <a:pt x="33" y="100"/>
                        </a:lnTo>
                        <a:lnTo>
                          <a:pt x="27" y="0"/>
                        </a:lnTo>
                        <a:lnTo>
                          <a:pt x="0" y="2"/>
                        </a:lnTo>
                        <a:lnTo>
                          <a:pt x="6" y="1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4" name="Freeform 139"/>
                  <p:cNvSpPr/>
                  <p:nvPr/>
                </p:nvSpPr>
                <p:spPr bwMode="auto">
                  <a:xfrm>
                    <a:off x="3986213" y="2171700"/>
                    <a:ext cx="77788" cy="219075"/>
                  </a:xfrm>
                  <a:custGeom>
                    <a:avLst/>
                    <a:gdLst>
                      <a:gd name="T0" fmla="*/ 5 w 49"/>
                      <a:gd name="T1" fmla="*/ 116 h 138"/>
                      <a:gd name="T2" fmla="*/ 5 w 49"/>
                      <a:gd name="T3" fmla="*/ 116 h 138"/>
                      <a:gd name="T4" fmla="*/ 5 w 49"/>
                      <a:gd name="T5" fmla="*/ 122 h 138"/>
                      <a:gd name="T6" fmla="*/ 7 w 49"/>
                      <a:gd name="T7" fmla="*/ 126 h 138"/>
                      <a:gd name="T8" fmla="*/ 9 w 49"/>
                      <a:gd name="T9" fmla="*/ 128 h 138"/>
                      <a:gd name="T10" fmla="*/ 12 w 49"/>
                      <a:gd name="T11" fmla="*/ 132 h 138"/>
                      <a:gd name="T12" fmla="*/ 16 w 49"/>
                      <a:gd name="T13" fmla="*/ 134 h 138"/>
                      <a:gd name="T14" fmla="*/ 19 w 49"/>
                      <a:gd name="T15" fmla="*/ 136 h 138"/>
                      <a:gd name="T16" fmla="*/ 23 w 49"/>
                      <a:gd name="T17" fmla="*/ 138 h 138"/>
                      <a:gd name="T18" fmla="*/ 28 w 49"/>
                      <a:gd name="T19" fmla="*/ 138 h 138"/>
                      <a:gd name="T20" fmla="*/ 28 w 49"/>
                      <a:gd name="T21" fmla="*/ 138 h 138"/>
                      <a:gd name="T22" fmla="*/ 32 w 49"/>
                      <a:gd name="T23" fmla="*/ 136 h 138"/>
                      <a:gd name="T24" fmla="*/ 37 w 49"/>
                      <a:gd name="T25" fmla="*/ 135 h 138"/>
                      <a:gd name="T26" fmla="*/ 41 w 49"/>
                      <a:gd name="T27" fmla="*/ 132 h 138"/>
                      <a:gd name="T28" fmla="*/ 43 w 49"/>
                      <a:gd name="T29" fmla="*/ 130 h 138"/>
                      <a:gd name="T30" fmla="*/ 46 w 49"/>
                      <a:gd name="T31" fmla="*/ 127 h 138"/>
                      <a:gd name="T32" fmla="*/ 47 w 49"/>
                      <a:gd name="T33" fmla="*/ 123 h 138"/>
                      <a:gd name="T34" fmla="*/ 49 w 49"/>
                      <a:gd name="T35" fmla="*/ 119 h 138"/>
                      <a:gd name="T36" fmla="*/ 49 w 49"/>
                      <a:gd name="T37" fmla="*/ 115 h 138"/>
                      <a:gd name="T38" fmla="*/ 43 w 49"/>
                      <a:gd name="T39" fmla="*/ 20 h 138"/>
                      <a:gd name="T40" fmla="*/ 43 w 49"/>
                      <a:gd name="T41" fmla="*/ 20 h 138"/>
                      <a:gd name="T42" fmla="*/ 43 w 49"/>
                      <a:gd name="T43" fmla="*/ 16 h 138"/>
                      <a:gd name="T44" fmla="*/ 42 w 49"/>
                      <a:gd name="T45" fmla="*/ 12 h 138"/>
                      <a:gd name="T46" fmla="*/ 39 w 49"/>
                      <a:gd name="T47" fmla="*/ 8 h 138"/>
                      <a:gd name="T48" fmla="*/ 37 w 49"/>
                      <a:gd name="T49" fmla="*/ 5 h 138"/>
                      <a:gd name="T50" fmla="*/ 34 w 49"/>
                      <a:gd name="T51" fmla="*/ 2 h 138"/>
                      <a:gd name="T52" fmla="*/ 30 w 49"/>
                      <a:gd name="T53" fmla="*/ 1 h 138"/>
                      <a:gd name="T54" fmla="*/ 26 w 49"/>
                      <a:gd name="T55" fmla="*/ 0 h 138"/>
                      <a:gd name="T56" fmla="*/ 20 w 49"/>
                      <a:gd name="T57" fmla="*/ 0 h 138"/>
                      <a:gd name="T58" fmla="*/ 20 w 49"/>
                      <a:gd name="T59" fmla="*/ 0 h 138"/>
                      <a:gd name="T60" fmla="*/ 16 w 49"/>
                      <a:gd name="T61" fmla="*/ 0 h 138"/>
                      <a:gd name="T62" fmla="*/ 12 w 49"/>
                      <a:gd name="T63" fmla="*/ 1 h 138"/>
                      <a:gd name="T64" fmla="*/ 8 w 49"/>
                      <a:gd name="T65" fmla="*/ 4 h 138"/>
                      <a:gd name="T66" fmla="*/ 5 w 49"/>
                      <a:gd name="T67" fmla="*/ 6 h 138"/>
                      <a:gd name="T68" fmla="*/ 3 w 49"/>
                      <a:gd name="T69" fmla="*/ 11 h 138"/>
                      <a:gd name="T70" fmla="*/ 1 w 49"/>
                      <a:gd name="T71" fmla="*/ 15 h 138"/>
                      <a:gd name="T72" fmla="*/ 0 w 49"/>
                      <a:gd name="T73" fmla="*/ 19 h 138"/>
                      <a:gd name="T74" fmla="*/ 0 w 49"/>
                      <a:gd name="T75" fmla="*/ 23 h 138"/>
                      <a:gd name="T76" fmla="*/ 5 w 49"/>
                      <a:gd name="T77" fmla="*/ 11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49" h="138">
                        <a:moveTo>
                          <a:pt x="5" y="116"/>
                        </a:moveTo>
                        <a:lnTo>
                          <a:pt x="5" y="116"/>
                        </a:lnTo>
                        <a:lnTo>
                          <a:pt x="5" y="122"/>
                        </a:lnTo>
                        <a:lnTo>
                          <a:pt x="7" y="126"/>
                        </a:lnTo>
                        <a:lnTo>
                          <a:pt x="9" y="128"/>
                        </a:lnTo>
                        <a:lnTo>
                          <a:pt x="12" y="132"/>
                        </a:lnTo>
                        <a:lnTo>
                          <a:pt x="16" y="134"/>
                        </a:lnTo>
                        <a:lnTo>
                          <a:pt x="19" y="136"/>
                        </a:lnTo>
                        <a:lnTo>
                          <a:pt x="23" y="138"/>
                        </a:lnTo>
                        <a:lnTo>
                          <a:pt x="28" y="138"/>
                        </a:lnTo>
                        <a:lnTo>
                          <a:pt x="28" y="138"/>
                        </a:lnTo>
                        <a:lnTo>
                          <a:pt x="32" y="136"/>
                        </a:lnTo>
                        <a:lnTo>
                          <a:pt x="37" y="135"/>
                        </a:lnTo>
                        <a:lnTo>
                          <a:pt x="41" y="132"/>
                        </a:lnTo>
                        <a:lnTo>
                          <a:pt x="43" y="130"/>
                        </a:lnTo>
                        <a:lnTo>
                          <a:pt x="46" y="127"/>
                        </a:lnTo>
                        <a:lnTo>
                          <a:pt x="47" y="123"/>
                        </a:lnTo>
                        <a:lnTo>
                          <a:pt x="49" y="119"/>
                        </a:lnTo>
                        <a:lnTo>
                          <a:pt x="49" y="115"/>
                        </a:lnTo>
                        <a:lnTo>
                          <a:pt x="43" y="20"/>
                        </a:lnTo>
                        <a:lnTo>
                          <a:pt x="43" y="20"/>
                        </a:lnTo>
                        <a:lnTo>
                          <a:pt x="43" y="16"/>
                        </a:lnTo>
                        <a:lnTo>
                          <a:pt x="42" y="12"/>
                        </a:lnTo>
                        <a:lnTo>
                          <a:pt x="39" y="8"/>
                        </a:lnTo>
                        <a:lnTo>
                          <a:pt x="37" y="5"/>
                        </a:lnTo>
                        <a:lnTo>
                          <a:pt x="34" y="2"/>
                        </a:lnTo>
                        <a:lnTo>
                          <a:pt x="30" y="1"/>
                        </a:lnTo>
                        <a:lnTo>
                          <a:pt x="26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16" y="0"/>
                        </a:lnTo>
                        <a:lnTo>
                          <a:pt x="12" y="1"/>
                        </a:lnTo>
                        <a:lnTo>
                          <a:pt x="8" y="4"/>
                        </a:lnTo>
                        <a:lnTo>
                          <a:pt x="5" y="6"/>
                        </a:lnTo>
                        <a:lnTo>
                          <a:pt x="3" y="11"/>
                        </a:lnTo>
                        <a:lnTo>
                          <a:pt x="1" y="15"/>
                        </a:lnTo>
                        <a:lnTo>
                          <a:pt x="0" y="19"/>
                        </a:lnTo>
                        <a:lnTo>
                          <a:pt x="0" y="23"/>
                        </a:lnTo>
                        <a:lnTo>
                          <a:pt x="5" y="1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58" name="Freeform 140"/>
                <p:cNvSpPr/>
                <p:nvPr/>
              </p:nvSpPr>
              <p:spPr bwMode="auto">
                <a:xfrm>
                  <a:off x="5840413" y="1454150"/>
                  <a:ext cx="515937" cy="420688"/>
                </a:xfrm>
                <a:custGeom>
                  <a:avLst/>
                  <a:gdLst>
                    <a:gd name="T0" fmla="*/ 418345573 w 325"/>
                    <a:gd name="T1" fmla="*/ 667842885 h 265"/>
                    <a:gd name="T2" fmla="*/ 418345573 w 325"/>
                    <a:gd name="T3" fmla="*/ 667842885 h 265"/>
                    <a:gd name="T4" fmla="*/ 425906826 w 325"/>
                    <a:gd name="T5" fmla="*/ 662802568 h 265"/>
                    <a:gd name="T6" fmla="*/ 446068049 w 325"/>
                    <a:gd name="T7" fmla="*/ 647681620 h 265"/>
                    <a:gd name="T8" fmla="*/ 476309883 w 325"/>
                    <a:gd name="T9" fmla="*/ 630039720 h 265"/>
                    <a:gd name="T10" fmla="*/ 498990465 w 325"/>
                    <a:gd name="T11" fmla="*/ 619959087 h 265"/>
                    <a:gd name="T12" fmla="*/ 521672634 w 325"/>
                    <a:gd name="T13" fmla="*/ 614918771 h 265"/>
                    <a:gd name="T14" fmla="*/ 549393522 w 325"/>
                    <a:gd name="T15" fmla="*/ 607359091 h 265"/>
                    <a:gd name="T16" fmla="*/ 579635356 w 325"/>
                    <a:gd name="T17" fmla="*/ 604838139 h 265"/>
                    <a:gd name="T18" fmla="*/ 609877191 w 325"/>
                    <a:gd name="T19" fmla="*/ 604838139 h 265"/>
                    <a:gd name="T20" fmla="*/ 647680277 w 325"/>
                    <a:gd name="T21" fmla="*/ 607359091 h 265"/>
                    <a:gd name="T22" fmla="*/ 685481777 w 325"/>
                    <a:gd name="T23" fmla="*/ 609878455 h 265"/>
                    <a:gd name="T24" fmla="*/ 725804222 w 325"/>
                    <a:gd name="T25" fmla="*/ 624999403 h 265"/>
                    <a:gd name="T26" fmla="*/ 771166974 w 325"/>
                    <a:gd name="T27" fmla="*/ 642641304 h 265"/>
                    <a:gd name="T28" fmla="*/ 819050672 w 325"/>
                    <a:gd name="T29" fmla="*/ 662802568 h 265"/>
                    <a:gd name="T30" fmla="*/ 819050672 w 325"/>
                    <a:gd name="T31" fmla="*/ 65524135 h 265"/>
                    <a:gd name="T32" fmla="*/ 819050672 w 325"/>
                    <a:gd name="T33" fmla="*/ 65524135 h 265"/>
                    <a:gd name="T34" fmla="*/ 773687921 w 325"/>
                    <a:gd name="T35" fmla="*/ 45362858 h 265"/>
                    <a:gd name="T36" fmla="*/ 725804222 w 325"/>
                    <a:gd name="T37" fmla="*/ 22682223 h 265"/>
                    <a:gd name="T38" fmla="*/ 667841500 w 325"/>
                    <a:gd name="T39" fmla="*/ 10080635 h 265"/>
                    <a:gd name="T40" fmla="*/ 637599666 w 325"/>
                    <a:gd name="T41" fmla="*/ 2520953 h 265"/>
                    <a:gd name="T42" fmla="*/ 604836885 w 325"/>
                    <a:gd name="T43" fmla="*/ 0 h 265"/>
                    <a:gd name="T44" fmla="*/ 569554745 w 325"/>
                    <a:gd name="T45" fmla="*/ 0 h 265"/>
                    <a:gd name="T46" fmla="*/ 534272605 w 325"/>
                    <a:gd name="T47" fmla="*/ 2520953 h 265"/>
                    <a:gd name="T48" fmla="*/ 501511412 w 325"/>
                    <a:gd name="T49" fmla="*/ 10080635 h 265"/>
                    <a:gd name="T50" fmla="*/ 471269577 w 325"/>
                    <a:gd name="T51" fmla="*/ 20161271 h 265"/>
                    <a:gd name="T52" fmla="*/ 441027743 w 325"/>
                    <a:gd name="T53" fmla="*/ 40322542 h 265"/>
                    <a:gd name="T54" fmla="*/ 408264863 w 325"/>
                    <a:gd name="T55" fmla="*/ 65524135 h 265"/>
                    <a:gd name="T56" fmla="*/ 0 w 325"/>
                    <a:gd name="T57" fmla="*/ 65524135 h 265"/>
                    <a:gd name="T58" fmla="*/ 0 w 325"/>
                    <a:gd name="T59" fmla="*/ 665321933 h 265"/>
                    <a:gd name="T60" fmla="*/ 418345573 w 325"/>
                    <a:gd name="T61" fmla="*/ 667842885 h 26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25"/>
                    <a:gd name="T94" fmla="*/ 0 h 265"/>
                    <a:gd name="T95" fmla="*/ 325 w 325"/>
                    <a:gd name="T96" fmla="*/ 265 h 26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25" h="265">
                      <a:moveTo>
                        <a:pt x="166" y="265"/>
                      </a:moveTo>
                      <a:lnTo>
                        <a:pt x="166" y="265"/>
                      </a:lnTo>
                      <a:lnTo>
                        <a:pt x="169" y="263"/>
                      </a:lnTo>
                      <a:lnTo>
                        <a:pt x="177" y="257"/>
                      </a:lnTo>
                      <a:lnTo>
                        <a:pt x="189" y="250"/>
                      </a:lnTo>
                      <a:lnTo>
                        <a:pt x="198" y="246"/>
                      </a:lnTo>
                      <a:lnTo>
                        <a:pt x="207" y="244"/>
                      </a:lnTo>
                      <a:lnTo>
                        <a:pt x="218" y="241"/>
                      </a:lnTo>
                      <a:lnTo>
                        <a:pt x="230" y="240"/>
                      </a:lnTo>
                      <a:lnTo>
                        <a:pt x="242" y="240"/>
                      </a:lnTo>
                      <a:lnTo>
                        <a:pt x="257" y="241"/>
                      </a:lnTo>
                      <a:lnTo>
                        <a:pt x="272" y="242"/>
                      </a:lnTo>
                      <a:lnTo>
                        <a:pt x="288" y="248"/>
                      </a:lnTo>
                      <a:lnTo>
                        <a:pt x="306" y="255"/>
                      </a:lnTo>
                      <a:lnTo>
                        <a:pt x="325" y="263"/>
                      </a:lnTo>
                      <a:lnTo>
                        <a:pt x="325" y="26"/>
                      </a:lnTo>
                      <a:lnTo>
                        <a:pt x="307" y="18"/>
                      </a:lnTo>
                      <a:lnTo>
                        <a:pt x="288" y="9"/>
                      </a:lnTo>
                      <a:lnTo>
                        <a:pt x="265" y="4"/>
                      </a:lnTo>
                      <a:lnTo>
                        <a:pt x="253" y="1"/>
                      </a:lnTo>
                      <a:lnTo>
                        <a:pt x="240" y="0"/>
                      </a:lnTo>
                      <a:lnTo>
                        <a:pt x="226" y="0"/>
                      </a:lnTo>
                      <a:lnTo>
                        <a:pt x="212" y="1"/>
                      </a:lnTo>
                      <a:lnTo>
                        <a:pt x="199" y="4"/>
                      </a:lnTo>
                      <a:lnTo>
                        <a:pt x="187" y="8"/>
                      </a:lnTo>
                      <a:lnTo>
                        <a:pt x="175" y="16"/>
                      </a:lnTo>
                      <a:lnTo>
                        <a:pt x="162" y="26"/>
                      </a:lnTo>
                      <a:lnTo>
                        <a:pt x="0" y="26"/>
                      </a:lnTo>
                      <a:lnTo>
                        <a:pt x="0" y="264"/>
                      </a:lnTo>
                      <a:lnTo>
                        <a:pt x="166" y="26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9" name="Freeform 141"/>
                <p:cNvSpPr>
                  <a:spLocks noEditPoints="1"/>
                </p:cNvSpPr>
                <p:nvPr/>
              </p:nvSpPr>
              <p:spPr bwMode="auto">
                <a:xfrm>
                  <a:off x="5881688" y="4027488"/>
                  <a:ext cx="628650" cy="519112"/>
                </a:xfrm>
                <a:custGeom>
                  <a:avLst/>
                  <a:gdLst>
                    <a:gd name="T0" fmla="*/ 365 w 396"/>
                    <a:gd name="T1" fmla="*/ 0 h 327"/>
                    <a:gd name="T2" fmla="*/ 383 w 396"/>
                    <a:gd name="T3" fmla="*/ 5 h 327"/>
                    <a:gd name="T4" fmla="*/ 394 w 396"/>
                    <a:gd name="T5" fmla="*/ 19 h 327"/>
                    <a:gd name="T6" fmla="*/ 396 w 396"/>
                    <a:gd name="T7" fmla="*/ 197 h 327"/>
                    <a:gd name="T8" fmla="*/ 394 w 396"/>
                    <a:gd name="T9" fmla="*/ 210 h 327"/>
                    <a:gd name="T10" fmla="*/ 383 w 396"/>
                    <a:gd name="T11" fmla="*/ 224 h 327"/>
                    <a:gd name="T12" fmla="*/ 365 w 396"/>
                    <a:gd name="T13" fmla="*/ 230 h 327"/>
                    <a:gd name="T14" fmla="*/ 295 w 396"/>
                    <a:gd name="T15" fmla="*/ 260 h 327"/>
                    <a:gd name="T16" fmla="*/ 307 w 396"/>
                    <a:gd name="T17" fmla="*/ 262 h 327"/>
                    <a:gd name="T18" fmla="*/ 321 w 396"/>
                    <a:gd name="T19" fmla="*/ 273 h 327"/>
                    <a:gd name="T20" fmla="*/ 326 w 396"/>
                    <a:gd name="T21" fmla="*/ 291 h 327"/>
                    <a:gd name="T22" fmla="*/ 326 w 396"/>
                    <a:gd name="T23" fmla="*/ 302 h 327"/>
                    <a:gd name="T24" fmla="*/ 318 w 396"/>
                    <a:gd name="T25" fmla="*/ 318 h 327"/>
                    <a:gd name="T26" fmla="*/ 302 w 396"/>
                    <a:gd name="T27" fmla="*/ 326 h 327"/>
                    <a:gd name="T28" fmla="*/ 199 w 396"/>
                    <a:gd name="T29" fmla="*/ 208 h 327"/>
                    <a:gd name="T30" fmla="*/ 348 w 396"/>
                    <a:gd name="T31" fmla="*/ 208 h 327"/>
                    <a:gd name="T32" fmla="*/ 361 w 396"/>
                    <a:gd name="T33" fmla="*/ 204 h 327"/>
                    <a:gd name="T34" fmla="*/ 371 w 396"/>
                    <a:gd name="T35" fmla="*/ 192 h 327"/>
                    <a:gd name="T36" fmla="*/ 373 w 396"/>
                    <a:gd name="T37" fmla="*/ 47 h 327"/>
                    <a:gd name="T38" fmla="*/ 371 w 396"/>
                    <a:gd name="T39" fmla="*/ 36 h 327"/>
                    <a:gd name="T40" fmla="*/ 361 w 396"/>
                    <a:gd name="T41" fmla="*/ 25 h 327"/>
                    <a:gd name="T42" fmla="*/ 348 w 396"/>
                    <a:gd name="T43" fmla="*/ 20 h 327"/>
                    <a:gd name="T44" fmla="*/ 127 w 396"/>
                    <a:gd name="T45" fmla="*/ 260 h 327"/>
                    <a:gd name="T46" fmla="*/ 127 w 396"/>
                    <a:gd name="T47" fmla="*/ 230 h 327"/>
                    <a:gd name="T48" fmla="*/ 199 w 396"/>
                    <a:gd name="T49" fmla="*/ 327 h 327"/>
                    <a:gd name="T50" fmla="*/ 154 w 396"/>
                    <a:gd name="T51" fmla="*/ 288 h 327"/>
                    <a:gd name="T52" fmla="*/ 158 w 396"/>
                    <a:gd name="T53" fmla="*/ 287 h 327"/>
                    <a:gd name="T54" fmla="*/ 159 w 396"/>
                    <a:gd name="T55" fmla="*/ 283 h 327"/>
                    <a:gd name="T56" fmla="*/ 155 w 396"/>
                    <a:gd name="T57" fmla="*/ 277 h 327"/>
                    <a:gd name="T58" fmla="*/ 127 w 396"/>
                    <a:gd name="T59" fmla="*/ 260 h 327"/>
                    <a:gd name="T60" fmla="*/ 199 w 396"/>
                    <a:gd name="T61" fmla="*/ 0 h 327"/>
                    <a:gd name="T62" fmla="*/ 127 w 396"/>
                    <a:gd name="T63" fmla="*/ 0 h 327"/>
                    <a:gd name="T64" fmla="*/ 127 w 396"/>
                    <a:gd name="T65" fmla="*/ 276 h 327"/>
                    <a:gd name="T66" fmla="*/ 97 w 396"/>
                    <a:gd name="T67" fmla="*/ 277 h 327"/>
                    <a:gd name="T68" fmla="*/ 94 w 396"/>
                    <a:gd name="T69" fmla="*/ 283 h 327"/>
                    <a:gd name="T70" fmla="*/ 96 w 396"/>
                    <a:gd name="T71" fmla="*/ 287 h 327"/>
                    <a:gd name="T72" fmla="*/ 100 w 396"/>
                    <a:gd name="T73" fmla="*/ 288 h 327"/>
                    <a:gd name="T74" fmla="*/ 101 w 396"/>
                    <a:gd name="T75" fmla="*/ 327 h 327"/>
                    <a:gd name="T76" fmla="*/ 88 w 396"/>
                    <a:gd name="T77" fmla="*/ 325 h 327"/>
                    <a:gd name="T78" fmla="*/ 74 w 396"/>
                    <a:gd name="T79" fmla="*/ 314 h 327"/>
                    <a:gd name="T80" fmla="*/ 69 w 396"/>
                    <a:gd name="T81" fmla="*/ 295 h 327"/>
                    <a:gd name="T82" fmla="*/ 70 w 396"/>
                    <a:gd name="T83" fmla="*/ 285 h 327"/>
                    <a:gd name="T84" fmla="*/ 78 w 396"/>
                    <a:gd name="T85" fmla="*/ 269 h 327"/>
                    <a:gd name="T86" fmla="*/ 94 w 396"/>
                    <a:gd name="T87" fmla="*/ 260 h 327"/>
                    <a:gd name="T88" fmla="*/ 127 w 396"/>
                    <a:gd name="T89" fmla="*/ 230 h 327"/>
                    <a:gd name="T90" fmla="*/ 25 w 396"/>
                    <a:gd name="T91" fmla="*/ 229 h 327"/>
                    <a:gd name="T92" fmla="*/ 9 w 396"/>
                    <a:gd name="T93" fmla="*/ 220 h 327"/>
                    <a:gd name="T94" fmla="*/ 1 w 396"/>
                    <a:gd name="T95" fmla="*/ 204 h 327"/>
                    <a:gd name="T96" fmla="*/ 0 w 396"/>
                    <a:gd name="T97" fmla="*/ 31 h 327"/>
                    <a:gd name="T98" fmla="*/ 5 w 396"/>
                    <a:gd name="T99" fmla="*/ 13 h 327"/>
                    <a:gd name="T100" fmla="*/ 20 w 396"/>
                    <a:gd name="T101" fmla="*/ 2 h 327"/>
                    <a:gd name="T102" fmla="*/ 127 w 396"/>
                    <a:gd name="T103" fmla="*/ 0 h 327"/>
                    <a:gd name="T104" fmla="*/ 50 w 396"/>
                    <a:gd name="T105" fmla="*/ 20 h 327"/>
                    <a:gd name="T106" fmla="*/ 35 w 396"/>
                    <a:gd name="T107" fmla="*/ 25 h 327"/>
                    <a:gd name="T108" fmla="*/ 25 w 396"/>
                    <a:gd name="T109" fmla="*/ 36 h 327"/>
                    <a:gd name="T110" fmla="*/ 24 w 396"/>
                    <a:gd name="T111" fmla="*/ 182 h 327"/>
                    <a:gd name="T112" fmla="*/ 25 w 396"/>
                    <a:gd name="T113" fmla="*/ 192 h 327"/>
                    <a:gd name="T114" fmla="*/ 35 w 396"/>
                    <a:gd name="T115" fmla="*/ 204 h 327"/>
                    <a:gd name="T116" fmla="*/ 50 w 396"/>
                    <a:gd name="T117" fmla="*/ 208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96" h="327">
                      <a:moveTo>
                        <a:pt x="199" y="0"/>
                      </a:moveTo>
                      <a:lnTo>
                        <a:pt x="365" y="0"/>
                      </a:lnTo>
                      <a:lnTo>
                        <a:pt x="365" y="0"/>
                      </a:lnTo>
                      <a:lnTo>
                        <a:pt x="372" y="0"/>
                      </a:lnTo>
                      <a:lnTo>
                        <a:pt x="377" y="2"/>
                      </a:lnTo>
                      <a:lnTo>
                        <a:pt x="383" y="5"/>
                      </a:lnTo>
                      <a:lnTo>
                        <a:pt x="387" y="9"/>
                      </a:lnTo>
                      <a:lnTo>
                        <a:pt x="391" y="13"/>
                      </a:lnTo>
                      <a:lnTo>
                        <a:pt x="394" y="19"/>
                      </a:lnTo>
                      <a:lnTo>
                        <a:pt x="396" y="24"/>
                      </a:lnTo>
                      <a:lnTo>
                        <a:pt x="396" y="31"/>
                      </a:lnTo>
                      <a:lnTo>
                        <a:pt x="396" y="197"/>
                      </a:lnTo>
                      <a:lnTo>
                        <a:pt x="396" y="197"/>
                      </a:lnTo>
                      <a:lnTo>
                        <a:pt x="396" y="204"/>
                      </a:lnTo>
                      <a:lnTo>
                        <a:pt x="394" y="210"/>
                      </a:lnTo>
                      <a:lnTo>
                        <a:pt x="391" y="215"/>
                      </a:lnTo>
                      <a:lnTo>
                        <a:pt x="387" y="220"/>
                      </a:lnTo>
                      <a:lnTo>
                        <a:pt x="383" y="224"/>
                      </a:lnTo>
                      <a:lnTo>
                        <a:pt x="377" y="227"/>
                      </a:lnTo>
                      <a:lnTo>
                        <a:pt x="372" y="229"/>
                      </a:lnTo>
                      <a:lnTo>
                        <a:pt x="365" y="230"/>
                      </a:lnTo>
                      <a:lnTo>
                        <a:pt x="238" y="230"/>
                      </a:lnTo>
                      <a:lnTo>
                        <a:pt x="238" y="260"/>
                      </a:lnTo>
                      <a:lnTo>
                        <a:pt x="295" y="260"/>
                      </a:lnTo>
                      <a:lnTo>
                        <a:pt x="295" y="260"/>
                      </a:lnTo>
                      <a:lnTo>
                        <a:pt x="302" y="260"/>
                      </a:lnTo>
                      <a:lnTo>
                        <a:pt x="307" y="262"/>
                      </a:lnTo>
                      <a:lnTo>
                        <a:pt x="312" y="265"/>
                      </a:lnTo>
                      <a:lnTo>
                        <a:pt x="318" y="269"/>
                      </a:lnTo>
                      <a:lnTo>
                        <a:pt x="321" y="273"/>
                      </a:lnTo>
                      <a:lnTo>
                        <a:pt x="325" y="279"/>
                      </a:lnTo>
                      <a:lnTo>
                        <a:pt x="326" y="285"/>
                      </a:lnTo>
                      <a:lnTo>
                        <a:pt x="326" y="291"/>
                      </a:lnTo>
                      <a:lnTo>
                        <a:pt x="326" y="295"/>
                      </a:lnTo>
                      <a:lnTo>
                        <a:pt x="326" y="295"/>
                      </a:lnTo>
                      <a:lnTo>
                        <a:pt x="326" y="302"/>
                      </a:lnTo>
                      <a:lnTo>
                        <a:pt x="325" y="308"/>
                      </a:lnTo>
                      <a:lnTo>
                        <a:pt x="321" y="314"/>
                      </a:lnTo>
                      <a:lnTo>
                        <a:pt x="318" y="318"/>
                      </a:lnTo>
                      <a:lnTo>
                        <a:pt x="312" y="322"/>
                      </a:lnTo>
                      <a:lnTo>
                        <a:pt x="307" y="325"/>
                      </a:lnTo>
                      <a:lnTo>
                        <a:pt x="302" y="326"/>
                      </a:lnTo>
                      <a:lnTo>
                        <a:pt x="295" y="327"/>
                      </a:lnTo>
                      <a:lnTo>
                        <a:pt x="199" y="327"/>
                      </a:lnTo>
                      <a:lnTo>
                        <a:pt x="199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52" y="207"/>
                      </a:lnTo>
                      <a:lnTo>
                        <a:pt x="357" y="205"/>
                      </a:lnTo>
                      <a:lnTo>
                        <a:pt x="361" y="204"/>
                      </a:lnTo>
                      <a:lnTo>
                        <a:pt x="365" y="200"/>
                      </a:lnTo>
                      <a:lnTo>
                        <a:pt x="368" y="196"/>
                      </a:lnTo>
                      <a:lnTo>
                        <a:pt x="371" y="192"/>
                      </a:lnTo>
                      <a:lnTo>
                        <a:pt x="372" y="188"/>
                      </a:lnTo>
                      <a:lnTo>
                        <a:pt x="373" y="182"/>
                      </a:lnTo>
                      <a:lnTo>
                        <a:pt x="373" y="47"/>
                      </a:lnTo>
                      <a:lnTo>
                        <a:pt x="373" y="47"/>
                      </a:lnTo>
                      <a:lnTo>
                        <a:pt x="372" y="42"/>
                      </a:lnTo>
                      <a:lnTo>
                        <a:pt x="371" y="36"/>
                      </a:lnTo>
                      <a:lnTo>
                        <a:pt x="368" y="32"/>
                      </a:lnTo>
                      <a:lnTo>
                        <a:pt x="365" y="28"/>
                      </a:lnTo>
                      <a:lnTo>
                        <a:pt x="361" y="25"/>
                      </a:lnTo>
                      <a:lnTo>
                        <a:pt x="357" y="23"/>
                      </a:lnTo>
                      <a:lnTo>
                        <a:pt x="352" y="21"/>
                      </a:lnTo>
                      <a:lnTo>
                        <a:pt x="348" y="20"/>
                      </a:lnTo>
                      <a:lnTo>
                        <a:pt x="199" y="20"/>
                      </a:lnTo>
                      <a:lnTo>
                        <a:pt x="199" y="0"/>
                      </a:lnTo>
                      <a:close/>
                      <a:moveTo>
                        <a:pt x="127" y="260"/>
                      </a:moveTo>
                      <a:lnTo>
                        <a:pt x="159" y="260"/>
                      </a:lnTo>
                      <a:lnTo>
                        <a:pt x="159" y="230"/>
                      </a:lnTo>
                      <a:lnTo>
                        <a:pt x="127" y="230"/>
                      </a:lnTo>
                      <a:lnTo>
                        <a:pt x="127" y="208"/>
                      </a:lnTo>
                      <a:lnTo>
                        <a:pt x="199" y="208"/>
                      </a:lnTo>
                      <a:lnTo>
                        <a:pt x="199" y="327"/>
                      </a:lnTo>
                      <a:lnTo>
                        <a:pt x="127" y="327"/>
                      </a:lnTo>
                      <a:lnTo>
                        <a:pt x="127" y="288"/>
                      </a:lnTo>
                      <a:lnTo>
                        <a:pt x="154" y="288"/>
                      </a:lnTo>
                      <a:lnTo>
                        <a:pt x="154" y="288"/>
                      </a:lnTo>
                      <a:lnTo>
                        <a:pt x="155" y="288"/>
                      </a:lnTo>
                      <a:lnTo>
                        <a:pt x="158" y="287"/>
                      </a:lnTo>
                      <a:lnTo>
                        <a:pt x="159" y="284"/>
                      </a:lnTo>
                      <a:lnTo>
                        <a:pt x="159" y="283"/>
                      </a:lnTo>
                      <a:lnTo>
                        <a:pt x="159" y="283"/>
                      </a:lnTo>
                      <a:lnTo>
                        <a:pt x="159" y="280"/>
                      </a:lnTo>
                      <a:lnTo>
                        <a:pt x="158" y="279"/>
                      </a:lnTo>
                      <a:lnTo>
                        <a:pt x="155" y="277"/>
                      </a:lnTo>
                      <a:lnTo>
                        <a:pt x="154" y="276"/>
                      </a:lnTo>
                      <a:lnTo>
                        <a:pt x="127" y="276"/>
                      </a:lnTo>
                      <a:lnTo>
                        <a:pt x="127" y="260"/>
                      </a:lnTo>
                      <a:lnTo>
                        <a:pt x="127" y="260"/>
                      </a:lnTo>
                      <a:close/>
                      <a:moveTo>
                        <a:pt x="127" y="0"/>
                      </a:moveTo>
                      <a:lnTo>
                        <a:pt x="199" y="0"/>
                      </a:lnTo>
                      <a:lnTo>
                        <a:pt x="199" y="20"/>
                      </a:lnTo>
                      <a:lnTo>
                        <a:pt x="127" y="20"/>
                      </a:lnTo>
                      <a:lnTo>
                        <a:pt x="127" y="0"/>
                      </a:lnTo>
                      <a:close/>
                      <a:moveTo>
                        <a:pt x="101" y="260"/>
                      </a:moveTo>
                      <a:lnTo>
                        <a:pt x="127" y="260"/>
                      </a:lnTo>
                      <a:lnTo>
                        <a:pt x="127" y="276"/>
                      </a:lnTo>
                      <a:lnTo>
                        <a:pt x="100" y="276"/>
                      </a:lnTo>
                      <a:lnTo>
                        <a:pt x="100" y="276"/>
                      </a:lnTo>
                      <a:lnTo>
                        <a:pt x="97" y="277"/>
                      </a:lnTo>
                      <a:lnTo>
                        <a:pt x="96" y="279"/>
                      </a:lnTo>
                      <a:lnTo>
                        <a:pt x="94" y="280"/>
                      </a:lnTo>
                      <a:lnTo>
                        <a:pt x="94" y="283"/>
                      </a:lnTo>
                      <a:lnTo>
                        <a:pt x="94" y="283"/>
                      </a:lnTo>
                      <a:lnTo>
                        <a:pt x="94" y="284"/>
                      </a:lnTo>
                      <a:lnTo>
                        <a:pt x="96" y="287"/>
                      </a:lnTo>
                      <a:lnTo>
                        <a:pt x="97" y="288"/>
                      </a:lnTo>
                      <a:lnTo>
                        <a:pt x="100" y="288"/>
                      </a:lnTo>
                      <a:lnTo>
                        <a:pt x="100" y="288"/>
                      </a:lnTo>
                      <a:lnTo>
                        <a:pt x="127" y="288"/>
                      </a:lnTo>
                      <a:lnTo>
                        <a:pt x="127" y="327"/>
                      </a:lnTo>
                      <a:lnTo>
                        <a:pt x="101" y="327"/>
                      </a:lnTo>
                      <a:lnTo>
                        <a:pt x="101" y="327"/>
                      </a:lnTo>
                      <a:lnTo>
                        <a:pt x="94" y="326"/>
                      </a:lnTo>
                      <a:lnTo>
                        <a:pt x="88" y="325"/>
                      </a:lnTo>
                      <a:lnTo>
                        <a:pt x="82" y="322"/>
                      </a:lnTo>
                      <a:lnTo>
                        <a:pt x="78" y="318"/>
                      </a:lnTo>
                      <a:lnTo>
                        <a:pt x="74" y="314"/>
                      </a:lnTo>
                      <a:lnTo>
                        <a:pt x="71" y="308"/>
                      </a:lnTo>
                      <a:lnTo>
                        <a:pt x="70" y="302"/>
                      </a:lnTo>
                      <a:lnTo>
                        <a:pt x="69" y="295"/>
                      </a:lnTo>
                      <a:lnTo>
                        <a:pt x="69" y="291"/>
                      </a:lnTo>
                      <a:lnTo>
                        <a:pt x="69" y="291"/>
                      </a:lnTo>
                      <a:lnTo>
                        <a:pt x="70" y="285"/>
                      </a:lnTo>
                      <a:lnTo>
                        <a:pt x="71" y="279"/>
                      </a:lnTo>
                      <a:lnTo>
                        <a:pt x="74" y="273"/>
                      </a:lnTo>
                      <a:lnTo>
                        <a:pt x="78" y="269"/>
                      </a:lnTo>
                      <a:lnTo>
                        <a:pt x="82" y="265"/>
                      </a:lnTo>
                      <a:lnTo>
                        <a:pt x="88" y="262"/>
                      </a:lnTo>
                      <a:lnTo>
                        <a:pt x="94" y="260"/>
                      </a:lnTo>
                      <a:lnTo>
                        <a:pt x="101" y="260"/>
                      </a:lnTo>
                      <a:lnTo>
                        <a:pt x="101" y="260"/>
                      </a:lnTo>
                      <a:close/>
                      <a:moveTo>
                        <a:pt x="127" y="230"/>
                      </a:moveTo>
                      <a:lnTo>
                        <a:pt x="32" y="230"/>
                      </a:lnTo>
                      <a:lnTo>
                        <a:pt x="32" y="230"/>
                      </a:lnTo>
                      <a:lnTo>
                        <a:pt x="25" y="229"/>
                      </a:lnTo>
                      <a:lnTo>
                        <a:pt x="20" y="227"/>
                      </a:lnTo>
                      <a:lnTo>
                        <a:pt x="14" y="224"/>
                      </a:lnTo>
                      <a:lnTo>
                        <a:pt x="9" y="220"/>
                      </a:lnTo>
                      <a:lnTo>
                        <a:pt x="5" y="215"/>
                      </a:lnTo>
                      <a:lnTo>
                        <a:pt x="2" y="210"/>
                      </a:lnTo>
                      <a:lnTo>
                        <a:pt x="1" y="204"/>
                      </a:lnTo>
                      <a:lnTo>
                        <a:pt x="0" y="197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5" y="13"/>
                      </a:lnTo>
                      <a:lnTo>
                        <a:pt x="9" y="9"/>
                      </a:lnTo>
                      <a:lnTo>
                        <a:pt x="14" y="5"/>
                      </a:lnTo>
                      <a:lnTo>
                        <a:pt x="20" y="2"/>
                      </a:lnTo>
                      <a:lnTo>
                        <a:pt x="25" y="0"/>
                      </a:lnTo>
                      <a:lnTo>
                        <a:pt x="32" y="0"/>
                      </a:lnTo>
                      <a:lnTo>
                        <a:pt x="127" y="0"/>
                      </a:lnTo>
                      <a:lnTo>
                        <a:pt x="127" y="20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44" y="21"/>
                      </a:lnTo>
                      <a:lnTo>
                        <a:pt x="40" y="23"/>
                      </a:lnTo>
                      <a:lnTo>
                        <a:pt x="35" y="25"/>
                      </a:lnTo>
                      <a:lnTo>
                        <a:pt x="31" y="28"/>
                      </a:lnTo>
                      <a:lnTo>
                        <a:pt x="28" y="32"/>
                      </a:lnTo>
                      <a:lnTo>
                        <a:pt x="25" y="36"/>
                      </a:lnTo>
                      <a:lnTo>
                        <a:pt x="24" y="42"/>
                      </a:lnTo>
                      <a:lnTo>
                        <a:pt x="24" y="47"/>
                      </a:lnTo>
                      <a:lnTo>
                        <a:pt x="24" y="182"/>
                      </a:lnTo>
                      <a:lnTo>
                        <a:pt x="24" y="182"/>
                      </a:lnTo>
                      <a:lnTo>
                        <a:pt x="24" y="188"/>
                      </a:lnTo>
                      <a:lnTo>
                        <a:pt x="25" y="192"/>
                      </a:lnTo>
                      <a:lnTo>
                        <a:pt x="28" y="196"/>
                      </a:lnTo>
                      <a:lnTo>
                        <a:pt x="31" y="200"/>
                      </a:lnTo>
                      <a:lnTo>
                        <a:pt x="35" y="204"/>
                      </a:lnTo>
                      <a:lnTo>
                        <a:pt x="40" y="205"/>
                      </a:lnTo>
                      <a:lnTo>
                        <a:pt x="44" y="207"/>
                      </a:lnTo>
                      <a:lnTo>
                        <a:pt x="50" y="208"/>
                      </a:lnTo>
                      <a:lnTo>
                        <a:pt x="127" y="208"/>
                      </a:lnTo>
                      <a:lnTo>
                        <a:pt x="127" y="23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0" name="Freeform 142"/>
                <p:cNvSpPr>
                  <a:spLocks noEditPoints="1"/>
                </p:cNvSpPr>
                <p:nvPr/>
              </p:nvSpPr>
              <p:spPr bwMode="auto">
                <a:xfrm>
                  <a:off x="4589463" y="2986088"/>
                  <a:ext cx="808037" cy="941387"/>
                </a:xfrm>
                <a:custGeom>
                  <a:avLst/>
                  <a:gdLst>
                    <a:gd name="T0" fmla="*/ 231854275 w 509"/>
                    <a:gd name="T1" fmla="*/ 317539487 h 593"/>
                    <a:gd name="T2" fmla="*/ 370463544 w 509"/>
                    <a:gd name="T3" fmla="*/ 236894563 h 593"/>
                    <a:gd name="T4" fmla="*/ 345262003 w 509"/>
                    <a:gd name="T5" fmla="*/ 335181358 h 593"/>
                    <a:gd name="T6" fmla="*/ 423386085 w 509"/>
                    <a:gd name="T7" fmla="*/ 302418564 h 593"/>
                    <a:gd name="T8" fmla="*/ 395665084 w 509"/>
                    <a:gd name="T9" fmla="*/ 395665051 h 593"/>
                    <a:gd name="T10" fmla="*/ 476310114 w 509"/>
                    <a:gd name="T11" fmla="*/ 362902257 h 593"/>
                    <a:gd name="T12" fmla="*/ 446068265 w 509"/>
                    <a:gd name="T13" fmla="*/ 461189151 h 593"/>
                    <a:gd name="T14" fmla="*/ 529232557 w 509"/>
                    <a:gd name="T15" fmla="*/ 428426357 h 593"/>
                    <a:gd name="T16" fmla="*/ 438507009 w 509"/>
                    <a:gd name="T17" fmla="*/ 574595282 h 593"/>
                    <a:gd name="T18" fmla="*/ 579635638 w 509"/>
                    <a:gd name="T19" fmla="*/ 491430998 h 593"/>
                    <a:gd name="T20" fmla="*/ 551914737 w 509"/>
                    <a:gd name="T21" fmla="*/ 592237153 h 593"/>
                    <a:gd name="T22" fmla="*/ 635079028 w 509"/>
                    <a:gd name="T23" fmla="*/ 556954998 h 593"/>
                    <a:gd name="T24" fmla="*/ 602317819 w 509"/>
                    <a:gd name="T25" fmla="*/ 652720846 h 593"/>
                    <a:gd name="T26" fmla="*/ 685482110 w 509"/>
                    <a:gd name="T27" fmla="*/ 617438691 h 593"/>
                    <a:gd name="T28" fmla="*/ 657761209 w 509"/>
                    <a:gd name="T29" fmla="*/ 718244846 h 593"/>
                    <a:gd name="T30" fmla="*/ 740925500 w 509"/>
                    <a:gd name="T31" fmla="*/ 682962692 h 593"/>
                    <a:gd name="T32" fmla="*/ 650199953 w 509"/>
                    <a:gd name="T33" fmla="*/ 829131617 h 593"/>
                    <a:gd name="T34" fmla="*/ 791328581 w 509"/>
                    <a:gd name="T35" fmla="*/ 748486693 h 593"/>
                    <a:gd name="T36" fmla="*/ 761086732 w 509"/>
                    <a:gd name="T37" fmla="*/ 846772099 h 593"/>
                    <a:gd name="T38" fmla="*/ 841731862 w 509"/>
                    <a:gd name="T39" fmla="*/ 814010693 h 593"/>
                    <a:gd name="T40" fmla="*/ 814010762 w 509"/>
                    <a:gd name="T41" fmla="*/ 912296099 h 593"/>
                    <a:gd name="T42" fmla="*/ 897175252 w 509"/>
                    <a:gd name="T43" fmla="*/ 874494585 h 593"/>
                    <a:gd name="T44" fmla="*/ 866933403 w 509"/>
                    <a:gd name="T45" fmla="*/ 972779792 h 593"/>
                    <a:gd name="T46" fmla="*/ 947578333 w 509"/>
                    <a:gd name="T47" fmla="*/ 940018586 h 593"/>
                    <a:gd name="T48" fmla="*/ 859373734 w 509"/>
                    <a:gd name="T49" fmla="*/ 1086187510 h 593"/>
                    <a:gd name="T50" fmla="*/ 1000502363 w 509"/>
                    <a:gd name="T51" fmla="*/ 1003021639 h 593"/>
                    <a:gd name="T52" fmla="*/ 972779874 w 509"/>
                    <a:gd name="T53" fmla="*/ 1103827794 h 593"/>
                    <a:gd name="T54" fmla="*/ 1053424805 w 509"/>
                    <a:gd name="T55" fmla="*/ 1068545639 h 593"/>
                    <a:gd name="T56" fmla="*/ 1023182956 w 509"/>
                    <a:gd name="T57" fmla="*/ 1166832434 h 593"/>
                    <a:gd name="T58" fmla="*/ 1103827887 w 509"/>
                    <a:gd name="T59" fmla="*/ 1134069640 h 593"/>
                    <a:gd name="T60" fmla="*/ 1073586038 w 509"/>
                    <a:gd name="T61" fmla="*/ 1229835487 h 593"/>
                    <a:gd name="T62" fmla="*/ 1156751916 w 509"/>
                    <a:gd name="T63" fmla="*/ 1194553333 h 593"/>
                    <a:gd name="T64" fmla="*/ 1068545729 w 509"/>
                    <a:gd name="T65" fmla="*/ 1340722258 h 593"/>
                    <a:gd name="T66" fmla="*/ 1209674358 w 509"/>
                    <a:gd name="T67" fmla="*/ 1260077334 h 593"/>
                    <a:gd name="T68" fmla="*/ 1101308526 w 509"/>
                    <a:gd name="T69" fmla="*/ 1494452438 h 593"/>
                    <a:gd name="T70" fmla="*/ 176410836 w 509"/>
                    <a:gd name="T71" fmla="*/ 206652667 h 593"/>
                    <a:gd name="T72" fmla="*/ 194052708 w 509"/>
                    <a:gd name="T73" fmla="*/ 201612360 h 593"/>
                    <a:gd name="T74" fmla="*/ 206652685 w 509"/>
                    <a:gd name="T75" fmla="*/ 196572052 h 593"/>
                    <a:gd name="T76" fmla="*/ 221773659 w 509"/>
                    <a:gd name="T77" fmla="*/ 163810845 h 593"/>
                    <a:gd name="T78" fmla="*/ 211693042 w 509"/>
                    <a:gd name="T79" fmla="*/ 131048051 h 593"/>
                    <a:gd name="T80" fmla="*/ 204133324 w 509"/>
                    <a:gd name="T81" fmla="*/ 123488383 h 593"/>
                    <a:gd name="T82" fmla="*/ 186491452 w 509"/>
                    <a:gd name="T83" fmla="*/ 113407768 h 593"/>
                    <a:gd name="T84" fmla="*/ 176410836 w 509"/>
                    <a:gd name="T85" fmla="*/ 5040309 h 593"/>
                    <a:gd name="T86" fmla="*/ 355342619 w 509"/>
                    <a:gd name="T87" fmla="*/ 216733332 h 593"/>
                    <a:gd name="T88" fmla="*/ 0 w 509"/>
                    <a:gd name="T89" fmla="*/ 148689922 h 593"/>
                    <a:gd name="T90" fmla="*/ 176410836 w 509"/>
                    <a:gd name="T91" fmla="*/ 113407768 h 593"/>
                    <a:gd name="T92" fmla="*/ 163810859 w 509"/>
                    <a:gd name="T93" fmla="*/ 115927128 h 593"/>
                    <a:gd name="T94" fmla="*/ 148689934 w 509"/>
                    <a:gd name="T95" fmla="*/ 123488383 h 593"/>
                    <a:gd name="T96" fmla="*/ 133569010 w 509"/>
                    <a:gd name="T97" fmla="*/ 153730230 h 593"/>
                    <a:gd name="T98" fmla="*/ 143649626 w 509"/>
                    <a:gd name="T99" fmla="*/ 189012384 h 593"/>
                    <a:gd name="T100" fmla="*/ 143649626 w 509"/>
                    <a:gd name="T101" fmla="*/ 189012384 h 593"/>
                    <a:gd name="T102" fmla="*/ 158770551 w 509"/>
                    <a:gd name="T103" fmla="*/ 199092999 h 593"/>
                    <a:gd name="T104" fmla="*/ 176410836 w 509"/>
                    <a:gd name="T105" fmla="*/ 206652667 h 59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09"/>
                    <a:gd name="T160" fmla="*/ 0 h 593"/>
                    <a:gd name="T161" fmla="*/ 509 w 509"/>
                    <a:gd name="T162" fmla="*/ 593 h 59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09" h="593">
                      <a:moveTo>
                        <a:pt x="141" y="86"/>
                      </a:moveTo>
                      <a:lnTo>
                        <a:pt x="92" y="126"/>
                      </a:lnTo>
                      <a:lnTo>
                        <a:pt x="99" y="134"/>
                      </a:lnTo>
                      <a:lnTo>
                        <a:pt x="147" y="94"/>
                      </a:lnTo>
                      <a:lnTo>
                        <a:pt x="162" y="111"/>
                      </a:lnTo>
                      <a:lnTo>
                        <a:pt x="137" y="133"/>
                      </a:lnTo>
                      <a:lnTo>
                        <a:pt x="142" y="140"/>
                      </a:lnTo>
                      <a:lnTo>
                        <a:pt x="168" y="120"/>
                      </a:lnTo>
                      <a:lnTo>
                        <a:pt x="183" y="137"/>
                      </a:lnTo>
                      <a:lnTo>
                        <a:pt x="157" y="157"/>
                      </a:lnTo>
                      <a:lnTo>
                        <a:pt x="164" y="166"/>
                      </a:lnTo>
                      <a:lnTo>
                        <a:pt x="189" y="144"/>
                      </a:lnTo>
                      <a:lnTo>
                        <a:pt x="203" y="161"/>
                      </a:lnTo>
                      <a:lnTo>
                        <a:pt x="177" y="183"/>
                      </a:lnTo>
                      <a:lnTo>
                        <a:pt x="184" y="191"/>
                      </a:lnTo>
                      <a:lnTo>
                        <a:pt x="210" y="170"/>
                      </a:lnTo>
                      <a:lnTo>
                        <a:pt x="225" y="187"/>
                      </a:lnTo>
                      <a:lnTo>
                        <a:pt x="174" y="228"/>
                      </a:lnTo>
                      <a:lnTo>
                        <a:pt x="181" y="236"/>
                      </a:lnTo>
                      <a:lnTo>
                        <a:pt x="230" y="195"/>
                      </a:lnTo>
                      <a:lnTo>
                        <a:pt x="245" y="213"/>
                      </a:lnTo>
                      <a:lnTo>
                        <a:pt x="219" y="235"/>
                      </a:lnTo>
                      <a:lnTo>
                        <a:pt x="226" y="241"/>
                      </a:lnTo>
                      <a:lnTo>
                        <a:pt x="252" y="221"/>
                      </a:lnTo>
                      <a:lnTo>
                        <a:pt x="267" y="239"/>
                      </a:lnTo>
                      <a:lnTo>
                        <a:pt x="239" y="259"/>
                      </a:lnTo>
                      <a:lnTo>
                        <a:pt x="246" y="267"/>
                      </a:lnTo>
                      <a:lnTo>
                        <a:pt x="272" y="245"/>
                      </a:lnTo>
                      <a:lnTo>
                        <a:pt x="287" y="263"/>
                      </a:lnTo>
                      <a:lnTo>
                        <a:pt x="261" y="285"/>
                      </a:lnTo>
                      <a:lnTo>
                        <a:pt x="267" y="293"/>
                      </a:lnTo>
                      <a:lnTo>
                        <a:pt x="294" y="271"/>
                      </a:lnTo>
                      <a:lnTo>
                        <a:pt x="307" y="289"/>
                      </a:lnTo>
                      <a:lnTo>
                        <a:pt x="258" y="329"/>
                      </a:lnTo>
                      <a:lnTo>
                        <a:pt x="264" y="338"/>
                      </a:lnTo>
                      <a:lnTo>
                        <a:pt x="314" y="297"/>
                      </a:lnTo>
                      <a:lnTo>
                        <a:pt x="329" y="314"/>
                      </a:lnTo>
                      <a:lnTo>
                        <a:pt x="302" y="336"/>
                      </a:lnTo>
                      <a:lnTo>
                        <a:pt x="308" y="343"/>
                      </a:lnTo>
                      <a:lnTo>
                        <a:pt x="334" y="323"/>
                      </a:lnTo>
                      <a:lnTo>
                        <a:pt x="349" y="340"/>
                      </a:lnTo>
                      <a:lnTo>
                        <a:pt x="323" y="362"/>
                      </a:lnTo>
                      <a:lnTo>
                        <a:pt x="329" y="369"/>
                      </a:lnTo>
                      <a:lnTo>
                        <a:pt x="356" y="347"/>
                      </a:lnTo>
                      <a:lnTo>
                        <a:pt x="369" y="366"/>
                      </a:lnTo>
                      <a:lnTo>
                        <a:pt x="344" y="386"/>
                      </a:lnTo>
                      <a:lnTo>
                        <a:pt x="350" y="394"/>
                      </a:lnTo>
                      <a:lnTo>
                        <a:pt x="376" y="373"/>
                      </a:lnTo>
                      <a:lnTo>
                        <a:pt x="391" y="390"/>
                      </a:lnTo>
                      <a:lnTo>
                        <a:pt x="341" y="431"/>
                      </a:lnTo>
                      <a:lnTo>
                        <a:pt x="348" y="439"/>
                      </a:lnTo>
                      <a:lnTo>
                        <a:pt x="397" y="398"/>
                      </a:lnTo>
                      <a:lnTo>
                        <a:pt x="411" y="416"/>
                      </a:lnTo>
                      <a:lnTo>
                        <a:pt x="386" y="438"/>
                      </a:lnTo>
                      <a:lnTo>
                        <a:pt x="391" y="446"/>
                      </a:lnTo>
                      <a:lnTo>
                        <a:pt x="418" y="424"/>
                      </a:lnTo>
                      <a:lnTo>
                        <a:pt x="432" y="442"/>
                      </a:lnTo>
                      <a:lnTo>
                        <a:pt x="406" y="463"/>
                      </a:lnTo>
                      <a:lnTo>
                        <a:pt x="413" y="470"/>
                      </a:lnTo>
                      <a:lnTo>
                        <a:pt x="438" y="450"/>
                      </a:lnTo>
                      <a:lnTo>
                        <a:pt x="453" y="467"/>
                      </a:lnTo>
                      <a:lnTo>
                        <a:pt x="426" y="488"/>
                      </a:lnTo>
                      <a:lnTo>
                        <a:pt x="433" y="496"/>
                      </a:lnTo>
                      <a:lnTo>
                        <a:pt x="459" y="474"/>
                      </a:lnTo>
                      <a:lnTo>
                        <a:pt x="474" y="492"/>
                      </a:lnTo>
                      <a:lnTo>
                        <a:pt x="424" y="532"/>
                      </a:lnTo>
                      <a:lnTo>
                        <a:pt x="430" y="541"/>
                      </a:lnTo>
                      <a:lnTo>
                        <a:pt x="480" y="500"/>
                      </a:lnTo>
                      <a:lnTo>
                        <a:pt x="509" y="535"/>
                      </a:lnTo>
                      <a:lnTo>
                        <a:pt x="437" y="593"/>
                      </a:lnTo>
                      <a:lnTo>
                        <a:pt x="70" y="145"/>
                      </a:lnTo>
                      <a:lnTo>
                        <a:pt x="70" y="82"/>
                      </a:lnTo>
                      <a:lnTo>
                        <a:pt x="77" y="80"/>
                      </a:lnTo>
                      <a:lnTo>
                        <a:pt x="82" y="78"/>
                      </a:lnTo>
                      <a:lnTo>
                        <a:pt x="86" y="72"/>
                      </a:lnTo>
                      <a:lnTo>
                        <a:pt x="88" y="65"/>
                      </a:lnTo>
                      <a:lnTo>
                        <a:pt x="88" y="59"/>
                      </a:lnTo>
                      <a:lnTo>
                        <a:pt x="84" y="52"/>
                      </a:lnTo>
                      <a:lnTo>
                        <a:pt x="81" y="49"/>
                      </a:lnTo>
                      <a:lnTo>
                        <a:pt x="78" y="46"/>
                      </a:lnTo>
                      <a:lnTo>
                        <a:pt x="74" y="45"/>
                      </a:lnTo>
                      <a:lnTo>
                        <a:pt x="70" y="45"/>
                      </a:lnTo>
                      <a:lnTo>
                        <a:pt x="70" y="2"/>
                      </a:lnTo>
                      <a:lnTo>
                        <a:pt x="72" y="0"/>
                      </a:lnTo>
                      <a:lnTo>
                        <a:pt x="141" y="86"/>
                      </a:lnTo>
                      <a:close/>
                      <a:moveTo>
                        <a:pt x="70" y="145"/>
                      </a:moveTo>
                      <a:lnTo>
                        <a:pt x="0" y="59"/>
                      </a:lnTo>
                      <a:lnTo>
                        <a:pt x="70" y="2"/>
                      </a:lnTo>
                      <a:lnTo>
                        <a:pt x="70" y="45"/>
                      </a:lnTo>
                      <a:lnTo>
                        <a:pt x="65" y="46"/>
                      </a:lnTo>
                      <a:lnTo>
                        <a:pt x="59" y="49"/>
                      </a:lnTo>
                      <a:lnTo>
                        <a:pt x="54" y="55"/>
                      </a:lnTo>
                      <a:lnTo>
                        <a:pt x="53" y="61"/>
                      </a:lnTo>
                      <a:lnTo>
                        <a:pt x="53" y="68"/>
                      </a:lnTo>
                      <a:lnTo>
                        <a:pt x="57" y="75"/>
                      </a:lnTo>
                      <a:lnTo>
                        <a:pt x="59" y="78"/>
                      </a:lnTo>
                      <a:lnTo>
                        <a:pt x="63" y="79"/>
                      </a:lnTo>
                      <a:lnTo>
                        <a:pt x="66" y="80"/>
                      </a:lnTo>
                      <a:lnTo>
                        <a:pt x="70" y="82"/>
                      </a:lnTo>
                      <a:lnTo>
                        <a:pt x="70" y="1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1" name="Freeform 143"/>
                <p:cNvSpPr>
                  <a:spLocks noEditPoints="1"/>
                </p:cNvSpPr>
                <p:nvPr/>
              </p:nvSpPr>
              <p:spPr bwMode="auto">
                <a:xfrm>
                  <a:off x="4445000" y="3263900"/>
                  <a:ext cx="339725" cy="684213"/>
                </a:xfrm>
                <a:custGeom>
                  <a:avLst/>
                  <a:gdLst>
                    <a:gd name="T0" fmla="*/ 488910371 w 214"/>
                    <a:gd name="T1" fmla="*/ 1086189020 h 431"/>
                    <a:gd name="T2" fmla="*/ 425907277 w 214"/>
                    <a:gd name="T3" fmla="*/ 1028224607 h 431"/>
                    <a:gd name="T4" fmla="*/ 526713498 w 214"/>
                    <a:gd name="T5" fmla="*/ 879536116 h 431"/>
                    <a:gd name="T6" fmla="*/ 511592565 w 214"/>
                    <a:gd name="T7" fmla="*/ 859374856 h 431"/>
                    <a:gd name="T8" fmla="*/ 473789438 w 214"/>
                    <a:gd name="T9" fmla="*/ 849294227 h 431"/>
                    <a:gd name="T10" fmla="*/ 453628194 w 214"/>
                    <a:gd name="T11" fmla="*/ 866934535 h 431"/>
                    <a:gd name="T12" fmla="*/ 451108832 w 214"/>
                    <a:gd name="T13" fmla="*/ 889616745 h 431"/>
                    <a:gd name="T14" fmla="*/ 430947588 w 214"/>
                    <a:gd name="T15" fmla="*/ 874495801 h 431"/>
                    <a:gd name="T16" fmla="*/ 315020334 w 214"/>
                    <a:gd name="T17" fmla="*/ 970261781 h 431"/>
                    <a:gd name="T18" fmla="*/ 126007826 w 214"/>
                    <a:gd name="T19" fmla="*/ 488910730 h 431"/>
                    <a:gd name="T20" fmla="*/ 136088448 w 214"/>
                    <a:gd name="T21" fmla="*/ 468749471 h 431"/>
                    <a:gd name="T22" fmla="*/ 204133441 w 214"/>
                    <a:gd name="T23" fmla="*/ 443547897 h 431"/>
                    <a:gd name="T24" fmla="*/ 186491559 w 214"/>
                    <a:gd name="T25" fmla="*/ 435988219 h 431"/>
                    <a:gd name="T26" fmla="*/ 126007826 w 214"/>
                    <a:gd name="T27" fmla="*/ 289818991 h 431"/>
                    <a:gd name="T28" fmla="*/ 249496291 w 214"/>
                    <a:gd name="T29" fmla="*/ 153730443 h 431"/>
                    <a:gd name="T30" fmla="*/ 279738157 w 214"/>
                    <a:gd name="T31" fmla="*/ 163811073 h 431"/>
                    <a:gd name="T32" fmla="*/ 362902496 w 214"/>
                    <a:gd name="T33" fmla="*/ 367943076 h 431"/>
                    <a:gd name="T34" fmla="*/ 362902496 w 214"/>
                    <a:gd name="T35" fmla="*/ 393144650 h 431"/>
                    <a:gd name="T36" fmla="*/ 423386328 w 214"/>
                    <a:gd name="T37" fmla="*/ 874495801 h 431"/>
                    <a:gd name="T38" fmla="*/ 410786245 w 214"/>
                    <a:gd name="T39" fmla="*/ 877015164 h 431"/>
                    <a:gd name="T40" fmla="*/ 385584689 w 214"/>
                    <a:gd name="T41" fmla="*/ 899697375 h 431"/>
                    <a:gd name="T42" fmla="*/ 378023429 w 214"/>
                    <a:gd name="T43" fmla="*/ 904737689 h 431"/>
                    <a:gd name="T44" fmla="*/ 340221890 w 214"/>
                    <a:gd name="T45" fmla="*/ 899697375 h 431"/>
                    <a:gd name="T46" fmla="*/ 325100956 w 214"/>
                    <a:gd name="T47" fmla="*/ 922377997 h 431"/>
                    <a:gd name="T48" fmla="*/ 327620318 w 214"/>
                    <a:gd name="T49" fmla="*/ 960181152 h 431"/>
                    <a:gd name="T50" fmla="*/ 315020334 w 214"/>
                    <a:gd name="T51" fmla="*/ 970261781 h 431"/>
                    <a:gd name="T52" fmla="*/ 126007826 w 214"/>
                    <a:gd name="T53" fmla="*/ 194052961 h 431"/>
                    <a:gd name="T54" fmla="*/ 219254424 w 214"/>
                    <a:gd name="T55" fmla="*/ 70564431 h 431"/>
                    <a:gd name="T56" fmla="*/ 194052819 w 214"/>
                    <a:gd name="T57" fmla="*/ 35282216 h 431"/>
                    <a:gd name="T58" fmla="*/ 156249693 w 214"/>
                    <a:gd name="T59" fmla="*/ 7561269 h 431"/>
                    <a:gd name="T60" fmla="*/ 126007826 w 214"/>
                    <a:gd name="T61" fmla="*/ 0 h 431"/>
                    <a:gd name="T62" fmla="*/ 113407842 w 214"/>
                    <a:gd name="T63" fmla="*/ 481351051 h 431"/>
                    <a:gd name="T64" fmla="*/ 27722517 w 214"/>
                    <a:gd name="T65" fmla="*/ 272177096 h 431"/>
                    <a:gd name="T66" fmla="*/ 30241879 w 214"/>
                    <a:gd name="T67" fmla="*/ 241935207 h 431"/>
                    <a:gd name="T68" fmla="*/ 10080625 w 214"/>
                    <a:gd name="T69" fmla="*/ 153730443 h 431"/>
                    <a:gd name="T70" fmla="*/ 2520950 w 214"/>
                    <a:gd name="T71" fmla="*/ 88206327 h 431"/>
                    <a:gd name="T72" fmla="*/ 37803139 w 214"/>
                    <a:gd name="T73" fmla="*/ 30241901 h 431"/>
                    <a:gd name="T74" fmla="*/ 75604691 w 214"/>
                    <a:gd name="T75" fmla="*/ 7561269 h 431"/>
                    <a:gd name="T76" fmla="*/ 126007826 w 214"/>
                    <a:gd name="T77" fmla="*/ 194052961 h 431"/>
                    <a:gd name="T78" fmla="*/ 126007826 w 214"/>
                    <a:gd name="T79" fmla="*/ 289818991 h 431"/>
                    <a:gd name="T80" fmla="*/ 108367531 w 214"/>
                    <a:gd name="T81" fmla="*/ 246975522 h 431"/>
                    <a:gd name="T82" fmla="*/ 118448153 w 214"/>
                    <a:gd name="T83" fmla="*/ 221773948 h 431"/>
                    <a:gd name="T84" fmla="*/ 55443446 w 214"/>
                    <a:gd name="T85" fmla="*/ 249496473 h 431"/>
                    <a:gd name="T86" fmla="*/ 47883761 w 214"/>
                    <a:gd name="T87" fmla="*/ 279738362 h 431"/>
                    <a:gd name="T88" fmla="*/ 118448153 w 214"/>
                    <a:gd name="T89" fmla="*/ 456149478 h 431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14"/>
                    <a:gd name="T136" fmla="*/ 0 h 431"/>
                    <a:gd name="T137" fmla="*/ 214 w 214"/>
                    <a:gd name="T138" fmla="*/ 431 h 431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14" h="431">
                      <a:moveTo>
                        <a:pt x="168" y="228"/>
                      </a:moveTo>
                      <a:lnTo>
                        <a:pt x="214" y="349"/>
                      </a:lnTo>
                      <a:lnTo>
                        <a:pt x="194" y="431"/>
                      </a:lnTo>
                      <a:lnTo>
                        <a:pt x="168" y="413"/>
                      </a:lnTo>
                      <a:lnTo>
                        <a:pt x="168" y="405"/>
                      </a:lnTo>
                      <a:lnTo>
                        <a:pt x="169" y="408"/>
                      </a:lnTo>
                      <a:lnTo>
                        <a:pt x="196" y="397"/>
                      </a:lnTo>
                      <a:lnTo>
                        <a:pt x="209" y="349"/>
                      </a:lnTo>
                      <a:lnTo>
                        <a:pt x="206" y="345"/>
                      </a:lnTo>
                      <a:lnTo>
                        <a:pt x="203" y="341"/>
                      </a:lnTo>
                      <a:lnTo>
                        <a:pt x="199" y="337"/>
                      </a:lnTo>
                      <a:lnTo>
                        <a:pt x="194" y="336"/>
                      </a:lnTo>
                      <a:lnTo>
                        <a:pt x="188" y="337"/>
                      </a:lnTo>
                      <a:lnTo>
                        <a:pt x="184" y="340"/>
                      </a:lnTo>
                      <a:lnTo>
                        <a:pt x="180" y="344"/>
                      </a:lnTo>
                      <a:lnTo>
                        <a:pt x="179" y="348"/>
                      </a:lnTo>
                      <a:lnTo>
                        <a:pt x="179" y="353"/>
                      </a:lnTo>
                      <a:lnTo>
                        <a:pt x="176" y="351"/>
                      </a:lnTo>
                      <a:lnTo>
                        <a:pt x="173" y="348"/>
                      </a:lnTo>
                      <a:lnTo>
                        <a:pt x="171" y="347"/>
                      </a:lnTo>
                      <a:lnTo>
                        <a:pt x="168" y="347"/>
                      </a:lnTo>
                      <a:lnTo>
                        <a:pt x="168" y="228"/>
                      </a:lnTo>
                      <a:close/>
                      <a:moveTo>
                        <a:pt x="125" y="385"/>
                      </a:moveTo>
                      <a:lnTo>
                        <a:pt x="51" y="194"/>
                      </a:lnTo>
                      <a:lnTo>
                        <a:pt x="50" y="194"/>
                      </a:lnTo>
                      <a:lnTo>
                        <a:pt x="50" y="183"/>
                      </a:lnTo>
                      <a:lnTo>
                        <a:pt x="54" y="186"/>
                      </a:lnTo>
                      <a:lnTo>
                        <a:pt x="60" y="184"/>
                      </a:lnTo>
                      <a:lnTo>
                        <a:pt x="81" y="176"/>
                      </a:lnTo>
                      <a:lnTo>
                        <a:pt x="79" y="175"/>
                      </a:lnTo>
                      <a:lnTo>
                        <a:pt x="74" y="173"/>
                      </a:lnTo>
                      <a:lnTo>
                        <a:pt x="73" y="172"/>
                      </a:lnTo>
                      <a:lnTo>
                        <a:pt x="70" y="168"/>
                      </a:lnTo>
                      <a:lnTo>
                        <a:pt x="50" y="115"/>
                      </a:lnTo>
                      <a:lnTo>
                        <a:pt x="50" y="80"/>
                      </a:lnTo>
                      <a:lnTo>
                        <a:pt x="99" y="61"/>
                      </a:lnTo>
                      <a:lnTo>
                        <a:pt x="104" y="61"/>
                      </a:lnTo>
                      <a:lnTo>
                        <a:pt x="107" y="62"/>
                      </a:lnTo>
                      <a:lnTo>
                        <a:pt x="111" y="65"/>
                      </a:lnTo>
                      <a:lnTo>
                        <a:pt x="114" y="69"/>
                      </a:lnTo>
                      <a:lnTo>
                        <a:pt x="144" y="146"/>
                      </a:lnTo>
                      <a:lnTo>
                        <a:pt x="144" y="149"/>
                      </a:lnTo>
                      <a:lnTo>
                        <a:pt x="144" y="153"/>
                      </a:lnTo>
                      <a:lnTo>
                        <a:pt x="144" y="156"/>
                      </a:lnTo>
                      <a:lnTo>
                        <a:pt x="141" y="158"/>
                      </a:lnTo>
                      <a:lnTo>
                        <a:pt x="168" y="228"/>
                      </a:lnTo>
                      <a:lnTo>
                        <a:pt x="168" y="347"/>
                      </a:lnTo>
                      <a:lnTo>
                        <a:pt x="163" y="348"/>
                      </a:lnTo>
                      <a:lnTo>
                        <a:pt x="157" y="349"/>
                      </a:lnTo>
                      <a:lnTo>
                        <a:pt x="154" y="353"/>
                      </a:lnTo>
                      <a:lnTo>
                        <a:pt x="153" y="357"/>
                      </a:lnTo>
                      <a:lnTo>
                        <a:pt x="153" y="363"/>
                      </a:lnTo>
                      <a:lnTo>
                        <a:pt x="150" y="359"/>
                      </a:lnTo>
                      <a:lnTo>
                        <a:pt x="145" y="357"/>
                      </a:lnTo>
                      <a:lnTo>
                        <a:pt x="141" y="356"/>
                      </a:lnTo>
                      <a:lnTo>
                        <a:pt x="135" y="357"/>
                      </a:lnTo>
                      <a:lnTo>
                        <a:pt x="131" y="360"/>
                      </a:lnTo>
                      <a:lnTo>
                        <a:pt x="129" y="366"/>
                      </a:lnTo>
                      <a:lnTo>
                        <a:pt x="127" y="370"/>
                      </a:lnTo>
                      <a:lnTo>
                        <a:pt x="127" y="376"/>
                      </a:lnTo>
                      <a:lnTo>
                        <a:pt x="130" y="381"/>
                      </a:lnTo>
                      <a:lnTo>
                        <a:pt x="168" y="405"/>
                      </a:lnTo>
                      <a:lnTo>
                        <a:pt x="168" y="413"/>
                      </a:lnTo>
                      <a:lnTo>
                        <a:pt x="125" y="385"/>
                      </a:lnTo>
                      <a:close/>
                      <a:moveTo>
                        <a:pt x="50" y="0"/>
                      </a:moveTo>
                      <a:lnTo>
                        <a:pt x="50" y="77"/>
                      </a:lnTo>
                      <a:lnTo>
                        <a:pt x="95" y="49"/>
                      </a:lnTo>
                      <a:lnTo>
                        <a:pt x="87" y="28"/>
                      </a:lnTo>
                      <a:lnTo>
                        <a:pt x="84" y="23"/>
                      </a:lnTo>
                      <a:lnTo>
                        <a:pt x="81" y="18"/>
                      </a:lnTo>
                      <a:lnTo>
                        <a:pt x="77" y="14"/>
                      </a:lnTo>
                      <a:lnTo>
                        <a:pt x="72" y="10"/>
                      </a:lnTo>
                      <a:lnTo>
                        <a:pt x="68" y="5"/>
                      </a:lnTo>
                      <a:lnTo>
                        <a:pt x="62" y="3"/>
                      </a:lnTo>
                      <a:lnTo>
                        <a:pt x="56" y="1"/>
                      </a:lnTo>
                      <a:lnTo>
                        <a:pt x="50" y="0"/>
                      </a:lnTo>
                      <a:close/>
                      <a:moveTo>
                        <a:pt x="50" y="194"/>
                      </a:moveTo>
                      <a:lnTo>
                        <a:pt x="50" y="194"/>
                      </a:lnTo>
                      <a:lnTo>
                        <a:pt x="45" y="191"/>
                      </a:lnTo>
                      <a:lnTo>
                        <a:pt x="41" y="186"/>
                      </a:lnTo>
                      <a:lnTo>
                        <a:pt x="11" y="108"/>
                      </a:lnTo>
                      <a:lnTo>
                        <a:pt x="9" y="104"/>
                      </a:lnTo>
                      <a:lnTo>
                        <a:pt x="11" y="99"/>
                      </a:lnTo>
                      <a:lnTo>
                        <a:pt x="12" y="96"/>
                      </a:lnTo>
                      <a:lnTo>
                        <a:pt x="16" y="92"/>
                      </a:lnTo>
                      <a:lnTo>
                        <a:pt x="4" y="61"/>
                      </a:lnTo>
                      <a:lnTo>
                        <a:pt x="1" y="53"/>
                      </a:lnTo>
                      <a:lnTo>
                        <a:pt x="0" y="43"/>
                      </a:lnTo>
                      <a:lnTo>
                        <a:pt x="1" y="35"/>
                      </a:lnTo>
                      <a:lnTo>
                        <a:pt x="4" y="27"/>
                      </a:lnTo>
                      <a:lnTo>
                        <a:pt x="8" y="19"/>
                      </a:lnTo>
                      <a:lnTo>
                        <a:pt x="15" y="12"/>
                      </a:lnTo>
                      <a:lnTo>
                        <a:pt x="22" y="7"/>
                      </a:lnTo>
                      <a:lnTo>
                        <a:pt x="30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50" y="77"/>
                      </a:lnTo>
                      <a:lnTo>
                        <a:pt x="43" y="81"/>
                      </a:lnTo>
                      <a:lnTo>
                        <a:pt x="50" y="80"/>
                      </a:lnTo>
                      <a:lnTo>
                        <a:pt x="50" y="115"/>
                      </a:lnTo>
                      <a:lnTo>
                        <a:pt x="45" y="100"/>
                      </a:lnTo>
                      <a:lnTo>
                        <a:pt x="43" y="98"/>
                      </a:lnTo>
                      <a:lnTo>
                        <a:pt x="45" y="93"/>
                      </a:lnTo>
                      <a:lnTo>
                        <a:pt x="46" y="91"/>
                      </a:lnTo>
                      <a:lnTo>
                        <a:pt x="47" y="88"/>
                      </a:lnTo>
                      <a:lnTo>
                        <a:pt x="26" y="96"/>
                      </a:lnTo>
                      <a:lnTo>
                        <a:pt x="22" y="99"/>
                      </a:lnTo>
                      <a:lnTo>
                        <a:pt x="19" y="103"/>
                      </a:lnTo>
                      <a:lnTo>
                        <a:pt x="19" y="107"/>
                      </a:lnTo>
                      <a:lnTo>
                        <a:pt x="19" y="111"/>
                      </a:lnTo>
                      <a:lnTo>
                        <a:pt x="45" y="177"/>
                      </a:lnTo>
                      <a:lnTo>
                        <a:pt x="47" y="181"/>
                      </a:lnTo>
                      <a:lnTo>
                        <a:pt x="50" y="183"/>
                      </a:lnTo>
                      <a:lnTo>
                        <a:pt x="50" y="19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62" name="组合 213"/>
                <p:cNvGrpSpPr/>
                <p:nvPr/>
              </p:nvGrpSpPr>
              <p:grpSpPr>
                <a:xfrm>
                  <a:off x="5432424" y="3348943"/>
                  <a:ext cx="571500" cy="574675"/>
                  <a:chOff x="2157413" y="3054350"/>
                  <a:chExt cx="571500" cy="574675"/>
                </a:xfrm>
                <a:solidFill>
                  <a:schemeClr val="accent5"/>
                </a:solidFill>
              </p:grpSpPr>
              <p:sp>
                <p:nvSpPr>
                  <p:cNvPr id="520" name="Freeform 144"/>
                  <p:cNvSpPr>
                    <a:spLocks noEditPoints="1"/>
                  </p:cNvSpPr>
                  <p:nvPr/>
                </p:nvSpPr>
                <p:spPr bwMode="auto">
                  <a:xfrm>
                    <a:off x="2157413" y="3054350"/>
                    <a:ext cx="571500" cy="574675"/>
                  </a:xfrm>
                  <a:custGeom>
                    <a:avLst/>
                    <a:gdLst>
                      <a:gd name="T0" fmla="*/ 180 w 360"/>
                      <a:gd name="T1" fmla="*/ 0 h 362"/>
                      <a:gd name="T2" fmla="*/ 232 w 360"/>
                      <a:gd name="T3" fmla="*/ 8 h 362"/>
                      <a:gd name="T4" fmla="*/ 280 w 360"/>
                      <a:gd name="T5" fmla="*/ 31 h 362"/>
                      <a:gd name="T6" fmla="*/ 319 w 360"/>
                      <a:gd name="T7" fmla="*/ 67 h 362"/>
                      <a:gd name="T8" fmla="*/ 346 w 360"/>
                      <a:gd name="T9" fmla="*/ 111 h 362"/>
                      <a:gd name="T10" fmla="*/ 358 w 360"/>
                      <a:gd name="T11" fmla="*/ 163 h 362"/>
                      <a:gd name="T12" fmla="*/ 358 w 360"/>
                      <a:gd name="T13" fmla="*/ 199 h 362"/>
                      <a:gd name="T14" fmla="*/ 346 w 360"/>
                      <a:gd name="T15" fmla="*/ 251 h 362"/>
                      <a:gd name="T16" fmla="*/ 319 w 360"/>
                      <a:gd name="T17" fmla="*/ 295 h 362"/>
                      <a:gd name="T18" fmla="*/ 280 w 360"/>
                      <a:gd name="T19" fmla="*/ 331 h 362"/>
                      <a:gd name="T20" fmla="*/ 232 w 360"/>
                      <a:gd name="T21" fmla="*/ 354 h 362"/>
                      <a:gd name="T22" fmla="*/ 180 w 360"/>
                      <a:gd name="T23" fmla="*/ 362 h 362"/>
                      <a:gd name="T24" fmla="*/ 180 w 360"/>
                      <a:gd name="T25" fmla="*/ 314 h 362"/>
                      <a:gd name="T26" fmla="*/ 193 w 360"/>
                      <a:gd name="T27" fmla="*/ 318 h 362"/>
                      <a:gd name="T28" fmla="*/ 201 w 360"/>
                      <a:gd name="T29" fmla="*/ 329 h 362"/>
                      <a:gd name="T30" fmla="*/ 237 w 360"/>
                      <a:gd name="T31" fmla="*/ 320 h 362"/>
                      <a:gd name="T32" fmla="*/ 268 w 360"/>
                      <a:gd name="T33" fmla="*/ 302 h 362"/>
                      <a:gd name="T34" fmla="*/ 293 w 360"/>
                      <a:gd name="T35" fmla="*/ 278 h 362"/>
                      <a:gd name="T36" fmla="*/ 312 w 360"/>
                      <a:gd name="T37" fmla="*/ 248 h 362"/>
                      <a:gd name="T38" fmla="*/ 325 w 360"/>
                      <a:gd name="T39" fmla="*/ 215 h 362"/>
                      <a:gd name="T40" fmla="*/ 322 w 360"/>
                      <a:gd name="T41" fmla="*/ 199 h 362"/>
                      <a:gd name="T42" fmla="*/ 312 w 360"/>
                      <a:gd name="T43" fmla="*/ 180 h 362"/>
                      <a:gd name="T44" fmla="*/ 316 w 360"/>
                      <a:gd name="T45" fmla="*/ 167 h 362"/>
                      <a:gd name="T46" fmla="*/ 327 w 360"/>
                      <a:gd name="T47" fmla="*/ 159 h 362"/>
                      <a:gd name="T48" fmla="*/ 318 w 360"/>
                      <a:gd name="T49" fmla="*/ 123 h 362"/>
                      <a:gd name="T50" fmla="*/ 300 w 360"/>
                      <a:gd name="T51" fmla="*/ 94 h 362"/>
                      <a:gd name="T52" fmla="*/ 277 w 360"/>
                      <a:gd name="T53" fmla="*/ 67 h 362"/>
                      <a:gd name="T54" fmla="*/ 247 w 360"/>
                      <a:gd name="T55" fmla="*/ 48 h 362"/>
                      <a:gd name="T56" fmla="*/ 214 w 360"/>
                      <a:gd name="T57" fmla="*/ 35 h 362"/>
                      <a:gd name="T58" fmla="*/ 199 w 360"/>
                      <a:gd name="T59" fmla="*/ 39 h 362"/>
                      <a:gd name="T60" fmla="*/ 180 w 360"/>
                      <a:gd name="T61" fmla="*/ 48 h 362"/>
                      <a:gd name="T62" fmla="*/ 180 w 360"/>
                      <a:gd name="T63" fmla="*/ 0 h 362"/>
                      <a:gd name="T64" fmla="*/ 180 w 360"/>
                      <a:gd name="T65" fmla="*/ 48 h 362"/>
                      <a:gd name="T66" fmla="*/ 161 w 360"/>
                      <a:gd name="T67" fmla="*/ 39 h 362"/>
                      <a:gd name="T68" fmla="*/ 146 w 360"/>
                      <a:gd name="T69" fmla="*/ 35 h 362"/>
                      <a:gd name="T70" fmla="*/ 112 w 360"/>
                      <a:gd name="T71" fmla="*/ 48 h 362"/>
                      <a:gd name="T72" fmla="*/ 82 w 360"/>
                      <a:gd name="T73" fmla="*/ 67 h 362"/>
                      <a:gd name="T74" fmla="*/ 59 w 360"/>
                      <a:gd name="T75" fmla="*/ 94 h 362"/>
                      <a:gd name="T76" fmla="*/ 42 w 360"/>
                      <a:gd name="T77" fmla="*/ 123 h 362"/>
                      <a:gd name="T78" fmla="*/ 32 w 360"/>
                      <a:gd name="T79" fmla="*/ 159 h 362"/>
                      <a:gd name="T80" fmla="*/ 43 w 360"/>
                      <a:gd name="T81" fmla="*/ 167 h 362"/>
                      <a:gd name="T82" fmla="*/ 47 w 360"/>
                      <a:gd name="T83" fmla="*/ 180 h 362"/>
                      <a:gd name="T84" fmla="*/ 37 w 360"/>
                      <a:gd name="T85" fmla="*/ 199 h 362"/>
                      <a:gd name="T86" fmla="*/ 33 w 360"/>
                      <a:gd name="T87" fmla="*/ 215 h 362"/>
                      <a:gd name="T88" fmla="*/ 46 w 360"/>
                      <a:gd name="T89" fmla="*/ 248 h 362"/>
                      <a:gd name="T90" fmla="*/ 66 w 360"/>
                      <a:gd name="T91" fmla="*/ 278 h 362"/>
                      <a:gd name="T92" fmla="*/ 92 w 360"/>
                      <a:gd name="T93" fmla="*/ 302 h 362"/>
                      <a:gd name="T94" fmla="*/ 123 w 360"/>
                      <a:gd name="T95" fmla="*/ 320 h 362"/>
                      <a:gd name="T96" fmla="*/ 158 w 360"/>
                      <a:gd name="T97" fmla="*/ 329 h 362"/>
                      <a:gd name="T98" fmla="*/ 161 w 360"/>
                      <a:gd name="T99" fmla="*/ 322 h 362"/>
                      <a:gd name="T100" fmla="*/ 180 w 360"/>
                      <a:gd name="T101" fmla="*/ 314 h 362"/>
                      <a:gd name="T102" fmla="*/ 180 w 360"/>
                      <a:gd name="T103" fmla="*/ 362 h 362"/>
                      <a:gd name="T104" fmla="*/ 126 w 360"/>
                      <a:gd name="T105" fmla="*/ 354 h 362"/>
                      <a:gd name="T106" fmla="*/ 78 w 360"/>
                      <a:gd name="T107" fmla="*/ 331 h 362"/>
                      <a:gd name="T108" fmla="*/ 40 w 360"/>
                      <a:gd name="T109" fmla="*/ 295 h 362"/>
                      <a:gd name="T110" fmla="*/ 13 w 360"/>
                      <a:gd name="T111" fmla="*/ 251 h 362"/>
                      <a:gd name="T112" fmla="*/ 0 w 360"/>
                      <a:gd name="T113" fmla="*/ 199 h 362"/>
                      <a:gd name="T114" fmla="*/ 0 w 360"/>
                      <a:gd name="T115" fmla="*/ 163 h 362"/>
                      <a:gd name="T116" fmla="*/ 13 w 360"/>
                      <a:gd name="T117" fmla="*/ 111 h 362"/>
                      <a:gd name="T118" fmla="*/ 40 w 360"/>
                      <a:gd name="T119" fmla="*/ 67 h 362"/>
                      <a:gd name="T120" fmla="*/ 78 w 360"/>
                      <a:gd name="T121" fmla="*/ 31 h 362"/>
                      <a:gd name="T122" fmla="*/ 126 w 360"/>
                      <a:gd name="T123" fmla="*/ 8 h 362"/>
                      <a:gd name="T124" fmla="*/ 180 w 360"/>
                      <a:gd name="T125" fmla="*/ 0 h 3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60" h="362"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0"/>
                        </a:lnTo>
                        <a:lnTo>
                          <a:pt x="197" y="2"/>
                        </a:lnTo>
                        <a:lnTo>
                          <a:pt x="216" y="4"/>
                        </a:lnTo>
                        <a:lnTo>
                          <a:pt x="232" y="8"/>
                        </a:lnTo>
                        <a:lnTo>
                          <a:pt x="250" y="15"/>
                        </a:lnTo>
                        <a:lnTo>
                          <a:pt x="265" y="22"/>
                        </a:lnTo>
                        <a:lnTo>
                          <a:pt x="280" y="31"/>
                        </a:lnTo>
                        <a:lnTo>
                          <a:pt x="295" y="42"/>
                        </a:lnTo>
                        <a:lnTo>
                          <a:pt x="307" y="53"/>
                        </a:lnTo>
                        <a:lnTo>
                          <a:pt x="319" y="67"/>
                        </a:lnTo>
                        <a:lnTo>
                          <a:pt x="329" y="80"/>
                        </a:lnTo>
                        <a:lnTo>
                          <a:pt x="338" y="95"/>
                        </a:lnTo>
                        <a:lnTo>
                          <a:pt x="346" y="111"/>
                        </a:lnTo>
                        <a:lnTo>
                          <a:pt x="352" y="127"/>
                        </a:lnTo>
                        <a:lnTo>
                          <a:pt x="356" y="145"/>
                        </a:lnTo>
                        <a:lnTo>
                          <a:pt x="358" y="163"/>
                        </a:lnTo>
                        <a:lnTo>
                          <a:pt x="360" y="180"/>
                        </a:lnTo>
                        <a:lnTo>
                          <a:pt x="360" y="180"/>
                        </a:lnTo>
                        <a:lnTo>
                          <a:pt x="358" y="199"/>
                        </a:lnTo>
                        <a:lnTo>
                          <a:pt x="356" y="217"/>
                        </a:lnTo>
                        <a:lnTo>
                          <a:pt x="352" y="234"/>
                        </a:lnTo>
                        <a:lnTo>
                          <a:pt x="346" y="251"/>
                        </a:lnTo>
                        <a:lnTo>
                          <a:pt x="338" y="267"/>
                        </a:lnTo>
                        <a:lnTo>
                          <a:pt x="329" y="282"/>
                        </a:lnTo>
                        <a:lnTo>
                          <a:pt x="319" y="295"/>
                        </a:lnTo>
                        <a:lnTo>
                          <a:pt x="307" y="309"/>
                        </a:lnTo>
                        <a:lnTo>
                          <a:pt x="295" y="320"/>
                        </a:lnTo>
                        <a:lnTo>
                          <a:pt x="280" y="331"/>
                        </a:lnTo>
                        <a:lnTo>
                          <a:pt x="265" y="340"/>
                        </a:lnTo>
                        <a:lnTo>
                          <a:pt x="250" y="347"/>
                        </a:lnTo>
                        <a:lnTo>
                          <a:pt x="232" y="354"/>
                        </a:lnTo>
                        <a:lnTo>
                          <a:pt x="216" y="358"/>
                        </a:lnTo>
                        <a:lnTo>
                          <a:pt x="197" y="360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6" y="314"/>
                        </a:lnTo>
                        <a:lnTo>
                          <a:pt x="193" y="318"/>
                        </a:lnTo>
                        <a:lnTo>
                          <a:pt x="199" y="322"/>
                        </a:lnTo>
                        <a:lnTo>
                          <a:pt x="201" y="329"/>
                        </a:lnTo>
                        <a:lnTo>
                          <a:pt x="201" y="329"/>
                        </a:lnTo>
                        <a:lnTo>
                          <a:pt x="214" y="327"/>
                        </a:lnTo>
                        <a:lnTo>
                          <a:pt x="226" y="324"/>
                        </a:lnTo>
                        <a:lnTo>
                          <a:pt x="237" y="320"/>
                        </a:lnTo>
                        <a:lnTo>
                          <a:pt x="247" y="314"/>
                        </a:lnTo>
                        <a:lnTo>
                          <a:pt x="258" y="309"/>
                        </a:lnTo>
                        <a:lnTo>
                          <a:pt x="268" y="302"/>
                        </a:lnTo>
                        <a:lnTo>
                          <a:pt x="277" y="294"/>
                        </a:lnTo>
                        <a:lnTo>
                          <a:pt x="285" y="286"/>
                        </a:lnTo>
                        <a:lnTo>
                          <a:pt x="293" y="278"/>
                        </a:lnTo>
                        <a:lnTo>
                          <a:pt x="300" y="268"/>
                        </a:lnTo>
                        <a:lnTo>
                          <a:pt x="307" y="259"/>
                        </a:lnTo>
                        <a:lnTo>
                          <a:pt x="312" y="248"/>
                        </a:lnTo>
                        <a:lnTo>
                          <a:pt x="318" y="237"/>
                        </a:lnTo>
                        <a:lnTo>
                          <a:pt x="322" y="226"/>
                        </a:lnTo>
                        <a:lnTo>
                          <a:pt x="325" y="215"/>
                        </a:lnTo>
                        <a:lnTo>
                          <a:pt x="327" y="203"/>
                        </a:lnTo>
                        <a:lnTo>
                          <a:pt x="327" y="203"/>
                        </a:lnTo>
                        <a:lnTo>
                          <a:pt x="322" y="199"/>
                        </a:lnTo>
                        <a:lnTo>
                          <a:pt x="316" y="194"/>
                        </a:lnTo>
                        <a:lnTo>
                          <a:pt x="314" y="188"/>
                        </a:lnTo>
                        <a:lnTo>
                          <a:pt x="312" y="180"/>
                        </a:lnTo>
                        <a:lnTo>
                          <a:pt x="312" y="180"/>
                        </a:lnTo>
                        <a:lnTo>
                          <a:pt x="314" y="174"/>
                        </a:lnTo>
                        <a:lnTo>
                          <a:pt x="316" y="167"/>
                        </a:lnTo>
                        <a:lnTo>
                          <a:pt x="322" y="163"/>
                        </a:lnTo>
                        <a:lnTo>
                          <a:pt x="327" y="159"/>
                        </a:lnTo>
                        <a:lnTo>
                          <a:pt x="327" y="159"/>
                        </a:lnTo>
                        <a:lnTo>
                          <a:pt x="325" y="146"/>
                        </a:lnTo>
                        <a:lnTo>
                          <a:pt x="322" y="136"/>
                        </a:lnTo>
                        <a:lnTo>
                          <a:pt x="318" y="123"/>
                        </a:lnTo>
                        <a:lnTo>
                          <a:pt x="312" y="113"/>
                        </a:lnTo>
                        <a:lnTo>
                          <a:pt x="307" y="103"/>
                        </a:lnTo>
                        <a:lnTo>
                          <a:pt x="300" y="94"/>
                        </a:lnTo>
                        <a:lnTo>
                          <a:pt x="293" y="84"/>
                        </a:lnTo>
                        <a:lnTo>
                          <a:pt x="285" y="75"/>
                        </a:lnTo>
                        <a:lnTo>
                          <a:pt x="277" y="67"/>
                        </a:lnTo>
                        <a:lnTo>
                          <a:pt x="268" y="60"/>
                        </a:lnTo>
                        <a:lnTo>
                          <a:pt x="258" y="53"/>
                        </a:lnTo>
                        <a:lnTo>
                          <a:pt x="247" y="48"/>
                        </a:lnTo>
                        <a:lnTo>
                          <a:pt x="237" y="42"/>
                        </a:lnTo>
                        <a:lnTo>
                          <a:pt x="226" y="38"/>
                        </a:lnTo>
                        <a:lnTo>
                          <a:pt x="214" y="35"/>
                        </a:lnTo>
                        <a:lnTo>
                          <a:pt x="201" y="33"/>
                        </a:lnTo>
                        <a:lnTo>
                          <a:pt x="201" y="33"/>
                        </a:lnTo>
                        <a:lnTo>
                          <a:pt x="199" y="39"/>
                        </a:lnTo>
                        <a:lnTo>
                          <a:pt x="193" y="44"/>
                        </a:lnTo>
                        <a:lnTo>
                          <a:pt x="186" y="46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80" y="0"/>
                        </a:lnTo>
                        <a:close/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73" y="46"/>
                        </a:lnTo>
                        <a:lnTo>
                          <a:pt x="166" y="44"/>
                        </a:lnTo>
                        <a:lnTo>
                          <a:pt x="161" y="39"/>
                        </a:lnTo>
                        <a:lnTo>
                          <a:pt x="158" y="33"/>
                        </a:lnTo>
                        <a:lnTo>
                          <a:pt x="158" y="33"/>
                        </a:lnTo>
                        <a:lnTo>
                          <a:pt x="146" y="35"/>
                        </a:lnTo>
                        <a:lnTo>
                          <a:pt x="134" y="38"/>
                        </a:lnTo>
                        <a:lnTo>
                          <a:pt x="123" y="42"/>
                        </a:lnTo>
                        <a:lnTo>
                          <a:pt x="112" y="48"/>
                        </a:lnTo>
                        <a:lnTo>
                          <a:pt x="101" y="53"/>
                        </a:lnTo>
                        <a:lnTo>
                          <a:pt x="92" y="60"/>
                        </a:lnTo>
                        <a:lnTo>
                          <a:pt x="82" y="67"/>
                        </a:lnTo>
                        <a:lnTo>
                          <a:pt x="74" y="75"/>
                        </a:lnTo>
                        <a:lnTo>
                          <a:pt x="66" y="84"/>
                        </a:lnTo>
                        <a:lnTo>
                          <a:pt x="59" y="94"/>
                        </a:lnTo>
                        <a:lnTo>
                          <a:pt x="52" y="103"/>
                        </a:lnTo>
                        <a:lnTo>
                          <a:pt x="46" y="113"/>
                        </a:lnTo>
                        <a:lnTo>
                          <a:pt x="42" y="123"/>
                        </a:lnTo>
                        <a:lnTo>
                          <a:pt x="37" y="136"/>
                        </a:lnTo>
                        <a:lnTo>
                          <a:pt x="33" y="146"/>
                        </a:lnTo>
                        <a:lnTo>
                          <a:pt x="32" y="159"/>
                        </a:lnTo>
                        <a:lnTo>
                          <a:pt x="32" y="159"/>
                        </a:lnTo>
                        <a:lnTo>
                          <a:pt x="37" y="163"/>
                        </a:lnTo>
                        <a:lnTo>
                          <a:pt x="43" y="167"/>
                        </a:lnTo>
                        <a:lnTo>
                          <a:pt x="46" y="174"/>
                        </a:lnTo>
                        <a:lnTo>
                          <a:pt x="47" y="180"/>
                        </a:lnTo>
                        <a:lnTo>
                          <a:pt x="47" y="180"/>
                        </a:lnTo>
                        <a:lnTo>
                          <a:pt x="46" y="188"/>
                        </a:lnTo>
                        <a:lnTo>
                          <a:pt x="43" y="194"/>
                        </a:lnTo>
                        <a:lnTo>
                          <a:pt x="37" y="199"/>
                        </a:lnTo>
                        <a:lnTo>
                          <a:pt x="32" y="203"/>
                        </a:lnTo>
                        <a:lnTo>
                          <a:pt x="32" y="203"/>
                        </a:lnTo>
                        <a:lnTo>
                          <a:pt x="33" y="215"/>
                        </a:lnTo>
                        <a:lnTo>
                          <a:pt x="37" y="226"/>
                        </a:lnTo>
                        <a:lnTo>
                          <a:pt x="42" y="237"/>
                        </a:lnTo>
                        <a:lnTo>
                          <a:pt x="46" y="248"/>
                        </a:lnTo>
                        <a:lnTo>
                          <a:pt x="52" y="259"/>
                        </a:lnTo>
                        <a:lnTo>
                          <a:pt x="59" y="268"/>
                        </a:lnTo>
                        <a:lnTo>
                          <a:pt x="66" y="278"/>
                        </a:lnTo>
                        <a:lnTo>
                          <a:pt x="74" y="286"/>
                        </a:lnTo>
                        <a:lnTo>
                          <a:pt x="82" y="294"/>
                        </a:lnTo>
                        <a:lnTo>
                          <a:pt x="92" y="302"/>
                        </a:lnTo>
                        <a:lnTo>
                          <a:pt x="101" y="309"/>
                        </a:lnTo>
                        <a:lnTo>
                          <a:pt x="112" y="314"/>
                        </a:lnTo>
                        <a:lnTo>
                          <a:pt x="123" y="320"/>
                        </a:lnTo>
                        <a:lnTo>
                          <a:pt x="134" y="324"/>
                        </a:lnTo>
                        <a:lnTo>
                          <a:pt x="146" y="327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61" y="322"/>
                        </a:lnTo>
                        <a:lnTo>
                          <a:pt x="166" y="318"/>
                        </a:lnTo>
                        <a:lnTo>
                          <a:pt x="173" y="314"/>
                        </a:lnTo>
                        <a:lnTo>
                          <a:pt x="180" y="314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61" y="360"/>
                        </a:lnTo>
                        <a:lnTo>
                          <a:pt x="143" y="358"/>
                        </a:lnTo>
                        <a:lnTo>
                          <a:pt x="126" y="354"/>
                        </a:lnTo>
                        <a:lnTo>
                          <a:pt x="109" y="347"/>
                        </a:lnTo>
                        <a:lnTo>
                          <a:pt x="93" y="340"/>
                        </a:lnTo>
                        <a:lnTo>
                          <a:pt x="78" y="331"/>
                        </a:lnTo>
                        <a:lnTo>
                          <a:pt x="65" y="320"/>
                        </a:lnTo>
                        <a:lnTo>
                          <a:pt x="52" y="309"/>
                        </a:lnTo>
                        <a:lnTo>
                          <a:pt x="40" y="295"/>
                        </a:lnTo>
                        <a:lnTo>
                          <a:pt x="29" y="282"/>
                        </a:lnTo>
                        <a:lnTo>
                          <a:pt x="21" y="267"/>
                        </a:lnTo>
                        <a:lnTo>
                          <a:pt x="13" y="251"/>
                        </a:lnTo>
                        <a:lnTo>
                          <a:pt x="8" y="234"/>
                        </a:lnTo>
                        <a:lnTo>
                          <a:pt x="2" y="217"/>
                        </a:lnTo>
                        <a:lnTo>
                          <a:pt x="0" y="199"/>
                        </a:lnTo>
                        <a:lnTo>
                          <a:pt x="0" y="180"/>
                        </a:lnTo>
                        <a:lnTo>
                          <a:pt x="0" y="180"/>
                        </a:lnTo>
                        <a:lnTo>
                          <a:pt x="0" y="163"/>
                        </a:lnTo>
                        <a:lnTo>
                          <a:pt x="2" y="145"/>
                        </a:lnTo>
                        <a:lnTo>
                          <a:pt x="8" y="127"/>
                        </a:lnTo>
                        <a:lnTo>
                          <a:pt x="13" y="111"/>
                        </a:lnTo>
                        <a:lnTo>
                          <a:pt x="21" y="95"/>
                        </a:lnTo>
                        <a:lnTo>
                          <a:pt x="29" y="80"/>
                        </a:lnTo>
                        <a:lnTo>
                          <a:pt x="40" y="67"/>
                        </a:lnTo>
                        <a:lnTo>
                          <a:pt x="52" y="53"/>
                        </a:lnTo>
                        <a:lnTo>
                          <a:pt x="65" y="42"/>
                        </a:lnTo>
                        <a:lnTo>
                          <a:pt x="78" y="31"/>
                        </a:lnTo>
                        <a:lnTo>
                          <a:pt x="93" y="22"/>
                        </a:lnTo>
                        <a:lnTo>
                          <a:pt x="109" y="15"/>
                        </a:lnTo>
                        <a:lnTo>
                          <a:pt x="126" y="8"/>
                        </a:lnTo>
                        <a:lnTo>
                          <a:pt x="143" y="4"/>
                        </a:lnTo>
                        <a:lnTo>
                          <a:pt x="161" y="2"/>
                        </a:lnTo>
                        <a:lnTo>
                          <a:pt x="180" y="0"/>
                        </a:lnTo>
                        <a:lnTo>
                          <a:pt x="18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1" name="Freeform 145"/>
                  <p:cNvSpPr/>
                  <p:nvPr/>
                </p:nvSpPr>
                <p:spPr bwMode="auto">
                  <a:xfrm>
                    <a:off x="2336801" y="3235325"/>
                    <a:ext cx="285750" cy="150813"/>
                  </a:xfrm>
                  <a:custGeom>
                    <a:avLst/>
                    <a:gdLst>
                      <a:gd name="T0" fmla="*/ 13 w 180"/>
                      <a:gd name="T1" fmla="*/ 0 h 95"/>
                      <a:gd name="T2" fmla="*/ 54 w 180"/>
                      <a:gd name="T3" fmla="*/ 42 h 95"/>
                      <a:gd name="T4" fmla="*/ 54 w 180"/>
                      <a:gd name="T5" fmla="*/ 42 h 95"/>
                      <a:gd name="T6" fmla="*/ 60 w 180"/>
                      <a:gd name="T7" fmla="*/ 39 h 95"/>
                      <a:gd name="T8" fmla="*/ 67 w 180"/>
                      <a:gd name="T9" fmla="*/ 39 h 95"/>
                      <a:gd name="T10" fmla="*/ 67 w 180"/>
                      <a:gd name="T11" fmla="*/ 39 h 95"/>
                      <a:gd name="T12" fmla="*/ 75 w 180"/>
                      <a:gd name="T13" fmla="*/ 41 h 95"/>
                      <a:gd name="T14" fmla="*/ 83 w 180"/>
                      <a:gd name="T15" fmla="*/ 45 h 95"/>
                      <a:gd name="T16" fmla="*/ 88 w 180"/>
                      <a:gd name="T17" fmla="*/ 50 h 95"/>
                      <a:gd name="T18" fmla="*/ 92 w 180"/>
                      <a:gd name="T19" fmla="*/ 58 h 95"/>
                      <a:gd name="T20" fmla="*/ 180 w 180"/>
                      <a:gd name="T21" fmla="*/ 58 h 95"/>
                      <a:gd name="T22" fmla="*/ 180 w 180"/>
                      <a:gd name="T23" fmla="*/ 76 h 95"/>
                      <a:gd name="T24" fmla="*/ 92 w 180"/>
                      <a:gd name="T25" fmla="*/ 76 h 95"/>
                      <a:gd name="T26" fmla="*/ 92 w 180"/>
                      <a:gd name="T27" fmla="*/ 76 h 95"/>
                      <a:gd name="T28" fmla="*/ 88 w 180"/>
                      <a:gd name="T29" fmla="*/ 84 h 95"/>
                      <a:gd name="T30" fmla="*/ 83 w 180"/>
                      <a:gd name="T31" fmla="*/ 89 h 95"/>
                      <a:gd name="T32" fmla="*/ 75 w 180"/>
                      <a:gd name="T33" fmla="*/ 93 h 95"/>
                      <a:gd name="T34" fmla="*/ 67 w 180"/>
                      <a:gd name="T35" fmla="*/ 95 h 95"/>
                      <a:gd name="T36" fmla="*/ 67 w 180"/>
                      <a:gd name="T37" fmla="*/ 95 h 95"/>
                      <a:gd name="T38" fmla="*/ 61 w 180"/>
                      <a:gd name="T39" fmla="*/ 95 h 95"/>
                      <a:gd name="T40" fmla="*/ 56 w 180"/>
                      <a:gd name="T41" fmla="*/ 92 h 95"/>
                      <a:gd name="T42" fmla="*/ 50 w 180"/>
                      <a:gd name="T43" fmla="*/ 91 h 95"/>
                      <a:gd name="T44" fmla="*/ 46 w 180"/>
                      <a:gd name="T45" fmla="*/ 87 h 95"/>
                      <a:gd name="T46" fmla="*/ 44 w 180"/>
                      <a:gd name="T47" fmla="*/ 83 h 95"/>
                      <a:gd name="T48" fmla="*/ 41 w 180"/>
                      <a:gd name="T49" fmla="*/ 77 h 95"/>
                      <a:gd name="T50" fmla="*/ 40 w 180"/>
                      <a:gd name="T51" fmla="*/ 73 h 95"/>
                      <a:gd name="T52" fmla="*/ 38 w 180"/>
                      <a:gd name="T53" fmla="*/ 66 h 95"/>
                      <a:gd name="T54" fmla="*/ 38 w 180"/>
                      <a:gd name="T55" fmla="*/ 66 h 95"/>
                      <a:gd name="T56" fmla="*/ 40 w 180"/>
                      <a:gd name="T57" fmla="*/ 61 h 95"/>
                      <a:gd name="T58" fmla="*/ 41 w 180"/>
                      <a:gd name="T59" fmla="*/ 54 h 95"/>
                      <a:gd name="T60" fmla="*/ 0 w 180"/>
                      <a:gd name="T61" fmla="*/ 13 h 95"/>
                      <a:gd name="T62" fmla="*/ 13 w 180"/>
                      <a:gd name="T63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80" h="95">
                        <a:moveTo>
                          <a:pt x="13" y="0"/>
                        </a:moveTo>
                        <a:lnTo>
                          <a:pt x="54" y="42"/>
                        </a:lnTo>
                        <a:lnTo>
                          <a:pt x="54" y="42"/>
                        </a:lnTo>
                        <a:lnTo>
                          <a:pt x="60" y="39"/>
                        </a:lnTo>
                        <a:lnTo>
                          <a:pt x="67" y="39"/>
                        </a:lnTo>
                        <a:lnTo>
                          <a:pt x="67" y="39"/>
                        </a:lnTo>
                        <a:lnTo>
                          <a:pt x="75" y="41"/>
                        </a:lnTo>
                        <a:lnTo>
                          <a:pt x="83" y="45"/>
                        </a:lnTo>
                        <a:lnTo>
                          <a:pt x="88" y="50"/>
                        </a:lnTo>
                        <a:lnTo>
                          <a:pt x="92" y="58"/>
                        </a:lnTo>
                        <a:lnTo>
                          <a:pt x="180" y="58"/>
                        </a:lnTo>
                        <a:lnTo>
                          <a:pt x="180" y="76"/>
                        </a:lnTo>
                        <a:lnTo>
                          <a:pt x="92" y="76"/>
                        </a:lnTo>
                        <a:lnTo>
                          <a:pt x="92" y="76"/>
                        </a:lnTo>
                        <a:lnTo>
                          <a:pt x="88" y="84"/>
                        </a:lnTo>
                        <a:lnTo>
                          <a:pt x="83" y="89"/>
                        </a:lnTo>
                        <a:lnTo>
                          <a:pt x="75" y="93"/>
                        </a:lnTo>
                        <a:lnTo>
                          <a:pt x="67" y="95"/>
                        </a:lnTo>
                        <a:lnTo>
                          <a:pt x="67" y="95"/>
                        </a:lnTo>
                        <a:lnTo>
                          <a:pt x="61" y="95"/>
                        </a:lnTo>
                        <a:lnTo>
                          <a:pt x="56" y="92"/>
                        </a:lnTo>
                        <a:lnTo>
                          <a:pt x="50" y="91"/>
                        </a:lnTo>
                        <a:lnTo>
                          <a:pt x="46" y="87"/>
                        </a:lnTo>
                        <a:lnTo>
                          <a:pt x="44" y="83"/>
                        </a:lnTo>
                        <a:lnTo>
                          <a:pt x="41" y="77"/>
                        </a:lnTo>
                        <a:lnTo>
                          <a:pt x="40" y="73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40" y="61"/>
                        </a:lnTo>
                        <a:lnTo>
                          <a:pt x="41" y="54"/>
                        </a:lnTo>
                        <a:lnTo>
                          <a:pt x="0" y="13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63" name="组合 211"/>
                <p:cNvGrpSpPr/>
                <p:nvPr/>
              </p:nvGrpSpPr>
              <p:grpSpPr>
                <a:xfrm>
                  <a:off x="5326062" y="4087131"/>
                  <a:ext cx="447675" cy="422275"/>
                  <a:chOff x="2051051" y="3792538"/>
                  <a:chExt cx="447675" cy="422275"/>
                </a:xfrm>
                <a:solidFill>
                  <a:schemeClr val="accent1"/>
                </a:solidFill>
              </p:grpSpPr>
              <p:sp>
                <p:nvSpPr>
                  <p:cNvPr id="518" name="Freeform 146"/>
                  <p:cNvSpPr/>
                  <p:nvPr/>
                </p:nvSpPr>
                <p:spPr bwMode="auto">
                  <a:xfrm>
                    <a:off x="2051051" y="3879850"/>
                    <a:ext cx="447675" cy="334963"/>
                  </a:xfrm>
                  <a:custGeom>
                    <a:avLst/>
                    <a:gdLst>
                      <a:gd name="T0" fmla="*/ 86 w 282"/>
                      <a:gd name="T1" fmla="*/ 0 h 211"/>
                      <a:gd name="T2" fmla="*/ 115 w 282"/>
                      <a:gd name="T3" fmla="*/ 6 h 211"/>
                      <a:gd name="T4" fmla="*/ 141 w 282"/>
                      <a:gd name="T5" fmla="*/ 20 h 211"/>
                      <a:gd name="T6" fmla="*/ 153 w 282"/>
                      <a:gd name="T7" fmla="*/ 11 h 211"/>
                      <a:gd name="T8" fmla="*/ 182 w 282"/>
                      <a:gd name="T9" fmla="*/ 1 h 211"/>
                      <a:gd name="T10" fmla="*/ 198 w 282"/>
                      <a:gd name="T11" fmla="*/ 0 h 211"/>
                      <a:gd name="T12" fmla="*/ 214 w 282"/>
                      <a:gd name="T13" fmla="*/ 1 h 211"/>
                      <a:gd name="T14" fmla="*/ 245 w 282"/>
                      <a:gd name="T15" fmla="*/ 14 h 211"/>
                      <a:gd name="T16" fmla="*/ 268 w 282"/>
                      <a:gd name="T17" fmla="*/ 35 h 211"/>
                      <a:gd name="T18" fmla="*/ 278 w 282"/>
                      <a:gd name="T19" fmla="*/ 57 h 211"/>
                      <a:gd name="T20" fmla="*/ 282 w 282"/>
                      <a:gd name="T21" fmla="*/ 73 h 211"/>
                      <a:gd name="T22" fmla="*/ 282 w 282"/>
                      <a:gd name="T23" fmla="*/ 81 h 211"/>
                      <a:gd name="T24" fmla="*/ 281 w 282"/>
                      <a:gd name="T25" fmla="*/ 102 h 211"/>
                      <a:gd name="T26" fmla="*/ 274 w 282"/>
                      <a:gd name="T27" fmla="*/ 123 h 211"/>
                      <a:gd name="T28" fmla="*/ 263 w 282"/>
                      <a:gd name="T29" fmla="*/ 145 h 211"/>
                      <a:gd name="T30" fmla="*/ 248 w 282"/>
                      <a:gd name="T31" fmla="*/ 165 h 211"/>
                      <a:gd name="T32" fmla="*/ 228 w 282"/>
                      <a:gd name="T33" fmla="*/ 184 h 211"/>
                      <a:gd name="T34" fmla="*/ 203 w 282"/>
                      <a:gd name="T35" fmla="*/ 199 h 211"/>
                      <a:gd name="T36" fmla="*/ 172 w 282"/>
                      <a:gd name="T37" fmla="*/ 209 h 211"/>
                      <a:gd name="T38" fmla="*/ 137 w 282"/>
                      <a:gd name="T39" fmla="*/ 211 h 211"/>
                      <a:gd name="T40" fmla="*/ 118 w 282"/>
                      <a:gd name="T41" fmla="*/ 211 h 211"/>
                      <a:gd name="T42" fmla="*/ 86 w 282"/>
                      <a:gd name="T43" fmla="*/ 203 h 211"/>
                      <a:gd name="T44" fmla="*/ 58 w 282"/>
                      <a:gd name="T45" fmla="*/ 191 h 211"/>
                      <a:gd name="T46" fmla="*/ 38 w 282"/>
                      <a:gd name="T47" fmla="*/ 173 h 211"/>
                      <a:gd name="T48" fmla="*/ 22 w 282"/>
                      <a:gd name="T49" fmla="*/ 153 h 211"/>
                      <a:gd name="T50" fmla="*/ 11 w 282"/>
                      <a:gd name="T51" fmla="*/ 133 h 211"/>
                      <a:gd name="T52" fmla="*/ 4 w 282"/>
                      <a:gd name="T53" fmla="*/ 111 h 211"/>
                      <a:gd name="T54" fmla="*/ 0 w 282"/>
                      <a:gd name="T55" fmla="*/ 81 h 211"/>
                      <a:gd name="T56" fmla="*/ 0 w 282"/>
                      <a:gd name="T57" fmla="*/ 73 h 211"/>
                      <a:gd name="T58" fmla="*/ 4 w 282"/>
                      <a:gd name="T59" fmla="*/ 57 h 211"/>
                      <a:gd name="T60" fmla="*/ 15 w 282"/>
                      <a:gd name="T61" fmla="*/ 35 h 211"/>
                      <a:gd name="T62" fmla="*/ 38 w 282"/>
                      <a:gd name="T63" fmla="*/ 14 h 211"/>
                      <a:gd name="T64" fmla="*/ 68 w 282"/>
                      <a:gd name="T65" fmla="*/ 1 h 211"/>
                      <a:gd name="T66" fmla="*/ 86 w 282"/>
                      <a:gd name="T67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82" h="211">
                        <a:moveTo>
                          <a:pt x="86" y="0"/>
                        </a:moveTo>
                        <a:lnTo>
                          <a:pt x="86" y="0"/>
                        </a:lnTo>
                        <a:lnTo>
                          <a:pt x="100" y="1"/>
                        </a:lnTo>
                        <a:lnTo>
                          <a:pt x="115" y="6"/>
                        </a:lnTo>
                        <a:lnTo>
                          <a:pt x="129" y="11"/>
                        </a:lnTo>
                        <a:lnTo>
                          <a:pt x="141" y="20"/>
                        </a:lnTo>
                        <a:lnTo>
                          <a:pt x="141" y="20"/>
                        </a:lnTo>
                        <a:lnTo>
                          <a:pt x="153" y="11"/>
                        </a:lnTo>
                        <a:lnTo>
                          <a:pt x="167" y="6"/>
                        </a:lnTo>
                        <a:lnTo>
                          <a:pt x="182" y="1"/>
                        </a:lnTo>
                        <a:lnTo>
                          <a:pt x="198" y="0"/>
                        </a:lnTo>
                        <a:lnTo>
                          <a:pt x="198" y="0"/>
                        </a:lnTo>
                        <a:lnTo>
                          <a:pt x="206" y="0"/>
                        </a:lnTo>
                        <a:lnTo>
                          <a:pt x="214" y="1"/>
                        </a:lnTo>
                        <a:lnTo>
                          <a:pt x="230" y="6"/>
                        </a:lnTo>
                        <a:lnTo>
                          <a:pt x="245" y="14"/>
                        </a:lnTo>
                        <a:lnTo>
                          <a:pt x="258" y="23"/>
                        </a:lnTo>
                        <a:lnTo>
                          <a:pt x="268" y="35"/>
                        </a:lnTo>
                        <a:lnTo>
                          <a:pt x="275" y="49"/>
                        </a:lnTo>
                        <a:lnTo>
                          <a:pt x="278" y="57"/>
                        </a:lnTo>
                        <a:lnTo>
                          <a:pt x="281" y="65"/>
                        </a:lnTo>
                        <a:lnTo>
                          <a:pt x="282" y="73"/>
                        </a:lnTo>
                        <a:lnTo>
                          <a:pt x="282" y="81"/>
                        </a:lnTo>
                        <a:lnTo>
                          <a:pt x="282" y="81"/>
                        </a:lnTo>
                        <a:lnTo>
                          <a:pt x="282" y="91"/>
                        </a:lnTo>
                        <a:lnTo>
                          <a:pt x="281" y="102"/>
                        </a:lnTo>
                        <a:lnTo>
                          <a:pt x="278" y="112"/>
                        </a:lnTo>
                        <a:lnTo>
                          <a:pt x="274" y="123"/>
                        </a:lnTo>
                        <a:lnTo>
                          <a:pt x="270" y="134"/>
                        </a:lnTo>
                        <a:lnTo>
                          <a:pt x="263" y="145"/>
                        </a:lnTo>
                        <a:lnTo>
                          <a:pt x="256" y="156"/>
                        </a:lnTo>
                        <a:lnTo>
                          <a:pt x="248" y="165"/>
                        </a:lnTo>
                        <a:lnTo>
                          <a:pt x="239" y="175"/>
                        </a:lnTo>
                        <a:lnTo>
                          <a:pt x="228" y="184"/>
                        </a:lnTo>
                        <a:lnTo>
                          <a:pt x="216" y="192"/>
                        </a:lnTo>
                        <a:lnTo>
                          <a:pt x="203" y="199"/>
                        </a:lnTo>
                        <a:lnTo>
                          <a:pt x="188" y="205"/>
                        </a:lnTo>
                        <a:lnTo>
                          <a:pt x="172" y="209"/>
                        </a:lnTo>
                        <a:lnTo>
                          <a:pt x="156" y="211"/>
                        </a:lnTo>
                        <a:lnTo>
                          <a:pt x="137" y="211"/>
                        </a:lnTo>
                        <a:lnTo>
                          <a:pt x="137" y="211"/>
                        </a:lnTo>
                        <a:lnTo>
                          <a:pt x="118" y="211"/>
                        </a:lnTo>
                        <a:lnTo>
                          <a:pt x="100" y="209"/>
                        </a:lnTo>
                        <a:lnTo>
                          <a:pt x="86" y="203"/>
                        </a:lnTo>
                        <a:lnTo>
                          <a:pt x="71" y="198"/>
                        </a:lnTo>
                        <a:lnTo>
                          <a:pt x="58" y="191"/>
                        </a:lnTo>
                        <a:lnTo>
                          <a:pt x="48" y="183"/>
                        </a:lnTo>
                        <a:lnTo>
                          <a:pt x="38" y="173"/>
                        </a:lnTo>
                        <a:lnTo>
                          <a:pt x="29" y="164"/>
                        </a:lnTo>
                        <a:lnTo>
                          <a:pt x="22" y="153"/>
                        </a:lnTo>
                        <a:lnTo>
                          <a:pt x="15" y="144"/>
                        </a:lnTo>
                        <a:lnTo>
                          <a:pt x="11" y="133"/>
                        </a:lnTo>
                        <a:lnTo>
                          <a:pt x="7" y="121"/>
                        </a:lnTo>
                        <a:lnTo>
                          <a:pt x="4" y="111"/>
                        </a:lnTo>
                        <a:lnTo>
                          <a:pt x="2" y="100"/>
                        </a:lnTo>
                        <a:lnTo>
                          <a:pt x="0" y="81"/>
                        </a:lnTo>
                        <a:lnTo>
                          <a:pt x="0" y="81"/>
                        </a:lnTo>
                        <a:lnTo>
                          <a:pt x="0" y="73"/>
                        </a:lnTo>
                        <a:lnTo>
                          <a:pt x="2" y="65"/>
                        </a:lnTo>
                        <a:lnTo>
                          <a:pt x="4" y="57"/>
                        </a:lnTo>
                        <a:lnTo>
                          <a:pt x="7" y="49"/>
                        </a:lnTo>
                        <a:lnTo>
                          <a:pt x="15" y="35"/>
                        </a:lnTo>
                        <a:lnTo>
                          <a:pt x="25" y="23"/>
                        </a:lnTo>
                        <a:lnTo>
                          <a:pt x="38" y="14"/>
                        </a:lnTo>
                        <a:lnTo>
                          <a:pt x="52" y="6"/>
                        </a:lnTo>
                        <a:lnTo>
                          <a:pt x="68" y="1"/>
                        </a:lnTo>
                        <a:lnTo>
                          <a:pt x="76" y="0"/>
                        </a:lnTo>
                        <a:lnTo>
                          <a:pt x="86" y="0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9" name="Freeform 147"/>
                  <p:cNvSpPr/>
                  <p:nvPr/>
                </p:nvSpPr>
                <p:spPr bwMode="auto">
                  <a:xfrm>
                    <a:off x="2178051" y="3792538"/>
                    <a:ext cx="107950" cy="153988"/>
                  </a:xfrm>
                  <a:custGeom>
                    <a:avLst/>
                    <a:gdLst>
                      <a:gd name="T0" fmla="*/ 60 w 68"/>
                      <a:gd name="T1" fmla="*/ 97 h 97"/>
                      <a:gd name="T2" fmla="*/ 60 w 68"/>
                      <a:gd name="T3" fmla="*/ 97 h 97"/>
                      <a:gd name="T4" fmla="*/ 65 w 68"/>
                      <a:gd name="T5" fmla="*/ 85 h 97"/>
                      <a:gd name="T6" fmla="*/ 68 w 68"/>
                      <a:gd name="T7" fmla="*/ 71 h 97"/>
                      <a:gd name="T8" fmla="*/ 68 w 68"/>
                      <a:gd name="T9" fmla="*/ 58 h 97"/>
                      <a:gd name="T10" fmla="*/ 66 w 68"/>
                      <a:gd name="T11" fmla="*/ 46 h 97"/>
                      <a:gd name="T12" fmla="*/ 62 w 68"/>
                      <a:gd name="T13" fmla="*/ 33 h 97"/>
                      <a:gd name="T14" fmla="*/ 56 w 68"/>
                      <a:gd name="T15" fmla="*/ 21 h 97"/>
                      <a:gd name="T16" fmla="*/ 49 w 68"/>
                      <a:gd name="T17" fmla="*/ 10 h 97"/>
                      <a:gd name="T18" fmla="*/ 39 w 68"/>
                      <a:gd name="T19" fmla="*/ 0 h 97"/>
                      <a:gd name="T20" fmla="*/ 0 w 68"/>
                      <a:gd name="T21" fmla="*/ 6 h 97"/>
                      <a:gd name="T22" fmla="*/ 0 w 68"/>
                      <a:gd name="T23" fmla="*/ 6 h 97"/>
                      <a:gd name="T24" fmla="*/ 14 w 68"/>
                      <a:gd name="T25" fmla="*/ 15 h 97"/>
                      <a:gd name="T26" fmla="*/ 24 w 68"/>
                      <a:gd name="T27" fmla="*/ 23 h 97"/>
                      <a:gd name="T28" fmla="*/ 35 w 68"/>
                      <a:gd name="T29" fmla="*/ 32 h 97"/>
                      <a:gd name="T30" fmla="*/ 43 w 68"/>
                      <a:gd name="T31" fmla="*/ 42 h 97"/>
                      <a:gd name="T32" fmla="*/ 50 w 68"/>
                      <a:gd name="T33" fmla="*/ 54 h 97"/>
                      <a:gd name="T34" fmla="*/ 56 w 68"/>
                      <a:gd name="T35" fmla="*/ 66 h 97"/>
                      <a:gd name="T36" fmla="*/ 58 w 68"/>
                      <a:gd name="T37" fmla="*/ 81 h 97"/>
                      <a:gd name="T38" fmla="*/ 60 w 68"/>
                      <a:gd name="T39" fmla="*/ 97 h 97"/>
                      <a:gd name="T40" fmla="*/ 60 w 68"/>
                      <a:gd name="T41" fmla="*/ 97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8" h="97">
                        <a:moveTo>
                          <a:pt x="60" y="97"/>
                        </a:moveTo>
                        <a:lnTo>
                          <a:pt x="60" y="97"/>
                        </a:lnTo>
                        <a:lnTo>
                          <a:pt x="65" y="85"/>
                        </a:lnTo>
                        <a:lnTo>
                          <a:pt x="68" y="71"/>
                        </a:lnTo>
                        <a:lnTo>
                          <a:pt x="68" y="58"/>
                        </a:lnTo>
                        <a:lnTo>
                          <a:pt x="66" y="46"/>
                        </a:lnTo>
                        <a:lnTo>
                          <a:pt x="62" y="33"/>
                        </a:lnTo>
                        <a:lnTo>
                          <a:pt x="56" y="21"/>
                        </a:lnTo>
                        <a:lnTo>
                          <a:pt x="49" y="10"/>
                        </a:lnTo>
                        <a:lnTo>
                          <a:pt x="39" y="0"/>
                        </a:lnTo>
                        <a:lnTo>
                          <a:pt x="0" y="6"/>
                        </a:lnTo>
                        <a:lnTo>
                          <a:pt x="0" y="6"/>
                        </a:lnTo>
                        <a:lnTo>
                          <a:pt x="14" y="15"/>
                        </a:lnTo>
                        <a:lnTo>
                          <a:pt x="24" y="23"/>
                        </a:lnTo>
                        <a:lnTo>
                          <a:pt x="35" y="32"/>
                        </a:lnTo>
                        <a:lnTo>
                          <a:pt x="43" y="42"/>
                        </a:lnTo>
                        <a:lnTo>
                          <a:pt x="50" y="54"/>
                        </a:lnTo>
                        <a:lnTo>
                          <a:pt x="56" y="66"/>
                        </a:lnTo>
                        <a:lnTo>
                          <a:pt x="58" y="81"/>
                        </a:lnTo>
                        <a:lnTo>
                          <a:pt x="60" y="97"/>
                        </a:lnTo>
                        <a:lnTo>
                          <a:pt x="60" y="9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64" name="组合 200"/>
                <p:cNvGrpSpPr/>
                <p:nvPr/>
              </p:nvGrpSpPr>
              <p:grpSpPr>
                <a:xfrm>
                  <a:off x="6465887" y="1524906"/>
                  <a:ext cx="676275" cy="555625"/>
                  <a:chOff x="3190876" y="1230313"/>
                  <a:chExt cx="676275" cy="555625"/>
                </a:xfrm>
                <a:solidFill>
                  <a:schemeClr val="accent3"/>
                </a:solidFill>
              </p:grpSpPr>
              <p:sp>
                <p:nvSpPr>
                  <p:cNvPr id="515" name="Freeform 148"/>
                  <p:cNvSpPr/>
                  <p:nvPr/>
                </p:nvSpPr>
                <p:spPr bwMode="auto">
                  <a:xfrm>
                    <a:off x="3209926" y="1257300"/>
                    <a:ext cx="657225" cy="528638"/>
                  </a:xfrm>
                  <a:custGeom>
                    <a:avLst/>
                    <a:gdLst>
                      <a:gd name="T0" fmla="*/ 0 w 414"/>
                      <a:gd name="T1" fmla="*/ 117 h 333"/>
                      <a:gd name="T2" fmla="*/ 10 w 414"/>
                      <a:gd name="T3" fmla="*/ 102 h 333"/>
                      <a:gd name="T4" fmla="*/ 316 w 414"/>
                      <a:gd name="T5" fmla="*/ 306 h 333"/>
                      <a:gd name="T6" fmla="*/ 316 w 414"/>
                      <a:gd name="T7" fmla="*/ 306 h 333"/>
                      <a:gd name="T8" fmla="*/ 325 w 414"/>
                      <a:gd name="T9" fmla="*/ 310 h 333"/>
                      <a:gd name="T10" fmla="*/ 335 w 414"/>
                      <a:gd name="T11" fmla="*/ 313 h 333"/>
                      <a:gd name="T12" fmla="*/ 343 w 414"/>
                      <a:gd name="T13" fmla="*/ 313 h 333"/>
                      <a:gd name="T14" fmla="*/ 352 w 414"/>
                      <a:gd name="T15" fmla="*/ 312 h 333"/>
                      <a:gd name="T16" fmla="*/ 362 w 414"/>
                      <a:gd name="T17" fmla="*/ 309 h 333"/>
                      <a:gd name="T18" fmla="*/ 371 w 414"/>
                      <a:gd name="T19" fmla="*/ 304 h 333"/>
                      <a:gd name="T20" fmla="*/ 378 w 414"/>
                      <a:gd name="T21" fmla="*/ 297 h 333"/>
                      <a:gd name="T22" fmla="*/ 385 w 414"/>
                      <a:gd name="T23" fmla="*/ 289 h 333"/>
                      <a:gd name="T24" fmla="*/ 385 w 414"/>
                      <a:gd name="T25" fmla="*/ 289 h 333"/>
                      <a:gd name="T26" fmla="*/ 390 w 414"/>
                      <a:gd name="T27" fmla="*/ 279 h 333"/>
                      <a:gd name="T28" fmla="*/ 393 w 414"/>
                      <a:gd name="T29" fmla="*/ 270 h 333"/>
                      <a:gd name="T30" fmla="*/ 394 w 414"/>
                      <a:gd name="T31" fmla="*/ 260 h 333"/>
                      <a:gd name="T32" fmla="*/ 394 w 414"/>
                      <a:gd name="T33" fmla="*/ 251 h 333"/>
                      <a:gd name="T34" fmla="*/ 391 w 414"/>
                      <a:gd name="T35" fmla="*/ 241 h 333"/>
                      <a:gd name="T36" fmla="*/ 387 w 414"/>
                      <a:gd name="T37" fmla="*/ 232 h 333"/>
                      <a:gd name="T38" fmla="*/ 382 w 414"/>
                      <a:gd name="T39" fmla="*/ 225 h 333"/>
                      <a:gd name="T40" fmla="*/ 375 w 414"/>
                      <a:gd name="T41" fmla="*/ 218 h 333"/>
                      <a:gd name="T42" fmla="*/ 69 w 414"/>
                      <a:gd name="T43" fmla="*/ 14 h 333"/>
                      <a:gd name="T44" fmla="*/ 79 w 414"/>
                      <a:gd name="T45" fmla="*/ 0 h 333"/>
                      <a:gd name="T46" fmla="*/ 389 w 414"/>
                      <a:gd name="T47" fmla="*/ 207 h 333"/>
                      <a:gd name="T48" fmla="*/ 389 w 414"/>
                      <a:gd name="T49" fmla="*/ 207 h 333"/>
                      <a:gd name="T50" fmla="*/ 398 w 414"/>
                      <a:gd name="T51" fmla="*/ 216 h 333"/>
                      <a:gd name="T52" fmla="*/ 405 w 414"/>
                      <a:gd name="T53" fmla="*/ 225 h 333"/>
                      <a:gd name="T54" fmla="*/ 410 w 414"/>
                      <a:gd name="T55" fmla="*/ 236 h 333"/>
                      <a:gd name="T56" fmla="*/ 414 w 414"/>
                      <a:gd name="T57" fmla="*/ 248 h 333"/>
                      <a:gd name="T58" fmla="*/ 414 w 414"/>
                      <a:gd name="T59" fmla="*/ 262 h 333"/>
                      <a:gd name="T60" fmla="*/ 413 w 414"/>
                      <a:gd name="T61" fmla="*/ 275 h 333"/>
                      <a:gd name="T62" fmla="*/ 409 w 414"/>
                      <a:gd name="T63" fmla="*/ 287 h 333"/>
                      <a:gd name="T64" fmla="*/ 402 w 414"/>
                      <a:gd name="T65" fmla="*/ 300 h 333"/>
                      <a:gd name="T66" fmla="*/ 402 w 414"/>
                      <a:gd name="T67" fmla="*/ 300 h 333"/>
                      <a:gd name="T68" fmla="*/ 393 w 414"/>
                      <a:gd name="T69" fmla="*/ 312 h 333"/>
                      <a:gd name="T70" fmla="*/ 382 w 414"/>
                      <a:gd name="T71" fmla="*/ 320 h 333"/>
                      <a:gd name="T72" fmla="*/ 371 w 414"/>
                      <a:gd name="T73" fmla="*/ 327 h 333"/>
                      <a:gd name="T74" fmla="*/ 359 w 414"/>
                      <a:gd name="T75" fmla="*/ 331 h 333"/>
                      <a:gd name="T76" fmla="*/ 347 w 414"/>
                      <a:gd name="T77" fmla="*/ 333 h 333"/>
                      <a:gd name="T78" fmla="*/ 335 w 414"/>
                      <a:gd name="T79" fmla="*/ 332 h 333"/>
                      <a:gd name="T80" fmla="*/ 322 w 414"/>
                      <a:gd name="T81" fmla="*/ 329 h 333"/>
                      <a:gd name="T82" fmla="*/ 310 w 414"/>
                      <a:gd name="T83" fmla="*/ 323 h 333"/>
                      <a:gd name="T84" fmla="*/ 0 w 414"/>
                      <a:gd name="T85" fmla="*/ 117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14" h="333">
                        <a:moveTo>
                          <a:pt x="0" y="117"/>
                        </a:moveTo>
                        <a:lnTo>
                          <a:pt x="10" y="102"/>
                        </a:lnTo>
                        <a:lnTo>
                          <a:pt x="316" y="306"/>
                        </a:lnTo>
                        <a:lnTo>
                          <a:pt x="316" y="306"/>
                        </a:lnTo>
                        <a:lnTo>
                          <a:pt x="325" y="310"/>
                        </a:lnTo>
                        <a:lnTo>
                          <a:pt x="335" y="313"/>
                        </a:lnTo>
                        <a:lnTo>
                          <a:pt x="343" y="313"/>
                        </a:lnTo>
                        <a:lnTo>
                          <a:pt x="352" y="312"/>
                        </a:lnTo>
                        <a:lnTo>
                          <a:pt x="362" y="309"/>
                        </a:lnTo>
                        <a:lnTo>
                          <a:pt x="371" y="304"/>
                        </a:lnTo>
                        <a:lnTo>
                          <a:pt x="378" y="297"/>
                        </a:lnTo>
                        <a:lnTo>
                          <a:pt x="385" y="289"/>
                        </a:lnTo>
                        <a:lnTo>
                          <a:pt x="385" y="289"/>
                        </a:lnTo>
                        <a:lnTo>
                          <a:pt x="390" y="279"/>
                        </a:lnTo>
                        <a:lnTo>
                          <a:pt x="393" y="270"/>
                        </a:lnTo>
                        <a:lnTo>
                          <a:pt x="394" y="260"/>
                        </a:lnTo>
                        <a:lnTo>
                          <a:pt x="394" y="251"/>
                        </a:lnTo>
                        <a:lnTo>
                          <a:pt x="391" y="241"/>
                        </a:lnTo>
                        <a:lnTo>
                          <a:pt x="387" y="232"/>
                        </a:lnTo>
                        <a:lnTo>
                          <a:pt x="382" y="225"/>
                        </a:lnTo>
                        <a:lnTo>
                          <a:pt x="375" y="218"/>
                        </a:lnTo>
                        <a:lnTo>
                          <a:pt x="69" y="14"/>
                        </a:lnTo>
                        <a:lnTo>
                          <a:pt x="79" y="0"/>
                        </a:lnTo>
                        <a:lnTo>
                          <a:pt x="389" y="207"/>
                        </a:lnTo>
                        <a:lnTo>
                          <a:pt x="389" y="207"/>
                        </a:lnTo>
                        <a:lnTo>
                          <a:pt x="398" y="216"/>
                        </a:lnTo>
                        <a:lnTo>
                          <a:pt x="405" y="225"/>
                        </a:lnTo>
                        <a:lnTo>
                          <a:pt x="410" y="236"/>
                        </a:lnTo>
                        <a:lnTo>
                          <a:pt x="414" y="248"/>
                        </a:lnTo>
                        <a:lnTo>
                          <a:pt x="414" y="262"/>
                        </a:lnTo>
                        <a:lnTo>
                          <a:pt x="413" y="275"/>
                        </a:lnTo>
                        <a:lnTo>
                          <a:pt x="409" y="287"/>
                        </a:lnTo>
                        <a:lnTo>
                          <a:pt x="402" y="300"/>
                        </a:lnTo>
                        <a:lnTo>
                          <a:pt x="402" y="300"/>
                        </a:lnTo>
                        <a:lnTo>
                          <a:pt x="393" y="312"/>
                        </a:lnTo>
                        <a:lnTo>
                          <a:pt x="382" y="320"/>
                        </a:lnTo>
                        <a:lnTo>
                          <a:pt x="371" y="327"/>
                        </a:lnTo>
                        <a:lnTo>
                          <a:pt x="359" y="331"/>
                        </a:lnTo>
                        <a:lnTo>
                          <a:pt x="347" y="333"/>
                        </a:lnTo>
                        <a:lnTo>
                          <a:pt x="335" y="332"/>
                        </a:lnTo>
                        <a:lnTo>
                          <a:pt x="322" y="329"/>
                        </a:lnTo>
                        <a:lnTo>
                          <a:pt x="310" y="323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6" name="Freeform 149"/>
                  <p:cNvSpPr/>
                  <p:nvPr/>
                </p:nvSpPr>
                <p:spPr bwMode="auto">
                  <a:xfrm>
                    <a:off x="3190876" y="1230313"/>
                    <a:ext cx="176213" cy="246063"/>
                  </a:xfrm>
                  <a:custGeom>
                    <a:avLst/>
                    <a:gdLst>
                      <a:gd name="T0" fmla="*/ 5 w 111"/>
                      <a:gd name="T1" fmla="*/ 154 h 155"/>
                      <a:gd name="T2" fmla="*/ 5 w 111"/>
                      <a:gd name="T3" fmla="*/ 154 h 155"/>
                      <a:gd name="T4" fmla="*/ 9 w 111"/>
                      <a:gd name="T5" fmla="*/ 155 h 155"/>
                      <a:gd name="T6" fmla="*/ 15 w 111"/>
                      <a:gd name="T7" fmla="*/ 155 h 155"/>
                      <a:gd name="T8" fmla="*/ 19 w 111"/>
                      <a:gd name="T9" fmla="*/ 154 h 155"/>
                      <a:gd name="T10" fmla="*/ 23 w 111"/>
                      <a:gd name="T11" fmla="*/ 150 h 155"/>
                      <a:gd name="T12" fmla="*/ 110 w 111"/>
                      <a:gd name="T13" fmla="*/ 20 h 155"/>
                      <a:gd name="T14" fmla="*/ 110 w 111"/>
                      <a:gd name="T15" fmla="*/ 20 h 155"/>
                      <a:gd name="T16" fmla="*/ 111 w 111"/>
                      <a:gd name="T17" fmla="*/ 15 h 155"/>
                      <a:gd name="T18" fmla="*/ 111 w 111"/>
                      <a:gd name="T19" fmla="*/ 11 h 155"/>
                      <a:gd name="T20" fmla="*/ 110 w 111"/>
                      <a:gd name="T21" fmla="*/ 5 h 155"/>
                      <a:gd name="T22" fmla="*/ 106 w 111"/>
                      <a:gd name="T23" fmla="*/ 2 h 155"/>
                      <a:gd name="T24" fmla="*/ 106 w 111"/>
                      <a:gd name="T25" fmla="*/ 2 h 155"/>
                      <a:gd name="T26" fmla="*/ 101 w 111"/>
                      <a:gd name="T27" fmla="*/ 0 h 155"/>
                      <a:gd name="T28" fmla="*/ 96 w 111"/>
                      <a:gd name="T29" fmla="*/ 0 h 155"/>
                      <a:gd name="T30" fmla="*/ 92 w 111"/>
                      <a:gd name="T31" fmla="*/ 2 h 155"/>
                      <a:gd name="T32" fmla="*/ 89 w 111"/>
                      <a:gd name="T33" fmla="*/ 5 h 155"/>
                      <a:gd name="T34" fmla="*/ 1 w 111"/>
                      <a:gd name="T35" fmla="*/ 136 h 155"/>
                      <a:gd name="T36" fmla="*/ 1 w 111"/>
                      <a:gd name="T37" fmla="*/ 136 h 155"/>
                      <a:gd name="T38" fmla="*/ 0 w 111"/>
                      <a:gd name="T39" fmla="*/ 140 h 155"/>
                      <a:gd name="T40" fmla="*/ 0 w 111"/>
                      <a:gd name="T41" fmla="*/ 146 h 155"/>
                      <a:gd name="T42" fmla="*/ 1 w 111"/>
                      <a:gd name="T43" fmla="*/ 150 h 155"/>
                      <a:gd name="T44" fmla="*/ 5 w 111"/>
                      <a:gd name="T45" fmla="*/ 154 h 155"/>
                      <a:gd name="T46" fmla="*/ 5 w 111"/>
                      <a:gd name="T47" fmla="*/ 154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11" h="155">
                        <a:moveTo>
                          <a:pt x="5" y="154"/>
                        </a:moveTo>
                        <a:lnTo>
                          <a:pt x="5" y="154"/>
                        </a:lnTo>
                        <a:lnTo>
                          <a:pt x="9" y="155"/>
                        </a:lnTo>
                        <a:lnTo>
                          <a:pt x="15" y="155"/>
                        </a:lnTo>
                        <a:lnTo>
                          <a:pt x="19" y="154"/>
                        </a:lnTo>
                        <a:lnTo>
                          <a:pt x="23" y="150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11" y="15"/>
                        </a:lnTo>
                        <a:lnTo>
                          <a:pt x="111" y="11"/>
                        </a:lnTo>
                        <a:lnTo>
                          <a:pt x="110" y="5"/>
                        </a:lnTo>
                        <a:lnTo>
                          <a:pt x="106" y="2"/>
                        </a:lnTo>
                        <a:lnTo>
                          <a:pt x="106" y="2"/>
                        </a:lnTo>
                        <a:lnTo>
                          <a:pt x="101" y="0"/>
                        </a:lnTo>
                        <a:lnTo>
                          <a:pt x="96" y="0"/>
                        </a:lnTo>
                        <a:lnTo>
                          <a:pt x="92" y="2"/>
                        </a:lnTo>
                        <a:lnTo>
                          <a:pt x="89" y="5"/>
                        </a:lnTo>
                        <a:lnTo>
                          <a:pt x="1" y="136"/>
                        </a:lnTo>
                        <a:lnTo>
                          <a:pt x="1" y="136"/>
                        </a:lnTo>
                        <a:lnTo>
                          <a:pt x="0" y="140"/>
                        </a:lnTo>
                        <a:lnTo>
                          <a:pt x="0" y="146"/>
                        </a:lnTo>
                        <a:lnTo>
                          <a:pt x="1" y="150"/>
                        </a:lnTo>
                        <a:lnTo>
                          <a:pt x="5" y="154"/>
                        </a:lnTo>
                        <a:lnTo>
                          <a:pt x="5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7" name="Freeform 150"/>
                  <p:cNvSpPr/>
                  <p:nvPr/>
                </p:nvSpPr>
                <p:spPr bwMode="auto">
                  <a:xfrm>
                    <a:off x="3287713" y="1400175"/>
                    <a:ext cx="504825" cy="323850"/>
                  </a:xfrm>
                  <a:custGeom>
                    <a:avLst/>
                    <a:gdLst>
                      <a:gd name="T0" fmla="*/ 0 w 318"/>
                      <a:gd name="T1" fmla="*/ 19 h 204"/>
                      <a:gd name="T2" fmla="*/ 11 w 318"/>
                      <a:gd name="T3" fmla="*/ 0 h 204"/>
                      <a:gd name="T4" fmla="*/ 284 w 318"/>
                      <a:gd name="T5" fmla="*/ 182 h 204"/>
                      <a:gd name="T6" fmla="*/ 284 w 318"/>
                      <a:gd name="T7" fmla="*/ 182 h 204"/>
                      <a:gd name="T8" fmla="*/ 292 w 318"/>
                      <a:gd name="T9" fmla="*/ 186 h 204"/>
                      <a:gd name="T10" fmla="*/ 302 w 318"/>
                      <a:gd name="T11" fmla="*/ 188 h 204"/>
                      <a:gd name="T12" fmla="*/ 310 w 318"/>
                      <a:gd name="T13" fmla="*/ 188 h 204"/>
                      <a:gd name="T14" fmla="*/ 318 w 318"/>
                      <a:gd name="T15" fmla="*/ 185 h 204"/>
                      <a:gd name="T16" fmla="*/ 318 w 318"/>
                      <a:gd name="T17" fmla="*/ 185 h 204"/>
                      <a:gd name="T18" fmla="*/ 317 w 318"/>
                      <a:gd name="T19" fmla="*/ 186 h 204"/>
                      <a:gd name="T20" fmla="*/ 317 w 318"/>
                      <a:gd name="T21" fmla="*/ 186 h 204"/>
                      <a:gd name="T22" fmla="*/ 313 w 318"/>
                      <a:gd name="T23" fmla="*/ 192 h 204"/>
                      <a:gd name="T24" fmla="*/ 307 w 318"/>
                      <a:gd name="T25" fmla="*/ 197 h 204"/>
                      <a:gd name="T26" fmla="*/ 302 w 318"/>
                      <a:gd name="T27" fmla="*/ 200 h 204"/>
                      <a:gd name="T28" fmla="*/ 295 w 318"/>
                      <a:gd name="T29" fmla="*/ 203 h 204"/>
                      <a:gd name="T30" fmla="*/ 288 w 318"/>
                      <a:gd name="T31" fmla="*/ 204 h 204"/>
                      <a:gd name="T32" fmla="*/ 282 w 318"/>
                      <a:gd name="T33" fmla="*/ 203 h 204"/>
                      <a:gd name="T34" fmla="*/ 276 w 318"/>
                      <a:gd name="T35" fmla="*/ 201 h 204"/>
                      <a:gd name="T36" fmla="*/ 269 w 318"/>
                      <a:gd name="T37" fmla="*/ 199 h 204"/>
                      <a:gd name="T38" fmla="*/ 0 w 318"/>
                      <a:gd name="T39" fmla="*/ 19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18" h="204">
                        <a:moveTo>
                          <a:pt x="0" y="19"/>
                        </a:moveTo>
                        <a:lnTo>
                          <a:pt x="11" y="0"/>
                        </a:lnTo>
                        <a:lnTo>
                          <a:pt x="284" y="182"/>
                        </a:lnTo>
                        <a:lnTo>
                          <a:pt x="284" y="182"/>
                        </a:lnTo>
                        <a:lnTo>
                          <a:pt x="292" y="186"/>
                        </a:lnTo>
                        <a:lnTo>
                          <a:pt x="302" y="188"/>
                        </a:lnTo>
                        <a:lnTo>
                          <a:pt x="310" y="188"/>
                        </a:lnTo>
                        <a:lnTo>
                          <a:pt x="318" y="185"/>
                        </a:lnTo>
                        <a:lnTo>
                          <a:pt x="318" y="185"/>
                        </a:lnTo>
                        <a:lnTo>
                          <a:pt x="317" y="186"/>
                        </a:lnTo>
                        <a:lnTo>
                          <a:pt x="317" y="186"/>
                        </a:lnTo>
                        <a:lnTo>
                          <a:pt x="313" y="192"/>
                        </a:lnTo>
                        <a:lnTo>
                          <a:pt x="307" y="197"/>
                        </a:lnTo>
                        <a:lnTo>
                          <a:pt x="302" y="200"/>
                        </a:lnTo>
                        <a:lnTo>
                          <a:pt x="295" y="203"/>
                        </a:lnTo>
                        <a:lnTo>
                          <a:pt x="288" y="204"/>
                        </a:lnTo>
                        <a:lnTo>
                          <a:pt x="282" y="203"/>
                        </a:lnTo>
                        <a:lnTo>
                          <a:pt x="276" y="201"/>
                        </a:lnTo>
                        <a:lnTo>
                          <a:pt x="269" y="199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65" name="Freeform 151"/>
                <p:cNvSpPr>
                  <a:spLocks noEditPoints="1"/>
                </p:cNvSpPr>
                <p:nvPr/>
              </p:nvSpPr>
              <p:spPr bwMode="auto">
                <a:xfrm>
                  <a:off x="4827588" y="3927475"/>
                  <a:ext cx="381000" cy="660400"/>
                </a:xfrm>
                <a:custGeom>
                  <a:avLst/>
                  <a:gdLst>
                    <a:gd name="T0" fmla="*/ 144 w 240"/>
                    <a:gd name="T1" fmla="*/ 352 h 416"/>
                    <a:gd name="T2" fmla="*/ 154 w 240"/>
                    <a:gd name="T3" fmla="*/ 354 h 416"/>
                    <a:gd name="T4" fmla="*/ 164 w 240"/>
                    <a:gd name="T5" fmla="*/ 359 h 416"/>
                    <a:gd name="T6" fmla="*/ 171 w 240"/>
                    <a:gd name="T7" fmla="*/ 366 h 416"/>
                    <a:gd name="T8" fmla="*/ 175 w 240"/>
                    <a:gd name="T9" fmla="*/ 375 h 416"/>
                    <a:gd name="T10" fmla="*/ 176 w 240"/>
                    <a:gd name="T11" fmla="*/ 382 h 416"/>
                    <a:gd name="T12" fmla="*/ 175 w 240"/>
                    <a:gd name="T13" fmla="*/ 394 h 416"/>
                    <a:gd name="T14" fmla="*/ 168 w 240"/>
                    <a:gd name="T15" fmla="*/ 405 h 416"/>
                    <a:gd name="T16" fmla="*/ 158 w 240"/>
                    <a:gd name="T17" fmla="*/ 413 h 416"/>
                    <a:gd name="T18" fmla="*/ 152 w 240"/>
                    <a:gd name="T19" fmla="*/ 415 h 416"/>
                    <a:gd name="T20" fmla="*/ 144 w 240"/>
                    <a:gd name="T21" fmla="*/ 352 h 416"/>
                    <a:gd name="T22" fmla="*/ 144 w 240"/>
                    <a:gd name="T23" fmla="*/ 325 h 416"/>
                    <a:gd name="T24" fmla="*/ 144 w 240"/>
                    <a:gd name="T25" fmla="*/ 141 h 416"/>
                    <a:gd name="T26" fmla="*/ 163 w 240"/>
                    <a:gd name="T27" fmla="*/ 160 h 416"/>
                    <a:gd name="T28" fmla="*/ 175 w 240"/>
                    <a:gd name="T29" fmla="*/ 189 h 416"/>
                    <a:gd name="T30" fmla="*/ 188 w 240"/>
                    <a:gd name="T31" fmla="*/ 243 h 416"/>
                    <a:gd name="T32" fmla="*/ 192 w 240"/>
                    <a:gd name="T33" fmla="*/ 251 h 416"/>
                    <a:gd name="T34" fmla="*/ 205 w 240"/>
                    <a:gd name="T35" fmla="*/ 260 h 416"/>
                    <a:gd name="T36" fmla="*/ 225 w 240"/>
                    <a:gd name="T37" fmla="*/ 264 h 416"/>
                    <a:gd name="T38" fmla="*/ 240 w 240"/>
                    <a:gd name="T39" fmla="*/ 300 h 416"/>
                    <a:gd name="T40" fmla="*/ 135 w 240"/>
                    <a:gd name="T41" fmla="*/ 352 h 416"/>
                    <a:gd name="T42" fmla="*/ 144 w 240"/>
                    <a:gd name="T43" fmla="*/ 352 h 416"/>
                    <a:gd name="T44" fmla="*/ 144 w 240"/>
                    <a:gd name="T45" fmla="*/ 416 h 416"/>
                    <a:gd name="T46" fmla="*/ 134 w 240"/>
                    <a:gd name="T47" fmla="*/ 415 h 416"/>
                    <a:gd name="T48" fmla="*/ 125 w 240"/>
                    <a:gd name="T49" fmla="*/ 409 h 416"/>
                    <a:gd name="T50" fmla="*/ 118 w 240"/>
                    <a:gd name="T51" fmla="*/ 403 h 416"/>
                    <a:gd name="T52" fmla="*/ 112 w 240"/>
                    <a:gd name="T53" fmla="*/ 392 h 416"/>
                    <a:gd name="T54" fmla="*/ 112 w 240"/>
                    <a:gd name="T55" fmla="*/ 386 h 416"/>
                    <a:gd name="T56" fmla="*/ 114 w 240"/>
                    <a:gd name="T57" fmla="*/ 374 h 416"/>
                    <a:gd name="T58" fmla="*/ 121 w 240"/>
                    <a:gd name="T59" fmla="*/ 363 h 416"/>
                    <a:gd name="T60" fmla="*/ 130 w 240"/>
                    <a:gd name="T61" fmla="*/ 355 h 416"/>
                    <a:gd name="T62" fmla="*/ 135 w 240"/>
                    <a:gd name="T63" fmla="*/ 352 h 416"/>
                    <a:gd name="T64" fmla="*/ 144 w 240"/>
                    <a:gd name="T65" fmla="*/ 141 h 416"/>
                    <a:gd name="T66" fmla="*/ 122 w 240"/>
                    <a:gd name="T67" fmla="*/ 130 h 416"/>
                    <a:gd name="T68" fmla="*/ 98 w 240"/>
                    <a:gd name="T69" fmla="*/ 126 h 416"/>
                    <a:gd name="T70" fmla="*/ 69 w 240"/>
                    <a:gd name="T71" fmla="*/ 19 h 416"/>
                    <a:gd name="T72" fmla="*/ 65 w 240"/>
                    <a:gd name="T73" fmla="*/ 10 h 416"/>
                    <a:gd name="T74" fmla="*/ 58 w 240"/>
                    <a:gd name="T75" fmla="*/ 4 h 416"/>
                    <a:gd name="T76" fmla="*/ 49 w 240"/>
                    <a:gd name="T77" fmla="*/ 0 h 416"/>
                    <a:gd name="T78" fmla="*/ 39 w 240"/>
                    <a:gd name="T79" fmla="*/ 2 h 416"/>
                    <a:gd name="T80" fmla="*/ 34 w 240"/>
                    <a:gd name="T81" fmla="*/ 3 h 416"/>
                    <a:gd name="T82" fmla="*/ 26 w 240"/>
                    <a:gd name="T83" fmla="*/ 10 h 416"/>
                    <a:gd name="T84" fmla="*/ 22 w 240"/>
                    <a:gd name="T85" fmla="*/ 18 h 416"/>
                    <a:gd name="T86" fmla="*/ 20 w 240"/>
                    <a:gd name="T87" fmla="*/ 27 h 416"/>
                    <a:gd name="T88" fmla="*/ 49 w 240"/>
                    <a:gd name="T89" fmla="*/ 139 h 416"/>
                    <a:gd name="T90" fmla="*/ 38 w 240"/>
                    <a:gd name="T91" fmla="*/ 145 h 416"/>
                    <a:gd name="T92" fmla="*/ 20 w 240"/>
                    <a:gd name="T93" fmla="*/ 164 h 416"/>
                    <a:gd name="T94" fmla="*/ 11 w 240"/>
                    <a:gd name="T95" fmla="*/ 187 h 416"/>
                    <a:gd name="T96" fmla="*/ 8 w 240"/>
                    <a:gd name="T97" fmla="*/ 216 h 416"/>
                    <a:gd name="T98" fmla="*/ 11 w 240"/>
                    <a:gd name="T99" fmla="*/ 232 h 416"/>
                    <a:gd name="T100" fmla="*/ 26 w 240"/>
                    <a:gd name="T101" fmla="*/ 285 h 416"/>
                    <a:gd name="T102" fmla="*/ 26 w 240"/>
                    <a:gd name="T103" fmla="*/ 294 h 416"/>
                    <a:gd name="T104" fmla="*/ 20 w 240"/>
                    <a:gd name="T105" fmla="*/ 308 h 416"/>
                    <a:gd name="T106" fmla="*/ 5 w 240"/>
                    <a:gd name="T107" fmla="*/ 321 h 416"/>
                    <a:gd name="T108" fmla="*/ 10 w 240"/>
                    <a:gd name="T109" fmla="*/ 361 h 416"/>
                    <a:gd name="T110" fmla="*/ 144 w 240"/>
                    <a:gd name="T111" fmla="*/ 141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40" h="416">
                      <a:moveTo>
                        <a:pt x="144" y="352"/>
                      </a:moveTo>
                      <a:lnTo>
                        <a:pt x="144" y="352"/>
                      </a:lnTo>
                      <a:lnTo>
                        <a:pt x="149" y="352"/>
                      </a:lnTo>
                      <a:lnTo>
                        <a:pt x="154" y="354"/>
                      </a:lnTo>
                      <a:lnTo>
                        <a:pt x="160" y="355"/>
                      </a:lnTo>
                      <a:lnTo>
                        <a:pt x="164" y="359"/>
                      </a:lnTo>
                      <a:lnTo>
                        <a:pt x="168" y="362"/>
                      </a:lnTo>
                      <a:lnTo>
                        <a:pt x="171" y="366"/>
                      </a:lnTo>
                      <a:lnTo>
                        <a:pt x="173" y="371"/>
                      </a:lnTo>
                      <a:lnTo>
                        <a:pt x="175" y="375"/>
                      </a:lnTo>
                      <a:lnTo>
                        <a:pt x="175" y="375"/>
                      </a:lnTo>
                      <a:lnTo>
                        <a:pt x="176" y="382"/>
                      </a:lnTo>
                      <a:lnTo>
                        <a:pt x="176" y="389"/>
                      </a:lnTo>
                      <a:lnTo>
                        <a:pt x="175" y="394"/>
                      </a:lnTo>
                      <a:lnTo>
                        <a:pt x="172" y="400"/>
                      </a:lnTo>
                      <a:lnTo>
                        <a:pt x="168" y="405"/>
                      </a:lnTo>
                      <a:lnTo>
                        <a:pt x="164" y="409"/>
                      </a:lnTo>
                      <a:lnTo>
                        <a:pt x="158" y="413"/>
                      </a:lnTo>
                      <a:lnTo>
                        <a:pt x="152" y="415"/>
                      </a:lnTo>
                      <a:lnTo>
                        <a:pt x="152" y="415"/>
                      </a:lnTo>
                      <a:lnTo>
                        <a:pt x="144" y="416"/>
                      </a:lnTo>
                      <a:lnTo>
                        <a:pt x="144" y="352"/>
                      </a:lnTo>
                      <a:lnTo>
                        <a:pt x="144" y="352"/>
                      </a:lnTo>
                      <a:close/>
                      <a:moveTo>
                        <a:pt x="144" y="325"/>
                      </a:moveTo>
                      <a:lnTo>
                        <a:pt x="144" y="141"/>
                      </a:lnTo>
                      <a:lnTo>
                        <a:pt x="144" y="141"/>
                      </a:lnTo>
                      <a:lnTo>
                        <a:pt x="154" y="149"/>
                      </a:lnTo>
                      <a:lnTo>
                        <a:pt x="163" y="160"/>
                      </a:lnTo>
                      <a:lnTo>
                        <a:pt x="169" y="174"/>
                      </a:lnTo>
                      <a:lnTo>
                        <a:pt x="175" y="189"/>
                      </a:lnTo>
                      <a:lnTo>
                        <a:pt x="175" y="189"/>
                      </a:lnTo>
                      <a:lnTo>
                        <a:pt x="188" y="243"/>
                      </a:lnTo>
                      <a:lnTo>
                        <a:pt x="188" y="243"/>
                      </a:lnTo>
                      <a:lnTo>
                        <a:pt x="192" y="251"/>
                      </a:lnTo>
                      <a:lnTo>
                        <a:pt x="198" y="256"/>
                      </a:lnTo>
                      <a:lnTo>
                        <a:pt x="205" y="260"/>
                      </a:lnTo>
                      <a:lnTo>
                        <a:pt x="211" y="263"/>
                      </a:lnTo>
                      <a:lnTo>
                        <a:pt x="225" y="264"/>
                      </a:lnTo>
                      <a:lnTo>
                        <a:pt x="230" y="264"/>
                      </a:lnTo>
                      <a:lnTo>
                        <a:pt x="240" y="300"/>
                      </a:lnTo>
                      <a:lnTo>
                        <a:pt x="144" y="325"/>
                      </a:lnTo>
                      <a:close/>
                      <a:moveTo>
                        <a:pt x="135" y="352"/>
                      </a:moveTo>
                      <a:lnTo>
                        <a:pt x="135" y="352"/>
                      </a:lnTo>
                      <a:lnTo>
                        <a:pt x="144" y="352"/>
                      </a:lnTo>
                      <a:lnTo>
                        <a:pt x="144" y="416"/>
                      </a:lnTo>
                      <a:lnTo>
                        <a:pt x="144" y="416"/>
                      </a:lnTo>
                      <a:lnTo>
                        <a:pt x="138" y="416"/>
                      </a:lnTo>
                      <a:lnTo>
                        <a:pt x="134" y="415"/>
                      </a:lnTo>
                      <a:lnTo>
                        <a:pt x="129" y="412"/>
                      </a:lnTo>
                      <a:lnTo>
                        <a:pt x="125" y="409"/>
                      </a:lnTo>
                      <a:lnTo>
                        <a:pt x="121" y="407"/>
                      </a:lnTo>
                      <a:lnTo>
                        <a:pt x="118" y="403"/>
                      </a:lnTo>
                      <a:lnTo>
                        <a:pt x="115" y="397"/>
                      </a:lnTo>
                      <a:lnTo>
                        <a:pt x="112" y="392"/>
                      </a:lnTo>
                      <a:lnTo>
                        <a:pt x="112" y="392"/>
                      </a:lnTo>
                      <a:lnTo>
                        <a:pt x="112" y="386"/>
                      </a:lnTo>
                      <a:lnTo>
                        <a:pt x="112" y="380"/>
                      </a:lnTo>
                      <a:lnTo>
                        <a:pt x="114" y="374"/>
                      </a:lnTo>
                      <a:lnTo>
                        <a:pt x="117" y="367"/>
                      </a:lnTo>
                      <a:lnTo>
                        <a:pt x="121" y="363"/>
                      </a:lnTo>
                      <a:lnTo>
                        <a:pt x="125" y="359"/>
                      </a:lnTo>
                      <a:lnTo>
                        <a:pt x="130" y="355"/>
                      </a:lnTo>
                      <a:lnTo>
                        <a:pt x="135" y="352"/>
                      </a:lnTo>
                      <a:lnTo>
                        <a:pt x="135" y="352"/>
                      </a:lnTo>
                      <a:close/>
                      <a:moveTo>
                        <a:pt x="144" y="141"/>
                      </a:moveTo>
                      <a:lnTo>
                        <a:pt x="144" y="141"/>
                      </a:lnTo>
                      <a:lnTo>
                        <a:pt x="133" y="134"/>
                      </a:lnTo>
                      <a:lnTo>
                        <a:pt x="122" y="130"/>
                      </a:lnTo>
                      <a:lnTo>
                        <a:pt x="110" y="128"/>
                      </a:lnTo>
                      <a:lnTo>
                        <a:pt x="98" y="126"/>
                      </a:lnTo>
                      <a:lnTo>
                        <a:pt x="69" y="19"/>
                      </a:lnTo>
                      <a:lnTo>
                        <a:pt x="69" y="19"/>
                      </a:lnTo>
                      <a:lnTo>
                        <a:pt x="68" y="15"/>
                      </a:lnTo>
                      <a:lnTo>
                        <a:pt x="65" y="10"/>
                      </a:lnTo>
                      <a:lnTo>
                        <a:pt x="61" y="7"/>
                      </a:lnTo>
                      <a:lnTo>
                        <a:pt x="58" y="4"/>
                      </a:lnTo>
                      <a:lnTo>
                        <a:pt x="53" y="2"/>
                      </a:lnTo>
                      <a:lnTo>
                        <a:pt x="49" y="0"/>
                      </a:lnTo>
                      <a:lnTo>
                        <a:pt x="43" y="0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4" y="3"/>
                      </a:lnTo>
                      <a:lnTo>
                        <a:pt x="30" y="6"/>
                      </a:lnTo>
                      <a:lnTo>
                        <a:pt x="26" y="10"/>
                      </a:lnTo>
                      <a:lnTo>
                        <a:pt x="23" y="13"/>
                      </a:lnTo>
                      <a:lnTo>
                        <a:pt x="22" y="18"/>
                      </a:lnTo>
                      <a:lnTo>
                        <a:pt x="20" y="22"/>
                      </a:lnTo>
                      <a:lnTo>
                        <a:pt x="20" y="27"/>
                      </a:lnTo>
                      <a:lnTo>
                        <a:pt x="20" y="32"/>
                      </a:lnTo>
                      <a:lnTo>
                        <a:pt x="49" y="139"/>
                      </a:lnTo>
                      <a:lnTo>
                        <a:pt x="49" y="139"/>
                      </a:lnTo>
                      <a:lnTo>
                        <a:pt x="38" y="145"/>
                      </a:lnTo>
                      <a:lnTo>
                        <a:pt x="28" y="155"/>
                      </a:lnTo>
                      <a:lnTo>
                        <a:pt x="20" y="164"/>
                      </a:lnTo>
                      <a:lnTo>
                        <a:pt x="15" y="175"/>
                      </a:lnTo>
                      <a:lnTo>
                        <a:pt x="11" y="187"/>
                      </a:lnTo>
                      <a:lnTo>
                        <a:pt x="8" y="201"/>
                      </a:lnTo>
                      <a:lnTo>
                        <a:pt x="8" y="216"/>
                      </a:lnTo>
                      <a:lnTo>
                        <a:pt x="11" y="232"/>
                      </a:lnTo>
                      <a:lnTo>
                        <a:pt x="11" y="232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94"/>
                      </a:lnTo>
                      <a:lnTo>
                        <a:pt x="24" y="301"/>
                      </a:lnTo>
                      <a:lnTo>
                        <a:pt x="20" y="308"/>
                      </a:lnTo>
                      <a:lnTo>
                        <a:pt x="15" y="313"/>
                      </a:lnTo>
                      <a:lnTo>
                        <a:pt x="5" y="321"/>
                      </a:lnTo>
                      <a:lnTo>
                        <a:pt x="0" y="324"/>
                      </a:lnTo>
                      <a:lnTo>
                        <a:pt x="10" y="361"/>
                      </a:lnTo>
                      <a:lnTo>
                        <a:pt x="144" y="325"/>
                      </a:lnTo>
                      <a:lnTo>
                        <a:pt x="144" y="14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6" name="Freeform 152"/>
                <p:cNvSpPr>
                  <a:spLocks noEditPoints="1"/>
                </p:cNvSpPr>
                <p:nvPr/>
              </p:nvSpPr>
              <p:spPr bwMode="auto">
                <a:xfrm>
                  <a:off x="7199313" y="3063875"/>
                  <a:ext cx="547687" cy="595313"/>
                </a:xfrm>
                <a:custGeom>
                  <a:avLst/>
                  <a:gdLst>
                    <a:gd name="T0" fmla="*/ 268 w 345"/>
                    <a:gd name="T1" fmla="*/ 172 h 375"/>
                    <a:gd name="T2" fmla="*/ 258 w 345"/>
                    <a:gd name="T3" fmla="*/ 130 h 375"/>
                    <a:gd name="T4" fmla="*/ 264 w 345"/>
                    <a:gd name="T5" fmla="*/ 252 h 375"/>
                    <a:gd name="T6" fmla="*/ 296 w 345"/>
                    <a:gd name="T7" fmla="*/ 291 h 375"/>
                    <a:gd name="T8" fmla="*/ 281 w 345"/>
                    <a:gd name="T9" fmla="*/ 295 h 375"/>
                    <a:gd name="T10" fmla="*/ 281 w 345"/>
                    <a:gd name="T11" fmla="*/ 50 h 375"/>
                    <a:gd name="T12" fmla="*/ 296 w 345"/>
                    <a:gd name="T13" fmla="*/ 53 h 375"/>
                    <a:gd name="T14" fmla="*/ 264 w 345"/>
                    <a:gd name="T15" fmla="*/ 94 h 375"/>
                    <a:gd name="T16" fmla="*/ 284 w 345"/>
                    <a:gd name="T17" fmla="*/ 172 h 375"/>
                    <a:gd name="T18" fmla="*/ 336 w 345"/>
                    <a:gd name="T19" fmla="*/ 164 h 375"/>
                    <a:gd name="T20" fmla="*/ 344 w 345"/>
                    <a:gd name="T21" fmla="*/ 176 h 375"/>
                    <a:gd name="T22" fmla="*/ 289 w 345"/>
                    <a:gd name="T23" fmla="*/ 180 h 375"/>
                    <a:gd name="T24" fmla="*/ 173 w 345"/>
                    <a:gd name="T25" fmla="*/ 77 h 375"/>
                    <a:gd name="T26" fmla="*/ 243 w 345"/>
                    <a:gd name="T27" fmla="*/ 108 h 375"/>
                    <a:gd name="T28" fmla="*/ 245 w 345"/>
                    <a:gd name="T29" fmla="*/ 236 h 375"/>
                    <a:gd name="T30" fmla="*/ 222 w 345"/>
                    <a:gd name="T31" fmla="*/ 345 h 375"/>
                    <a:gd name="T32" fmla="*/ 178 w 345"/>
                    <a:gd name="T33" fmla="*/ 375 h 375"/>
                    <a:gd name="T34" fmla="*/ 207 w 345"/>
                    <a:gd name="T35" fmla="*/ 242 h 375"/>
                    <a:gd name="T36" fmla="*/ 238 w 345"/>
                    <a:gd name="T37" fmla="*/ 211 h 375"/>
                    <a:gd name="T38" fmla="*/ 248 w 345"/>
                    <a:gd name="T39" fmla="*/ 157 h 375"/>
                    <a:gd name="T40" fmla="*/ 203 w 345"/>
                    <a:gd name="T41" fmla="*/ 103 h 375"/>
                    <a:gd name="T42" fmla="*/ 173 w 345"/>
                    <a:gd name="T43" fmla="*/ 77 h 375"/>
                    <a:gd name="T44" fmla="*/ 250 w 345"/>
                    <a:gd name="T45" fmla="*/ 91 h 375"/>
                    <a:gd name="T46" fmla="*/ 258 w 345"/>
                    <a:gd name="T47" fmla="*/ 73 h 375"/>
                    <a:gd name="T48" fmla="*/ 250 w 345"/>
                    <a:gd name="T49" fmla="*/ 255 h 375"/>
                    <a:gd name="T50" fmla="*/ 258 w 345"/>
                    <a:gd name="T51" fmla="*/ 249 h 375"/>
                    <a:gd name="T52" fmla="*/ 180 w 345"/>
                    <a:gd name="T53" fmla="*/ 6 h 375"/>
                    <a:gd name="T54" fmla="*/ 176 w 345"/>
                    <a:gd name="T55" fmla="*/ 60 h 375"/>
                    <a:gd name="T56" fmla="*/ 157 w 345"/>
                    <a:gd name="T57" fmla="*/ 374 h 375"/>
                    <a:gd name="T58" fmla="*/ 120 w 345"/>
                    <a:gd name="T59" fmla="*/ 337 h 375"/>
                    <a:gd name="T60" fmla="*/ 93 w 345"/>
                    <a:gd name="T61" fmla="*/ 224 h 375"/>
                    <a:gd name="T62" fmla="*/ 111 w 345"/>
                    <a:gd name="T63" fmla="*/ 100 h 375"/>
                    <a:gd name="T64" fmla="*/ 173 w 345"/>
                    <a:gd name="T65" fmla="*/ 96 h 375"/>
                    <a:gd name="T66" fmla="*/ 119 w 345"/>
                    <a:gd name="T67" fmla="*/ 119 h 375"/>
                    <a:gd name="T68" fmla="*/ 97 w 345"/>
                    <a:gd name="T69" fmla="*/ 183 h 375"/>
                    <a:gd name="T70" fmla="*/ 126 w 345"/>
                    <a:gd name="T71" fmla="*/ 232 h 375"/>
                    <a:gd name="T72" fmla="*/ 139 w 345"/>
                    <a:gd name="T73" fmla="*/ 290 h 375"/>
                    <a:gd name="T74" fmla="*/ 173 w 345"/>
                    <a:gd name="T75" fmla="*/ 60 h 375"/>
                    <a:gd name="T76" fmla="*/ 164 w 345"/>
                    <a:gd name="T77" fmla="*/ 54 h 375"/>
                    <a:gd name="T78" fmla="*/ 169 w 345"/>
                    <a:gd name="T79" fmla="*/ 0 h 375"/>
                    <a:gd name="T80" fmla="*/ 93 w 345"/>
                    <a:gd name="T81" fmla="*/ 264 h 375"/>
                    <a:gd name="T82" fmla="*/ 93 w 345"/>
                    <a:gd name="T83" fmla="*/ 252 h 375"/>
                    <a:gd name="T84" fmla="*/ 86 w 345"/>
                    <a:gd name="T85" fmla="*/ 96 h 375"/>
                    <a:gd name="T86" fmla="*/ 94 w 345"/>
                    <a:gd name="T87" fmla="*/ 84 h 375"/>
                    <a:gd name="T88" fmla="*/ 82 w 345"/>
                    <a:gd name="T89" fmla="*/ 203 h 375"/>
                    <a:gd name="T90" fmla="*/ 80 w 345"/>
                    <a:gd name="T91" fmla="*/ 152 h 375"/>
                    <a:gd name="T92" fmla="*/ 86 w 345"/>
                    <a:gd name="T93" fmla="*/ 96 h 375"/>
                    <a:gd name="T94" fmla="*/ 50 w 345"/>
                    <a:gd name="T95" fmla="*/ 64 h 375"/>
                    <a:gd name="T96" fmla="*/ 53 w 345"/>
                    <a:gd name="T97" fmla="*/ 49 h 375"/>
                    <a:gd name="T98" fmla="*/ 86 w 345"/>
                    <a:gd name="T99" fmla="*/ 249 h 375"/>
                    <a:gd name="T100" fmla="*/ 53 w 345"/>
                    <a:gd name="T101" fmla="*/ 297 h 375"/>
                    <a:gd name="T102" fmla="*/ 50 w 345"/>
                    <a:gd name="T103" fmla="*/ 282 h 375"/>
                    <a:gd name="T104" fmla="*/ 86 w 345"/>
                    <a:gd name="T105" fmla="*/ 249 h 375"/>
                    <a:gd name="T106" fmla="*/ 57 w 345"/>
                    <a:gd name="T107" fmla="*/ 167 h 375"/>
                    <a:gd name="T108" fmla="*/ 54 w 345"/>
                    <a:gd name="T109" fmla="*/ 180 h 375"/>
                    <a:gd name="T110" fmla="*/ 0 w 345"/>
                    <a:gd name="T111" fmla="*/ 176 h 375"/>
                    <a:gd name="T112" fmla="*/ 8 w 345"/>
                    <a:gd name="T113" fmla="*/ 164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5" h="375">
                      <a:moveTo>
                        <a:pt x="258" y="130"/>
                      </a:moveTo>
                      <a:lnTo>
                        <a:pt x="258" y="130"/>
                      </a:lnTo>
                      <a:lnTo>
                        <a:pt x="262" y="141"/>
                      </a:lnTo>
                      <a:lnTo>
                        <a:pt x="266" y="150"/>
                      </a:lnTo>
                      <a:lnTo>
                        <a:pt x="268" y="161"/>
                      </a:lnTo>
                      <a:lnTo>
                        <a:pt x="268" y="172"/>
                      </a:lnTo>
                      <a:lnTo>
                        <a:pt x="268" y="172"/>
                      </a:lnTo>
                      <a:lnTo>
                        <a:pt x="268" y="184"/>
                      </a:lnTo>
                      <a:lnTo>
                        <a:pt x="266" y="194"/>
                      </a:lnTo>
                      <a:lnTo>
                        <a:pt x="262" y="205"/>
                      </a:lnTo>
                      <a:lnTo>
                        <a:pt x="258" y="214"/>
                      </a:lnTo>
                      <a:lnTo>
                        <a:pt x="258" y="130"/>
                      </a:lnTo>
                      <a:lnTo>
                        <a:pt x="258" y="130"/>
                      </a:lnTo>
                      <a:close/>
                      <a:moveTo>
                        <a:pt x="258" y="272"/>
                      </a:moveTo>
                      <a:lnTo>
                        <a:pt x="258" y="249"/>
                      </a:lnTo>
                      <a:lnTo>
                        <a:pt x="258" y="249"/>
                      </a:lnTo>
                      <a:lnTo>
                        <a:pt x="261" y="251"/>
                      </a:lnTo>
                      <a:lnTo>
                        <a:pt x="264" y="252"/>
                      </a:lnTo>
                      <a:lnTo>
                        <a:pt x="264" y="252"/>
                      </a:lnTo>
                      <a:lnTo>
                        <a:pt x="295" y="282"/>
                      </a:lnTo>
                      <a:lnTo>
                        <a:pt x="295" y="282"/>
                      </a:lnTo>
                      <a:lnTo>
                        <a:pt x="296" y="286"/>
                      </a:lnTo>
                      <a:lnTo>
                        <a:pt x="296" y="289"/>
                      </a:lnTo>
                      <a:lnTo>
                        <a:pt x="296" y="291"/>
                      </a:lnTo>
                      <a:lnTo>
                        <a:pt x="295" y="295"/>
                      </a:lnTo>
                      <a:lnTo>
                        <a:pt x="295" y="295"/>
                      </a:lnTo>
                      <a:lnTo>
                        <a:pt x="291" y="297"/>
                      </a:lnTo>
                      <a:lnTo>
                        <a:pt x="288" y="298"/>
                      </a:lnTo>
                      <a:lnTo>
                        <a:pt x="284" y="297"/>
                      </a:lnTo>
                      <a:lnTo>
                        <a:pt x="281" y="295"/>
                      </a:lnTo>
                      <a:lnTo>
                        <a:pt x="258" y="272"/>
                      </a:lnTo>
                      <a:lnTo>
                        <a:pt x="258" y="272"/>
                      </a:lnTo>
                      <a:close/>
                      <a:moveTo>
                        <a:pt x="258" y="96"/>
                      </a:moveTo>
                      <a:lnTo>
                        <a:pt x="258" y="73"/>
                      </a:lnTo>
                      <a:lnTo>
                        <a:pt x="281" y="50"/>
                      </a:lnTo>
                      <a:lnTo>
                        <a:pt x="281" y="50"/>
                      </a:lnTo>
                      <a:lnTo>
                        <a:pt x="284" y="49"/>
                      </a:lnTo>
                      <a:lnTo>
                        <a:pt x="288" y="48"/>
                      </a:lnTo>
                      <a:lnTo>
                        <a:pt x="291" y="49"/>
                      </a:lnTo>
                      <a:lnTo>
                        <a:pt x="295" y="50"/>
                      </a:lnTo>
                      <a:lnTo>
                        <a:pt x="295" y="50"/>
                      </a:lnTo>
                      <a:lnTo>
                        <a:pt x="296" y="53"/>
                      </a:lnTo>
                      <a:lnTo>
                        <a:pt x="296" y="57"/>
                      </a:lnTo>
                      <a:lnTo>
                        <a:pt x="296" y="60"/>
                      </a:lnTo>
                      <a:lnTo>
                        <a:pt x="295" y="6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1" y="95"/>
                      </a:lnTo>
                      <a:lnTo>
                        <a:pt x="258" y="96"/>
                      </a:lnTo>
                      <a:lnTo>
                        <a:pt x="258" y="96"/>
                      </a:lnTo>
                      <a:close/>
                      <a:moveTo>
                        <a:pt x="284" y="172"/>
                      </a:moveTo>
                      <a:lnTo>
                        <a:pt x="284" y="172"/>
                      </a:lnTo>
                      <a:lnTo>
                        <a:pt x="284" y="172"/>
                      </a:lnTo>
                      <a:lnTo>
                        <a:pt x="285" y="169"/>
                      </a:lnTo>
                      <a:lnTo>
                        <a:pt x="287" y="167"/>
                      </a:lnTo>
                      <a:lnTo>
                        <a:pt x="289" y="164"/>
                      </a:lnTo>
                      <a:lnTo>
                        <a:pt x="294" y="164"/>
                      </a:lnTo>
                      <a:lnTo>
                        <a:pt x="336" y="164"/>
                      </a:lnTo>
                      <a:lnTo>
                        <a:pt x="336" y="164"/>
                      </a:lnTo>
                      <a:lnTo>
                        <a:pt x="340" y="164"/>
                      </a:lnTo>
                      <a:lnTo>
                        <a:pt x="342" y="167"/>
                      </a:lnTo>
                      <a:lnTo>
                        <a:pt x="344" y="169"/>
                      </a:lnTo>
                      <a:lnTo>
                        <a:pt x="345" y="172"/>
                      </a:lnTo>
                      <a:lnTo>
                        <a:pt x="345" y="172"/>
                      </a:lnTo>
                      <a:lnTo>
                        <a:pt x="344" y="176"/>
                      </a:lnTo>
                      <a:lnTo>
                        <a:pt x="342" y="179"/>
                      </a:lnTo>
                      <a:lnTo>
                        <a:pt x="340" y="180"/>
                      </a:lnTo>
                      <a:lnTo>
                        <a:pt x="336" y="182"/>
                      </a:lnTo>
                      <a:lnTo>
                        <a:pt x="294" y="182"/>
                      </a:lnTo>
                      <a:lnTo>
                        <a:pt x="294" y="182"/>
                      </a:lnTo>
                      <a:lnTo>
                        <a:pt x="289" y="180"/>
                      </a:lnTo>
                      <a:lnTo>
                        <a:pt x="287" y="179"/>
                      </a:lnTo>
                      <a:lnTo>
                        <a:pt x="285" y="176"/>
                      </a:lnTo>
                      <a:lnTo>
                        <a:pt x="284" y="172"/>
                      </a:lnTo>
                      <a:lnTo>
                        <a:pt x="284" y="172"/>
                      </a:lnTo>
                      <a:close/>
                      <a:moveTo>
                        <a:pt x="173" y="77"/>
                      </a:moveTo>
                      <a:lnTo>
                        <a:pt x="173" y="77"/>
                      </a:lnTo>
                      <a:lnTo>
                        <a:pt x="187" y="79"/>
                      </a:lnTo>
                      <a:lnTo>
                        <a:pt x="200" y="81"/>
                      </a:lnTo>
                      <a:lnTo>
                        <a:pt x="212" y="85"/>
                      </a:lnTo>
                      <a:lnTo>
                        <a:pt x="224" y="92"/>
                      </a:lnTo>
                      <a:lnTo>
                        <a:pt x="235" y="100"/>
                      </a:lnTo>
                      <a:lnTo>
                        <a:pt x="243" y="108"/>
                      </a:lnTo>
                      <a:lnTo>
                        <a:pt x="252" y="119"/>
                      </a:lnTo>
                      <a:lnTo>
                        <a:pt x="258" y="130"/>
                      </a:lnTo>
                      <a:lnTo>
                        <a:pt x="258" y="214"/>
                      </a:lnTo>
                      <a:lnTo>
                        <a:pt x="258" y="214"/>
                      </a:lnTo>
                      <a:lnTo>
                        <a:pt x="252" y="225"/>
                      </a:lnTo>
                      <a:lnTo>
                        <a:pt x="245" y="236"/>
                      </a:lnTo>
                      <a:lnTo>
                        <a:pt x="235" y="245"/>
                      </a:lnTo>
                      <a:lnTo>
                        <a:pt x="224" y="252"/>
                      </a:lnTo>
                      <a:lnTo>
                        <a:pt x="224" y="328"/>
                      </a:lnTo>
                      <a:lnTo>
                        <a:pt x="224" y="328"/>
                      </a:lnTo>
                      <a:lnTo>
                        <a:pt x="224" y="337"/>
                      </a:lnTo>
                      <a:lnTo>
                        <a:pt x="222" y="345"/>
                      </a:lnTo>
                      <a:lnTo>
                        <a:pt x="216" y="354"/>
                      </a:lnTo>
                      <a:lnTo>
                        <a:pt x="211" y="360"/>
                      </a:lnTo>
                      <a:lnTo>
                        <a:pt x="204" y="367"/>
                      </a:lnTo>
                      <a:lnTo>
                        <a:pt x="196" y="371"/>
                      </a:lnTo>
                      <a:lnTo>
                        <a:pt x="188" y="374"/>
                      </a:lnTo>
                      <a:lnTo>
                        <a:pt x="178" y="375"/>
                      </a:lnTo>
                      <a:lnTo>
                        <a:pt x="173" y="375"/>
                      </a:lnTo>
                      <a:lnTo>
                        <a:pt x="173" y="290"/>
                      </a:lnTo>
                      <a:lnTo>
                        <a:pt x="206" y="290"/>
                      </a:lnTo>
                      <a:lnTo>
                        <a:pt x="206" y="247"/>
                      </a:lnTo>
                      <a:lnTo>
                        <a:pt x="206" y="247"/>
                      </a:lnTo>
                      <a:lnTo>
                        <a:pt x="207" y="242"/>
                      </a:lnTo>
                      <a:lnTo>
                        <a:pt x="211" y="238"/>
                      </a:lnTo>
                      <a:lnTo>
                        <a:pt x="211" y="238"/>
                      </a:lnTo>
                      <a:lnTo>
                        <a:pt x="219" y="233"/>
                      </a:lnTo>
                      <a:lnTo>
                        <a:pt x="226" y="226"/>
                      </a:lnTo>
                      <a:lnTo>
                        <a:pt x="233" y="219"/>
                      </a:lnTo>
                      <a:lnTo>
                        <a:pt x="238" y="211"/>
                      </a:lnTo>
                      <a:lnTo>
                        <a:pt x="242" y="202"/>
                      </a:lnTo>
                      <a:lnTo>
                        <a:pt x="246" y="192"/>
                      </a:lnTo>
                      <a:lnTo>
                        <a:pt x="248" y="183"/>
                      </a:lnTo>
                      <a:lnTo>
                        <a:pt x="249" y="172"/>
                      </a:lnTo>
                      <a:lnTo>
                        <a:pt x="249" y="172"/>
                      </a:lnTo>
                      <a:lnTo>
                        <a:pt x="248" y="157"/>
                      </a:lnTo>
                      <a:lnTo>
                        <a:pt x="242" y="144"/>
                      </a:lnTo>
                      <a:lnTo>
                        <a:pt x="235" y="130"/>
                      </a:lnTo>
                      <a:lnTo>
                        <a:pt x="226" y="119"/>
                      </a:lnTo>
                      <a:lnTo>
                        <a:pt x="226" y="119"/>
                      </a:lnTo>
                      <a:lnTo>
                        <a:pt x="215" y="110"/>
                      </a:lnTo>
                      <a:lnTo>
                        <a:pt x="203" y="103"/>
                      </a:lnTo>
                      <a:lnTo>
                        <a:pt x="188" y="99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close/>
                      <a:moveTo>
                        <a:pt x="258" y="73"/>
                      </a:moveTo>
                      <a:lnTo>
                        <a:pt x="252" y="81"/>
                      </a:lnTo>
                      <a:lnTo>
                        <a:pt x="252" y="81"/>
                      </a:lnTo>
                      <a:lnTo>
                        <a:pt x="250" y="84"/>
                      </a:lnTo>
                      <a:lnTo>
                        <a:pt x="249" y="87"/>
                      </a:lnTo>
                      <a:lnTo>
                        <a:pt x="250" y="91"/>
                      </a:lnTo>
                      <a:lnTo>
                        <a:pt x="252" y="94"/>
                      </a:lnTo>
                      <a:lnTo>
                        <a:pt x="252" y="94"/>
                      </a:lnTo>
                      <a:lnTo>
                        <a:pt x="254" y="95"/>
                      </a:lnTo>
                      <a:lnTo>
                        <a:pt x="258" y="96"/>
                      </a:lnTo>
                      <a:lnTo>
                        <a:pt x="258" y="73"/>
                      </a:lnTo>
                      <a:lnTo>
                        <a:pt x="258" y="73"/>
                      </a:lnTo>
                      <a:close/>
                      <a:moveTo>
                        <a:pt x="258" y="249"/>
                      </a:moveTo>
                      <a:lnTo>
                        <a:pt x="258" y="249"/>
                      </a:lnTo>
                      <a:lnTo>
                        <a:pt x="254" y="251"/>
                      </a:lnTo>
                      <a:lnTo>
                        <a:pt x="252" y="252"/>
                      </a:lnTo>
                      <a:lnTo>
                        <a:pt x="252" y="252"/>
                      </a:lnTo>
                      <a:lnTo>
                        <a:pt x="250" y="255"/>
                      </a:lnTo>
                      <a:lnTo>
                        <a:pt x="249" y="259"/>
                      </a:lnTo>
                      <a:lnTo>
                        <a:pt x="250" y="261"/>
                      </a:lnTo>
                      <a:lnTo>
                        <a:pt x="252" y="264"/>
                      </a:lnTo>
                      <a:lnTo>
                        <a:pt x="258" y="272"/>
                      </a:lnTo>
                      <a:lnTo>
                        <a:pt x="258" y="249"/>
                      </a:lnTo>
                      <a:lnTo>
                        <a:pt x="258" y="249"/>
                      </a:lnTo>
                      <a:close/>
                      <a:moveTo>
                        <a:pt x="173" y="60"/>
                      </a:move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76" y="1"/>
                      </a:lnTo>
                      <a:lnTo>
                        <a:pt x="178" y="3"/>
                      </a:lnTo>
                      <a:lnTo>
                        <a:pt x="180" y="6"/>
                      </a:lnTo>
                      <a:lnTo>
                        <a:pt x="181" y="8"/>
                      </a:lnTo>
                      <a:lnTo>
                        <a:pt x="181" y="52"/>
                      </a:lnTo>
                      <a:lnTo>
                        <a:pt x="181" y="52"/>
                      </a:lnTo>
                      <a:lnTo>
                        <a:pt x="180" y="54"/>
                      </a:lnTo>
                      <a:lnTo>
                        <a:pt x="178" y="57"/>
                      </a:lnTo>
                      <a:lnTo>
                        <a:pt x="176" y="60"/>
                      </a:lnTo>
                      <a:lnTo>
                        <a:pt x="173" y="60"/>
                      </a:lnTo>
                      <a:lnTo>
                        <a:pt x="173" y="60"/>
                      </a:lnTo>
                      <a:close/>
                      <a:moveTo>
                        <a:pt x="173" y="375"/>
                      </a:moveTo>
                      <a:lnTo>
                        <a:pt x="166" y="375"/>
                      </a:lnTo>
                      <a:lnTo>
                        <a:pt x="166" y="375"/>
                      </a:lnTo>
                      <a:lnTo>
                        <a:pt x="157" y="374"/>
                      </a:lnTo>
                      <a:lnTo>
                        <a:pt x="147" y="371"/>
                      </a:lnTo>
                      <a:lnTo>
                        <a:pt x="139" y="367"/>
                      </a:lnTo>
                      <a:lnTo>
                        <a:pt x="132" y="360"/>
                      </a:lnTo>
                      <a:lnTo>
                        <a:pt x="127" y="354"/>
                      </a:lnTo>
                      <a:lnTo>
                        <a:pt x="123" y="345"/>
                      </a:lnTo>
                      <a:lnTo>
                        <a:pt x="120" y="337"/>
                      </a:lnTo>
                      <a:lnTo>
                        <a:pt x="119" y="328"/>
                      </a:lnTo>
                      <a:lnTo>
                        <a:pt x="119" y="252"/>
                      </a:lnTo>
                      <a:lnTo>
                        <a:pt x="119" y="252"/>
                      </a:lnTo>
                      <a:lnTo>
                        <a:pt x="109" y="244"/>
                      </a:lnTo>
                      <a:lnTo>
                        <a:pt x="100" y="234"/>
                      </a:lnTo>
                      <a:lnTo>
                        <a:pt x="93" y="224"/>
                      </a:lnTo>
                      <a:lnTo>
                        <a:pt x="86" y="213"/>
                      </a:lnTo>
                      <a:lnTo>
                        <a:pt x="86" y="131"/>
                      </a:lnTo>
                      <a:lnTo>
                        <a:pt x="86" y="131"/>
                      </a:lnTo>
                      <a:lnTo>
                        <a:pt x="93" y="121"/>
                      </a:lnTo>
                      <a:lnTo>
                        <a:pt x="101" y="110"/>
                      </a:lnTo>
                      <a:lnTo>
                        <a:pt x="111" y="100"/>
                      </a:lnTo>
                      <a:lnTo>
                        <a:pt x="122" y="92"/>
                      </a:lnTo>
                      <a:lnTo>
                        <a:pt x="132" y="85"/>
                      </a:lnTo>
                      <a:lnTo>
                        <a:pt x="146" y="81"/>
                      </a:lnTo>
                      <a:lnTo>
                        <a:pt x="158" y="79"/>
                      </a:lnTo>
                      <a:lnTo>
                        <a:pt x="173" y="77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58" y="99"/>
                      </a:lnTo>
                      <a:lnTo>
                        <a:pt x="143" y="103"/>
                      </a:lnTo>
                      <a:lnTo>
                        <a:pt x="131" y="110"/>
                      </a:lnTo>
                      <a:lnTo>
                        <a:pt x="119" y="119"/>
                      </a:lnTo>
                      <a:lnTo>
                        <a:pt x="119" y="119"/>
                      </a:lnTo>
                      <a:lnTo>
                        <a:pt x="109" y="130"/>
                      </a:lnTo>
                      <a:lnTo>
                        <a:pt x="103" y="144"/>
                      </a:lnTo>
                      <a:lnTo>
                        <a:pt x="99" y="157"/>
                      </a:lnTo>
                      <a:lnTo>
                        <a:pt x="97" y="172"/>
                      </a:lnTo>
                      <a:lnTo>
                        <a:pt x="97" y="172"/>
                      </a:lnTo>
                      <a:lnTo>
                        <a:pt x="97" y="183"/>
                      </a:lnTo>
                      <a:lnTo>
                        <a:pt x="100" y="192"/>
                      </a:lnTo>
                      <a:lnTo>
                        <a:pt x="103" y="202"/>
                      </a:lnTo>
                      <a:lnTo>
                        <a:pt x="107" y="210"/>
                      </a:lnTo>
                      <a:lnTo>
                        <a:pt x="112" y="218"/>
                      </a:lnTo>
                      <a:lnTo>
                        <a:pt x="119" y="226"/>
                      </a:lnTo>
                      <a:lnTo>
                        <a:pt x="126" y="232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8" y="241"/>
                      </a:lnTo>
                      <a:lnTo>
                        <a:pt x="139" y="247"/>
                      </a:lnTo>
                      <a:lnTo>
                        <a:pt x="139" y="290"/>
                      </a:lnTo>
                      <a:lnTo>
                        <a:pt x="173" y="290"/>
                      </a:lnTo>
                      <a:lnTo>
                        <a:pt x="173" y="375"/>
                      </a:lnTo>
                      <a:lnTo>
                        <a:pt x="173" y="375"/>
                      </a:lnTo>
                      <a:close/>
                      <a:moveTo>
                        <a:pt x="173" y="0"/>
                      </a:moveTo>
                      <a:lnTo>
                        <a:pt x="173" y="60"/>
                      </a:lnTo>
                      <a:lnTo>
                        <a:pt x="173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69" y="60"/>
                      </a:lnTo>
                      <a:lnTo>
                        <a:pt x="166" y="58"/>
                      </a:lnTo>
                      <a:lnTo>
                        <a:pt x="164" y="54"/>
                      </a:lnTo>
                      <a:lnTo>
                        <a:pt x="164" y="52"/>
                      </a:lnTo>
                      <a:lnTo>
                        <a:pt x="164" y="8"/>
                      </a:lnTo>
                      <a:lnTo>
                        <a:pt x="164" y="8"/>
                      </a:lnTo>
                      <a:lnTo>
                        <a:pt x="164" y="6"/>
                      </a:lnTo>
                      <a:lnTo>
                        <a:pt x="166" y="3"/>
                      </a:lnTo>
                      <a:lnTo>
                        <a:pt x="169" y="0"/>
                      </a:ln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close/>
                      <a:moveTo>
                        <a:pt x="86" y="271"/>
                      </a:move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4" y="261"/>
                      </a:lnTo>
                      <a:lnTo>
                        <a:pt x="96" y="259"/>
                      </a:lnTo>
                      <a:lnTo>
                        <a:pt x="94" y="255"/>
                      </a:lnTo>
                      <a:lnTo>
                        <a:pt x="93" y="252"/>
                      </a:lnTo>
                      <a:lnTo>
                        <a:pt x="93" y="252"/>
                      </a:lnTo>
                      <a:lnTo>
                        <a:pt x="90" y="251"/>
                      </a:lnTo>
                      <a:lnTo>
                        <a:pt x="86" y="249"/>
                      </a:lnTo>
                      <a:lnTo>
                        <a:pt x="86" y="271"/>
                      </a:lnTo>
                      <a:lnTo>
                        <a:pt x="86" y="271"/>
                      </a:lnTo>
                      <a:close/>
                      <a:moveTo>
                        <a:pt x="86" y="96"/>
                      </a:moveTo>
                      <a:lnTo>
                        <a:pt x="86" y="96"/>
                      </a:lnTo>
                      <a:lnTo>
                        <a:pt x="90" y="95"/>
                      </a:lnTo>
                      <a:lnTo>
                        <a:pt x="93" y="94"/>
                      </a:lnTo>
                      <a:lnTo>
                        <a:pt x="93" y="94"/>
                      </a:lnTo>
                      <a:lnTo>
                        <a:pt x="94" y="91"/>
                      </a:lnTo>
                      <a:lnTo>
                        <a:pt x="96" y="87"/>
                      </a:lnTo>
                      <a:lnTo>
                        <a:pt x="94" y="84"/>
                      </a:lnTo>
                      <a:lnTo>
                        <a:pt x="93" y="81"/>
                      </a:lnTo>
                      <a:lnTo>
                        <a:pt x="86" y="75"/>
                      </a:lnTo>
                      <a:lnTo>
                        <a:pt x="86" y="96"/>
                      </a:lnTo>
                      <a:close/>
                      <a:moveTo>
                        <a:pt x="86" y="213"/>
                      </a:moveTo>
                      <a:lnTo>
                        <a:pt x="86" y="213"/>
                      </a:lnTo>
                      <a:lnTo>
                        <a:pt x="82" y="203"/>
                      </a:lnTo>
                      <a:lnTo>
                        <a:pt x="80" y="194"/>
                      </a:lnTo>
                      <a:lnTo>
                        <a:pt x="78" y="183"/>
                      </a:lnTo>
                      <a:lnTo>
                        <a:pt x="77" y="172"/>
                      </a:lnTo>
                      <a:lnTo>
                        <a:pt x="77" y="172"/>
                      </a:lnTo>
                      <a:lnTo>
                        <a:pt x="78" y="161"/>
                      </a:lnTo>
                      <a:lnTo>
                        <a:pt x="80" y="152"/>
                      </a:lnTo>
                      <a:lnTo>
                        <a:pt x="82" y="141"/>
                      </a:lnTo>
                      <a:lnTo>
                        <a:pt x="86" y="131"/>
                      </a:lnTo>
                      <a:lnTo>
                        <a:pt x="86" y="213"/>
                      </a:lnTo>
                      <a:lnTo>
                        <a:pt x="86" y="213"/>
                      </a:lnTo>
                      <a:close/>
                      <a:moveTo>
                        <a:pt x="86" y="75"/>
                      </a:moveTo>
                      <a:lnTo>
                        <a:pt x="86" y="96"/>
                      </a:lnTo>
                      <a:lnTo>
                        <a:pt x="86" y="96"/>
                      </a:lnTo>
                      <a:lnTo>
                        <a:pt x="84" y="95"/>
                      </a:lnTo>
                      <a:lnTo>
                        <a:pt x="80" y="94"/>
                      </a:lnTo>
                      <a:lnTo>
                        <a:pt x="80" y="94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48" y="60"/>
                      </a:lnTo>
                      <a:lnTo>
                        <a:pt x="47" y="57"/>
                      </a:lnTo>
                      <a:lnTo>
                        <a:pt x="48" y="53"/>
                      </a:lnTo>
                      <a:lnTo>
                        <a:pt x="50" y="50"/>
                      </a:lnTo>
                      <a:lnTo>
                        <a:pt x="50" y="50"/>
                      </a:lnTo>
                      <a:lnTo>
                        <a:pt x="53" y="49"/>
                      </a:lnTo>
                      <a:lnTo>
                        <a:pt x="57" y="48"/>
                      </a:lnTo>
                      <a:lnTo>
                        <a:pt x="59" y="49"/>
                      </a:lnTo>
                      <a:lnTo>
                        <a:pt x="62" y="50"/>
                      </a:lnTo>
                      <a:lnTo>
                        <a:pt x="86" y="75"/>
                      </a:lnTo>
                      <a:lnTo>
                        <a:pt x="86" y="75"/>
                      </a:lnTo>
                      <a:close/>
                      <a:moveTo>
                        <a:pt x="86" y="249"/>
                      </a:moveTo>
                      <a:lnTo>
                        <a:pt x="86" y="271"/>
                      </a:lnTo>
                      <a:lnTo>
                        <a:pt x="62" y="295"/>
                      </a:lnTo>
                      <a:lnTo>
                        <a:pt x="62" y="295"/>
                      </a:lnTo>
                      <a:lnTo>
                        <a:pt x="59" y="297"/>
                      </a:lnTo>
                      <a:lnTo>
                        <a:pt x="57" y="298"/>
                      </a:lnTo>
                      <a:lnTo>
                        <a:pt x="53" y="297"/>
                      </a:lnTo>
                      <a:lnTo>
                        <a:pt x="50" y="295"/>
                      </a:lnTo>
                      <a:lnTo>
                        <a:pt x="50" y="295"/>
                      </a:lnTo>
                      <a:lnTo>
                        <a:pt x="48" y="291"/>
                      </a:lnTo>
                      <a:lnTo>
                        <a:pt x="47" y="289"/>
                      </a:lnTo>
                      <a:lnTo>
                        <a:pt x="48" y="286"/>
                      </a:lnTo>
                      <a:lnTo>
                        <a:pt x="50" y="28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4" y="251"/>
                      </a:lnTo>
                      <a:lnTo>
                        <a:pt x="86" y="249"/>
                      </a:lnTo>
                      <a:lnTo>
                        <a:pt x="86" y="249"/>
                      </a:lnTo>
                      <a:close/>
                      <a:moveTo>
                        <a:pt x="8" y="164"/>
                      </a:moveTo>
                      <a:lnTo>
                        <a:pt x="8" y="164"/>
                      </a:lnTo>
                      <a:lnTo>
                        <a:pt x="51" y="164"/>
                      </a:lnTo>
                      <a:lnTo>
                        <a:pt x="51" y="164"/>
                      </a:lnTo>
                      <a:lnTo>
                        <a:pt x="54" y="164"/>
                      </a:lnTo>
                      <a:lnTo>
                        <a:pt x="57" y="167"/>
                      </a:lnTo>
                      <a:lnTo>
                        <a:pt x="59" y="169"/>
                      </a:lnTo>
                      <a:lnTo>
                        <a:pt x="59" y="172"/>
                      </a:lnTo>
                      <a:lnTo>
                        <a:pt x="59" y="172"/>
                      </a:lnTo>
                      <a:lnTo>
                        <a:pt x="59" y="176"/>
                      </a:lnTo>
                      <a:lnTo>
                        <a:pt x="57" y="179"/>
                      </a:lnTo>
                      <a:lnTo>
                        <a:pt x="54" y="180"/>
                      </a:lnTo>
                      <a:lnTo>
                        <a:pt x="51" y="182"/>
                      </a:lnTo>
                      <a:lnTo>
                        <a:pt x="8" y="182"/>
                      </a:lnTo>
                      <a:lnTo>
                        <a:pt x="8" y="182"/>
                      </a:lnTo>
                      <a:lnTo>
                        <a:pt x="5" y="180"/>
                      </a:lnTo>
                      <a:lnTo>
                        <a:pt x="2" y="179"/>
                      </a:lnTo>
                      <a:lnTo>
                        <a:pt x="0" y="176"/>
                      </a:lnTo>
                      <a:lnTo>
                        <a:pt x="0" y="172"/>
                      </a:lnTo>
                      <a:lnTo>
                        <a:pt x="0" y="172"/>
                      </a:lnTo>
                      <a:lnTo>
                        <a:pt x="0" y="169"/>
                      </a:lnTo>
                      <a:lnTo>
                        <a:pt x="2" y="167"/>
                      </a:lnTo>
                      <a:lnTo>
                        <a:pt x="5" y="164"/>
                      </a:lnTo>
                      <a:lnTo>
                        <a:pt x="8" y="164"/>
                      </a:lnTo>
                      <a:lnTo>
                        <a:pt x="8" y="1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7" name="Freeform 153"/>
                <p:cNvSpPr>
                  <a:spLocks noEditPoints="1"/>
                </p:cNvSpPr>
                <p:nvPr/>
              </p:nvSpPr>
              <p:spPr bwMode="auto">
                <a:xfrm>
                  <a:off x="5203825" y="1519238"/>
                  <a:ext cx="515938" cy="504825"/>
                </a:xfrm>
                <a:custGeom>
                  <a:avLst/>
                  <a:gdLst>
                    <a:gd name="T0" fmla="*/ 200 w 325"/>
                    <a:gd name="T1" fmla="*/ 35 h 318"/>
                    <a:gd name="T2" fmla="*/ 214 w 325"/>
                    <a:gd name="T3" fmla="*/ 29 h 318"/>
                    <a:gd name="T4" fmla="*/ 215 w 325"/>
                    <a:gd name="T5" fmla="*/ 16 h 318"/>
                    <a:gd name="T6" fmla="*/ 321 w 325"/>
                    <a:gd name="T7" fmla="*/ 177 h 318"/>
                    <a:gd name="T8" fmla="*/ 325 w 325"/>
                    <a:gd name="T9" fmla="*/ 196 h 318"/>
                    <a:gd name="T10" fmla="*/ 314 w 325"/>
                    <a:gd name="T11" fmla="*/ 218 h 318"/>
                    <a:gd name="T12" fmla="*/ 291 w 325"/>
                    <a:gd name="T13" fmla="*/ 158 h 318"/>
                    <a:gd name="T14" fmla="*/ 293 w 325"/>
                    <a:gd name="T15" fmla="*/ 154 h 318"/>
                    <a:gd name="T16" fmla="*/ 194 w 325"/>
                    <a:gd name="T17" fmla="*/ 174 h 318"/>
                    <a:gd name="T18" fmla="*/ 276 w 325"/>
                    <a:gd name="T19" fmla="*/ 126 h 318"/>
                    <a:gd name="T20" fmla="*/ 194 w 325"/>
                    <a:gd name="T21" fmla="*/ 168 h 318"/>
                    <a:gd name="T22" fmla="*/ 261 w 325"/>
                    <a:gd name="T23" fmla="*/ 98 h 318"/>
                    <a:gd name="T24" fmla="*/ 257 w 325"/>
                    <a:gd name="T25" fmla="*/ 96 h 318"/>
                    <a:gd name="T26" fmla="*/ 244 w 325"/>
                    <a:gd name="T27" fmla="*/ 73 h 318"/>
                    <a:gd name="T28" fmla="*/ 244 w 325"/>
                    <a:gd name="T29" fmla="*/ 67 h 318"/>
                    <a:gd name="T30" fmla="*/ 15 w 325"/>
                    <a:gd name="T31" fmla="*/ 116 h 318"/>
                    <a:gd name="T32" fmla="*/ 16 w 325"/>
                    <a:gd name="T33" fmla="*/ 126 h 318"/>
                    <a:gd name="T34" fmla="*/ 34 w 325"/>
                    <a:gd name="T35" fmla="*/ 131 h 318"/>
                    <a:gd name="T36" fmla="*/ 41 w 325"/>
                    <a:gd name="T37" fmla="*/ 117 h 318"/>
                    <a:gd name="T38" fmla="*/ 31 w 325"/>
                    <a:gd name="T39" fmla="*/ 107 h 318"/>
                    <a:gd name="T40" fmla="*/ 51 w 325"/>
                    <a:gd name="T41" fmla="*/ 107 h 318"/>
                    <a:gd name="T42" fmla="*/ 64 w 325"/>
                    <a:gd name="T43" fmla="*/ 113 h 318"/>
                    <a:gd name="T44" fmla="*/ 76 w 325"/>
                    <a:gd name="T45" fmla="*/ 104 h 318"/>
                    <a:gd name="T46" fmla="*/ 70 w 325"/>
                    <a:gd name="T47" fmla="*/ 89 h 318"/>
                    <a:gd name="T48" fmla="*/ 85 w 325"/>
                    <a:gd name="T49" fmla="*/ 81 h 318"/>
                    <a:gd name="T50" fmla="*/ 95 w 325"/>
                    <a:gd name="T51" fmla="*/ 93 h 318"/>
                    <a:gd name="T52" fmla="*/ 108 w 325"/>
                    <a:gd name="T53" fmla="*/ 88 h 318"/>
                    <a:gd name="T54" fmla="*/ 110 w 325"/>
                    <a:gd name="T55" fmla="*/ 74 h 318"/>
                    <a:gd name="T56" fmla="*/ 121 w 325"/>
                    <a:gd name="T57" fmla="*/ 56 h 318"/>
                    <a:gd name="T58" fmla="*/ 125 w 325"/>
                    <a:gd name="T59" fmla="*/ 71 h 318"/>
                    <a:gd name="T60" fmla="*/ 140 w 325"/>
                    <a:gd name="T61" fmla="*/ 73 h 318"/>
                    <a:gd name="T62" fmla="*/ 145 w 325"/>
                    <a:gd name="T63" fmla="*/ 54 h 318"/>
                    <a:gd name="T64" fmla="*/ 156 w 325"/>
                    <a:gd name="T65" fmla="*/ 38 h 318"/>
                    <a:gd name="T66" fmla="*/ 157 w 325"/>
                    <a:gd name="T67" fmla="*/ 47 h 318"/>
                    <a:gd name="T68" fmla="*/ 175 w 325"/>
                    <a:gd name="T69" fmla="*/ 52 h 318"/>
                    <a:gd name="T70" fmla="*/ 181 w 325"/>
                    <a:gd name="T71" fmla="*/ 40 h 318"/>
                    <a:gd name="T72" fmla="*/ 172 w 325"/>
                    <a:gd name="T73" fmla="*/ 28 h 318"/>
                    <a:gd name="T74" fmla="*/ 192 w 325"/>
                    <a:gd name="T75" fmla="*/ 28 h 318"/>
                    <a:gd name="T76" fmla="*/ 47 w 325"/>
                    <a:gd name="T77" fmla="*/ 174 h 318"/>
                    <a:gd name="T78" fmla="*/ 46 w 325"/>
                    <a:gd name="T79" fmla="*/ 178 h 318"/>
                    <a:gd name="T80" fmla="*/ 194 w 325"/>
                    <a:gd name="T81" fmla="*/ 100 h 318"/>
                    <a:gd name="T82" fmla="*/ 62 w 325"/>
                    <a:gd name="T83" fmla="*/ 204 h 318"/>
                    <a:gd name="T84" fmla="*/ 66 w 325"/>
                    <a:gd name="T85" fmla="*/ 208 h 318"/>
                    <a:gd name="T86" fmla="*/ 80 w 325"/>
                    <a:gd name="T87" fmla="*/ 231 h 318"/>
                    <a:gd name="T88" fmla="*/ 79 w 325"/>
                    <a:gd name="T89" fmla="*/ 235 h 318"/>
                    <a:gd name="T90" fmla="*/ 194 w 325"/>
                    <a:gd name="T91" fmla="*/ 174 h 318"/>
                    <a:gd name="T92" fmla="*/ 93 w 325"/>
                    <a:gd name="T93" fmla="*/ 261 h 318"/>
                    <a:gd name="T94" fmla="*/ 98 w 325"/>
                    <a:gd name="T95" fmla="*/ 265 h 318"/>
                    <a:gd name="T96" fmla="*/ 142 w 325"/>
                    <a:gd name="T97" fmla="*/ 314 h 318"/>
                    <a:gd name="T98" fmla="*/ 123 w 325"/>
                    <a:gd name="T99" fmla="*/ 318 h 318"/>
                    <a:gd name="T100" fmla="*/ 102 w 325"/>
                    <a:gd name="T101" fmla="*/ 30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25" h="318">
                      <a:moveTo>
                        <a:pt x="194" y="31"/>
                      </a:moveTo>
                      <a:lnTo>
                        <a:pt x="194" y="31"/>
                      </a:lnTo>
                      <a:lnTo>
                        <a:pt x="196" y="33"/>
                      </a:lnTo>
                      <a:lnTo>
                        <a:pt x="200" y="35"/>
                      </a:lnTo>
                      <a:lnTo>
                        <a:pt x="206" y="35"/>
                      </a:lnTo>
                      <a:lnTo>
                        <a:pt x="210" y="33"/>
                      </a:lnTo>
                      <a:lnTo>
                        <a:pt x="210" y="33"/>
                      </a:lnTo>
                      <a:lnTo>
                        <a:pt x="214" y="29"/>
                      </a:lnTo>
                      <a:lnTo>
                        <a:pt x="215" y="25"/>
                      </a:lnTo>
                      <a:lnTo>
                        <a:pt x="217" y="20"/>
                      </a:lnTo>
                      <a:lnTo>
                        <a:pt x="215" y="16"/>
                      </a:lnTo>
                      <a:lnTo>
                        <a:pt x="215" y="16"/>
                      </a:lnTo>
                      <a:lnTo>
                        <a:pt x="211" y="12"/>
                      </a:lnTo>
                      <a:lnTo>
                        <a:pt x="207" y="9"/>
                      </a:lnTo>
                      <a:lnTo>
                        <a:pt x="223" y="0"/>
                      </a:lnTo>
                      <a:lnTo>
                        <a:pt x="321" y="177"/>
                      </a:lnTo>
                      <a:lnTo>
                        <a:pt x="321" y="177"/>
                      </a:lnTo>
                      <a:lnTo>
                        <a:pt x="324" y="182"/>
                      </a:lnTo>
                      <a:lnTo>
                        <a:pt x="325" y="189"/>
                      </a:lnTo>
                      <a:lnTo>
                        <a:pt x="325" y="196"/>
                      </a:lnTo>
                      <a:lnTo>
                        <a:pt x="324" y="201"/>
                      </a:lnTo>
                      <a:lnTo>
                        <a:pt x="322" y="208"/>
                      </a:lnTo>
                      <a:lnTo>
                        <a:pt x="318" y="212"/>
                      </a:lnTo>
                      <a:lnTo>
                        <a:pt x="314" y="218"/>
                      </a:lnTo>
                      <a:lnTo>
                        <a:pt x="309" y="222"/>
                      </a:lnTo>
                      <a:lnTo>
                        <a:pt x="194" y="285"/>
                      </a:lnTo>
                      <a:lnTo>
                        <a:pt x="194" y="212"/>
                      </a:lnTo>
                      <a:lnTo>
                        <a:pt x="291" y="158"/>
                      </a:lnTo>
                      <a:lnTo>
                        <a:pt x="291" y="158"/>
                      </a:lnTo>
                      <a:lnTo>
                        <a:pt x="293" y="155"/>
                      </a:lnTo>
                      <a:lnTo>
                        <a:pt x="293" y="154"/>
                      </a:lnTo>
                      <a:lnTo>
                        <a:pt x="293" y="154"/>
                      </a:lnTo>
                      <a:lnTo>
                        <a:pt x="291" y="153"/>
                      </a:lnTo>
                      <a:lnTo>
                        <a:pt x="288" y="153"/>
                      </a:lnTo>
                      <a:lnTo>
                        <a:pt x="194" y="205"/>
                      </a:lnTo>
                      <a:lnTo>
                        <a:pt x="194" y="174"/>
                      </a:lnTo>
                      <a:lnTo>
                        <a:pt x="275" y="130"/>
                      </a:lnTo>
                      <a:lnTo>
                        <a:pt x="275" y="130"/>
                      </a:lnTo>
                      <a:lnTo>
                        <a:pt x="276" y="127"/>
                      </a:lnTo>
                      <a:lnTo>
                        <a:pt x="276" y="126"/>
                      </a:lnTo>
                      <a:lnTo>
                        <a:pt x="276" y="126"/>
                      </a:lnTo>
                      <a:lnTo>
                        <a:pt x="275" y="124"/>
                      </a:lnTo>
                      <a:lnTo>
                        <a:pt x="272" y="124"/>
                      </a:lnTo>
                      <a:lnTo>
                        <a:pt x="194" y="168"/>
                      </a:lnTo>
                      <a:lnTo>
                        <a:pt x="194" y="138"/>
                      </a:lnTo>
                      <a:lnTo>
                        <a:pt x="260" y="101"/>
                      </a:lnTo>
                      <a:lnTo>
                        <a:pt x="260" y="101"/>
                      </a:lnTo>
                      <a:lnTo>
                        <a:pt x="261" y="98"/>
                      </a:lnTo>
                      <a:lnTo>
                        <a:pt x="261" y="97"/>
                      </a:lnTo>
                      <a:lnTo>
                        <a:pt x="261" y="97"/>
                      </a:lnTo>
                      <a:lnTo>
                        <a:pt x="259" y="96"/>
                      </a:lnTo>
                      <a:lnTo>
                        <a:pt x="257" y="96"/>
                      </a:lnTo>
                      <a:lnTo>
                        <a:pt x="194" y="131"/>
                      </a:lnTo>
                      <a:lnTo>
                        <a:pt x="194" y="100"/>
                      </a:lnTo>
                      <a:lnTo>
                        <a:pt x="244" y="73"/>
                      </a:lnTo>
                      <a:lnTo>
                        <a:pt x="244" y="73"/>
                      </a:lnTo>
                      <a:lnTo>
                        <a:pt x="245" y="70"/>
                      </a:lnTo>
                      <a:lnTo>
                        <a:pt x="245" y="69"/>
                      </a:lnTo>
                      <a:lnTo>
                        <a:pt x="245" y="69"/>
                      </a:lnTo>
                      <a:lnTo>
                        <a:pt x="244" y="67"/>
                      </a:lnTo>
                      <a:lnTo>
                        <a:pt x="241" y="67"/>
                      </a:lnTo>
                      <a:lnTo>
                        <a:pt x="194" y="93"/>
                      </a:lnTo>
                      <a:lnTo>
                        <a:pt x="194" y="31"/>
                      </a:lnTo>
                      <a:close/>
                      <a:moveTo>
                        <a:pt x="15" y="116"/>
                      </a:moveTo>
                      <a:lnTo>
                        <a:pt x="15" y="116"/>
                      </a:lnTo>
                      <a:lnTo>
                        <a:pt x="15" y="120"/>
                      </a:lnTo>
                      <a:lnTo>
                        <a:pt x="16" y="126"/>
                      </a:lnTo>
                      <a:lnTo>
                        <a:pt x="16" y="126"/>
                      </a:lnTo>
                      <a:lnTo>
                        <a:pt x="19" y="130"/>
                      </a:lnTo>
                      <a:lnTo>
                        <a:pt x="24" y="132"/>
                      </a:lnTo>
                      <a:lnTo>
                        <a:pt x="28" y="132"/>
                      </a:lnTo>
                      <a:lnTo>
                        <a:pt x="34" y="131"/>
                      </a:lnTo>
                      <a:lnTo>
                        <a:pt x="34" y="131"/>
                      </a:lnTo>
                      <a:lnTo>
                        <a:pt x="38" y="127"/>
                      </a:lnTo>
                      <a:lnTo>
                        <a:pt x="41" y="123"/>
                      </a:lnTo>
                      <a:lnTo>
                        <a:pt x="41" y="117"/>
                      </a:lnTo>
                      <a:lnTo>
                        <a:pt x="39" y="113"/>
                      </a:lnTo>
                      <a:lnTo>
                        <a:pt x="39" y="113"/>
                      </a:lnTo>
                      <a:lnTo>
                        <a:pt x="35" y="109"/>
                      </a:lnTo>
                      <a:lnTo>
                        <a:pt x="31" y="107"/>
                      </a:lnTo>
                      <a:lnTo>
                        <a:pt x="50" y="96"/>
                      </a:lnTo>
                      <a:lnTo>
                        <a:pt x="50" y="96"/>
                      </a:lnTo>
                      <a:lnTo>
                        <a:pt x="50" y="101"/>
                      </a:lnTo>
                      <a:lnTo>
                        <a:pt x="51" y="107"/>
                      </a:lnTo>
                      <a:lnTo>
                        <a:pt x="51" y="107"/>
                      </a:lnTo>
                      <a:lnTo>
                        <a:pt x="54" y="111"/>
                      </a:lnTo>
                      <a:lnTo>
                        <a:pt x="60" y="112"/>
                      </a:lnTo>
                      <a:lnTo>
                        <a:pt x="64" y="113"/>
                      </a:lnTo>
                      <a:lnTo>
                        <a:pt x="69" y="111"/>
                      </a:lnTo>
                      <a:lnTo>
                        <a:pt x="69" y="111"/>
                      </a:lnTo>
                      <a:lnTo>
                        <a:pt x="73" y="108"/>
                      </a:lnTo>
                      <a:lnTo>
                        <a:pt x="76" y="104"/>
                      </a:lnTo>
                      <a:lnTo>
                        <a:pt x="76" y="98"/>
                      </a:lnTo>
                      <a:lnTo>
                        <a:pt x="75" y="93"/>
                      </a:lnTo>
                      <a:lnTo>
                        <a:pt x="75" y="93"/>
                      </a:lnTo>
                      <a:lnTo>
                        <a:pt x="70" y="89"/>
                      </a:lnTo>
                      <a:lnTo>
                        <a:pt x="66" y="88"/>
                      </a:lnTo>
                      <a:lnTo>
                        <a:pt x="85" y="77"/>
                      </a:lnTo>
                      <a:lnTo>
                        <a:pt x="85" y="77"/>
                      </a:lnTo>
                      <a:lnTo>
                        <a:pt x="85" y="81"/>
                      </a:lnTo>
                      <a:lnTo>
                        <a:pt x="87" y="86"/>
                      </a:lnTo>
                      <a:lnTo>
                        <a:pt x="87" y="86"/>
                      </a:lnTo>
                      <a:lnTo>
                        <a:pt x="89" y="90"/>
                      </a:lnTo>
                      <a:lnTo>
                        <a:pt x="95" y="93"/>
                      </a:lnTo>
                      <a:lnTo>
                        <a:pt x="99" y="93"/>
                      </a:lnTo>
                      <a:lnTo>
                        <a:pt x="104" y="92"/>
                      </a:lnTo>
                      <a:lnTo>
                        <a:pt x="104" y="92"/>
                      </a:lnTo>
                      <a:lnTo>
                        <a:pt x="108" y="88"/>
                      </a:lnTo>
                      <a:lnTo>
                        <a:pt x="111" y="84"/>
                      </a:lnTo>
                      <a:lnTo>
                        <a:pt x="111" y="78"/>
                      </a:lnTo>
                      <a:lnTo>
                        <a:pt x="110" y="74"/>
                      </a:lnTo>
                      <a:lnTo>
                        <a:pt x="110" y="74"/>
                      </a:lnTo>
                      <a:lnTo>
                        <a:pt x="106" y="70"/>
                      </a:lnTo>
                      <a:lnTo>
                        <a:pt x="102" y="67"/>
                      </a:lnTo>
                      <a:lnTo>
                        <a:pt x="121" y="56"/>
                      </a:lnTo>
                      <a:lnTo>
                        <a:pt x="121" y="56"/>
                      </a:lnTo>
                      <a:lnTo>
                        <a:pt x="121" y="62"/>
                      </a:lnTo>
                      <a:lnTo>
                        <a:pt x="122" y="67"/>
                      </a:lnTo>
                      <a:lnTo>
                        <a:pt x="122" y="67"/>
                      </a:lnTo>
                      <a:lnTo>
                        <a:pt x="125" y="71"/>
                      </a:lnTo>
                      <a:lnTo>
                        <a:pt x="130" y="73"/>
                      </a:lnTo>
                      <a:lnTo>
                        <a:pt x="134" y="74"/>
                      </a:lnTo>
                      <a:lnTo>
                        <a:pt x="140" y="73"/>
                      </a:lnTo>
                      <a:lnTo>
                        <a:pt x="140" y="73"/>
                      </a:lnTo>
                      <a:lnTo>
                        <a:pt x="144" y="69"/>
                      </a:lnTo>
                      <a:lnTo>
                        <a:pt x="146" y="65"/>
                      </a:lnTo>
                      <a:lnTo>
                        <a:pt x="146" y="59"/>
                      </a:lnTo>
                      <a:lnTo>
                        <a:pt x="145" y="54"/>
                      </a:lnTo>
                      <a:lnTo>
                        <a:pt x="145" y="54"/>
                      </a:lnTo>
                      <a:lnTo>
                        <a:pt x="141" y="50"/>
                      </a:lnTo>
                      <a:lnTo>
                        <a:pt x="137" y="48"/>
                      </a:lnTo>
                      <a:lnTo>
                        <a:pt x="156" y="38"/>
                      </a:lnTo>
                      <a:lnTo>
                        <a:pt x="156" y="38"/>
                      </a:lnTo>
                      <a:lnTo>
                        <a:pt x="154" y="43"/>
                      </a:lnTo>
                      <a:lnTo>
                        <a:pt x="157" y="47"/>
                      </a:lnTo>
                      <a:lnTo>
                        <a:pt x="157" y="47"/>
                      </a:lnTo>
                      <a:lnTo>
                        <a:pt x="160" y="51"/>
                      </a:lnTo>
                      <a:lnTo>
                        <a:pt x="164" y="54"/>
                      </a:lnTo>
                      <a:lnTo>
                        <a:pt x="169" y="54"/>
                      </a:lnTo>
                      <a:lnTo>
                        <a:pt x="175" y="52"/>
                      </a:lnTo>
                      <a:lnTo>
                        <a:pt x="175" y="52"/>
                      </a:lnTo>
                      <a:lnTo>
                        <a:pt x="179" y="50"/>
                      </a:lnTo>
                      <a:lnTo>
                        <a:pt x="180" y="44"/>
                      </a:lnTo>
                      <a:lnTo>
                        <a:pt x="181" y="40"/>
                      </a:lnTo>
                      <a:lnTo>
                        <a:pt x="180" y="35"/>
                      </a:lnTo>
                      <a:lnTo>
                        <a:pt x="180" y="35"/>
                      </a:lnTo>
                      <a:lnTo>
                        <a:pt x="176" y="31"/>
                      </a:lnTo>
                      <a:lnTo>
                        <a:pt x="172" y="28"/>
                      </a:lnTo>
                      <a:lnTo>
                        <a:pt x="191" y="19"/>
                      </a:lnTo>
                      <a:lnTo>
                        <a:pt x="191" y="19"/>
                      </a:lnTo>
                      <a:lnTo>
                        <a:pt x="190" y="23"/>
                      </a:lnTo>
                      <a:lnTo>
                        <a:pt x="192" y="28"/>
                      </a:lnTo>
                      <a:lnTo>
                        <a:pt x="192" y="28"/>
                      </a:lnTo>
                      <a:lnTo>
                        <a:pt x="194" y="31"/>
                      </a:lnTo>
                      <a:lnTo>
                        <a:pt x="194" y="93"/>
                      </a:lnTo>
                      <a:lnTo>
                        <a:pt x="47" y="174"/>
                      </a:lnTo>
                      <a:lnTo>
                        <a:pt x="47" y="174"/>
                      </a:lnTo>
                      <a:lnTo>
                        <a:pt x="46" y="176"/>
                      </a:lnTo>
                      <a:lnTo>
                        <a:pt x="46" y="178"/>
                      </a:lnTo>
                      <a:lnTo>
                        <a:pt x="46" y="178"/>
                      </a:lnTo>
                      <a:lnTo>
                        <a:pt x="49" y="180"/>
                      </a:lnTo>
                      <a:lnTo>
                        <a:pt x="50" y="180"/>
                      </a:lnTo>
                      <a:lnTo>
                        <a:pt x="50" y="180"/>
                      </a:lnTo>
                      <a:lnTo>
                        <a:pt x="194" y="100"/>
                      </a:lnTo>
                      <a:lnTo>
                        <a:pt x="194" y="131"/>
                      </a:lnTo>
                      <a:lnTo>
                        <a:pt x="64" y="203"/>
                      </a:lnTo>
                      <a:lnTo>
                        <a:pt x="64" y="203"/>
                      </a:lnTo>
                      <a:lnTo>
                        <a:pt x="62" y="204"/>
                      </a:lnTo>
                      <a:lnTo>
                        <a:pt x="62" y="207"/>
                      </a:lnTo>
                      <a:lnTo>
                        <a:pt x="62" y="207"/>
                      </a:lnTo>
                      <a:lnTo>
                        <a:pt x="64" y="208"/>
                      </a:lnTo>
                      <a:lnTo>
                        <a:pt x="66" y="208"/>
                      </a:lnTo>
                      <a:lnTo>
                        <a:pt x="66" y="208"/>
                      </a:lnTo>
                      <a:lnTo>
                        <a:pt x="194" y="138"/>
                      </a:lnTo>
                      <a:lnTo>
                        <a:pt x="194" y="168"/>
                      </a:lnTo>
                      <a:lnTo>
                        <a:pt x="80" y="231"/>
                      </a:lnTo>
                      <a:lnTo>
                        <a:pt x="80" y="231"/>
                      </a:lnTo>
                      <a:lnTo>
                        <a:pt x="77" y="233"/>
                      </a:lnTo>
                      <a:lnTo>
                        <a:pt x="79" y="235"/>
                      </a:lnTo>
                      <a:lnTo>
                        <a:pt x="79" y="235"/>
                      </a:lnTo>
                      <a:lnTo>
                        <a:pt x="80" y="237"/>
                      </a:lnTo>
                      <a:lnTo>
                        <a:pt x="83" y="237"/>
                      </a:lnTo>
                      <a:lnTo>
                        <a:pt x="83" y="237"/>
                      </a:lnTo>
                      <a:lnTo>
                        <a:pt x="194" y="174"/>
                      </a:lnTo>
                      <a:lnTo>
                        <a:pt x="194" y="205"/>
                      </a:lnTo>
                      <a:lnTo>
                        <a:pt x="95" y="260"/>
                      </a:lnTo>
                      <a:lnTo>
                        <a:pt x="95" y="260"/>
                      </a:lnTo>
                      <a:lnTo>
                        <a:pt x="93" y="261"/>
                      </a:ln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6" y="265"/>
                      </a:lnTo>
                      <a:lnTo>
                        <a:pt x="98" y="265"/>
                      </a:lnTo>
                      <a:lnTo>
                        <a:pt x="98" y="265"/>
                      </a:lnTo>
                      <a:lnTo>
                        <a:pt x="194" y="212"/>
                      </a:lnTo>
                      <a:lnTo>
                        <a:pt x="194" y="285"/>
                      </a:lnTo>
                      <a:lnTo>
                        <a:pt x="142" y="314"/>
                      </a:lnTo>
                      <a:lnTo>
                        <a:pt x="142" y="314"/>
                      </a:lnTo>
                      <a:lnTo>
                        <a:pt x="137" y="316"/>
                      </a:lnTo>
                      <a:lnTo>
                        <a:pt x="130" y="318"/>
                      </a:lnTo>
                      <a:lnTo>
                        <a:pt x="123" y="318"/>
                      </a:lnTo>
                      <a:lnTo>
                        <a:pt x="118" y="316"/>
                      </a:lnTo>
                      <a:lnTo>
                        <a:pt x="111" y="314"/>
                      </a:lnTo>
                      <a:lnTo>
                        <a:pt x="107" y="311"/>
                      </a:lnTo>
                      <a:lnTo>
                        <a:pt x="102" y="306"/>
                      </a:lnTo>
                      <a:lnTo>
                        <a:pt x="98" y="300"/>
                      </a:lnTo>
                      <a:lnTo>
                        <a:pt x="0" y="124"/>
                      </a:lnTo>
                      <a:lnTo>
                        <a:pt x="15" y="11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8" name="Freeform 154"/>
                <p:cNvSpPr>
                  <a:spLocks noEditPoints="1"/>
                </p:cNvSpPr>
                <p:nvPr/>
              </p:nvSpPr>
              <p:spPr bwMode="auto">
                <a:xfrm>
                  <a:off x="7016750" y="3671888"/>
                  <a:ext cx="488950" cy="512762"/>
                </a:xfrm>
                <a:custGeom>
                  <a:avLst/>
                  <a:gdLst>
                    <a:gd name="T0" fmla="*/ 306 w 308"/>
                    <a:gd name="T1" fmla="*/ 96 h 323"/>
                    <a:gd name="T2" fmla="*/ 218 w 308"/>
                    <a:gd name="T3" fmla="*/ 308 h 323"/>
                    <a:gd name="T4" fmla="*/ 227 w 308"/>
                    <a:gd name="T5" fmla="*/ 224 h 323"/>
                    <a:gd name="T6" fmla="*/ 233 w 308"/>
                    <a:gd name="T7" fmla="*/ 209 h 323"/>
                    <a:gd name="T8" fmla="*/ 246 w 308"/>
                    <a:gd name="T9" fmla="*/ 184 h 323"/>
                    <a:gd name="T10" fmla="*/ 250 w 308"/>
                    <a:gd name="T11" fmla="*/ 159 h 323"/>
                    <a:gd name="T12" fmla="*/ 280 w 308"/>
                    <a:gd name="T13" fmla="*/ 109 h 323"/>
                    <a:gd name="T14" fmla="*/ 218 w 308"/>
                    <a:gd name="T15" fmla="*/ 75 h 323"/>
                    <a:gd name="T16" fmla="*/ 201 w 308"/>
                    <a:gd name="T17" fmla="*/ 320 h 323"/>
                    <a:gd name="T18" fmla="*/ 197 w 308"/>
                    <a:gd name="T19" fmla="*/ 289 h 323"/>
                    <a:gd name="T20" fmla="*/ 208 w 308"/>
                    <a:gd name="T21" fmla="*/ 262 h 323"/>
                    <a:gd name="T22" fmla="*/ 218 w 308"/>
                    <a:gd name="T23" fmla="*/ 248 h 323"/>
                    <a:gd name="T24" fmla="*/ 203 w 308"/>
                    <a:gd name="T25" fmla="*/ 161 h 323"/>
                    <a:gd name="T26" fmla="*/ 189 w 308"/>
                    <a:gd name="T27" fmla="*/ 184 h 323"/>
                    <a:gd name="T28" fmla="*/ 186 w 308"/>
                    <a:gd name="T29" fmla="*/ 202 h 323"/>
                    <a:gd name="T30" fmla="*/ 185 w 308"/>
                    <a:gd name="T31" fmla="*/ 155 h 323"/>
                    <a:gd name="T32" fmla="*/ 180 w 308"/>
                    <a:gd name="T33" fmla="*/ 26 h 323"/>
                    <a:gd name="T34" fmla="*/ 174 w 308"/>
                    <a:gd name="T35" fmla="*/ 318 h 323"/>
                    <a:gd name="T36" fmla="*/ 147 w 308"/>
                    <a:gd name="T37" fmla="*/ 218 h 323"/>
                    <a:gd name="T38" fmla="*/ 166 w 308"/>
                    <a:gd name="T39" fmla="*/ 199 h 323"/>
                    <a:gd name="T40" fmla="*/ 147 w 308"/>
                    <a:gd name="T41" fmla="*/ 170 h 323"/>
                    <a:gd name="T42" fmla="*/ 180 w 308"/>
                    <a:gd name="T43" fmla="*/ 170 h 323"/>
                    <a:gd name="T44" fmla="*/ 170 w 308"/>
                    <a:gd name="T45" fmla="*/ 225 h 323"/>
                    <a:gd name="T46" fmla="*/ 168 w 308"/>
                    <a:gd name="T47" fmla="*/ 243 h 323"/>
                    <a:gd name="T48" fmla="*/ 151 w 308"/>
                    <a:gd name="T49" fmla="*/ 263 h 323"/>
                    <a:gd name="T50" fmla="*/ 180 w 308"/>
                    <a:gd name="T51" fmla="*/ 321 h 323"/>
                    <a:gd name="T52" fmla="*/ 147 w 308"/>
                    <a:gd name="T53" fmla="*/ 10 h 323"/>
                    <a:gd name="T54" fmla="*/ 119 w 308"/>
                    <a:gd name="T55" fmla="*/ 0 h 323"/>
                    <a:gd name="T56" fmla="*/ 132 w 308"/>
                    <a:gd name="T57" fmla="*/ 260 h 323"/>
                    <a:gd name="T58" fmla="*/ 147 w 308"/>
                    <a:gd name="T59" fmla="*/ 306 h 323"/>
                    <a:gd name="T60" fmla="*/ 139 w 308"/>
                    <a:gd name="T61" fmla="*/ 134 h 323"/>
                    <a:gd name="T62" fmla="*/ 128 w 308"/>
                    <a:gd name="T63" fmla="*/ 159 h 323"/>
                    <a:gd name="T64" fmla="*/ 121 w 308"/>
                    <a:gd name="T65" fmla="*/ 174 h 323"/>
                    <a:gd name="T66" fmla="*/ 123 w 308"/>
                    <a:gd name="T67" fmla="*/ 125 h 323"/>
                    <a:gd name="T68" fmla="*/ 147 w 308"/>
                    <a:gd name="T69" fmla="*/ 235 h 323"/>
                    <a:gd name="T70" fmla="*/ 98 w 308"/>
                    <a:gd name="T71" fmla="*/ 283 h 323"/>
                    <a:gd name="T72" fmla="*/ 103 w 308"/>
                    <a:gd name="T73" fmla="*/ 4 h 323"/>
                    <a:gd name="T74" fmla="*/ 111 w 308"/>
                    <a:gd name="T75" fmla="*/ 34 h 323"/>
                    <a:gd name="T76" fmla="*/ 119 w 308"/>
                    <a:gd name="T77" fmla="*/ 122 h 323"/>
                    <a:gd name="T78" fmla="*/ 119 w 308"/>
                    <a:gd name="T79" fmla="*/ 141 h 323"/>
                    <a:gd name="T80" fmla="*/ 109 w 308"/>
                    <a:gd name="T81" fmla="*/ 197 h 323"/>
                    <a:gd name="T82" fmla="*/ 107 w 308"/>
                    <a:gd name="T83" fmla="*/ 214 h 323"/>
                    <a:gd name="T84" fmla="*/ 105 w 308"/>
                    <a:gd name="T85" fmla="*/ 171 h 323"/>
                    <a:gd name="T86" fmla="*/ 98 w 308"/>
                    <a:gd name="T87" fmla="*/ 147 h 323"/>
                    <a:gd name="T88" fmla="*/ 119 w 308"/>
                    <a:gd name="T89" fmla="*/ 141 h 323"/>
                    <a:gd name="T90" fmla="*/ 86 w 308"/>
                    <a:gd name="T91" fmla="*/ 206 h 323"/>
                    <a:gd name="T92" fmla="*/ 97 w 308"/>
                    <a:gd name="T93" fmla="*/ 188 h 323"/>
                    <a:gd name="T94" fmla="*/ 90 w 308"/>
                    <a:gd name="T95" fmla="*/ 239 h 323"/>
                    <a:gd name="T96" fmla="*/ 86 w 308"/>
                    <a:gd name="T97" fmla="*/ 22 h 323"/>
                    <a:gd name="T98" fmla="*/ 93 w 308"/>
                    <a:gd name="T99" fmla="*/ 68 h 323"/>
                    <a:gd name="T100" fmla="*/ 86 w 308"/>
                    <a:gd name="T101" fmla="*/ 22 h 323"/>
                    <a:gd name="T102" fmla="*/ 86 w 308"/>
                    <a:gd name="T103" fmla="*/ 278 h 323"/>
                    <a:gd name="T104" fmla="*/ 77 w 308"/>
                    <a:gd name="T105" fmla="*/ 230 h 323"/>
                    <a:gd name="T106" fmla="*/ 86 w 308"/>
                    <a:gd name="T107" fmla="*/ 107 h 323"/>
                    <a:gd name="T108" fmla="*/ 67 w 308"/>
                    <a:gd name="T109" fmla="*/ 126 h 323"/>
                    <a:gd name="T110" fmla="*/ 86 w 308"/>
                    <a:gd name="T111" fmla="*/ 141 h 323"/>
                    <a:gd name="T112" fmla="*/ 58 w 308"/>
                    <a:gd name="T113" fmla="*/ 83 h 323"/>
                    <a:gd name="T114" fmla="*/ 86 w 308"/>
                    <a:gd name="T115" fmla="*/ 190 h 323"/>
                    <a:gd name="T116" fmla="*/ 2 w 308"/>
                    <a:gd name="T117" fmla="*/ 226 h 323"/>
                    <a:gd name="T118" fmla="*/ 58 w 308"/>
                    <a:gd name="T119" fmla="*/ 147 h 323"/>
                    <a:gd name="T120" fmla="*/ 50 w 308"/>
                    <a:gd name="T121" fmla="*/ 172 h 323"/>
                    <a:gd name="T122" fmla="*/ 42 w 308"/>
                    <a:gd name="T123" fmla="*/ 186 h 323"/>
                    <a:gd name="T124" fmla="*/ 29 w 308"/>
                    <a:gd name="T125" fmla="*/ 21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08" h="323">
                      <a:moveTo>
                        <a:pt x="218" y="44"/>
                      </a:moveTo>
                      <a:lnTo>
                        <a:pt x="288" y="76"/>
                      </a:lnTo>
                      <a:lnTo>
                        <a:pt x="288" y="76"/>
                      </a:lnTo>
                      <a:lnTo>
                        <a:pt x="293" y="80"/>
                      </a:lnTo>
                      <a:lnTo>
                        <a:pt x="299" y="84"/>
                      </a:lnTo>
                      <a:lnTo>
                        <a:pt x="303" y="90"/>
                      </a:lnTo>
                      <a:lnTo>
                        <a:pt x="306" y="96"/>
                      </a:lnTo>
                      <a:lnTo>
                        <a:pt x="308" y="103"/>
                      </a:lnTo>
                      <a:lnTo>
                        <a:pt x="308" y="110"/>
                      </a:lnTo>
                      <a:lnTo>
                        <a:pt x="307" y="117"/>
                      </a:lnTo>
                      <a:lnTo>
                        <a:pt x="304" y="124"/>
                      </a:lnTo>
                      <a:lnTo>
                        <a:pt x="222" y="301"/>
                      </a:lnTo>
                      <a:lnTo>
                        <a:pt x="222" y="301"/>
                      </a:lnTo>
                      <a:lnTo>
                        <a:pt x="218" y="308"/>
                      </a:lnTo>
                      <a:lnTo>
                        <a:pt x="218" y="248"/>
                      </a:lnTo>
                      <a:lnTo>
                        <a:pt x="218" y="248"/>
                      </a:lnTo>
                      <a:lnTo>
                        <a:pt x="219" y="245"/>
                      </a:lnTo>
                      <a:lnTo>
                        <a:pt x="227" y="228"/>
                      </a:lnTo>
                      <a:lnTo>
                        <a:pt x="227" y="228"/>
                      </a:lnTo>
                      <a:lnTo>
                        <a:pt x="228" y="226"/>
                      </a:lnTo>
                      <a:lnTo>
                        <a:pt x="227" y="224"/>
                      </a:lnTo>
                      <a:lnTo>
                        <a:pt x="227" y="222"/>
                      </a:lnTo>
                      <a:lnTo>
                        <a:pt x="224" y="221"/>
                      </a:lnTo>
                      <a:lnTo>
                        <a:pt x="218" y="217"/>
                      </a:lnTo>
                      <a:lnTo>
                        <a:pt x="218" y="202"/>
                      </a:lnTo>
                      <a:lnTo>
                        <a:pt x="230" y="209"/>
                      </a:lnTo>
                      <a:lnTo>
                        <a:pt x="230" y="209"/>
                      </a:lnTo>
                      <a:lnTo>
                        <a:pt x="233" y="209"/>
                      </a:lnTo>
                      <a:lnTo>
                        <a:pt x="235" y="209"/>
                      </a:lnTo>
                      <a:lnTo>
                        <a:pt x="237" y="207"/>
                      </a:lnTo>
                      <a:lnTo>
                        <a:pt x="238" y="206"/>
                      </a:lnTo>
                      <a:lnTo>
                        <a:pt x="246" y="188"/>
                      </a:lnTo>
                      <a:lnTo>
                        <a:pt x="246" y="188"/>
                      </a:lnTo>
                      <a:lnTo>
                        <a:pt x="247" y="186"/>
                      </a:lnTo>
                      <a:lnTo>
                        <a:pt x="246" y="184"/>
                      </a:lnTo>
                      <a:lnTo>
                        <a:pt x="246" y="182"/>
                      </a:lnTo>
                      <a:lnTo>
                        <a:pt x="243" y="180"/>
                      </a:lnTo>
                      <a:lnTo>
                        <a:pt x="218" y="168"/>
                      </a:lnTo>
                      <a:lnTo>
                        <a:pt x="218" y="145"/>
                      </a:lnTo>
                      <a:lnTo>
                        <a:pt x="243" y="157"/>
                      </a:lnTo>
                      <a:lnTo>
                        <a:pt x="243" y="157"/>
                      </a:lnTo>
                      <a:lnTo>
                        <a:pt x="250" y="159"/>
                      </a:lnTo>
                      <a:lnTo>
                        <a:pt x="257" y="157"/>
                      </a:lnTo>
                      <a:lnTo>
                        <a:pt x="262" y="155"/>
                      </a:lnTo>
                      <a:lnTo>
                        <a:pt x="266" y="149"/>
                      </a:lnTo>
                      <a:lnTo>
                        <a:pt x="279" y="122"/>
                      </a:lnTo>
                      <a:lnTo>
                        <a:pt x="279" y="122"/>
                      </a:lnTo>
                      <a:lnTo>
                        <a:pt x="280" y="115"/>
                      </a:lnTo>
                      <a:lnTo>
                        <a:pt x="280" y="109"/>
                      </a:lnTo>
                      <a:lnTo>
                        <a:pt x="276" y="103"/>
                      </a:lnTo>
                      <a:lnTo>
                        <a:pt x="270" y="99"/>
                      </a:lnTo>
                      <a:lnTo>
                        <a:pt x="218" y="75"/>
                      </a:lnTo>
                      <a:lnTo>
                        <a:pt x="218" y="44"/>
                      </a:lnTo>
                      <a:close/>
                      <a:moveTo>
                        <a:pt x="180" y="26"/>
                      </a:moveTo>
                      <a:lnTo>
                        <a:pt x="218" y="44"/>
                      </a:lnTo>
                      <a:lnTo>
                        <a:pt x="218" y="75"/>
                      </a:lnTo>
                      <a:lnTo>
                        <a:pt x="180" y="57"/>
                      </a:lnTo>
                      <a:lnTo>
                        <a:pt x="180" y="26"/>
                      </a:lnTo>
                      <a:lnTo>
                        <a:pt x="180" y="26"/>
                      </a:lnTo>
                      <a:close/>
                      <a:moveTo>
                        <a:pt x="218" y="308"/>
                      </a:moveTo>
                      <a:lnTo>
                        <a:pt x="218" y="308"/>
                      </a:lnTo>
                      <a:lnTo>
                        <a:pt x="211" y="316"/>
                      </a:lnTo>
                      <a:lnTo>
                        <a:pt x="201" y="320"/>
                      </a:lnTo>
                      <a:lnTo>
                        <a:pt x="191" y="323"/>
                      </a:lnTo>
                      <a:lnTo>
                        <a:pt x="180" y="321"/>
                      </a:lnTo>
                      <a:lnTo>
                        <a:pt x="180" y="283"/>
                      </a:lnTo>
                      <a:lnTo>
                        <a:pt x="193" y="289"/>
                      </a:lnTo>
                      <a:lnTo>
                        <a:pt x="193" y="289"/>
                      </a:lnTo>
                      <a:lnTo>
                        <a:pt x="195" y="289"/>
                      </a:lnTo>
                      <a:lnTo>
                        <a:pt x="197" y="289"/>
                      </a:lnTo>
                      <a:lnTo>
                        <a:pt x="199" y="287"/>
                      </a:lnTo>
                      <a:lnTo>
                        <a:pt x="200" y="286"/>
                      </a:lnTo>
                      <a:lnTo>
                        <a:pt x="208" y="268"/>
                      </a:lnTo>
                      <a:lnTo>
                        <a:pt x="208" y="268"/>
                      </a:lnTo>
                      <a:lnTo>
                        <a:pt x="209" y="266"/>
                      </a:lnTo>
                      <a:lnTo>
                        <a:pt x="209" y="264"/>
                      </a:lnTo>
                      <a:lnTo>
                        <a:pt x="208" y="262"/>
                      </a:lnTo>
                      <a:lnTo>
                        <a:pt x="205" y="260"/>
                      </a:lnTo>
                      <a:lnTo>
                        <a:pt x="180" y="249"/>
                      </a:lnTo>
                      <a:lnTo>
                        <a:pt x="180" y="235"/>
                      </a:lnTo>
                      <a:lnTo>
                        <a:pt x="212" y="248"/>
                      </a:lnTo>
                      <a:lnTo>
                        <a:pt x="212" y="248"/>
                      </a:lnTo>
                      <a:lnTo>
                        <a:pt x="215" y="249"/>
                      </a:lnTo>
                      <a:lnTo>
                        <a:pt x="218" y="248"/>
                      </a:lnTo>
                      <a:lnTo>
                        <a:pt x="218" y="308"/>
                      </a:lnTo>
                      <a:lnTo>
                        <a:pt x="218" y="308"/>
                      </a:lnTo>
                      <a:close/>
                      <a:moveTo>
                        <a:pt x="218" y="145"/>
                      </a:moveTo>
                      <a:lnTo>
                        <a:pt x="218" y="168"/>
                      </a:lnTo>
                      <a:lnTo>
                        <a:pt x="205" y="163"/>
                      </a:lnTo>
                      <a:lnTo>
                        <a:pt x="205" y="163"/>
                      </a:lnTo>
                      <a:lnTo>
                        <a:pt x="203" y="161"/>
                      </a:lnTo>
                      <a:lnTo>
                        <a:pt x="201" y="163"/>
                      </a:lnTo>
                      <a:lnTo>
                        <a:pt x="199" y="164"/>
                      </a:lnTo>
                      <a:lnTo>
                        <a:pt x="197" y="165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4"/>
                      </a:lnTo>
                      <a:lnTo>
                        <a:pt x="189" y="187"/>
                      </a:lnTo>
                      <a:lnTo>
                        <a:pt x="191" y="190"/>
                      </a:lnTo>
                      <a:lnTo>
                        <a:pt x="192" y="191"/>
                      </a:lnTo>
                      <a:lnTo>
                        <a:pt x="218" y="202"/>
                      </a:lnTo>
                      <a:lnTo>
                        <a:pt x="218" y="217"/>
                      </a:lnTo>
                      <a:lnTo>
                        <a:pt x="186" y="202"/>
                      </a:lnTo>
                      <a:lnTo>
                        <a:pt x="186" y="202"/>
                      </a:lnTo>
                      <a:lnTo>
                        <a:pt x="184" y="202"/>
                      </a:lnTo>
                      <a:lnTo>
                        <a:pt x="180" y="203"/>
                      </a:lnTo>
                      <a:lnTo>
                        <a:pt x="180" y="170"/>
                      </a:lnTo>
                      <a:lnTo>
                        <a:pt x="185" y="160"/>
                      </a:lnTo>
                      <a:lnTo>
                        <a:pt x="185" y="160"/>
                      </a:lnTo>
                      <a:lnTo>
                        <a:pt x="185" y="157"/>
                      </a:lnTo>
                      <a:lnTo>
                        <a:pt x="185" y="155"/>
                      </a:lnTo>
                      <a:lnTo>
                        <a:pt x="184" y="153"/>
                      </a:lnTo>
                      <a:lnTo>
                        <a:pt x="182" y="152"/>
                      </a:lnTo>
                      <a:lnTo>
                        <a:pt x="180" y="151"/>
                      </a:lnTo>
                      <a:lnTo>
                        <a:pt x="180" y="128"/>
                      </a:lnTo>
                      <a:lnTo>
                        <a:pt x="218" y="145"/>
                      </a:lnTo>
                      <a:close/>
                      <a:moveTo>
                        <a:pt x="147" y="10"/>
                      </a:moveTo>
                      <a:lnTo>
                        <a:pt x="180" y="26"/>
                      </a:lnTo>
                      <a:lnTo>
                        <a:pt x="180" y="57"/>
                      </a:lnTo>
                      <a:lnTo>
                        <a:pt x="147" y="41"/>
                      </a:lnTo>
                      <a:lnTo>
                        <a:pt x="147" y="10"/>
                      </a:lnTo>
                      <a:lnTo>
                        <a:pt x="147" y="10"/>
                      </a:lnTo>
                      <a:close/>
                      <a:moveTo>
                        <a:pt x="180" y="321"/>
                      </a:moveTo>
                      <a:lnTo>
                        <a:pt x="180" y="321"/>
                      </a:lnTo>
                      <a:lnTo>
                        <a:pt x="174" y="318"/>
                      </a:lnTo>
                      <a:lnTo>
                        <a:pt x="147" y="306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9" y="237"/>
                      </a:lnTo>
                      <a:lnTo>
                        <a:pt x="147" y="235"/>
                      </a:lnTo>
                      <a:lnTo>
                        <a:pt x="147" y="218"/>
                      </a:lnTo>
                      <a:lnTo>
                        <a:pt x="150" y="220"/>
                      </a:lnTo>
                      <a:lnTo>
                        <a:pt x="150" y="220"/>
                      </a:lnTo>
                      <a:lnTo>
                        <a:pt x="153" y="221"/>
                      </a:lnTo>
                      <a:lnTo>
                        <a:pt x="155" y="220"/>
                      </a:lnTo>
                      <a:lnTo>
                        <a:pt x="157" y="218"/>
                      </a:lnTo>
                      <a:lnTo>
                        <a:pt x="158" y="217"/>
                      </a:lnTo>
                      <a:lnTo>
                        <a:pt x="166" y="199"/>
                      </a:lnTo>
                      <a:lnTo>
                        <a:pt x="166" y="199"/>
                      </a:lnTo>
                      <a:lnTo>
                        <a:pt x="166" y="198"/>
                      </a:lnTo>
                      <a:lnTo>
                        <a:pt x="166" y="195"/>
                      </a:lnTo>
                      <a:lnTo>
                        <a:pt x="165" y="193"/>
                      </a:lnTo>
                      <a:lnTo>
                        <a:pt x="163" y="191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69" y="180"/>
                      </a:lnTo>
                      <a:lnTo>
                        <a:pt x="169" y="180"/>
                      </a:lnTo>
                      <a:lnTo>
                        <a:pt x="172" y="180"/>
                      </a:lnTo>
                      <a:lnTo>
                        <a:pt x="173" y="180"/>
                      </a:lnTo>
                      <a:lnTo>
                        <a:pt x="176" y="179"/>
                      </a:lnTo>
                      <a:lnTo>
                        <a:pt x="177" y="176"/>
                      </a:lnTo>
                      <a:lnTo>
                        <a:pt x="180" y="170"/>
                      </a:lnTo>
                      <a:lnTo>
                        <a:pt x="180" y="203"/>
                      </a:lnTo>
                      <a:lnTo>
                        <a:pt x="180" y="203"/>
                      </a:lnTo>
                      <a:lnTo>
                        <a:pt x="178" y="206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5"/>
                      </a:lnTo>
                      <a:lnTo>
                        <a:pt x="170" y="228"/>
                      </a:lnTo>
                      <a:lnTo>
                        <a:pt x="172" y="229"/>
                      </a:lnTo>
                      <a:lnTo>
                        <a:pt x="173" y="230"/>
                      </a:lnTo>
                      <a:lnTo>
                        <a:pt x="180" y="235"/>
                      </a:lnTo>
                      <a:lnTo>
                        <a:pt x="180" y="249"/>
                      </a:lnTo>
                      <a:lnTo>
                        <a:pt x="168" y="243"/>
                      </a:lnTo>
                      <a:lnTo>
                        <a:pt x="168" y="243"/>
                      </a:lnTo>
                      <a:lnTo>
                        <a:pt x="166" y="243"/>
                      </a:lnTo>
                      <a:lnTo>
                        <a:pt x="163" y="243"/>
                      </a:lnTo>
                      <a:lnTo>
                        <a:pt x="162" y="244"/>
                      </a:lnTo>
                      <a:lnTo>
                        <a:pt x="161" y="245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6"/>
                      </a:lnTo>
                      <a:lnTo>
                        <a:pt x="151" y="267"/>
                      </a:lnTo>
                      <a:lnTo>
                        <a:pt x="153" y="270"/>
                      </a:lnTo>
                      <a:lnTo>
                        <a:pt x="155" y="271"/>
                      </a:lnTo>
                      <a:lnTo>
                        <a:pt x="180" y="283"/>
                      </a:lnTo>
                      <a:lnTo>
                        <a:pt x="180" y="321"/>
                      </a:lnTo>
                      <a:lnTo>
                        <a:pt x="180" y="321"/>
                      </a:lnTo>
                      <a:close/>
                      <a:moveTo>
                        <a:pt x="180" y="128"/>
                      </a:moveTo>
                      <a:lnTo>
                        <a:pt x="180" y="151"/>
                      </a:lnTo>
                      <a:lnTo>
                        <a:pt x="147" y="136"/>
                      </a:lnTo>
                      <a:lnTo>
                        <a:pt x="147" y="113"/>
                      </a:lnTo>
                      <a:lnTo>
                        <a:pt x="180" y="128"/>
                      </a:lnTo>
                      <a:close/>
                      <a:moveTo>
                        <a:pt x="135" y="4"/>
                      </a:moveTo>
                      <a:lnTo>
                        <a:pt x="147" y="10"/>
                      </a:lnTo>
                      <a:lnTo>
                        <a:pt x="147" y="41"/>
                      </a:lnTo>
                      <a:lnTo>
                        <a:pt x="128" y="33"/>
                      </a:lnTo>
                      <a:lnTo>
                        <a:pt x="128" y="33"/>
                      </a:lnTo>
                      <a:lnTo>
                        <a:pt x="124" y="31"/>
                      </a:lnTo>
                      <a:lnTo>
                        <a:pt x="119" y="31"/>
                      </a:lnTo>
                      <a:lnTo>
                        <a:pt x="119" y="0"/>
                      </a:lnTo>
                      <a:lnTo>
                        <a:pt x="119" y="0"/>
                      </a:lnTo>
                      <a:lnTo>
                        <a:pt x="127" y="2"/>
                      </a:lnTo>
                      <a:lnTo>
                        <a:pt x="135" y="4"/>
                      </a:lnTo>
                      <a:lnTo>
                        <a:pt x="135" y="4"/>
                      </a:lnTo>
                      <a:close/>
                      <a:moveTo>
                        <a:pt x="147" y="306"/>
                      </a:moveTo>
                      <a:lnTo>
                        <a:pt x="119" y="293"/>
                      </a:lnTo>
                      <a:lnTo>
                        <a:pt x="119" y="253"/>
                      </a:lnTo>
                      <a:lnTo>
                        <a:pt x="132" y="260"/>
                      </a:lnTo>
                      <a:lnTo>
                        <a:pt x="132" y="260"/>
                      </a:lnTo>
                      <a:lnTo>
                        <a:pt x="134" y="260"/>
                      </a:lnTo>
                      <a:lnTo>
                        <a:pt x="136" y="260"/>
                      </a:lnTo>
                      <a:lnTo>
                        <a:pt x="138" y="259"/>
                      </a:lnTo>
                      <a:lnTo>
                        <a:pt x="139" y="258"/>
                      </a:lnTo>
                      <a:lnTo>
                        <a:pt x="147" y="240"/>
                      </a:lnTo>
                      <a:lnTo>
                        <a:pt x="147" y="306"/>
                      </a:lnTo>
                      <a:lnTo>
                        <a:pt x="147" y="306"/>
                      </a:lnTo>
                      <a:close/>
                      <a:moveTo>
                        <a:pt x="147" y="113"/>
                      </a:moveTo>
                      <a:lnTo>
                        <a:pt x="147" y="136"/>
                      </a:lnTo>
                      <a:lnTo>
                        <a:pt x="144" y="134"/>
                      </a:lnTo>
                      <a:lnTo>
                        <a:pt x="144" y="134"/>
                      </a:lnTo>
                      <a:lnTo>
                        <a:pt x="142" y="133"/>
                      </a:lnTo>
                      <a:lnTo>
                        <a:pt x="139" y="134"/>
                      </a:lnTo>
                      <a:lnTo>
                        <a:pt x="138" y="134"/>
                      </a:lnTo>
                      <a:lnTo>
                        <a:pt x="136" y="137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6"/>
                      </a:lnTo>
                      <a:lnTo>
                        <a:pt x="128" y="159"/>
                      </a:lnTo>
                      <a:lnTo>
                        <a:pt x="130" y="160"/>
                      </a:lnTo>
                      <a:lnTo>
                        <a:pt x="131" y="161"/>
                      </a:lnTo>
                      <a:lnTo>
                        <a:pt x="147" y="170"/>
                      </a:lnTo>
                      <a:lnTo>
                        <a:pt x="147" y="184"/>
                      </a:lnTo>
                      <a:lnTo>
                        <a:pt x="126" y="174"/>
                      </a:lnTo>
                      <a:lnTo>
                        <a:pt x="126" y="174"/>
                      </a:lnTo>
                      <a:lnTo>
                        <a:pt x="121" y="174"/>
                      </a:lnTo>
                      <a:lnTo>
                        <a:pt x="119" y="175"/>
                      </a:lnTo>
                      <a:lnTo>
                        <a:pt x="119" y="141"/>
                      </a:lnTo>
                      <a:lnTo>
                        <a:pt x="124" y="130"/>
                      </a:lnTo>
                      <a:lnTo>
                        <a:pt x="124" y="130"/>
                      </a:lnTo>
                      <a:lnTo>
                        <a:pt x="124" y="129"/>
                      </a:lnTo>
                      <a:lnTo>
                        <a:pt x="124" y="126"/>
                      </a:lnTo>
                      <a:lnTo>
                        <a:pt x="123" y="125"/>
                      </a:lnTo>
                      <a:lnTo>
                        <a:pt x="121" y="124"/>
                      </a:lnTo>
                      <a:lnTo>
                        <a:pt x="119" y="122"/>
                      </a:lnTo>
                      <a:lnTo>
                        <a:pt x="119" y="99"/>
                      </a:lnTo>
                      <a:lnTo>
                        <a:pt x="147" y="113"/>
                      </a:lnTo>
                      <a:lnTo>
                        <a:pt x="147" y="113"/>
                      </a:lnTo>
                      <a:close/>
                      <a:moveTo>
                        <a:pt x="147" y="218"/>
                      </a:moveTo>
                      <a:lnTo>
                        <a:pt x="147" y="235"/>
                      </a:lnTo>
                      <a:lnTo>
                        <a:pt x="147" y="235"/>
                      </a:lnTo>
                      <a:lnTo>
                        <a:pt x="144" y="232"/>
                      </a:lnTo>
                      <a:lnTo>
                        <a:pt x="119" y="220"/>
                      </a:lnTo>
                      <a:lnTo>
                        <a:pt x="119" y="205"/>
                      </a:lnTo>
                      <a:lnTo>
                        <a:pt x="147" y="218"/>
                      </a:lnTo>
                      <a:close/>
                      <a:moveTo>
                        <a:pt x="119" y="293"/>
                      </a:moveTo>
                      <a:lnTo>
                        <a:pt x="98" y="283"/>
                      </a:lnTo>
                      <a:lnTo>
                        <a:pt x="98" y="244"/>
                      </a:lnTo>
                      <a:lnTo>
                        <a:pt x="119" y="253"/>
                      </a:lnTo>
                      <a:lnTo>
                        <a:pt x="119" y="293"/>
                      </a:lnTo>
                      <a:lnTo>
                        <a:pt x="119" y="293"/>
                      </a:lnTo>
                      <a:close/>
                      <a:moveTo>
                        <a:pt x="98" y="7"/>
                      </a:moveTo>
                      <a:lnTo>
                        <a:pt x="98" y="7"/>
                      </a:lnTo>
                      <a:lnTo>
                        <a:pt x="103" y="4"/>
                      </a:lnTo>
                      <a:lnTo>
                        <a:pt x="108" y="3"/>
                      </a:lnTo>
                      <a:lnTo>
                        <a:pt x="113" y="2"/>
                      </a:lnTo>
                      <a:lnTo>
                        <a:pt x="119" y="0"/>
                      </a:lnTo>
                      <a:lnTo>
                        <a:pt x="119" y="31"/>
                      </a:lnTo>
                      <a:lnTo>
                        <a:pt x="119" y="31"/>
                      </a:lnTo>
                      <a:lnTo>
                        <a:pt x="115" y="33"/>
                      </a:lnTo>
                      <a:lnTo>
                        <a:pt x="111" y="34"/>
                      </a:lnTo>
                      <a:lnTo>
                        <a:pt x="108" y="37"/>
                      </a:lnTo>
                      <a:lnTo>
                        <a:pt x="105" y="41"/>
                      </a:lnTo>
                      <a:lnTo>
                        <a:pt x="98" y="56"/>
                      </a:lnTo>
                      <a:lnTo>
                        <a:pt x="98" y="7"/>
                      </a:lnTo>
                      <a:lnTo>
                        <a:pt x="98" y="7"/>
                      </a:lnTo>
                      <a:close/>
                      <a:moveTo>
                        <a:pt x="119" y="99"/>
                      </a:moveTo>
                      <a:lnTo>
                        <a:pt x="119" y="122"/>
                      </a:lnTo>
                      <a:lnTo>
                        <a:pt x="98" y="113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101" y="91"/>
                      </a:lnTo>
                      <a:lnTo>
                        <a:pt x="119" y="99"/>
                      </a:lnTo>
                      <a:lnTo>
                        <a:pt x="119" y="99"/>
                      </a:lnTo>
                      <a:close/>
                      <a:moveTo>
                        <a:pt x="119" y="141"/>
                      </a:moveTo>
                      <a:lnTo>
                        <a:pt x="119" y="175"/>
                      </a:lnTo>
                      <a:lnTo>
                        <a:pt x="119" y="175"/>
                      </a:lnTo>
                      <a:lnTo>
                        <a:pt x="117" y="176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7"/>
                      </a:lnTo>
                      <a:lnTo>
                        <a:pt x="109" y="199"/>
                      </a:lnTo>
                      <a:lnTo>
                        <a:pt x="111" y="201"/>
                      </a:lnTo>
                      <a:lnTo>
                        <a:pt x="112" y="202"/>
                      </a:lnTo>
                      <a:lnTo>
                        <a:pt x="119" y="205"/>
                      </a:lnTo>
                      <a:lnTo>
                        <a:pt x="119" y="220"/>
                      </a:lnTo>
                      <a:lnTo>
                        <a:pt x="107" y="214"/>
                      </a:lnTo>
                      <a:lnTo>
                        <a:pt x="107" y="214"/>
                      </a:lnTo>
                      <a:lnTo>
                        <a:pt x="104" y="214"/>
                      </a:lnTo>
                      <a:lnTo>
                        <a:pt x="103" y="214"/>
                      </a:lnTo>
                      <a:lnTo>
                        <a:pt x="100" y="216"/>
                      </a:lnTo>
                      <a:lnTo>
                        <a:pt x="98" y="217"/>
                      </a:lnTo>
                      <a:lnTo>
                        <a:pt x="98" y="218"/>
                      </a:lnTo>
                      <a:lnTo>
                        <a:pt x="98" y="186"/>
                      </a:lnTo>
                      <a:lnTo>
                        <a:pt x="105" y="171"/>
                      </a:lnTo>
                      <a:lnTo>
                        <a:pt x="105" y="171"/>
                      </a:lnTo>
                      <a:lnTo>
                        <a:pt x="105" y="168"/>
                      </a:lnTo>
                      <a:lnTo>
                        <a:pt x="105" y="167"/>
                      </a:lnTo>
                      <a:lnTo>
                        <a:pt x="104" y="164"/>
                      </a:lnTo>
                      <a:lnTo>
                        <a:pt x="103" y="163"/>
                      </a:lnTo>
                      <a:lnTo>
                        <a:pt x="98" y="161"/>
                      </a:lnTo>
                      <a:lnTo>
                        <a:pt x="98" y="147"/>
                      </a:lnTo>
                      <a:lnTo>
                        <a:pt x="108" y="152"/>
                      </a:lnTo>
                      <a:lnTo>
                        <a:pt x="108" y="152"/>
                      </a:lnTo>
                      <a:lnTo>
                        <a:pt x="111" y="152"/>
                      </a:lnTo>
                      <a:lnTo>
                        <a:pt x="112" y="152"/>
                      </a:lnTo>
                      <a:lnTo>
                        <a:pt x="115" y="151"/>
                      </a:lnTo>
                      <a:lnTo>
                        <a:pt x="116" y="148"/>
                      </a:lnTo>
                      <a:lnTo>
                        <a:pt x="119" y="141"/>
                      </a:lnTo>
                      <a:close/>
                      <a:moveTo>
                        <a:pt x="98" y="283"/>
                      </a:moveTo>
                      <a:lnTo>
                        <a:pt x="86" y="278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09"/>
                      </a:lnTo>
                      <a:lnTo>
                        <a:pt x="86" y="206"/>
                      </a:lnTo>
                      <a:lnTo>
                        <a:pt x="86" y="190"/>
                      </a:lnTo>
                      <a:lnTo>
                        <a:pt x="89" y="191"/>
                      </a:lnTo>
                      <a:lnTo>
                        <a:pt x="89" y="191"/>
                      </a:lnTo>
                      <a:lnTo>
                        <a:pt x="92" y="191"/>
                      </a:lnTo>
                      <a:lnTo>
                        <a:pt x="93" y="191"/>
                      </a:lnTo>
                      <a:lnTo>
                        <a:pt x="96" y="190"/>
                      </a:lnTo>
                      <a:lnTo>
                        <a:pt x="97" y="188"/>
                      </a:lnTo>
                      <a:lnTo>
                        <a:pt x="98" y="186"/>
                      </a:lnTo>
                      <a:lnTo>
                        <a:pt x="98" y="218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7"/>
                      </a:lnTo>
                      <a:lnTo>
                        <a:pt x="90" y="239"/>
                      </a:lnTo>
                      <a:lnTo>
                        <a:pt x="92" y="241"/>
                      </a:lnTo>
                      <a:lnTo>
                        <a:pt x="93" y="243"/>
                      </a:lnTo>
                      <a:lnTo>
                        <a:pt x="98" y="244"/>
                      </a:lnTo>
                      <a:lnTo>
                        <a:pt x="98" y="283"/>
                      </a:lnTo>
                      <a:lnTo>
                        <a:pt x="98" y="283"/>
                      </a:lnTo>
                      <a:close/>
                      <a:moveTo>
                        <a:pt x="86" y="22"/>
                      </a:moveTo>
                      <a:lnTo>
                        <a:pt x="86" y="22"/>
                      </a:lnTo>
                      <a:lnTo>
                        <a:pt x="86" y="22"/>
                      </a:lnTo>
                      <a:lnTo>
                        <a:pt x="92" y="14"/>
                      </a:lnTo>
                      <a:lnTo>
                        <a:pt x="98" y="7"/>
                      </a:lnTo>
                      <a:lnTo>
                        <a:pt x="98" y="56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2" y="73"/>
                      </a:lnTo>
                      <a:lnTo>
                        <a:pt x="92" y="79"/>
                      </a:lnTo>
                      <a:lnTo>
                        <a:pt x="94" y="84"/>
                      </a:lnTo>
                      <a:lnTo>
                        <a:pt x="98" y="90"/>
                      </a:lnTo>
                      <a:lnTo>
                        <a:pt x="98" y="113"/>
                      </a:lnTo>
                      <a:lnTo>
                        <a:pt x="86" y="107"/>
                      </a:lnTo>
                      <a:lnTo>
                        <a:pt x="86" y="22"/>
                      </a:lnTo>
                      <a:lnTo>
                        <a:pt x="86" y="22"/>
                      </a:lnTo>
                      <a:close/>
                      <a:moveTo>
                        <a:pt x="98" y="147"/>
                      </a:moveTo>
                      <a:lnTo>
                        <a:pt x="98" y="161"/>
                      </a:lnTo>
                      <a:lnTo>
                        <a:pt x="86" y="156"/>
                      </a:lnTo>
                      <a:lnTo>
                        <a:pt x="86" y="141"/>
                      </a:lnTo>
                      <a:lnTo>
                        <a:pt x="98" y="147"/>
                      </a:lnTo>
                      <a:close/>
                      <a:moveTo>
                        <a:pt x="86" y="278"/>
                      </a:moveTo>
                      <a:lnTo>
                        <a:pt x="58" y="264"/>
                      </a:lnTo>
                      <a:lnTo>
                        <a:pt x="58" y="225"/>
                      </a:lnTo>
                      <a:lnTo>
                        <a:pt x="70" y="232"/>
                      </a:lnTo>
                      <a:lnTo>
                        <a:pt x="70" y="232"/>
                      </a:lnTo>
                      <a:lnTo>
                        <a:pt x="73" y="232"/>
                      </a:lnTo>
                      <a:lnTo>
                        <a:pt x="75" y="232"/>
                      </a:lnTo>
                      <a:lnTo>
                        <a:pt x="77" y="230"/>
                      </a:lnTo>
                      <a:lnTo>
                        <a:pt x="78" y="229"/>
                      </a:lnTo>
                      <a:lnTo>
                        <a:pt x="86" y="212"/>
                      </a:lnTo>
                      <a:lnTo>
                        <a:pt x="86" y="278"/>
                      </a:lnTo>
                      <a:lnTo>
                        <a:pt x="86" y="278"/>
                      </a:lnTo>
                      <a:close/>
                      <a:moveTo>
                        <a:pt x="58" y="83"/>
                      </a:moveTo>
                      <a:lnTo>
                        <a:pt x="86" y="22"/>
                      </a:lnTo>
                      <a:lnTo>
                        <a:pt x="86" y="107"/>
                      </a:lnTo>
                      <a:lnTo>
                        <a:pt x="82" y="106"/>
                      </a:lnTo>
                      <a:lnTo>
                        <a:pt x="82" y="106"/>
                      </a:lnTo>
                      <a:lnTo>
                        <a:pt x="81" y="105"/>
                      </a:lnTo>
                      <a:lnTo>
                        <a:pt x="78" y="105"/>
                      </a:lnTo>
                      <a:lnTo>
                        <a:pt x="77" y="106"/>
                      </a:lnTo>
                      <a:lnTo>
                        <a:pt x="75" y="109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6" y="128"/>
                      </a:lnTo>
                      <a:lnTo>
                        <a:pt x="67" y="130"/>
                      </a:lnTo>
                      <a:lnTo>
                        <a:pt x="67" y="132"/>
                      </a:lnTo>
                      <a:lnTo>
                        <a:pt x="70" y="133"/>
                      </a:lnTo>
                      <a:lnTo>
                        <a:pt x="86" y="141"/>
                      </a:lnTo>
                      <a:lnTo>
                        <a:pt x="86" y="156"/>
                      </a:lnTo>
                      <a:lnTo>
                        <a:pt x="65" y="145"/>
                      </a:lnTo>
                      <a:lnTo>
                        <a:pt x="65" y="145"/>
                      </a:lnTo>
                      <a:lnTo>
                        <a:pt x="61" y="145"/>
                      </a:lnTo>
                      <a:lnTo>
                        <a:pt x="58" y="147"/>
                      </a:lnTo>
                      <a:lnTo>
                        <a:pt x="58" y="83"/>
                      </a:lnTo>
                      <a:lnTo>
                        <a:pt x="58" y="83"/>
                      </a:lnTo>
                      <a:close/>
                      <a:moveTo>
                        <a:pt x="86" y="190"/>
                      </a:moveTo>
                      <a:lnTo>
                        <a:pt x="86" y="206"/>
                      </a:lnTo>
                      <a:lnTo>
                        <a:pt x="86" y="206"/>
                      </a:lnTo>
                      <a:lnTo>
                        <a:pt x="84" y="203"/>
                      </a:lnTo>
                      <a:lnTo>
                        <a:pt x="58" y="191"/>
                      </a:lnTo>
                      <a:lnTo>
                        <a:pt x="58" y="176"/>
                      </a:lnTo>
                      <a:lnTo>
                        <a:pt x="86" y="190"/>
                      </a:lnTo>
                      <a:close/>
                      <a:moveTo>
                        <a:pt x="58" y="264"/>
                      </a:moveTo>
                      <a:lnTo>
                        <a:pt x="21" y="247"/>
                      </a:lnTo>
                      <a:lnTo>
                        <a:pt x="21" y="247"/>
                      </a:lnTo>
                      <a:lnTo>
                        <a:pt x="14" y="243"/>
                      </a:lnTo>
                      <a:lnTo>
                        <a:pt x="9" y="239"/>
                      </a:lnTo>
                      <a:lnTo>
                        <a:pt x="5" y="233"/>
                      </a:lnTo>
                      <a:lnTo>
                        <a:pt x="2" y="226"/>
                      </a:lnTo>
                      <a:lnTo>
                        <a:pt x="1" y="220"/>
                      </a:lnTo>
                      <a:lnTo>
                        <a:pt x="0" y="213"/>
                      </a:lnTo>
                      <a:lnTo>
                        <a:pt x="1" y="206"/>
                      </a:lnTo>
                      <a:lnTo>
                        <a:pt x="4" y="199"/>
                      </a:lnTo>
                      <a:lnTo>
                        <a:pt x="58" y="83"/>
                      </a:lnTo>
                      <a:lnTo>
                        <a:pt x="58" y="147"/>
                      </a:lnTo>
                      <a:lnTo>
                        <a:pt x="58" y="147"/>
                      </a:lnTo>
                      <a:lnTo>
                        <a:pt x="56" y="148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8"/>
                      </a:lnTo>
                      <a:lnTo>
                        <a:pt x="48" y="170"/>
                      </a:lnTo>
                      <a:lnTo>
                        <a:pt x="50" y="172"/>
                      </a:lnTo>
                      <a:lnTo>
                        <a:pt x="51" y="174"/>
                      </a:lnTo>
                      <a:lnTo>
                        <a:pt x="58" y="176"/>
                      </a:lnTo>
                      <a:lnTo>
                        <a:pt x="58" y="191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3" y="184"/>
                      </a:lnTo>
                      <a:lnTo>
                        <a:pt x="42" y="186"/>
                      </a:lnTo>
                      <a:lnTo>
                        <a:pt x="39" y="187"/>
                      </a:lnTo>
                      <a:lnTo>
                        <a:pt x="38" y="188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7"/>
                      </a:lnTo>
                      <a:lnTo>
                        <a:pt x="29" y="210"/>
                      </a:lnTo>
                      <a:lnTo>
                        <a:pt x="31" y="212"/>
                      </a:lnTo>
                      <a:lnTo>
                        <a:pt x="32" y="213"/>
                      </a:lnTo>
                      <a:lnTo>
                        <a:pt x="58" y="225"/>
                      </a:lnTo>
                      <a:lnTo>
                        <a:pt x="58" y="2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69" name="组合 212"/>
                <p:cNvGrpSpPr/>
                <p:nvPr/>
              </p:nvGrpSpPr>
              <p:grpSpPr>
                <a:xfrm>
                  <a:off x="4979987" y="2550431"/>
                  <a:ext cx="619125" cy="650875"/>
                  <a:chOff x="1704976" y="2255838"/>
                  <a:chExt cx="619125" cy="650875"/>
                </a:xfrm>
                <a:solidFill>
                  <a:schemeClr val="accent1"/>
                </a:solidFill>
              </p:grpSpPr>
              <p:sp>
                <p:nvSpPr>
                  <p:cNvPr id="502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1704976" y="2873375"/>
                    <a:ext cx="6191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3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811463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4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5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1976438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6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7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747963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8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1795463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9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505075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0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1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157413" y="2517775"/>
                    <a:ext cx="76200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2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3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435225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4" name="Freeform 167"/>
                  <p:cNvSpPr/>
                  <p:nvPr/>
                </p:nvSpPr>
                <p:spPr bwMode="auto">
                  <a:xfrm>
                    <a:off x="1730376" y="2255838"/>
                    <a:ext cx="568325" cy="179388"/>
                  </a:xfrm>
                  <a:custGeom>
                    <a:avLst/>
                    <a:gdLst>
                      <a:gd name="T0" fmla="*/ 179 w 358"/>
                      <a:gd name="T1" fmla="*/ 0 h 113"/>
                      <a:gd name="T2" fmla="*/ 0 w 358"/>
                      <a:gd name="T3" fmla="*/ 113 h 113"/>
                      <a:gd name="T4" fmla="*/ 358 w 358"/>
                      <a:gd name="T5" fmla="*/ 113 h 113"/>
                      <a:gd name="T6" fmla="*/ 179 w 358"/>
                      <a:gd name="T7" fmla="*/ 0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8" h="113">
                        <a:moveTo>
                          <a:pt x="179" y="0"/>
                        </a:moveTo>
                        <a:lnTo>
                          <a:pt x="0" y="113"/>
                        </a:lnTo>
                        <a:lnTo>
                          <a:pt x="358" y="113"/>
                        </a:lnTo>
                        <a:lnTo>
                          <a:pt x="17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70" name="Freeform 168"/>
                <p:cNvSpPr>
                  <a:spLocks noEditPoints="1"/>
                </p:cNvSpPr>
                <p:nvPr/>
              </p:nvSpPr>
              <p:spPr bwMode="auto">
                <a:xfrm>
                  <a:off x="6346825" y="2713038"/>
                  <a:ext cx="788988" cy="515937"/>
                </a:xfrm>
                <a:custGeom>
                  <a:avLst/>
                  <a:gdLst>
                    <a:gd name="T0" fmla="*/ 497 w 497"/>
                    <a:gd name="T1" fmla="*/ 0 h 325"/>
                    <a:gd name="T2" fmla="*/ 386 w 497"/>
                    <a:gd name="T3" fmla="*/ 37 h 325"/>
                    <a:gd name="T4" fmla="*/ 386 w 497"/>
                    <a:gd name="T5" fmla="*/ 210 h 325"/>
                    <a:gd name="T6" fmla="*/ 386 w 497"/>
                    <a:gd name="T7" fmla="*/ 210 h 325"/>
                    <a:gd name="T8" fmla="*/ 397 w 497"/>
                    <a:gd name="T9" fmla="*/ 209 h 325"/>
                    <a:gd name="T10" fmla="*/ 405 w 497"/>
                    <a:gd name="T11" fmla="*/ 206 h 325"/>
                    <a:gd name="T12" fmla="*/ 409 w 497"/>
                    <a:gd name="T13" fmla="*/ 204 h 325"/>
                    <a:gd name="T14" fmla="*/ 411 w 497"/>
                    <a:gd name="T15" fmla="*/ 201 h 325"/>
                    <a:gd name="T16" fmla="*/ 413 w 497"/>
                    <a:gd name="T17" fmla="*/ 197 h 325"/>
                    <a:gd name="T18" fmla="*/ 413 w 497"/>
                    <a:gd name="T19" fmla="*/ 194 h 325"/>
                    <a:gd name="T20" fmla="*/ 413 w 497"/>
                    <a:gd name="T21" fmla="*/ 118 h 325"/>
                    <a:gd name="T22" fmla="*/ 399 w 497"/>
                    <a:gd name="T23" fmla="*/ 118 h 325"/>
                    <a:gd name="T24" fmla="*/ 399 w 497"/>
                    <a:gd name="T25" fmla="*/ 86 h 325"/>
                    <a:gd name="T26" fmla="*/ 413 w 497"/>
                    <a:gd name="T27" fmla="*/ 86 h 325"/>
                    <a:gd name="T28" fmla="*/ 447 w 497"/>
                    <a:gd name="T29" fmla="*/ 86 h 325"/>
                    <a:gd name="T30" fmla="*/ 462 w 497"/>
                    <a:gd name="T31" fmla="*/ 86 h 325"/>
                    <a:gd name="T32" fmla="*/ 462 w 497"/>
                    <a:gd name="T33" fmla="*/ 118 h 325"/>
                    <a:gd name="T34" fmla="*/ 447 w 497"/>
                    <a:gd name="T35" fmla="*/ 118 h 325"/>
                    <a:gd name="T36" fmla="*/ 447 w 497"/>
                    <a:gd name="T37" fmla="*/ 194 h 325"/>
                    <a:gd name="T38" fmla="*/ 447 w 497"/>
                    <a:gd name="T39" fmla="*/ 194 h 325"/>
                    <a:gd name="T40" fmla="*/ 446 w 497"/>
                    <a:gd name="T41" fmla="*/ 204 h 325"/>
                    <a:gd name="T42" fmla="*/ 442 w 497"/>
                    <a:gd name="T43" fmla="*/ 212 h 325"/>
                    <a:gd name="T44" fmla="*/ 436 w 497"/>
                    <a:gd name="T45" fmla="*/ 220 h 325"/>
                    <a:gd name="T46" fmla="*/ 430 w 497"/>
                    <a:gd name="T47" fmla="*/ 227 h 325"/>
                    <a:gd name="T48" fmla="*/ 420 w 497"/>
                    <a:gd name="T49" fmla="*/ 232 h 325"/>
                    <a:gd name="T50" fmla="*/ 411 w 497"/>
                    <a:gd name="T51" fmla="*/ 236 h 325"/>
                    <a:gd name="T52" fmla="*/ 399 w 497"/>
                    <a:gd name="T53" fmla="*/ 239 h 325"/>
                    <a:gd name="T54" fmla="*/ 386 w 497"/>
                    <a:gd name="T55" fmla="*/ 239 h 325"/>
                    <a:gd name="T56" fmla="*/ 386 w 497"/>
                    <a:gd name="T57" fmla="*/ 289 h 325"/>
                    <a:gd name="T58" fmla="*/ 497 w 497"/>
                    <a:gd name="T59" fmla="*/ 325 h 325"/>
                    <a:gd name="T60" fmla="*/ 497 w 497"/>
                    <a:gd name="T61" fmla="*/ 0 h 325"/>
                    <a:gd name="T62" fmla="*/ 386 w 497"/>
                    <a:gd name="T63" fmla="*/ 37 h 325"/>
                    <a:gd name="T64" fmla="*/ 0 w 497"/>
                    <a:gd name="T65" fmla="*/ 163 h 325"/>
                    <a:gd name="T66" fmla="*/ 386 w 497"/>
                    <a:gd name="T67" fmla="*/ 289 h 325"/>
                    <a:gd name="T68" fmla="*/ 386 w 497"/>
                    <a:gd name="T69" fmla="*/ 239 h 325"/>
                    <a:gd name="T70" fmla="*/ 386 w 497"/>
                    <a:gd name="T71" fmla="*/ 239 h 325"/>
                    <a:gd name="T72" fmla="*/ 374 w 497"/>
                    <a:gd name="T73" fmla="*/ 239 h 325"/>
                    <a:gd name="T74" fmla="*/ 363 w 497"/>
                    <a:gd name="T75" fmla="*/ 236 h 325"/>
                    <a:gd name="T76" fmla="*/ 353 w 497"/>
                    <a:gd name="T77" fmla="*/ 232 h 325"/>
                    <a:gd name="T78" fmla="*/ 343 w 497"/>
                    <a:gd name="T79" fmla="*/ 227 h 325"/>
                    <a:gd name="T80" fmla="*/ 336 w 497"/>
                    <a:gd name="T81" fmla="*/ 220 h 325"/>
                    <a:gd name="T82" fmla="*/ 331 w 497"/>
                    <a:gd name="T83" fmla="*/ 212 h 325"/>
                    <a:gd name="T84" fmla="*/ 327 w 497"/>
                    <a:gd name="T85" fmla="*/ 204 h 325"/>
                    <a:gd name="T86" fmla="*/ 325 w 497"/>
                    <a:gd name="T87" fmla="*/ 194 h 325"/>
                    <a:gd name="T88" fmla="*/ 325 w 497"/>
                    <a:gd name="T89" fmla="*/ 118 h 325"/>
                    <a:gd name="T90" fmla="*/ 311 w 497"/>
                    <a:gd name="T91" fmla="*/ 118 h 325"/>
                    <a:gd name="T92" fmla="*/ 311 w 497"/>
                    <a:gd name="T93" fmla="*/ 86 h 325"/>
                    <a:gd name="T94" fmla="*/ 325 w 497"/>
                    <a:gd name="T95" fmla="*/ 86 h 325"/>
                    <a:gd name="T96" fmla="*/ 359 w 497"/>
                    <a:gd name="T97" fmla="*/ 86 h 325"/>
                    <a:gd name="T98" fmla="*/ 376 w 497"/>
                    <a:gd name="T99" fmla="*/ 86 h 325"/>
                    <a:gd name="T100" fmla="*/ 376 w 497"/>
                    <a:gd name="T101" fmla="*/ 118 h 325"/>
                    <a:gd name="T102" fmla="*/ 359 w 497"/>
                    <a:gd name="T103" fmla="*/ 118 h 325"/>
                    <a:gd name="T104" fmla="*/ 359 w 497"/>
                    <a:gd name="T105" fmla="*/ 194 h 325"/>
                    <a:gd name="T106" fmla="*/ 359 w 497"/>
                    <a:gd name="T107" fmla="*/ 194 h 325"/>
                    <a:gd name="T108" fmla="*/ 361 w 497"/>
                    <a:gd name="T109" fmla="*/ 197 h 325"/>
                    <a:gd name="T110" fmla="*/ 362 w 497"/>
                    <a:gd name="T111" fmla="*/ 201 h 325"/>
                    <a:gd name="T112" fmla="*/ 365 w 497"/>
                    <a:gd name="T113" fmla="*/ 204 h 325"/>
                    <a:gd name="T114" fmla="*/ 367 w 497"/>
                    <a:gd name="T115" fmla="*/ 206 h 325"/>
                    <a:gd name="T116" fmla="*/ 376 w 497"/>
                    <a:gd name="T117" fmla="*/ 209 h 325"/>
                    <a:gd name="T118" fmla="*/ 386 w 497"/>
                    <a:gd name="T119" fmla="*/ 210 h 325"/>
                    <a:gd name="T120" fmla="*/ 386 w 497"/>
                    <a:gd name="T121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97" h="325">
                      <a:moveTo>
                        <a:pt x="497" y="0"/>
                      </a:moveTo>
                      <a:lnTo>
                        <a:pt x="386" y="37"/>
                      </a:lnTo>
                      <a:lnTo>
                        <a:pt x="386" y="210"/>
                      </a:lnTo>
                      <a:lnTo>
                        <a:pt x="386" y="210"/>
                      </a:lnTo>
                      <a:lnTo>
                        <a:pt x="397" y="209"/>
                      </a:lnTo>
                      <a:lnTo>
                        <a:pt x="405" y="206"/>
                      </a:lnTo>
                      <a:lnTo>
                        <a:pt x="409" y="204"/>
                      </a:lnTo>
                      <a:lnTo>
                        <a:pt x="411" y="201"/>
                      </a:lnTo>
                      <a:lnTo>
                        <a:pt x="413" y="197"/>
                      </a:lnTo>
                      <a:lnTo>
                        <a:pt x="413" y="194"/>
                      </a:lnTo>
                      <a:lnTo>
                        <a:pt x="413" y="118"/>
                      </a:lnTo>
                      <a:lnTo>
                        <a:pt x="399" y="118"/>
                      </a:lnTo>
                      <a:lnTo>
                        <a:pt x="399" y="86"/>
                      </a:lnTo>
                      <a:lnTo>
                        <a:pt x="413" y="86"/>
                      </a:lnTo>
                      <a:lnTo>
                        <a:pt x="447" y="86"/>
                      </a:lnTo>
                      <a:lnTo>
                        <a:pt x="462" y="86"/>
                      </a:lnTo>
                      <a:lnTo>
                        <a:pt x="462" y="118"/>
                      </a:lnTo>
                      <a:lnTo>
                        <a:pt x="447" y="118"/>
                      </a:lnTo>
                      <a:lnTo>
                        <a:pt x="447" y="194"/>
                      </a:lnTo>
                      <a:lnTo>
                        <a:pt x="447" y="194"/>
                      </a:lnTo>
                      <a:lnTo>
                        <a:pt x="446" y="204"/>
                      </a:lnTo>
                      <a:lnTo>
                        <a:pt x="442" y="212"/>
                      </a:lnTo>
                      <a:lnTo>
                        <a:pt x="436" y="220"/>
                      </a:lnTo>
                      <a:lnTo>
                        <a:pt x="430" y="227"/>
                      </a:lnTo>
                      <a:lnTo>
                        <a:pt x="420" y="232"/>
                      </a:lnTo>
                      <a:lnTo>
                        <a:pt x="411" y="236"/>
                      </a:lnTo>
                      <a:lnTo>
                        <a:pt x="399" y="239"/>
                      </a:lnTo>
                      <a:lnTo>
                        <a:pt x="386" y="239"/>
                      </a:lnTo>
                      <a:lnTo>
                        <a:pt x="386" y="289"/>
                      </a:lnTo>
                      <a:lnTo>
                        <a:pt x="497" y="325"/>
                      </a:lnTo>
                      <a:lnTo>
                        <a:pt x="497" y="0"/>
                      </a:lnTo>
                      <a:close/>
                      <a:moveTo>
                        <a:pt x="386" y="37"/>
                      </a:moveTo>
                      <a:lnTo>
                        <a:pt x="0" y="163"/>
                      </a:lnTo>
                      <a:lnTo>
                        <a:pt x="386" y="289"/>
                      </a:lnTo>
                      <a:lnTo>
                        <a:pt x="386" y="239"/>
                      </a:lnTo>
                      <a:lnTo>
                        <a:pt x="386" y="239"/>
                      </a:lnTo>
                      <a:lnTo>
                        <a:pt x="374" y="239"/>
                      </a:lnTo>
                      <a:lnTo>
                        <a:pt x="363" y="236"/>
                      </a:lnTo>
                      <a:lnTo>
                        <a:pt x="353" y="232"/>
                      </a:lnTo>
                      <a:lnTo>
                        <a:pt x="343" y="227"/>
                      </a:lnTo>
                      <a:lnTo>
                        <a:pt x="336" y="220"/>
                      </a:lnTo>
                      <a:lnTo>
                        <a:pt x="331" y="212"/>
                      </a:lnTo>
                      <a:lnTo>
                        <a:pt x="327" y="204"/>
                      </a:lnTo>
                      <a:lnTo>
                        <a:pt x="325" y="194"/>
                      </a:lnTo>
                      <a:lnTo>
                        <a:pt x="325" y="118"/>
                      </a:lnTo>
                      <a:lnTo>
                        <a:pt x="311" y="118"/>
                      </a:lnTo>
                      <a:lnTo>
                        <a:pt x="311" y="86"/>
                      </a:lnTo>
                      <a:lnTo>
                        <a:pt x="325" y="86"/>
                      </a:lnTo>
                      <a:lnTo>
                        <a:pt x="359" y="86"/>
                      </a:lnTo>
                      <a:lnTo>
                        <a:pt x="376" y="86"/>
                      </a:lnTo>
                      <a:lnTo>
                        <a:pt x="376" y="118"/>
                      </a:lnTo>
                      <a:lnTo>
                        <a:pt x="359" y="118"/>
                      </a:lnTo>
                      <a:lnTo>
                        <a:pt x="359" y="194"/>
                      </a:lnTo>
                      <a:lnTo>
                        <a:pt x="359" y="194"/>
                      </a:lnTo>
                      <a:lnTo>
                        <a:pt x="361" y="197"/>
                      </a:lnTo>
                      <a:lnTo>
                        <a:pt x="362" y="201"/>
                      </a:lnTo>
                      <a:lnTo>
                        <a:pt x="365" y="204"/>
                      </a:lnTo>
                      <a:lnTo>
                        <a:pt x="367" y="206"/>
                      </a:lnTo>
                      <a:lnTo>
                        <a:pt x="376" y="209"/>
                      </a:lnTo>
                      <a:lnTo>
                        <a:pt x="386" y="210"/>
                      </a:lnTo>
                      <a:lnTo>
                        <a:pt x="386" y="3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1" name="Freeform 169"/>
                <p:cNvSpPr>
                  <a:spLocks noEditPoints="1"/>
                </p:cNvSpPr>
                <p:nvPr/>
              </p:nvSpPr>
              <p:spPr bwMode="auto">
                <a:xfrm>
                  <a:off x="5210175" y="3281363"/>
                  <a:ext cx="185738" cy="320675"/>
                </a:xfrm>
                <a:custGeom>
                  <a:avLst/>
                  <a:gdLst>
                    <a:gd name="T0" fmla="*/ 178932372 w 117"/>
                    <a:gd name="T1" fmla="*/ 428426631 h 202"/>
                    <a:gd name="T2" fmla="*/ 201613040 w 117"/>
                    <a:gd name="T3" fmla="*/ 435987892 h 202"/>
                    <a:gd name="T4" fmla="*/ 214214695 w 117"/>
                    <a:gd name="T5" fmla="*/ 456149136 h 202"/>
                    <a:gd name="T6" fmla="*/ 214214695 w 117"/>
                    <a:gd name="T7" fmla="*/ 473789430 h 202"/>
                    <a:gd name="T8" fmla="*/ 201613040 w 117"/>
                    <a:gd name="T9" fmla="*/ 501511934 h 202"/>
                    <a:gd name="T10" fmla="*/ 189013022 w 117"/>
                    <a:gd name="T11" fmla="*/ 509071607 h 202"/>
                    <a:gd name="T12" fmla="*/ 178932372 w 117"/>
                    <a:gd name="T13" fmla="*/ 428426631 h 202"/>
                    <a:gd name="T14" fmla="*/ 178932372 w 117"/>
                    <a:gd name="T15" fmla="*/ 395665305 h 202"/>
                    <a:gd name="T16" fmla="*/ 178932372 w 117"/>
                    <a:gd name="T17" fmla="*/ 171370623 h 202"/>
                    <a:gd name="T18" fmla="*/ 201613040 w 117"/>
                    <a:gd name="T19" fmla="*/ 194052816 h 202"/>
                    <a:gd name="T20" fmla="*/ 214214695 w 117"/>
                    <a:gd name="T21" fmla="*/ 229335042 h 202"/>
                    <a:gd name="T22" fmla="*/ 231855038 w 117"/>
                    <a:gd name="T23" fmla="*/ 292338136 h 202"/>
                    <a:gd name="T24" fmla="*/ 236895363 w 117"/>
                    <a:gd name="T25" fmla="*/ 302418758 h 202"/>
                    <a:gd name="T26" fmla="*/ 252016337 w 117"/>
                    <a:gd name="T27" fmla="*/ 317539691 h 202"/>
                    <a:gd name="T28" fmla="*/ 277217961 w 117"/>
                    <a:gd name="T29" fmla="*/ 320060640 h 202"/>
                    <a:gd name="T30" fmla="*/ 294859891 w 117"/>
                    <a:gd name="T31" fmla="*/ 365423439 h 202"/>
                    <a:gd name="T32" fmla="*/ 166330766 w 117"/>
                    <a:gd name="T33" fmla="*/ 428426631 h 202"/>
                    <a:gd name="T34" fmla="*/ 178932372 w 117"/>
                    <a:gd name="T35" fmla="*/ 428426631 h 202"/>
                    <a:gd name="T36" fmla="*/ 178932372 w 117"/>
                    <a:gd name="T37" fmla="*/ 509071607 h 202"/>
                    <a:gd name="T38" fmla="*/ 153730748 w 117"/>
                    <a:gd name="T39" fmla="*/ 501511934 h 202"/>
                    <a:gd name="T40" fmla="*/ 141129143 w 117"/>
                    <a:gd name="T41" fmla="*/ 476310380 h 202"/>
                    <a:gd name="T42" fmla="*/ 141129143 w 117"/>
                    <a:gd name="T43" fmla="*/ 463708808 h 202"/>
                    <a:gd name="T44" fmla="*/ 153730748 w 117"/>
                    <a:gd name="T45" fmla="*/ 435987892 h 202"/>
                    <a:gd name="T46" fmla="*/ 166330766 w 117"/>
                    <a:gd name="T47" fmla="*/ 428426631 h 202"/>
                    <a:gd name="T48" fmla="*/ 178932372 w 117"/>
                    <a:gd name="T49" fmla="*/ 171370623 h 202"/>
                    <a:gd name="T50" fmla="*/ 151209792 w 117"/>
                    <a:gd name="T51" fmla="*/ 156249690 h 202"/>
                    <a:gd name="T52" fmla="*/ 118448475 w 117"/>
                    <a:gd name="T53" fmla="*/ 153730328 h 202"/>
                    <a:gd name="T54" fmla="*/ 85685546 w 117"/>
                    <a:gd name="T55" fmla="*/ 20161250 h 202"/>
                    <a:gd name="T56" fmla="*/ 73085527 w 117"/>
                    <a:gd name="T57" fmla="*/ 2520950 h 202"/>
                    <a:gd name="T58" fmla="*/ 47883891 w 117"/>
                    <a:gd name="T59" fmla="*/ 0 h 202"/>
                    <a:gd name="T60" fmla="*/ 37803242 w 117"/>
                    <a:gd name="T61" fmla="*/ 2520950 h 202"/>
                    <a:gd name="T62" fmla="*/ 25201630 w 117"/>
                    <a:gd name="T63" fmla="*/ 22682199 h 202"/>
                    <a:gd name="T64" fmla="*/ 60483922 w 117"/>
                    <a:gd name="T65" fmla="*/ 166330312 h 202"/>
                    <a:gd name="T66" fmla="*/ 47883891 w 117"/>
                    <a:gd name="T67" fmla="*/ 176410934 h 202"/>
                    <a:gd name="T68" fmla="*/ 27722592 w 117"/>
                    <a:gd name="T69" fmla="*/ 196572178 h 202"/>
                    <a:gd name="T70" fmla="*/ 15120980 w 117"/>
                    <a:gd name="T71" fmla="*/ 229335042 h 202"/>
                    <a:gd name="T72" fmla="*/ 10080653 w 117"/>
                    <a:gd name="T73" fmla="*/ 262096270 h 202"/>
                    <a:gd name="T74" fmla="*/ 15120980 w 117"/>
                    <a:gd name="T75" fmla="*/ 279738152 h 202"/>
                    <a:gd name="T76" fmla="*/ 30241961 w 117"/>
                    <a:gd name="T77" fmla="*/ 347781557 h 202"/>
                    <a:gd name="T78" fmla="*/ 30241961 w 117"/>
                    <a:gd name="T79" fmla="*/ 357862179 h 202"/>
                    <a:gd name="T80" fmla="*/ 25201630 w 117"/>
                    <a:gd name="T81" fmla="*/ 375504061 h 202"/>
                    <a:gd name="T82" fmla="*/ 7561284 w 117"/>
                    <a:gd name="T83" fmla="*/ 393144355 h 202"/>
                    <a:gd name="T84" fmla="*/ 15120980 w 117"/>
                    <a:gd name="T85" fmla="*/ 441028203 h 202"/>
                    <a:gd name="T86" fmla="*/ 178932372 w 117"/>
                    <a:gd name="T87" fmla="*/ 171370623 h 20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17"/>
                    <a:gd name="T133" fmla="*/ 0 h 202"/>
                    <a:gd name="T134" fmla="*/ 117 w 117"/>
                    <a:gd name="T135" fmla="*/ 202 h 20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17" h="202">
                      <a:moveTo>
                        <a:pt x="71" y="170"/>
                      </a:moveTo>
                      <a:lnTo>
                        <a:pt x="71" y="170"/>
                      </a:lnTo>
                      <a:lnTo>
                        <a:pt x="76" y="170"/>
                      </a:lnTo>
                      <a:lnTo>
                        <a:pt x="80" y="173"/>
                      </a:lnTo>
                      <a:lnTo>
                        <a:pt x="84" y="177"/>
                      </a:lnTo>
                      <a:lnTo>
                        <a:pt x="85" y="181"/>
                      </a:lnTo>
                      <a:lnTo>
                        <a:pt x="85" y="188"/>
                      </a:lnTo>
                      <a:lnTo>
                        <a:pt x="84" y="193"/>
                      </a:lnTo>
                      <a:lnTo>
                        <a:pt x="80" y="199"/>
                      </a:lnTo>
                      <a:lnTo>
                        <a:pt x="75" y="202"/>
                      </a:lnTo>
                      <a:lnTo>
                        <a:pt x="71" y="202"/>
                      </a:lnTo>
                      <a:lnTo>
                        <a:pt x="71" y="170"/>
                      </a:lnTo>
                      <a:close/>
                      <a:moveTo>
                        <a:pt x="71" y="157"/>
                      </a:moveTo>
                      <a:lnTo>
                        <a:pt x="71" y="68"/>
                      </a:lnTo>
                      <a:lnTo>
                        <a:pt x="76" y="72"/>
                      </a:lnTo>
                      <a:lnTo>
                        <a:pt x="80" y="77"/>
                      </a:lnTo>
                      <a:lnTo>
                        <a:pt x="83" y="84"/>
                      </a:lnTo>
                      <a:lnTo>
                        <a:pt x="85" y="91"/>
                      </a:lnTo>
                      <a:lnTo>
                        <a:pt x="92" y="116"/>
                      </a:lnTo>
                      <a:lnTo>
                        <a:pt x="94" y="120"/>
                      </a:lnTo>
                      <a:lnTo>
                        <a:pt x="96" y="123"/>
                      </a:lnTo>
                      <a:lnTo>
                        <a:pt x="100" y="126"/>
                      </a:lnTo>
                      <a:lnTo>
                        <a:pt x="103" y="127"/>
                      </a:lnTo>
                      <a:lnTo>
                        <a:pt x="110" y="127"/>
                      </a:lnTo>
                      <a:lnTo>
                        <a:pt x="112" y="127"/>
                      </a:lnTo>
                      <a:lnTo>
                        <a:pt x="117" y="145"/>
                      </a:lnTo>
                      <a:lnTo>
                        <a:pt x="71" y="157"/>
                      </a:lnTo>
                      <a:close/>
                      <a:moveTo>
                        <a:pt x="66" y="170"/>
                      </a:moveTo>
                      <a:lnTo>
                        <a:pt x="66" y="170"/>
                      </a:lnTo>
                      <a:lnTo>
                        <a:pt x="71" y="170"/>
                      </a:lnTo>
                      <a:lnTo>
                        <a:pt x="71" y="202"/>
                      </a:lnTo>
                      <a:lnTo>
                        <a:pt x="65" y="200"/>
                      </a:lnTo>
                      <a:lnTo>
                        <a:pt x="61" y="199"/>
                      </a:lnTo>
                      <a:lnTo>
                        <a:pt x="57" y="195"/>
                      </a:lnTo>
                      <a:lnTo>
                        <a:pt x="56" y="189"/>
                      </a:lnTo>
                      <a:lnTo>
                        <a:pt x="56" y="184"/>
                      </a:lnTo>
                      <a:lnTo>
                        <a:pt x="57" y="179"/>
                      </a:lnTo>
                      <a:lnTo>
                        <a:pt x="61" y="173"/>
                      </a:lnTo>
                      <a:lnTo>
                        <a:pt x="66" y="170"/>
                      </a:lnTo>
                      <a:close/>
                      <a:moveTo>
                        <a:pt x="71" y="68"/>
                      </a:moveTo>
                      <a:lnTo>
                        <a:pt x="71" y="68"/>
                      </a:lnTo>
                      <a:lnTo>
                        <a:pt x="65" y="65"/>
                      </a:lnTo>
                      <a:lnTo>
                        <a:pt x="60" y="62"/>
                      </a:lnTo>
                      <a:lnTo>
                        <a:pt x="54" y="61"/>
                      </a:lnTo>
                      <a:lnTo>
                        <a:pt x="47" y="61"/>
                      </a:lnTo>
                      <a:lnTo>
                        <a:pt x="34" y="8"/>
                      </a:lnTo>
                      <a:lnTo>
                        <a:pt x="31" y="4"/>
                      </a:lnTo>
                      <a:lnTo>
                        <a:pt x="29" y="1"/>
                      </a:ln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1"/>
                      </a:lnTo>
                      <a:lnTo>
                        <a:pt x="12" y="5"/>
                      </a:lnTo>
                      <a:lnTo>
                        <a:pt x="10" y="9"/>
                      </a:lnTo>
                      <a:lnTo>
                        <a:pt x="11" y="15"/>
                      </a:lnTo>
                      <a:lnTo>
                        <a:pt x="24" y="66"/>
                      </a:lnTo>
                      <a:lnTo>
                        <a:pt x="19" y="70"/>
                      </a:lnTo>
                      <a:lnTo>
                        <a:pt x="15" y="74"/>
                      </a:lnTo>
                      <a:lnTo>
                        <a:pt x="11" y="78"/>
                      </a:lnTo>
                      <a:lnTo>
                        <a:pt x="7" y="84"/>
                      </a:lnTo>
                      <a:lnTo>
                        <a:pt x="6" y="91"/>
                      </a:lnTo>
                      <a:lnTo>
                        <a:pt x="4" y="96"/>
                      </a:lnTo>
                      <a:lnTo>
                        <a:pt x="4" y="104"/>
                      </a:lnTo>
                      <a:lnTo>
                        <a:pt x="6" y="111"/>
                      </a:lnTo>
                      <a:lnTo>
                        <a:pt x="12" y="138"/>
                      </a:lnTo>
                      <a:lnTo>
                        <a:pt x="12" y="142"/>
                      </a:lnTo>
                      <a:lnTo>
                        <a:pt x="12" y="146"/>
                      </a:lnTo>
                      <a:lnTo>
                        <a:pt x="10" y="149"/>
                      </a:lnTo>
                      <a:lnTo>
                        <a:pt x="8" y="152"/>
                      </a:lnTo>
                      <a:lnTo>
                        <a:pt x="3" y="156"/>
                      </a:lnTo>
                      <a:lnTo>
                        <a:pt x="0" y="157"/>
                      </a:lnTo>
                      <a:lnTo>
                        <a:pt x="6" y="175"/>
                      </a:lnTo>
                      <a:lnTo>
                        <a:pt x="71" y="157"/>
                      </a:lnTo>
                      <a:lnTo>
                        <a:pt x="71" y="6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2" name="Freeform 170"/>
                <p:cNvSpPr>
                  <a:spLocks noEditPoints="1"/>
                </p:cNvSpPr>
                <p:nvPr/>
              </p:nvSpPr>
              <p:spPr bwMode="auto">
                <a:xfrm>
                  <a:off x="6643688" y="2171700"/>
                  <a:ext cx="369887" cy="455613"/>
                </a:xfrm>
                <a:custGeom>
                  <a:avLst/>
                  <a:gdLst>
                    <a:gd name="T0" fmla="*/ 413305057 w 233"/>
                    <a:gd name="T1" fmla="*/ 0 h 287"/>
                    <a:gd name="T2" fmla="*/ 587196451 w 233"/>
                    <a:gd name="T3" fmla="*/ 624999368 h 287"/>
                    <a:gd name="T4" fmla="*/ 544353070 w 233"/>
                    <a:gd name="T5" fmla="*/ 705644423 h 287"/>
                    <a:gd name="T6" fmla="*/ 413305057 w 233"/>
                    <a:gd name="T7" fmla="*/ 569555894 h 287"/>
                    <a:gd name="T8" fmla="*/ 451108233 w 233"/>
                    <a:gd name="T9" fmla="*/ 549394630 h 287"/>
                    <a:gd name="T10" fmla="*/ 488909722 w 233"/>
                    <a:gd name="T11" fmla="*/ 481351159 h 287"/>
                    <a:gd name="T12" fmla="*/ 488909722 w 233"/>
                    <a:gd name="T13" fmla="*/ 395665690 h 287"/>
                    <a:gd name="T14" fmla="*/ 448587287 w 233"/>
                    <a:gd name="T15" fmla="*/ 372983475 h 287"/>
                    <a:gd name="T16" fmla="*/ 413305057 w 233"/>
                    <a:gd name="T17" fmla="*/ 297378737 h 287"/>
                    <a:gd name="T18" fmla="*/ 420866407 w 233"/>
                    <a:gd name="T19" fmla="*/ 529233367 h 287"/>
                    <a:gd name="T20" fmla="*/ 453627591 w 233"/>
                    <a:gd name="T21" fmla="*/ 441028632 h 287"/>
                    <a:gd name="T22" fmla="*/ 441027624 w 233"/>
                    <a:gd name="T23" fmla="*/ 403225370 h 287"/>
                    <a:gd name="T24" fmla="*/ 413305057 w 233"/>
                    <a:gd name="T25" fmla="*/ 403225370 h 287"/>
                    <a:gd name="T26" fmla="*/ 335181133 w 233"/>
                    <a:gd name="T27" fmla="*/ 35282224 h 287"/>
                    <a:gd name="T28" fmla="*/ 413305057 w 233"/>
                    <a:gd name="T29" fmla="*/ 297378737 h 287"/>
                    <a:gd name="T30" fmla="*/ 342740796 w 233"/>
                    <a:gd name="T31" fmla="*/ 279738425 h 287"/>
                    <a:gd name="T32" fmla="*/ 335181133 w 233"/>
                    <a:gd name="T33" fmla="*/ 723286322 h 287"/>
                    <a:gd name="T34" fmla="*/ 352821405 w 233"/>
                    <a:gd name="T35" fmla="*/ 564515578 h 287"/>
                    <a:gd name="T36" fmla="*/ 413305057 w 233"/>
                    <a:gd name="T37" fmla="*/ 723286322 h 287"/>
                    <a:gd name="T38" fmla="*/ 385584177 w 233"/>
                    <a:gd name="T39" fmla="*/ 506552739 h 287"/>
                    <a:gd name="T40" fmla="*/ 393143840 w 233"/>
                    <a:gd name="T41" fmla="*/ 529233367 h 287"/>
                    <a:gd name="T42" fmla="*/ 413305057 w 233"/>
                    <a:gd name="T43" fmla="*/ 403225370 h 287"/>
                    <a:gd name="T44" fmla="*/ 241934709 w 233"/>
                    <a:gd name="T45" fmla="*/ 0 h 287"/>
                    <a:gd name="T46" fmla="*/ 335181133 w 233"/>
                    <a:gd name="T47" fmla="*/ 277217473 h 287"/>
                    <a:gd name="T48" fmla="*/ 259576568 w 233"/>
                    <a:gd name="T49" fmla="*/ 289819057 h 287"/>
                    <a:gd name="T50" fmla="*/ 241934709 w 233"/>
                    <a:gd name="T51" fmla="*/ 723286322 h 287"/>
                    <a:gd name="T52" fmla="*/ 332660187 w 233"/>
                    <a:gd name="T53" fmla="*/ 498991471 h 287"/>
                    <a:gd name="T54" fmla="*/ 335181133 w 233"/>
                    <a:gd name="T55" fmla="*/ 549394630 h 287"/>
                    <a:gd name="T56" fmla="*/ 254536263 w 233"/>
                    <a:gd name="T57" fmla="*/ 425907685 h 287"/>
                    <a:gd name="T58" fmla="*/ 241934709 w 233"/>
                    <a:gd name="T59" fmla="*/ 403225370 h 287"/>
                    <a:gd name="T60" fmla="*/ 241934709 w 233"/>
                    <a:gd name="T61" fmla="*/ 335181899 h 287"/>
                    <a:gd name="T62" fmla="*/ 206652529 w 233"/>
                    <a:gd name="T63" fmla="*/ 35282224 h 287"/>
                    <a:gd name="T64" fmla="*/ 241934709 w 233"/>
                    <a:gd name="T65" fmla="*/ 304940004 h 287"/>
                    <a:gd name="T66" fmla="*/ 206652529 w 233"/>
                    <a:gd name="T67" fmla="*/ 126007947 h 287"/>
                    <a:gd name="T68" fmla="*/ 206652529 w 233"/>
                    <a:gd name="T69" fmla="*/ 413306002 h 287"/>
                    <a:gd name="T70" fmla="*/ 241934709 w 233"/>
                    <a:gd name="T71" fmla="*/ 569555894 h 287"/>
                    <a:gd name="T72" fmla="*/ 226813796 w 233"/>
                    <a:gd name="T73" fmla="*/ 362902843 h 287"/>
                    <a:gd name="T74" fmla="*/ 100806112 w 233"/>
                    <a:gd name="T75" fmla="*/ 0 h 287"/>
                    <a:gd name="T76" fmla="*/ 68044927 w 233"/>
                    <a:gd name="T77" fmla="*/ 37803175 h 287"/>
                    <a:gd name="T78" fmla="*/ 42843393 w 233"/>
                    <a:gd name="T79" fmla="*/ 78125715 h 287"/>
                    <a:gd name="T80" fmla="*/ 206652529 w 233"/>
                    <a:gd name="T81" fmla="*/ 126007947 h 287"/>
                    <a:gd name="T82" fmla="*/ 153730127 w 233"/>
                    <a:gd name="T83" fmla="*/ 390625374 h 287"/>
                    <a:gd name="T84" fmla="*/ 95765808 w 233"/>
                    <a:gd name="T85" fmla="*/ 403225370 h 287"/>
                    <a:gd name="T86" fmla="*/ 73085232 w 233"/>
                    <a:gd name="T87" fmla="*/ 438507681 h 287"/>
                    <a:gd name="T88" fmla="*/ 100806112 w 233"/>
                    <a:gd name="T89" fmla="*/ 461189896 h 287"/>
                    <a:gd name="T90" fmla="*/ 115927050 w 233"/>
                    <a:gd name="T91" fmla="*/ 451109264 h 287"/>
                    <a:gd name="T92" fmla="*/ 113407692 w 233"/>
                    <a:gd name="T93" fmla="*/ 433467365 h 287"/>
                    <a:gd name="T94" fmla="*/ 143649518 w 233"/>
                    <a:gd name="T95" fmla="*/ 413306002 h 287"/>
                    <a:gd name="T96" fmla="*/ 120967354 w 233"/>
                    <a:gd name="T97" fmla="*/ 491431791 h 287"/>
                    <a:gd name="T98" fmla="*/ 103327058 w 233"/>
                    <a:gd name="T99" fmla="*/ 587197793 h 287"/>
                    <a:gd name="T100" fmla="*/ 133568909 w 233"/>
                    <a:gd name="T101" fmla="*/ 614918737 h 287"/>
                    <a:gd name="T102" fmla="*/ 151209181 w 233"/>
                    <a:gd name="T103" fmla="*/ 594757473 h 287"/>
                    <a:gd name="T104" fmla="*/ 183971953 w 233"/>
                    <a:gd name="T105" fmla="*/ 451109264 h 287"/>
                    <a:gd name="T106" fmla="*/ 100806112 w 233"/>
                    <a:gd name="T107" fmla="*/ 723286322 h 287"/>
                    <a:gd name="T108" fmla="*/ 32762785 w 233"/>
                    <a:gd name="T109" fmla="*/ 693044427 h 287"/>
                    <a:gd name="T110" fmla="*/ 0 w 233"/>
                    <a:gd name="T111" fmla="*/ 98286978 h 287"/>
                    <a:gd name="T112" fmla="*/ 32762785 w 233"/>
                    <a:gd name="T113" fmla="*/ 30241908 h 287"/>
                    <a:gd name="T114" fmla="*/ 100806112 w 233"/>
                    <a:gd name="T115" fmla="*/ 0 h 28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233"/>
                    <a:gd name="T175" fmla="*/ 0 h 287"/>
                    <a:gd name="T176" fmla="*/ 233 w 233"/>
                    <a:gd name="T177" fmla="*/ 287 h 287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233" h="287">
                      <a:moveTo>
                        <a:pt x="164" y="0"/>
                      </a:moveTo>
                      <a:lnTo>
                        <a:pt x="233" y="0"/>
                      </a:lnTo>
                      <a:lnTo>
                        <a:pt x="233" y="14"/>
                      </a:lnTo>
                      <a:lnTo>
                        <a:pt x="164" y="14"/>
                      </a:lnTo>
                      <a:lnTo>
                        <a:pt x="164" y="0"/>
                      </a:lnTo>
                      <a:close/>
                      <a:moveTo>
                        <a:pt x="164" y="50"/>
                      </a:moveTo>
                      <a:lnTo>
                        <a:pt x="233" y="50"/>
                      </a:lnTo>
                      <a:lnTo>
                        <a:pt x="233" y="248"/>
                      </a:lnTo>
                      <a:lnTo>
                        <a:pt x="232" y="256"/>
                      </a:lnTo>
                      <a:lnTo>
                        <a:pt x="229" y="263"/>
                      </a:lnTo>
                      <a:lnTo>
                        <a:pt x="226" y="270"/>
                      </a:lnTo>
                      <a:lnTo>
                        <a:pt x="221" y="275"/>
                      </a:lnTo>
                      <a:lnTo>
                        <a:pt x="216" y="280"/>
                      </a:lnTo>
                      <a:lnTo>
                        <a:pt x="209" y="285"/>
                      </a:lnTo>
                      <a:lnTo>
                        <a:pt x="202" y="286"/>
                      </a:lnTo>
                      <a:lnTo>
                        <a:pt x="194" y="287"/>
                      </a:lnTo>
                      <a:lnTo>
                        <a:pt x="164" y="287"/>
                      </a:lnTo>
                      <a:lnTo>
                        <a:pt x="164" y="226"/>
                      </a:lnTo>
                      <a:lnTo>
                        <a:pt x="168" y="225"/>
                      </a:lnTo>
                      <a:lnTo>
                        <a:pt x="174" y="222"/>
                      </a:lnTo>
                      <a:lnTo>
                        <a:pt x="179" y="218"/>
                      </a:lnTo>
                      <a:lnTo>
                        <a:pt x="183" y="213"/>
                      </a:lnTo>
                      <a:lnTo>
                        <a:pt x="187" y="207"/>
                      </a:lnTo>
                      <a:lnTo>
                        <a:pt x="191" y="199"/>
                      </a:lnTo>
                      <a:lnTo>
                        <a:pt x="194" y="191"/>
                      </a:lnTo>
                      <a:lnTo>
                        <a:pt x="195" y="183"/>
                      </a:lnTo>
                      <a:lnTo>
                        <a:pt x="195" y="175"/>
                      </a:lnTo>
                      <a:lnTo>
                        <a:pt x="195" y="163"/>
                      </a:lnTo>
                      <a:lnTo>
                        <a:pt x="194" y="157"/>
                      </a:lnTo>
                      <a:lnTo>
                        <a:pt x="191" y="155"/>
                      </a:lnTo>
                      <a:lnTo>
                        <a:pt x="189" y="151"/>
                      </a:lnTo>
                      <a:lnTo>
                        <a:pt x="186" y="149"/>
                      </a:lnTo>
                      <a:lnTo>
                        <a:pt x="182" y="148"/>
                      </a:lnTo>
                      <a:lnTo>
                        <a:pt x="178" y="148"/>
                      </a:lnTo>
                      <a:lnTo>
                        <a:pt x="171" y="149"/>
                      </a:lnTo>
                      <a:lnTo>
                        <a:pt x="164" y="152"/>
                      </a:lnTo>
                      <a:lnTo>
                        <a:pt x="172" y="117"/>
                      </a:lnTo>
                      <a:lnTo>
                        <a:pt x="164" y="118"/>
                      </a:lnTo>
                      <a:lnTo>
                        <a:pt x="164" y="50"/>
                      </a:lnTo>
                      <a:close/>
                      <a:moveTo>
                        <a:pt x="164" y="211"/>
                      </a:moveTo>
                      <a:lnTo>
                        <a:pt x="164" y="211"/>
                      </a:lnTo>
                      <a:lnTo>
                        <a:pt x="167" y="210"/>
                      </a:lnTo>
                      <a:lnTo>
                        <a:pt x="170" y="207"/>
                      </a:lnTo>
                      <a:lnTo>
                        <a:pt x="175" y="199"/>
                      </a:lnTo>
                      <a:lnTo>
                        <a:pt x="179" y="187"/>
                      </a:lnTo>
                      <a:lnTo>
                        <a:pt x="180" y="175"/>
                      </a:lnTo>
                      <a:lnTo>
                        <a:pt x="179" y="165"/>
                      </a:lnTo>
                      <a:lnTo>
                        <a:pt x="178" y="163"/>
                      </a:lnTo>
                      <a:lnTo>
                        <a:pt x="175" y="160"/>
                      </a:lnTo>
                      <a:lnTo>
                        <a:pt x="172" y="159"/>
                      </a:lnTo>
                      <a:lnTo>
                        <a:pt x="167" y="159"/>
                      </a:lnTo>
                      <a:lnTo>
                        <a:pt x="164" y="160"/>
                      </a:lnTo>
                      <a:lnTo>
                        <a:pt x="164" y="211"/>
                      </a:lnTo>
                      <a:close/>
                      <a:moveTo>
                        <a:pt x="133" y="0"/>
                      </a:moveTo>
                      <a:lnTo>
                        <a:pt x="164" y="0"/>
                      </a:lnTo>
                      <a:lnTo>
                        <a:pt x="164" y="14"/>
                      </a:lnTo>
                      <a:lnTo>
                        <a:pt x="133" y="14"/>
                      </a:lnTo>
                      <a:lnTo>
                        <a:pt x="133" y="0"/>
                      </a:lnTo>
                      <a:close/>
                      <a:moveTo>
                        <a:pt x="133" y="50"/>
                      </a:moveTo>
                      <a:lnTo>
                        <a:pt x="164" y="50"/>
                      </a:lnTo>
                      <a:lnTo>
                        <a:pt x="164" y="118"/>
                      </a:lnTo>
                      <a:lnTo>
                        <a:pt x="149" y="119"/>
                      </a:lnTo>
                      <a:lnTo>
                        <a:pt x="133" y="192"/>
                      </a:lnTo>
                      <a:lnTo>
                        <a:pt x="133" y="122"/>
                      </a:lnTo>
                      <a:lnTo>
                        <a:pt x="136" y="111"/>
                      </a:lnTo>
                      <a:lnTo>
                        <a:pt x="133" y="110"/>
                      </a:lnTo>
                      <a:lnTo>
                        <a:pt x="133" y="50"/>
                      </a:lnTo>
                      <a:close/>
                      <a:moveTo>
                        <a:pt x="164" y="287"/>
                      </a:moveTo>
                      <a:lnTo>
                        <a:pt x="133" y="287"/>
                      </a:lnTo>
                      <a:lnTo>
                        <a:pt x="133" y="218"/>
                      </a:lnTo>
                      <a:lnTo>
                        <a:pt x="137" y="222"/>
                      </a:lnTo>
                      <a:lnTo>
                        <a:pt x="140" y="224"/>
                      </a:lnTo>
                      <a:lnTo>
                        <a:pt x="143" y="226"/>
                      </a:lnTo>
                      <a:lnTo>
                        <a:pt x="152" y="228"/>
                      </a:lnTo>
                      <a:lnTo>
                        <a:pt x="164" y="226"/>
                      </a:lnTo>
                      <a:lnTo>
                        <a:pt x="164" y="287"/>
                      </a:lnTo>
                      <a:close/>
                      <a:moveTo>
                        <a:pt x="164" y="160"/>
                      </a:moveTo>
                      <a:lnTo>
                        <a:pt x="164" y="160"/>
                      </a:lnTo>
                      <a:lnTo>
                        <a:pt x="163" y="161"/>
                      </a:lnTo>
                      <a:lnTo>
                        <a:pt x="153" y="201"/>
                      </a:lnTo>
                      <a:lnTo>
                        <a:pt x="153" y="205"/>
                      </a:lnTo>
                      <a:lnTo>
                        <a:pt x="153" y="207"/>
                      </a:lnTo>
                      <a:lnTo>
                        <a:pt x="156" y="210"/>
                      </a:lnTo>
                      <a:lnTo>
                        <a:pt x="159" y="211"/>
                      </a:lnTo>
                      <a:lnTo>
                        <a:pt x="161" y="211"/>
                      </a:lnTo>
                      <a:lnTo>
                        <a:pt x="164" y="211"/>
                      </a:lnTo>
                      <a:lnTo>
                        <a:pt x="164" y="160"/>
                      </a:lnTo>
                      <a:close/>
                      <a:moveTo>
                        <a:pt x="96" y="0"/>
                      </a:moveTo>
                      <a:lnTo>
                        <a:pt x="133" y="0"/>
                      </a:lnTo>
                      <a:lnTo>
                        <a:pt x="133" y="14"/>
                      </a:lnTo>
                      <a:lnTo>
                        <a:pt x="96" y="14"/>
                      </a:lnTo>
                      <a:lnTo>
                        <a:pt x="96" y="0"/>
                      </a:lnTo>
                      <a:close/>
                      <a:moveTo>
                        <a:pt x="96" y="50"/>
                      </a:moveTo>
                      <a:lnTo>
                        <a:pt x="133" y="50"/>
                      </a:lnTo>
                      <a:lnTo>
                        <a:pt x="133" y="110"/>
                      </a:lnTo>
                      <a:lnTo>
                        <a:pt x="124" y="109"/>
                      </a:lnTo>
                      <a:lnTo>
                        <a:pt x="117" y="110"/>
                      </a:lnTo>
                      <a:lnTo>
                        <a:pt x="110" y="111"/>
                      </a:lnTo>
                      <a:lnTo>
                        <a:pt x="103" y="115"/>
                      </a:lnTo>
                      <a:lnTo>
                        <a:pt x="96" y="121"/>
                      </a:lnTo>
                      <a:lnTo>
                        <a:pt x="96" y="50"/>
                      </a:lnTo>
                      <a:close/>
                      <a:moveTo>
                        <a:pt x="133" y="287"/>
                      </a:moveTo>
                      <a:lnTo>
                        <a:pt x="96" y="287"/>
                      </a:lnTo>
                      <a:lnTo>
                        <a:pt x="96" y="226"/>
                      </a:lnTo>
                      <a:lnTo>
                        <a:pt x="111" y="226"/>
                      </a:lnTo>
                      <a:lnTo>
                        <a:pt x="133" y="122"/>
                      </a:lnTo>
                      <a:lnTo>
                        <a:pt x="133" y="192"/>
                      </a:lnTo>
                      <a:lnTo>
                        <a:pt x="132" y="198"/>
                      </a:lnTo>
                      <a:lnTo>
                        <a:pt x="132" y="207"/>
                      </a:lnTo>
                      <a:lnTo>
                        <a:pt x="132" y="213"/>
                      </a:lnTo>
                      <a:lnTo>
                        <a:pt x="133" y="218"/>
                      </a:lnTo>
                      <a:lnTo>
                        <a:pt x="133" y="287"/>
                      </a:lnTo>
                      <a:close/>
                      <a:moveTo>
                        <a:pt x="96" y="186"/>
                      </a:moveTo>
                      <a:lnTo>
                        <a:pt x="101" y="169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close/>
                      <a:moveTo>
                        <a:pt x="96" y="160"/>
                      </a:moveTo>
                      <a:lnTo>
                        <a:pt x="96" y="160"/>
                      </a:lnTo>
                      <a:lnTo>
                        <a:pt x="102" y="163"/>
                      </a:lnTo>
                      <a:lnTo>
                        <a:pt x="111" y="119"/>
                      </a:lnTo>
                      <a:lnTo>
                        <a:pt x="105" y="125"/>
                      </a:lnTo>
                      <a:lnTo>
                        <a:pt x="96" y="133"/>
                      </a:lnTo>
                      <a:lnTo>
                        <a:pt x="96" y="160"/>
                      </a:lnTo>
                      <a:close/>
                      <a:moveTo>
                        <a:pt x="82" y="0"/>
                      </a:moveTo>
                      <a:lnTo>
                        <a:pt x="96" y="0"/>
                      </a:lnTo>
                      <a:lnTo>
                        <a:pt x="96" y="14"/>
                      </a:lnTo>
                      <a:lnTo>
                        <a:pt x="82" y="14"/>
                      </a:lnTo>
                      <a:lnTo>
                        <a:pt x="82" y="0"/>
                      </a:lnTo>
                      <a:close/>
                      <a:moveTo>
                        <a:pt x="82" y="50"/>
                      </a:moveTo>
                      <a:lnTo>
                        <a:pt x="96" y="50"/>
                      </a:lnTo>
                      <a:lnTo>
                        <a:pt x="96" y="121"/>
                      </a:lnTo>
                      <a:lnTo>
                        <a:pt x="96" y="122"/>
                      </a:lnTo>
                      <a:lnTo>
                        <a:pt x="82" y="137"/>
                      </a:lnTo>
                      <a:lnTo>
                        <a:pt x="82" y="50"/>
                      </a:lnTo>
                      <a:close/>
                      <a:moveTo>
                        <a:pt x="96" y="287"/>
                      </a:moveTo>
                      <a:lnTo>
                        <a:pt x="82" y="287"/>
                      </a:lnTo>
                      <a:lnTo>
                        <a:pt x="82" y="164"/>
                      </a:lnTo>
                      <a:lnTo>
                        <a:pt x="90" y="165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lnTo>
                        <a:pt x="88" y="226"/>
                      </a:lnTo>
                      <a:lnTo>
                        <a:pt x="96" y="226"/>
                      </a:lnTo>
                      <a:lnTo>
                        <a:pt x="96" y="287"/>
                      </a:lnTo>
                      <a:close/>
                      <a:moveTo>
                        <a:pt x="96" y="133"/>
                      </a:moveTo>
                      <a:lnTo>
                        <a:pt x="96" y="133"/>
                      </a:lnTo>
                      <a:lnTo>
                        <a:pt x="90" y="144"/>
                      </a:lnTo>
                      <a:lnTo>
                        <a:pt x="83" y="157"/>
                      </a:lnTo>
                      <a:lnTo>
                        <a:pt x="96" y="160"/>
                      </a:lnTo>
                      <a:lnTo>
                        <a:pt x="96" y="133"/>
                      </a:lnTo>
                      <a:close/>
                      <a:moveTo>
                        <a:pt x="40" y="0"/>
                      </a:moveTo>
                      <a:lnTo>
                        <a:pt x="82" y="0"/>
                      </a:lnTo>
                      <a:lnTo>
                        <a:pt x="82" y="14"/>
                      </a:lnTo>
                      <a:lnTo>
                        <a:pt x="36" y="14"/>
                      </a:lnTo>
                      <a:lnTo>
                        <a:pt x="27" y="15"/>
                      </a:lnTo>
                      <a:lnTo>
                        <a:pt x="22" y="19"/>
                      </a:lnTo>
                      <a:lnTo>
                        <a:pt x="18" y="25"/>
                      </a:lnTo>
                      <a:lnTo>
                        <a:pt x="17" y="31"/>
                      </a:lnTo>
                      <a:lnTo>
                        <a:pt x="18" y="39"/>
                      </a:lnTo>
                      <a:lnTo>
                        <a:pt x="22" y="45"/>
                      </a:lnTo>
                      <a:lnTo>
                        <a:pt x="27" y="49"/>
                      </a:lnTo>
                      <a:lnTo>
                        <a:pt x="36" y="50"/>
                      </a:lnTo>
                      <a:lnTo>
                        <a:pt x="82" y="50"/>
                      </a:lnTo>
                      <a:lnTo>
                        <a:pt x="82" y="137"/>
                      </a:lnTo>
                      <a:lnTo>
                        <a:pt x="69" y="155"/>
                      </a:lnTo>
                      <a:lnTo>
                        <a:pt x="61" y="155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8" y="160"/>
                      </a:lnTo>
                      <a:lnTo>
                        <a:pt x="34" y="163"/>
                      </a:lnTo>
                      <a:lnTo>
                        <a:pt x="31" y="167"/>
                      </a:lnTo>
                      <a:lnTo>
                        <a:pt x="29" y="169"/>
                      </a:lnTo>
                      <a:lnTo>
                        <a:pt x="29" y="174"/>
                      </a:lnTo>
                      <a:lnTo>
                        <a:pt x="29" y="178"/>
                      </a:lnTo>
                      <a:lnTo>
                        <a:pt x="31" y="180"/>
                      </a:lnTo>
                      <a:lnTo>
                        <a:pt x="34" y="182"/>
                      </a:lnTo>
                      <a:lnTo>
                        <a:pt x="40" y="183"/>
                      </a:lnTo>
                      <a:lnTo>
                        <a:pt x="42" y="183"/>
                      </a:lnTo>
                      <a:lnTo>
                        <a:pt x="45" y="182"/>
                      </a:lnTo>
                      <a:lnTo>
                        <a:pt x="46" y="179"/>
                      </a:lnTo>
                      <a:lnTo>
                        <a:pt x="48" y="178"/>
                      </a:lnTo>
                      <a:lnTo>
                        <a:pt x="46" y="174"/>
                      </a:lnTo>
                      <a:lnTo>
                        <a:pt x="45" y="172"/>
                      </a:lnTo>
                      <a:lnTo>
                        <a:pt x="48" y="168"/>
                      </a:lnTo>
                      <a:lnTo>
                        <a:pt x="52" y="165"/>
                      </a:lnTo>
                      <a:lnTo>
                        <a:pt x="57" y="164"/>
                      </a:lnTo>
                      <a:lnTo>
                        <a:pt x="64" y="164"/>
                      </a:lnTo>
                      <a:lnTo>
                        <a:pt x="54" y="182"/>
                      </a:lnTo>
                      <a:lnTo>
                        <a:pt x="48" y="195"/>
                      </a:lnTo>
                      <a:lnTo>
                        <a:pt x="44" y="207"/>
                      </a:lnTo>
                      <a:lnTo>
                        <a:pt x="41" y="218"/>
                      </a:lnTo>
                      <a:lnTo>
                        <a:pt x="41" y="228"/>
                      </a:lnTo>
                      <a:lnTo>
                        <a:pt x="41" y="233"/>
                      </a:lnTo>
                      <a:lnTo>
                        <a:pt x="42" y="237"/>
                      </a:lnTo>
                      <a:lnTo>
                        <a:pt x="45" y="240"/>
                      </a:lnTo>
                      <a:lnTo>
                        <a:pt x="49" y="243"/>
                      </a:lnTo>
                      <a:lnTo>
                        <a:pt x="53" y="244"/>
                      </a:lnTo>
                      <a:lnTo>
                        <a:pt x="61" y="244"/>
                      </a:lnTo>
                      <a:lnTo>
                        <a:pt x="60" y="240"/>
                      </a:lnTo>
                      <a:lnTo>
                        <a:pt x="60" y="236"/>
                      </a:lnTo>
                      <a:lnTo>
                        <a:pt x="61" y="221"/>
                      </a:lnTo>
                      <a:lnTo>
                        <a:pt x="64" y="207"/>
                      </a:lnTo>
                      <a:lnTo>
                        <a:pt x="68" y="194"/>
                      </a:lnTo>
                      <a:lnTo>
                        <a:pt x="73" y="179"/>
                      </a:lnTo>
                      <a:lnTo>
                        <a:pt x="80" y="164"/>
                      </a:lnTo>
                      <a:lnTo>
                        <a:pt x="82" y="164"/>
                      </a:lnTo>
                      <a:lnTo>
                        <a:pt x="82" y="287"/>
                      </a:lnTo>
                      <a:lnTo>
                        <a:pt x="40" y="287"/>
                      </a:lnTo>
                      <a:lnTo>
                        <a:pt x="31" y="286"/>
                      </a:lnTo>
                      <a:lnTo>
                        <a:pt x="25" y="285"/>
                      </a:lnTo>
                      <a:lnTo>
                        <a:pt x="18" y="280"/>
                      </a:lnTo>
                      <a:lnTo>
                        <a:pt x="13" y="275"/>
                      </a:lnTo>
                      <a:lnTo>
                        <a:pt x="7" y="270"/>
                      </a:lnTo>
                      <a:lnTo>
                        <a:pt x="4" y="263"/>
                      </a:lnTo>
                      <a:lnTo>
                        <a:pt x="2" y="256"/>
                      </a:lnTo>
                      <a:lnTo>
                        <a:pt x="0" y="248"/>
                      </a:lnTo>
                      <a:lnTo>
                        <a:pt x="0" y="39"/>
                      </a:lnTo>
                      <a:lnTo>
                        <a:pt x="2" y="31"/>
                      </a:lnTo>
                      <a:lnTo>
                        <a:pt x="4" y="25"/>
                      </a:lnTo>
                      <a:lnTo>
                        <a:pt x="7" y="18"/>
                      </a:lnTo>
                      <a:lnTo>
                        <a:pt x="13" y="12"/>
                      </a:lnTo>
                      <a:lnTo>
                        <a:pt x="18" y="7"/>
                      </a:lnTo>
                      <a:lnTo>
                        <a:pt x="25" y="4"/>
                      </a:lnTo>
                      <a:lnTo>
                        <a:pt x="31" y="2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3" name="Freeform 171"/>
                <p:cNvSpPr>
                  <a:spLocks noEditPoints="1"/>
                </p:cNvSpPr>
                <p:nvPr/>
              </p:nvSpPr>
              <p:spPr bwMode="auto">
                <a:xfrm>
                  <a:off x="5732463" y="2649538"/>
                  <a:ext cx="561975" cy="565150"/>
                </a:xfrm>
                <a:custGeom>
                  <a:avLst/>
                  <a:gdLst>
                    <a:gd name="T0" fmla="*/ 849293554 w 354"/>
                    <a:gd name="T1" fmla="*/ 753527453 h 356"/>
                    <a:gd name="T2" fmla="*/ 887095091 w 354"/>
                    <a:gd name="T3" fmla="*/ 229335033 h 356"/>
                    <a:gd name="T4" fmla="*/ 854333865 w 354"/>
                    <a:gd name="T5" fmla="*/ 388104029 h 356"/>
                    <a:gd name="T6" fmla="*/ 839212932 w 354"/>
                    <a:gd name="T7" fmla="*/ 378023407 h 356"/>
                    <a:gd name="T8" fmla="*/ 839212932 w 354"/>
                    <a:gd name="T9" fmla="*/ 519152208 h 356"/>
                    <a:gd name="T10" fmla="*/ 728325897 w 354"/>
                    <a:gd name="T11" fmla="*/ 556955332 h 356"/>
                    <a:gd name="T12" fmla="*/ 771167745 w 354"/>
                    <a:gd name="T13" fmla="*/ 614918113 h 356"/>
                    <a:gd name="T14" fmla="*/ 713204965 w 354"/>
                    <a:gd name="T15" fmla="*/ 672882480 h 356"/>
                    <a:gd name="T16" fmla="*/ 771167745 w 354"/>
                    <a:gd name="T17" fmla="*/ 851812917 h 356"/>
                    <a:gd name="T18" fmla="*/ 713204965 w 354"/>
                    <a:gd name="T19" fmla="*/ 148690011 h 356"/>
                    <a:gd name="T20" fmla="*/ 798890248 w 354"/>
                    <a:gd name="T21" fmla="*/ 148690011 h 356"/>
                    <a:gd name="T22" fmla="*/ 682963100 w 354"/>
                    <a:gd name="T23" fmla="*/ 118448146 h 356"/>
                    <a:gd name="T24" fmla="*/ 662801857 w 354"/>
                    <a:gd name="T25" fmla="*/ 30241877 h 356"/>
                    <a:gd name="T26" fmla="*/ 685482462 w 354"/>
                    <a:gd name="T27" fmla="*/ 561995643 h 356"/>
                    <a:gd name="T28" fmla="*/ 713204965 w 354"/>
                    <a:gd name="T29" fmla="*/ 171370616 h 356"/>
                    <a:gd name="T30" fmla="*/ 685482462 w 354"/>
                    <a:gd name="T31" fmla="*/ 665321220 h 356"/>
                    <a:gd name="T32" fmla="*/ 690522773 w 354"/>
                    <a:gd name="T33" fmla="*/ 897175714 h 356"/>
                    <a:gd name="T34" fmla="*/ 662801857 w 354"/>
                    <a:gd name="T35" fmla="*/ 70564376 h 356"/>
                    <a:gd name="T36" fmla="*/ 652721236 w 354"/>
                    <a:gd name="T37" fmla="*/ 126007819 h 356"/>
                    <a:gd name="T38" fmla="*/ 594756868 w 354"/>
                    <a:gd name="T39" fmla="*/ 126007819 h 356"/>
                    <a:gd name="T40" fmla="*/ 579635936 w 354"/>
                    <a:gd name="T41" fmla="*/ 70564376 h 356"/>
                    <a:gd name="T42" fmla="*/ 662801857 w 354"/>
                    <a:gd name="T43" fmla="*/ 171370616 h 356"/>
                    <a:gd name="T44" fmla="*/ 662801857 w 354"/>
                    <a:gd name="T45" fmla="*/ 582156886 h 356"/>
                    <a:gd name="T46" fmla="*/ 574595625 w 354"/>
                    <a:gd name="T47" fmla="*/ 677922791 h 356"/>
                    <a:gd name="T48" fmla="*/ 574595625 w 354"/>
                    <a:gd name="T49" fmla="*/ 544353762 h 356"/>
                    <a:gd name="T50" fmla="*/ 662801857 w 354"/>
                    <a:gd name="T51" fmla="*/ 877014471 h 356"/>
                    <a:gd name="T52" fmla="*/ 574595625 w 354"/>
                    <a:gd name="T53" fmla="*/ 70564376 h 356"/>
                    <a:gd name="T54" fmla="*/ 567035953 w 354"/>
                    <a:gd name="T55" fmla="*/ 123488457 h 356"/>
                    <a:gd name="T56" fmla="*/ 574595625 w 354"/>
                    <a:gd name="T57" fmla="*/ 10080625 h 356"/>
                    <a:gd name="T58" fmla="*/ 451108805 w 354"/>
                    <a:gd name="T59" fmla="*/ 171370616 h 356"/>
                    <a:gd name="T60" fmla="*/ 574595625 w 354"/>
                    <a:gd name="T61" fmla="*/ 544353762 h 356"/>
                    <a:gd name="T62" fmla="*/ 574595625 w 354"/>
                    <a:gd name="T63" fmla="*/ 753527453 h 356"/>
                    <a:gd name="T64" fmla="*/ 335181559 w 354"/>
                    <a:gd name="T65" fmla="*/ 108367525 h 356"/>
                    <a:gd name="T66" fmla="*/ 317539677 w 354"/>
                    <a:gd name="T67" fmla="*/ 10080625 h 356"/>
                    <a:gd name="T68" fmla="*/ 451108805 w 354"/>
                    <a:gd name="T69" fmla="*/ 171370616 h 356"/>
                    <a:gd name="T70" fmla="*/ 451108805 w 354"/>
                    <a:gd name="T71" fmla="*/ 609877802 h 356"/>
                    <a:gd name="T72" fmla="*/ 430947562 w 354"/>
                    <a:gd name="T73" fmla="*/ 408265272 h 356"/>
                    <a:gd name="T74" fmla="*/ 289818762 w 354"/>
                    <a:gd name="T75" fmla="*/ 78125636 h 356"/>
                    <a:gd name="T76" fmla="*/ 309980005 w 354"/>
                    <a:gd name="T77" fmla="*/ 126007819 h 356"/>
                    <a:gd name="T78" fmla="*/ 252015637 w 354"/>
                    <a:gd name="T79" fmla="*/ 108367525 h 356"/>
                    <a:gd name="T80" fmla="*/ 226814084 w 354"/>
                    <a:gd name="T81" fmla="*/ 30241877 h 356"/>
                    <a:gd name="T82" fmla="*/ 317539677 w 354"/>
                    <a:gd name="T83" fmla="*/ 241935016 h 356"/>
                    <a:gd name="T84" fmla="*/ 226814084 w 354"/>
                    <a:gd name="T85" fmla="*/ 645159977 h 356"/>
                    <a:gd name="T86" fmla="*/ 317539677 w 354"/>
                    <a:gd name="T87" fmla="*/ 408265272 h 356"/>
                    <a:gd name="T88" fmla="*/ 226814084 w 354"/>
                    <a:gd name="T89" fmla="*/ 877014471 h 356"/>
                    <a:gd name="T90" fmla="*/ 199093118 w 354"/>
                    <a:gd name="T91" fmla="*/ 98286879 h 356"/>
                    <a:gd name="T92" fmla="*/ 178931875 w 354"/>
                    <a:gd name="T93" fmla="*/ 50403120 h 356"/>
                    <a:gd name="T94" fmla="*/ 226814084 w 354"/>
                    <a:gd name="T95" fmla="*/ 408265272 h 356"/>
                    <a:gd name="T96" fmla="*/ 226814084 w 354"/>
                    <a:gd name="T97" fmla="*/ 171370616 h 356"/>
                    <a:gd name="T98" fmla="*/ 204133429 w 354"/>
                    <a:gd name="T99" fmla="*/ 665321220 h 356"/>
                    <a:gd name="T100" fmla="*/ 211693151 w 354"/>
                    <a:gd name="T101" fmla="*/ 889616042 h 356"/>
                    <a:gd name="T102" fmla="*/ 93246568 w 354"/>
                    <a:gd name="T103" fmla="*/ 148690011 h 356"/>
                    <a:gd name="T104" fmla="*/ 178931875 w 354"/>
                    <a:gd name="T105" fmla="*/ 50403120 h 356"/>
                    <a:gd name="T106" fmla="*/ 136088440 w 354"/>
                    <a:gd name="T107" fmla="*/ 572076265 h 356"/>
                    <a:gd name="T108" fmla="*/ 126007819 w 354"/>
                    <a:gd name="T109" fmla="*/ 647680926 h 356"/>
                    <a:gd name="T110" fmla="*/ 40322498 w 354"/>
                    <a:gd name="T111" fmla="*/ 753527453 h 356"/>
                    <a:gd name="T112" fmla="*/ 178931875 w 354"/>
                    <a:gd name="T113" fmla="*/ 171370616 h 356"/>
                    <a:gd name="T114" fmla="*/ 123488457 w 354"/>
                    <a:gd name="T115" fmla="*/ 869454799 h 356"/>
                    <a:gd name="T116" fmla="*/ 50403120 w 354"/>
                    <a:gd name="T117" fmla="*/ 378023407 h 356"/>
                    <a:gd name="T118" fmla="*/ 40322498 w 354"/>
                    <a:gd name="T119" fmla="*/ 388104029 h 356"/>
                    <a:gd name="T120" fmla="*/ 0 w 354"/>
                    <a:gd name="T121" fmla="*/ 239415655 h 356"/>
                    <a:gd name="T122" fmla="*/ 40322498 w 354"/>
                    <a:gd name="T123" fmla="*/ 241935016 h 356"/>
                    <a:gd name="T124" fmla="*/ 40322498 w 354"/>
                    <a:gd name="T125" fmla="*/ 529232829 h 35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354"/>
                    <a:gd name="T190" fmla="*/ 0 h 356"/>
                    <a:gd name="T191" fmla="*/ 354 w 354"/>
                    <a:gd name="T192" fmla="*/ 356 h 35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354" h="356">
                      <a:moveTo>
                        <a:pt x="337" y="299"/>
                      </a:moveTo>
                      <a:lnTo>
                        <a:pt x="337" y="210"/>
                      </a:lnTo>
                      <a:lnTo>
                        <a:pt x="340" y="215"/>
                      </a:lnTo>
                      <a:lnTo>
                        <a:pt x="341" y="222"/>
                      </a:lnTo>
                      <a:lnTo>
                        <a:pt x="341" y="299"/>
                      </a:lnTo>
                      <a:lnTo>
                        <a:pt x="337" y="299"/>
                      </a:lnTo>
                      <a:close/>
                      <a:moveTo>
                        <a:pt x="337" y="154"/>
                      </a:moveTo>
                      <a:lnTo>
                        <a:pt x="337" y="96"/>
                      </a:lnTo>
                      <a:lnTo>
                        <a:pt x="339" y="95"/>
                      </a:lnTo>
                      <a:lnTo>
                        <a:pt x="348" y="91"/>
                      </a:lnTo>
                      <a:lnTo>
                        <a:pt x="350" y="91"/>
                      </a:lnTo>
                      <a:lnTo>
                        <a:pt x="352" y="91"/>
                      </a:lnTo>
                      <a:lnTo>
                        <a:pt x="354" y="93"/>
                      </a:lnTo>
                      <a:lnTo>
                        <a:pt x="354" y="95"/>
                      </a:lnTo>
                      <a:lnTo>
                        <a:pt x="354" y="142"/>
                      </a:lnTo>
                      <a:lnTo>
                        <a:pt x="352" y="147"/>
                      </a:lnTo>
                      <a:lnTo>
                        <a:pt x="350" y="149"/>
                      </a:lnTo>
                      <a:lnTo>
                        <a:pt x="348" y="150"/>
                      </a:lnTo>
                      <a:lnTo>
                        <a:pt x="339" y="154"/>
                      </a:lnTo>
                      <a:lnTo>
                        <a:pt x="337" y="154"/>
                      </a:lnTo>
                      <a:close/>
                      <a:moveTo>
                        <a:pt x="337" y="96"/>
                      </a:moveTo>
                      <a:lnTo>
                        <a:pt x="337" y="154"/>
                      </a:lnTo>
                      <a:lnTo>
                        <a:pt x="335" y="153"/>
                      </a:lnTo>
                      <a:lnTo>
                        <a:pt x="333" y="150"/>
                      </a:lnTo>
                      <a:lnTo>
                        <a:pt x="333" y="103"/>
                      </a:lnTo>
                      <a:lnTo>
                        <a:pt x="335" y="99"/>
                      </a:lnTo>
                      <a:lnTo>
                        <a:pt x="337" y="96"/>
                      </a:lnTo>
                      <a:close/>
                      <a:moveTo>
                        <a:pt x="337" y="210"/>
                      </a:moveTo>
                      <a:lnTo>
                        <a:pt x="337" y="210"/>
                      </a:lnTo>
                      <a:lnTo>
                        <a:pt x="333" y="206"/>
                      </a:lnTo>
                      <a:lnTo>
                        <a:pt x="329" y="202"/>
                      </a:lnTo>
                      <a:lnTo>
                        <a:pt x="324" y="199"/>
                      </a:lnTo>
                      <a:lnTo>
                        <a:pt x="317" y="199"/>
                      </a:lnTo>
                      <a:lnTo>
                        <a:pt x="317" y="68"/>
                      </a:lnTo>
                      <a:lnTo>
                        <a:pt x="283" y="68"/>
                      </a:lnTo>
                      <a:lnTo>
                        <a:pt x="283" y="221"/>
                      </a:lnTo>
                      <a:lnTo>
                        <a:pt x="289" y="221"/>
                      </a:lnTo>
                      <a:lnTo>
                        <a:pt x="293" y="222"/>
                      </a:lnTo>
                      <a:lnTo>
                        <a:pt x="297" y="225"/>
                      </a:lnTo>
                      <a:lnTo>
                        <a:pt x="299" y="227"/>
                      </a:lnTo>
                      <a:lnTo>
                        <a:pt x="302" y="230"/>
                      </a:lnTo>
                      <a:lnTo>
                        <a:pt x="305" y="234"/>
                      </a:lnTo>
                      <a:lnTo>
                        <a:pt x="306" y="239"/>
                      </a:lnTo>
                      <a:lnTo>
                        <a:pt x="306" y="244"/>
                      </a:lnTo>
                      <a:lnTo>
                        <a:pt x="306" y="248"/>
                      </a:lnTo>
                      <a:lnTo>
                        <a:pt x="305" y="253"/>
                      </a:lnTo>
                      <a:lnTo>
                        <a:pt x="302" y="257"/>
                      </a:lnTo>
                      <a:lnTo>
                        <a:pt x="299" y="260"/>
                      </a:lnTo>
                      <a:lnTo>
                        <a:pt x="297" y="262"/>
                      </a:lnTo>
                      <a:lnTo>
                        <a:pt x="293" y="265"/>
                      </a:lnTo>
                      <a:lnTo>
                        <a:pt x="289" y="267"/>
                      </a:lnTo>
                      <a:lnTo>
                        <a:pt x="283" y="267"/>
                      </a:lnTo>
                      <a:lnTo>
                        <a:pt x="283" y="299"/>
                      </a:lnTo>
                      <a:lnTo>
                        <a:pt x="337" y="299"/>
                      </a:lnTo>
                      <a:lnTo>
                        <a:pt x="337" y="210"/>
                      </a:lnTo>
                      <a:close/>
                      <a:moveTo>
                        <a:pt x="283" y="356"/>
                      </a:moveTo>
                      <a:lnTo>
                        <a:pt x="283" y="314"/>
                      </a:lnTo>
                      <a:lnTo>
                        <a:pt x="306" y="314"/>
                      </a:lnTo>
                      <a:lnTo>
                        <a:pt x="306" y="338"/>
                      </a:lnTo>
                      <a:lnTo>
                        <a:pt x="305" y="345"/>
                      </a:lnTo>
                      <a:lnTo>
                        <a:pt x="301" y="350"/>
                      </a:lnTo>
                      <a:lnTo>
                        <a:pt x="295" y="355"/>
                      </a:lnTo>
                      <a:lnTo>
                        <a:pt x="289" y="356"/>
                      </a:lnTo>
                      <a:lnTo>
                        <a:pt x="283" y="356"/>
                      </a:lnTo>
                      <a:close/>
                      <a:moveTo>
                        <a:pt x="283" y="59"/>
                      </a:moveTo>
                      <a:lnTo>
                        <a:pt x="283" y="20"/>
                      </a:lnTo>
                      <a:lnTo>
                        <a:pt x="298" y="30"/>
                      </a:lnTo>
                      <a:lnTo>
                        <a:pt x="309" y="38"/>
                      </a:lnTo>
                      <a:lnTo>
                        <a:pt x="313" y="43"/>
                      </a:lnTo>
                      <a:lnTo>
                        <a:pt x="316" y="49"/>
                      </a:lnTo>
                      <a:lnTo>
                        <a:pt x="317" y="54"/>
                      </a:lnTo>
                      <a:lnTo>
                        <a:pt x="317" y="59"/>
                      </a:lnTo>
                      <a:lnTo>
                        <a:pt x="283" y="59"/>
                      </a:lnTo>
                      <a:close/>
                      <a:moveTo>
                        <a:pt x="283" y="20"/>
                      </a:moveTo>
                      <a:lnTo>
                        <a:pt x="283" y="59"/>
                      </a:lnTo>
                      <a:lnTo>
                        <a:pt x="263" y="59"/>
                      </a:lnTo>
                      <a:lnTo>
                        <a:pt x="263" y="50"/>
                      </a:lnTo>
                      <a:lnTo>
                        <a:pt x="268" y="50"/>
                      </a:lnTo>
                      <a:lnTo>
                        <a:pt x="271" y="47"/>
                      </a:lnTo>
                      <a:lnTo>
                        <a:pt x="274" y="43"/>
                      </a:lnTo>
                      <a:lnTo>
                        <a:pt x="275" y="39"/>
                      </a:lnTo>
                      <a:lnTo>
                        <a:pt x="274" y="35"/>
                      </a:lnTo>
                      <a:lnTo>
                        <a:pt x="271" y="31"/>
                      </a:lnTo>
                      <a:lnTo>
                        <a:pt x="268" y="28"/>
                      </a:lnTo>
                      <a:lnTo>
                        <a:pt x="263" y="28"/>
                      </a:lnTo>
                      <a:lnTo>
                        <a:pt x="263" y="12"/>
                      </a:lnTo>
                      <a:lnTo>
                        <a:pt x="283" y="20"/>
                      </a:lnTo>
                      <a:close/>
                      <a:moveTo>
                        <a:pt x="283" y="68"/>
                      </a:moveTo>
                      <a:lnTo>
                        <a:pt x="283" y="221"/>
                      </a:lnTo>
                      <a:lnTo>
                        <a:pt x="278" y="221"/>
                      </a:lnTo>
                      <a:lnTo>
                        <a:pt x="272" y="223"/>
                      </a:lnTo>
                      <a:lnTo>
                        <a:pt x="267" y="227"/>
                      </a:lnTo>
                      <a:lnTo>
                        <a:pt x="263" y="231"/>
                      </a:lnTo>
                      <a:lnTo>
                        <a:pt x="263" y="162"/>
                      </a:lnTo>
                      <a:lnTo>
                        <a:pt x="272" y="162"/>
                      </a:lnTo>
                      <a:lnTo>
                        <a:pt x="272" y="96"/>
                      </a:lnTo>
                      <a:lnTo>
                        <a:pt x="263" y="96"/>
                      </a:lnTo>
                      <a:lnTo>
                        <a:pt x="263" y="68"/>
                      </a:lnTo>
                      <a:lnTo>
                        <a:pt x="283" y="68"/>
                      </a:lnTo>
                      <a:close/>
                      <a:moveTo>
                        <a:pt x="283" y="267"/>
                      </a:moveTo>
                      <a:lnTo>
                        <a:pt x="283" y="299"/>
                      </a:lnTo>
                      <a:lnTo>
                        <a:pt x="263" y="299"/>
                      </a:lnTo>
                      <a:lnTo>
                        <a:pt x="263" y="256"/>
                      </a:lnTo>
                      <a:lnTo>
                        <a:pt x="267" y="260"/>
                      </a:lnTo>
                      <a:lnTo>
                        <a:pt x="272" y="264"/>
                      </a:lnTo>
                      <a:lnTo>
                        <a:pt x="278" y="267"/>
                      </a:lnTo>
                      <a:lnTo>
                        <a:pt x="283" y="267"/>
                      </a:lnTo>
                      <a:close/>
                      <a:moveTo>
                        <a:pt x="283" y="314"/>
                      </a:moveTo>
                      <a:lnTo>
                        <a:pt x="283" y="356"/>
                      </a:lnTo>
                      <a:lnTo>
                        <a:pt x="278" y="356"/>
                      </a:lnTo>
                      <a:lnTo>
                        <a:pt x="274" y="356"/>
                      </a:lnTo>
                      <a:lnTo>
                        <a:pt x="270" y="353"/>
                      </a:lnTo>
                      <a:lnTo>
                        <a:pt x="267" y="352"/>
                      </a:lnTo>
                      <a:lnTo>
                        <a:pt x="263" y="348"/>
                      </a:lnTo>
                      <a:lnTo>
                        <a:pt x="263" y="314"/>
                      </a:lnTo>
                      <a:lnTo>
                        <a:pt x="283" y="314"/>
                      </a:lnTo>
                      <a:close/>
                      <a:moveTo>
                        <a:pt x="263" y="12"/>
                      </a:moveTo>
                      <a:lnTo>
                        <a:pt x="263" y="28"/>
                      </a:lnTo>
                      <a:lnTo>
                        <a:pt x="259" y="28"/>
                      </a:lnTo>
                      <a:lnTo>
                        <a:pt x="256" y="31"/>
                      </a:lnTo>
                      <a:lnTo>
                        <a:pt x="253" y="35"/>
                      </a:lnTo>
                      <a:lnTo>
                        <a:pt x="252" y="39"/>
                      </a:lnTo>
                      <a:lnTo>
                        <a:pt x="253" y="43"/>
                      </a:lnTo>
                      <a:lnTo>
                        <a:pt x="256" y="47"/>
                      </a:lnTo>
                      <a:lnTo>
                        <a:pt x="259" y="50"/>
                      </a:lnTo>
                      <a:lnTo>
                        <a:pt x="263" y="50"/>
                      </a:lnTo>
                      <a:lnTo>
                        <a:pt x="263" y="59"/>
                      </a:lnTo>
                      <a:lnTo>
                        <a:pt x="228" y="59"/>
                      </a:lnTo>
                      <a:lnTo>
                        <a:pt x="228" y="50"/>
                      </a:lnTo>
                      <a:lnTo>
                        <a:pt x="230" y="50"/>
                      </a:lnTo>
                      <a:lnTo>
                        <a:pt x="236" y="50"/>
                      </a:lnTo>
                      <a:lnTo>
                        <a:pt x="238" y="47"/>
                      </a:lnTo>
                      <a:lnTo>
                        <a:pt x="241" y="43"/>
                      </a:lnTo>
                      <a:lnTo>
                        <a:pt x="243" y="39"/>
                      </a:lnTo>
                      <a:lnTo>
                        <a:pt x="241" y="35"/>
                      </a:lnTo>
                      <a:lnTo>
                        <a:pt x="238" y="31"/>
                      </a:lnTo>
                      <a:lnTo>
                        <a:pt x="236" y="28"/>
                      </a:lnTo>
                      <a:lnTo>
                        <a:pt x="230" y="28"/>
                      </a:lnTo>
                      <a:lnTo>
                        <a:pt x="228" y="28"/>
                      </a:lnTo>
                      <a:lnTo>
                        <a:pt x="228" y="4"/>
                      </a:lnTo>
                      <a:lnTo>
                        <a:pt x="247" y="8"/>
                      </a:lnTo>
                      <a:lnTo>
                        <a:pt x="263" y="12"/>
                      </a:lnTo>
                      <a:close/>
                      <a:moveTo>
                        <a:pt x="263" y="68"/>
                      </a:moveTo>
                      <a:lnTo>
                        <a:pt x="263" y="96"/>
                      </a:lnTo>
                      <a:lnTo>
                        <a:pt x="228" y="96"/>
                      </a:lnTo>
                      <a:lnTo>
                        <a:pt x="228" y="68"/>
                      </a:lnTo>
                      <a:lnTo>
                        <a:pt x="263" y="68"/>
                      </a:lnTo>
                      <a:close/>
                      <a:moveTo>
                        <a:pt x="263" y="162"/>
                      </a:moveTo>
                      <a:lnTo>
                        <a:pt x="263" y="231"/>
                      </a:lnTo>
                      <a:lnTo>
                        <a:pt x="262" y="237"/>
                      </a:lnTo>
                      <a:lnTo>
                        <a:pt x="260" y="244"/>
                      </a:lnTo>
                      <a:lnTo>
                        <a:pt x="262" y="250"/>
                      </a:lnTo>
                      <a:lnTo>
                        <a:pt x="263" y="256"/>
                      </a:lnTo>
                      <a:lnTo>
                        <a:pt x="263" y="299"/>
                      </a:lnTo>
                      <a:lnTo>
                        <a:pt x="228" y="299"/>
                      </a:lnTo>
                      <a:lnTo>
                        <a:pt x="228" y="269"/>
                      </a:lnTo>
                      <a:lnTo>
                        <a:pt x="229" y="269"/>
                      </a:lnTo>
                      <a:lnTo>
                        <a:pt x="229" y="253"/>
                      </a:lnTo>
                      <a:lnTo>
                        <a:pt x="228" y="253"/>
                      </a:lnTo>
                      <a:lnTo>
                        <a:pt x="228" y="242"/>
                      </a:lnTo>
                      <a:lnTo>
                        <a:pt x="229" y="242"/>
                      </a:lnTo>
                      <a:lnTo>
                        <a:pt x="229" y="227"/>
                      </a:lnTo>
                      <a:lnTo>
                        <a:pt x="228" y="227"/>
                      </a:lnTo>
                      <a:lnTo>
                        <a:pt x="228" y="216"/>
                      </a:lnTo>
                      <a:lnTo>
                        <a:pt x="229" y="216"/>
                      </a:lnTo>
                      <a:lnTo>
                        <a:pt x="229" y="200"/>
                      </a:lnTo>
                      <a:lnTo>
                        <a:pt x="228" y="200"/>
                      </a:lnTo>
                      <a:lnTo>
                        <a:pt x="228" y="162"/>
                      </a:lnTo>
                      <a:lnTo>
                        <a:pt x="263" y="162"/>
                      </a:lnTo>
                      <a:close/>
                      <a:moveTo>
                        <a:pt x="263" y="314"/>
                      </a:moveTo>
                      <a:lnTo>
                        <a:pt x="263" y="348"/>
                      </a:lnTo>
                      <a:lnTo>
                        <a:pt x="262" y="344"/>
                      </a:lnTo>
                      <a:lnTo>
                        <a:pt x="260" y="338"/>
                      </a:lnTo>
                      <a:lnTo>
                        <a:pt x="260" y="314"/>
                      </a:lnTo>
                      <a:lnTo>
                        <a:pt x="263" y="314"/>
                      </a:lnTo>
                      <a:close/>
                      <a:moveTo>
                        <a:pt x="228" y="4"/>
                      </a:moveTo>
                      <a:lnTo>
                        <a:pt x="228" y="28"/>
                      </a:lnTo>
                      <a:lnTo>
                        <a:pt x="225" y="30"/>
                      </a:lnTo>
                      <a:lnTo>
                        <a:pt x="222" y="32"/>
                      </a:lnTo>
                      <a:lnTo>
                        <a:pt x="221" y="35"/>
                      </a:lnTo>
                      <a:lnTo>
                        <a:pt x="220" y="39"/>
                      </a:lnTo>
                      <a:lnTo>
                        <a:pt x="221" y="43"/>
                      </a:lnTo>
                      <a:lnTo>
                        <a:pt x="222" y="46"/>
                      </a:lnTo>
                      <a:lnTo>
                        <a:pt x="225" y="49"/>
                      </a:lnTo>
                      <a:lnTo>
                        <a:pt x="228" y="50"/>
                      </a:lnTo>
                      <a:lnTo>
                        <a:pt x="228" y="59"/>
                      </a:lnTo>
                      <a:lnTo>
                        <a:pt x="179" y="59"/>
                      </a:lnTo>
                      <a:lnTo>
                        <a:pt x="179" y="0"/>
                      </a:lnTo>
                      <a:lnTo>
                        <a:pt x="203" y="1"/>
                      </a:lnTo>
                      <a:lnTo>
                        <a:pt x="228" y="4"/>
                      </a:lnTo>
                      <a:close/>
                      <a:moveTo>
                        <a:pt x="228" y="68"/>
                      </a:moveTo>
                      <a:lnTo>
                        <a:pt x="228" y="96"/>
                      </a:lnTo>
                      <a:lnTo>
                        <a:pt x="183" y="96"/>
                      </a:lnTo>
                      <a:lnTo>
                        <a:pt x="183" y="162"/>
                      </a:lnTo>
                      <a:lnTo>
                        <a:pt x="228" y="162"/>
                      </a:lnTo>
                      <a:lnTo>
                        <a:pt x="228" y="200"/>
                      </a:lnTo>
                      <a:lnTo>
                        <a:pt x="179" y="200"/>
                      </a:lnTo>
                      <a:lnTo>
                        <a:pt x="179" y="68"/>
                      </a:lnTo>
                      <a:lnTo>
                        <a:pt x="228" y="68"/>
                      </a:lnTo>
                      <a:close/>
                      <a:moveTo>
                        <a:pt x="228" y="216"/>
                      </a:moveTo>
                      <a:lnTo>
                        <a:pt x="228" y="227"/>
                      </a:lnTo>
                      <a:lnTo>
                        <a:pt x="179" y="227"/>
                      </a:lnTo>
                      <a:lnTo>
                        <a:pt x="179" y="216"/>
                      </a:lnTo>
                      <a:lnTo>
                        <a:pt x="228" y="216"/>
                      </a:lnTo>
                      <a:close/>
                      <a:moveTo>
                        <a:pt x="228" y="242"/>
                      </a:moveTo>
                      <a:lnTo>
                        <a:pt x="228" y="253"/>
                      </a:lnTo>
                      <a:lnTo>
                        <a:pt x="179" y="253"/>
                      </a:lnTo>
                      <a:lnTo>
                        <a:pt x="179" y="242"/>
                      </a:lnTo>
                      <a:lnTo>
                        <a:pt x="228" y="242"/>
                      </a:lnTo>
                      <a:close/>
                      <a:moveTo>
                        <a:pt x="228" y="269"/>
                      </a:moveTo>
                      <a:lnTo>
                        <a:pt x="228" y="299"/>
                      </a:lnTo>
                      <a:lnTo>
                        <a:pt x="179" y="299"/>
                      </a:lnTo>
                      <a:lnTo>
                        <a:pt x="179" y="269"/>
                      </a:lnTo>
                      <a:lnTo>
                        <a:pt x="228" y="269"/>
                      </a:lnTo>
                      <a:close/>
                      <a:moveTo>
                        <a:pt x="126" y="50"/>
                      </a:moveTo>
                      <a:lnTo>
                        <a:pt x="126" y="50"/>
                      </a:lnTo>
                      <a:lnTo>
                        <a:pt x="129" y="49"/>
                      </a:lnTo>
                      <a:lnTo>
                        <a:pt x="132" y="46"/>
                      </a:lnTo>
                      <a:lnTo>
                        <a:pt x="133" y="43"/>
                      </a:lnTo>
                      <a:lnTo>
                        <a:pt x="134" y="39"/>
                      </a:lnTo>
                      <a:lnTo>
                        <a:pt x="133" y="35"/>
                      </a:lnTo>
                      <a:lnTo>
                        <a:pt x="132" y="32"/>
                      </a:lnTo>
                      <a:lnTo>
                        <a:pt x="129" y="30"/>
                      </a:lnTo>
                      <a:lnTo>
                        <a:pt x="126" y="28"/>
                      </a:lnTo>
                      <a:lnTo>
                        <a:pt x="126" y="4"/>
                      </a:lnTo>
                      <a:lnTo>
                        <a:pt x="150" y="1"/>
                      </a:lnTo>
                      <a:lnTo>
                        <a:pt x="176" y="0"/>
                      </a:lnTo>
                      <a:lnTo>
                        <a:pt x="179" y="0"/>
                      </a:lnTo>
                      <a:lnTo>
                        <a:pt x="179" y="59"/>
                      </a:lnTo>
                      <a:lnTo>
                        <a:pt x="126" y="59"/>
                      </a:lnTo>
                      <a:lnTo>
                        <a:pt x="126" y="50"/>
                      </a:lnTo>
                      <a:close/>
                      <a:moveTo>
                        <a:pt x="179" y="68"/>
                      </a:moveTo>
                      <a:lnTo>
                        <a:pt x="179" y="200"/>
                      </a:lnTo>
                      <a:lnTo>
                        <a:pt x="127" y="200"/>
                      </a:lnTo>
                      <a:lnTo>
                        <a:pt x="127" y="216"/>
                      </a:lnTo>
                      <a:lnTo>
                        <a:pt x="179" y="216"/>
                      </a:lnTo>
                      <a:lnTo>
                        <a:pt x="179" y="227"/>
                      </a:lnTo>
                      <a:lnTo>
                        <a:pt x="127" y="227"/>
                      </a:lnTo>
                      <a:lnTo>
                        <a:pt x="127" y="242"/>
                      </a:lnTo>
                      <a:lnTo>
                        <a:pt x="179" y="242"/>
                      </a:lnTo>
                      <a:lnTo>
                        <a:pt x="179" y="253"/>
                      </a:lnTo>
                      <a:lnTo>
                        <a:pt x="127" y="253"/>
                      </a:lnTo>
                      <a:lnTo>
                        <a:pt x="127" y="269"/>
                      </a:lnTo>
                      <a:lnTo>
                        <a:pt x="179" y="269"/>
                      </a:lnTo>
                      <a:lnTo>
                        <a:pt x="179" y="299"/>
                      </a:lnTo>
                      <a:lnTo>
                        <a:pt x="126" y="299"/>
                      </a:lnTo>
                      <a:lnTo>
                        <a:pt x="126" y="162"/>
                      </a:lnTo>
                      <a:lnTo>
                        <a:pt x="171" y="162"/>
                      </a:lnTo>
                      <a:lnTo>
                        <a:pt x="171" y="96"/>
                      </a:lnTo>
                      <a:lnTo>
                        <a:pt x="126" y="96"/>
                      </a:lnTo>
                      <a:lnTo>
                        <a:pt x="126" y="68"/>
                      </a:lnTo>
                      <a:lnTo>
                        <a:pt x="179" y="68"/>
                      </a:lnTo>
                      <a:close/>
                      <a:moveTo>
                        <a:pt x="123" y="28"/>
                      </a:moveTo>
                      <a:lnTo>
                        <a:pt x="123" y="28"/>
                      </a:lnTo>
                      <a:lnTo>
                        <a:pt x="118" y="28"/>
                      </a:lnTo>
                      <a:lnTo>
                        <a:pt x="115" y="31"/>
                      </a:lnTo>
                      <a:lnTo>
                        <a:pt x="113" y="35"/>
                      </a:lnTo>
                      <a:lnTo>
                        <a:pt x="111" y="39"/>
                      </a:lnTo>
                      <a:lnTo>
                        <a:pt x="113" y="43"/>
                      </a:lnTo>
                      <a:lnTo>
                        <a:pt x="115" y="47"/>
                      </a:lnTo>
                      <a:lnTo>
                        <a:pt x="118" y="50"/>
                      </a:lnTo>
                      <a:lnTo>
                        <a:pt x="123" y="50"/>
                      </a:lnTo>
                      <a:lnTo>
                        <a:pt x="126" y="50"/>
                      </a:lnTo>
                      <a:lnTo>
                        <a:pt x="126" y="59"/>
                      </a:lnTo>
                      <a:lnTo>
                        <a:pt x="90" y="59"/>
                      </a:lnTo>
                      <a:lnTo>
                        <a:pt x="90" y="50"/>
                      </a:lnTo>
                      <a:lnTo>
                        <a:pt x="95" y="50"/>
                      </a:lnTo>
                      <a:lnTo>
                        <a:pt x="98" y="47"/>
                      </a:lnTo>
                      <a:lnTo>
                        <a:pt x="100" y="43"/>
                      </a:lnTo>
                      <a:lnTo>
                        <a:pt x="102" y="39"/>
                      </a:lnTo>
                      <a:lnTo>
                        <a:pt x="100" y="35"/>
                      </a:lnTo>
                      <a:lnTo>
                        <a:pt x="98" y="31"/>
                      </a:lnTo>
                      <a:lnTo>
                        <a:pt x="95" y="28"/>
                      </a:lnTo>
                      <a:lnTo>
                        <a:pt x="90" y="28"/>
                      </a:lnTo>
                      <a:lnTo>
                        <a:pt x="90" y="12"/>
                      </a:lnTo>
                      <a:lnTo>
                        <a:pt x="107" y="8"/>
                      </a:lnTo>
                      <a:lnTo>
                        <a:pt x="126" y="4"/>
                      </a:lnTo>
                      <a:lnTo>
                        <a:pt x="126" y="28"/>
                      </a:lnTo>
                      <a:lnTo>
                        <a:pt x="123" y="28"/>
                      </a:lnTo>
                      <a:close/>
                      <a:moveTo>
                        <a:pt x="126" y="68"/>
                      </a:moveTo>
                      <a:lnTo>
                        <a:pt x="126" y="96"/>
                      </a:lnTo>
                      <a:lnTo>
                        <a:pt x="90" y="96"/>
                      </a:lnTo>
                      <a:lnTo>
                        <a:pt x="90" y="68"/>
                      </a:lnTo>
                      <a:lnTo>
                        <a:pt x="126" y="68"/>
                      </a:lnTo>
                      <a:close/>
                      <a:moveTo>
                        <a:pt x="126" y="162"/>
                      </a:moveTo>
                      <a:lnTo>
                        <a:pt x="126" y="299"/>
                      </a:lnTo>
                      <a:lnTo>
                        <a:pt x="90" y="299"/>
                      </a:lnTo>
                      <a:lnTo>
                        <a:pt x="90" y="256"/>
                      </a:lnTo>
                      <a:lnTo>
                        <a:pt x="92" y="250"/>
                      </a:lnTo>
                      <a:lnTo>
                        <a:pt x="94" y="244"/>
                      </a:lnTo>
                      <a:lnTo>
                        <a:pt x="92" y="237"/>
                      </a:lnTo>
                      <a:lnTo>
                        <a:pt x="90" y="231"/>
                      </a:lnTo>
                      <a:lnTo>
                        <a:pt x="90" y="162"/>
                      </a:lnTo>
                      <a:lnTo>
                        <a:pt x="126" y="162"/>
                      </a:lnTo>
                      <a:close/>
                      <a:moveTo>
                        <a:pt x="90" y="348"/>
                      </a:moveTo>
                      <a:lnTo>
                        <a:pt x="90" y="314"/>
                      </a:lnTo>
                      <a:lnTo>
                        <a:pt x="94" y="314"/>
                      </a:lnTo>
                      <a:lnTo>
                        <a:pt x="94" y="338"/>
                      </a:lnTo>
                      <a:lnTo>
                        <a:pt x="92" y="344"/>
                      </a:lnTo>
                      <a:lnTo>
                        <a:pt x="90" y="348"/>
                      </a:lnTo>
                      <a:close/>
                      <a:moveTo>
                        <a:pt x="90" y="12"/>
                      </a:moveTo>
                      <a:lnTo>
                        <a:pt x="90" y="28"/>
                      </a:lnTo>
                      <a:lnTo>
                        <a:pt x="85" y="28"/>
                      </a:lnTo>
                      <a:lnTo>
                        <a:pt x="83" y="31"/>
                      </a:lnTo>
                      <a:lnTo>
                        <a:pt x="80" y="35"/>
                      </a:lnTo>
                      <a:lnTo>
                        <a:pt x="79" y="39"/>
                      </a:lnTo>
                      <a:lnTo>
                        <a:pt x="80" y="43"/>
                      </a:lnTo>
                      <a:lnTo>
                        <a:pt x="83" y="47"/>
                      </a:lnTo>
                      <a:lnTo>
                        <a:pt x="85" y="50"/>
                      </a:lnTo>
                      <a:lnTo>
                        <a:pt x="90" y="50"/>
                      </a:lnTo>
                      <a:lnTo>
                        <a:pt x="90" y="59"/>
                      </a:lnTo>
                      <a:lnTo>
                        <a:pt x="71" y="59"/>
                      </a:lnTo>
                      <a:lnTo>
                        <a:pt x="71" y="20"/>
                      </a:lnTo>
                      <a:lnTo>
                        <a:pt x="90" y="12"/>
                      </a:lnTo>
                      <a:close/>
                      <a:moveTo>
                        <a:pt x="90" y="68"/>
                      </a:moveTo>
                      <a:lnTo>
                        <a:pt x="90" y="96"/>
                      </a:lnTo>
                      <a:lnTo>
                        <a:pt x="81" y="96"/>
                      </a:lnTo>
                      <a:lnTo>
                        <a:pt x="81" y="162"/>
                      </a:lnTo>
                      <a:lnTo>
                        <a:pt x="90" y="162"/>
                      </a:lnTo>
                      <a:lnTo>
                        <a:pt x="90" y="231"/>
                      </a:lnTo>
                      <a:lnTo>
                        <a:pt x="87" y="227"/>
                      </a:lnTo>
                      <a:lnTo>
                        <a:pt x="81" y="223"/>
                      </a:lnTo>
                      <a:lnTo>
                        <a:pt x="76" y="221"/>
                      </a:lnTo>
                      <a:lnTo>
                        <a:pt x="71" y="221"/>
                      </a:lnTo>
                      <a:lnTo>
                        <a:pt x="71" y="68"/>
                      </a:lnTo>
                      <a:lnTo>
                        <a:pt x="90" y="68"/>
                      </a:lnTo>
                      <a:close/>
                      <a:moveTo>
                        <a:pt x="90" y="256"/>
                      </a:moveTo>
                      <a:lnTo>
                        <a:pt x="90" y="299"/>
                      </a:lnTo>
                      <a:lnTo>
                        <a:pt x="71" y="299"/>
                      </a:lnTo>
                      <a:lnTo>
                        <a:pt x="71" y="267"/>
                      </a:lnTo>
                      <a:lnTo>
                        <a:pt x="76" y="267"/>
                      </a:lnTo>
                      <a:lnTo>
                        <a:pt x="81" y="264"/>
                      </a:lnTo>
                      <a:lnTo>
                        <a:pt x="87" y="260"/>
                      </a:lnTo>
                      <a:lnTo>
                        <a:pt x="90" y="256"/>
                      </a:lnTo>
                      <a:close/>
                      <a:moveTo>
                        <a:pt x="90" y="314"/>
                      </a:moveTo>
                      <a:lnTo>
                        <a:pt x="90" y="348"/>
                      </a:lnTo>
                      <a:lnTo>
                        <a:pt x="87" y="352"/>
                      </a:lnTo>
                      <a:lnTo>
                        <a:pt x="84" y="353"/>
                      </a:lnTo>
                      <a:lnTo>
                        <a:pt x="80" y="356"/>
                      </a:lnTo>
                      <a:lnTo>
                        <a:pt x="75" y="356"/>
                      </a:lnTo>
                      <a:lnTo>
                        <a:pt x="71" y="356"/>
                      </a:lnTo>
                      <a:lnTo>
                        <a:pt x="71" y="314"/>
                      </a:lnTo>
                      <a:lnTo>
                        <a:pt x="90" y="314"/>
                      </a:lnTo>
                      <a:close/>
                      <a:moveTo>
                        <a:pt x="71" y="20"/>
                      </a:moveTo>
                      <a:lnTo>
                        <a:pt x="71" y="59"/>
                      </a:lnTo>
                      <a:lnTo>
                        <a:pt x="37" y="59"/>
                      </a:lnTo>
                      <a:lnTo>
                        <a:pt x="37" y="54"/>
                      </a:lnTo>
                      <a:lnTo>
                        <a:pt x="38" y="49"/>
                      </a:lnTo>
                      <a:lnTo>
                        <a:pt x="41" y="43"/>
                      </a:lnTo>
                      <a:lnTo>
                        <a:pt x="45" y="38"/>
                      </a:lnTo>
                      <a:lnTo>
                        <a:pt x="56" y="30"/>
                      </a:lnTo>
                      <a:lnTo>
                        <a:pt x="71" y="20"/>
                      </a:lnTo>
                      <a:close/>
                      <a:moveTo>
                        <a:pt x="71" y="68"/>
                      </a:moveTo>
                      <a:lnTo>
                        <a:pt x="71" y="221"/>
                      </a:lnTo>
                      <a:lnTo>
                        <a:pt x="65" y="221"/>
                      </a:lnTo>
                      <a:lnTo>
                        <a:pt x="61" y="222"/>
                      </a:lnTo>
                      <a:lnTo>
                        <a:pt x="57" y="225"/>
                      </a:lnTo>
                      <a:lnTo>
                        <a:pt x="54" y="227"/>
                      </a:lnTo>
                      <a:lnTo>
                        <a:pt x="50" y="230"/>
                      </a:lnTo>
                      <a:lnTo>
                        <a:pt x="49" y="234"/>
                      </a:lnTo>
                      <a:lnTo>
                        <a:pt x="48" y="239"/>
                      </a:lnTo>
                      <a:lnTo>
                        <a:pt x="48" y="244"/>
                      </a:lnTo>
                      <a:lnTo>
                        <a:pt x="48" y="248"/>
                      </a:lnTo>
                      <a:lnTo>
                        <a:pt x="49" y="253"/>
                      </a:lnTo>
                      <a:lnTo>
                        <a:pt x="50" y="257"/>
                      </a:lnTo>
                      <a:lnTo>
                        <a:pt x="54" y="260"/>
                      </a:lnTo>
                      <a:lnTo>
                        <a:pt x="57" y="262"/>
                      </a:lnTo>
                      <a:lnTo>
                        <a:pt x="61" y="265"/>
                      </a:lnTo>
                      <a:lnTo>
                        <a:pt x="65" y="267"/>
                      </a:lnTo>
                      <a:lnTo>
                        <a:pt x="71" y="267"/>
                      </a:lnTo>
                      <a:lnTo>
                        <a:pt x="71" y="299"/>
                      </a:lnTo>
                      <a:lnTo>
                        <a:pt x="16" y="299"/>
                      </a:lnTo>
                      <a:lnTo>
                        <a:pt x="16" y="210"/>
                      </a:lnTo>
                      <a:lnTo>
                        <a:pt x="20" y="206"/>
                      </a:lnTo>
                      <a:lnTo>
                        <a:pt x="25" y="202"/>
                      </a:lnTo>
                      <a:lnTo>
                        <a:pt x="30" y="199"/>
                      </a:lnTo>
                      <a:lnTo>
                        <a:pt x="37" y="199"/>
                      </a:lnTo>
                      <a:lnTo>
                        <a:pt x="37" y="68"/>
                      </a:lnTo>
                      <a:lnTo>
                        <a:pt x="71" y="68"/>
                      </a:lnTo>
                      <a:close/>
                      <a:moveTo>
                        <a:pt x="71" y="314"/>
                      </a:moveTo>
                      <a:lnTo>
                        <a:pt x="71" y="356"/>
                      </a:lnTo>
                      <a:lnTo>
                        <a:pt x="65" y="356"/>
                      </a:lnTo>
                      <a:lnTo>
                        <a:pt x="58" y="355"/>
                      </a:lnTo>
                      <a:lnTo>
                        <a:pt x="53" y="350"/>
                      </a:lnTo>
                      <a:lnTo>
                        <a:pt x="49" y="345"/>
                      </a:lnTo>
                      <a:lnTo>
                        <a:pt x="48" y="338"/>
                      </a:lnTo>
                      <a:lnTo>
                        <a:pt x="48" y="314"/>
                      </a:lnTo>
                      <a:lnTo>
                        <a:pt x="71" y="314"/>
                      </a:lnTo>
                      <a:close/>
                      <a:moveTo>
                        <a:pt x="16" y="154"/>
                      </a:moveTo>
                      <a:lnTo>
                        <a:pt x="16" y="154"/>
                      </a:lnTo>
                      <a:lnTo>
                        <a:pt x="19" y="153"/>
                      </a:lnTo>
                      <a:lnTo>
                        <a:pt x="20" y="150"/>
                      </a:lnTo>
                      <a:lnTo>
                        <a:pt x="20" y="103"/>
                      </a:lnTo>
                      <a:lnTo>
                        <a:pt x="19" y="99"/>
                      </a:lnTo>
                      <a:lnTo>
                        <a:pt x="16" y="96"/>
                      </a:lnTo>
                      <a:lnTo>
                        <a:pt x="16" y="154"/>
                      </a:lnTo>
                      <a:close/>
                      <a:moveTo>
                        <a:pt x="16" y="96"/>
                      </a:moveTo>
                      <a:lnTo>
                        <a:pt x="16" y="154"/>
                      </a:lnTo>
                      <a:lnTo>
                        <a:pt x="15" y="154"/>
                      </a:lnTo>
                      <a:lnTo>
                        <a:pt x="6" y="150"/>
                      </a:lnTo>
                      <a:lnTo>
                        <a:pt x="4" y="149"/>
                      </a:lnTo>
                      <a:lnTo>
                        <a:pt x="2" y="147"/>
                      </a:lnTo>
                      <a:lnTo>
                        <a:pt x="0" y="142"/>
                      </a:lnTo>
                      <a:lnTo>
                        <a:pt x="0" y="95"/>
                      </a:lnTo>
                      <a:lnTo>
                        <a:pt x="0" y="93"/>
                      </a:lnTo>
                      <a:lnTo>
                        <a:pt x="2" y="91"/>
                      </a:lnTo>
                      <a:lnTo>
                        <a:pt x="4" y="91"/>
                      </a:lnTo>
                      <a:lnTo>
                        <a:pt x="6" y="91"/>
                      </a:lnTo>
                      <a:lnTo>
                        <a:pt x="15" y="95"/>
                      </a:lnTo>
                      <a:lnTo>
                        <a:pt x="16" y="96"/>
                      </a:lnTo>
                      <a:close/>
                      <a:moveTo>
                        <a:pt x="16" y="210"/>
                      </a:moveTo>
                      <a:lnTo>
                        <a:pt x="16" y="299"/>
                      </a:lnTo>
                      <a:lnTo>
                        <a:pt x="12" y="299"/>
                      </a:lnTo>
                      <a:lnTo>
                        <a:pt x="12" y="222"/>
                      </a:lnTo>
                      <a:lnTo>
                        <a:pt x="14" y="215"/>
                      </a:lnTo>
                      <a:lnTo>
                        <a:pt x="16" y="21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4" name="Freeform 172"/>
                <p:cNvSpPr>
                  <a:spLocks noEditPoints="1"/>
                </p:cNvSpPr>
                <p:nvPr/>
              </p:nvSpPr>
              <p:spPr bwMode="auto">
                <a:xfrm>
                  <a:off x="6148388" y="3375025"/>
                  <a:ext cx="633412" cy="482600"/>
                </a:xfrm>
                <a:custGeom>
                  <a:avLst/>
                  <a:gdLst>
                    <a:gd name="T0" fmla="*/ 997981179 w 399"/>
                    <a:gd name="T1" fmla="*/ 718245235 h 304"/>
                    <a:gd name="T2" fmla="*/ 982860258 w 399"/>
                    <a:gd name="T3" fmla="*/ 25201559 h 304"/>
                    <a:gd name="T4" fmla="*/ 879534759 w 399"/>
                    <a:gd name="T5" fmla="*/ 55443440 h 304"/>
                    <a:gd name="T6" fmla="*/ 947578109 w 399"/>
                    <a:gd name="T7" fmla="*/ 120967501 h 304"/>
                    <a:gd name="T8" fmla="*/ 907255653 w 399"/>
                    <a:gd name="T9" fmla="*/ 708164614 h 304"/>
                    <a:gd name="T10" fmla="*/ 766126859 w 399"/>
                    <a:gd name="T11" fmla="*/ 645159939 h 304"/>
                    <a:gd name="T12" fmla="*/ 869454145 w 399"/>
                    <a:gd name="T13" fmla="*/ 105846570 h 304"/>
                    <a:gd name="T14" fmla="*/ 899695986 w 399"/>
                    <a:gd name="T15" fmla="*/ 632559957 h 304"/>
                    <a:gd name="T16" fmla="*/ 640119185 w 399"/>
                    <a:gd name="T17" fmla="*/ 55443440 h 304"/>
                    <a:gd name="T18" fmla="*/ 640119185 w 399"/>
                    <a:gd name="T19" fmla="*/ 766127391 h 304"/>
                    <a:gd name="T20" fmla="*/ 640119185 w 399"/>
                    <a:gd name="T21" fmla="*/ 665321181 h 304"/>
                    <a:gd name="T22" fmla="*/ 698083509 w 399"/>
                    <a:gd name="T23" fmla="*/ 420866917 h 304"/>
                    <a:gd name="T24" fmla="*/ 690522255 w 399"/>
                    <a:gd name="T25" fmla="*/ 335181540 h 304"/>
                    <a:gd name="T26" fmla="*/ 688002895 w 399"/>
                    <a:gd name="T27" fmla="*/ 274697814 h 304"/>
                    <a:gd name="T28" fmla="*/ 640119185 w 399"/>
                    <a:gd name="T29" fmla="*/ 103327183 h 304"/>
                    <a:gd name="T30" fmla="*/ 655240106 w 399"/>
                    <a:gd name="T31" fmla="*/ 430947538 h 304"/>
                    <a:gd name="T32" fmla="*/ 640119185 w 399"/>
                    <a:gd name="T33" fmla="*/ 345262161 h 304"/>
                    <a:gd name="T34" fmla="*/ 647680439 w 399"/>
                    <a:gd name="T35" fmla="*/ 259576882 h 304"/>
                    <a:gd name="T36" fmla="*/ 504030896 w 399"/>
                    <a:gd name="T37" fmla="*/ 0 h 304"/>
                    <a:gd name="T38" fmla="*/ 504030896 w 399"/>
                    <a:gd name="T39" fmla="*/ 710683976 h 304"/>
                    <a:gd name="T40" fmla="*/ 607357983 w 399"/>
                    <a:gd name="T41" fmla="*/ 234375330 h 304"/>
                    <a:gd name="T42" fmla="*/ 569554887 w 399"/>
                    <a:gd name="T43" fmla="*/ 304939677 h 304"/>
                    <a:gd name="T44" fmla="*/ 579635501 w 399"/>
                    <a:gd name="T45" fmla="*/ 362902453 h 304"/>
                    <a:gd name="T46" fmla="*/ 584675808 w 399"/>
                    <a:gd name="T47" fmla="*/ 448587831 h 304"/>
                    <a:gd name="T48" fmla="*/ 504030896 w 399"/>
                    <a:gd name="T49" fmla="*/ 468749073 h 304"/>
                    <a:gd name="T50" fmla="*/ 640119185 w 399"/>
                    <a:gd name="T51" fmla="*/ 103327183 h 304"/>
                    <a:gd name="T52" fmla="*/ 609877343 w 399"/>
                    <a:gd name="T53" fmla="*/ 259576882 h 304"/>
                    <a:gd name="T54" fmla="*/ 632559518 w 399"/>
                    <a:gd name="T55" fmla="*/ 322579970 h 304"/>
                    <a:gd name="T56" fmla="*/ 632559518 w 399"/>
                    <a:gd name="T57" fmla="*/ 342741212 h 304"/>
                    <a:gd name="T58" fmla="*/ 619957957 w 399"/>
                    <a:gd name="T59" fmla="*/ 428426589 h 304"/>
                    <a:gd name="T60" fmla="*/ 340221614 w 399"/>
                    <a:gd name="T61" fmla="*/ 55443440 h 304"/>
                    <a:gd name="T62" fmla="*/ 340221614 w 399"/>
                    <a:gd name="T63" fmla="*/ 766127391 h 304"/>
                    <a:gd name="T64" fmla="*/ 435987546 w 399"/>
                    <a:gd name="T65" fmla="*/ 448587831 h 304"/>
                    <a:gd name="T66" fmla="*/ 350302228 w 399"/>
                    <a:gd name="T67" fmla="*/ 536794058 h 304"/>
                    <a:gd name="T68" fmla="*/ 408264965 w 399"/>
                    <a:gd name="T69" fmla="*/ 461189401 h 304"/>
                    <a:gd name="T70" fmla="*/ 372982816 w 399"/>
                    <a:gd name="T71" fmla="*/ 385584644 h 304"/>
                    <a:gd name="T72" fmla="*/ 342740974 w 399"/>
                    <a:gd name="T73" fmla="*/ 317539659 h 304"/>
                    <a:gd name="T74" fmla="*/ 360382842 w 399"/>
                    <a:gd name="T75" fmla="*/ 342741212 h 304"/>
                    <a:gd name="T76" fmla="*/ 378023123 w 399"/>
                    <a:gd name="T77" fmla="*/ 307459038 h 304"/>
                    <a:gd name="T78" fmla="*/ 504030896 w 399"/>
                    <a:gd name="T79" fmla="*/ 103327183 h 304"/>
                    <a:gd name="T80" fmla="*/ 370463456 w 399"/>
                    <a:gd name="T81" fmla="*/ 486390953 h 304"/>
                    <a:gd name="T82" fmla="*/ 350302228 w 399"/>
                    <a:gd name="T83" fmla="*/ 413305558 h 304"/>
                    <a:gd name="T84" fmla="*/ 63004656 w 399"/>
                    <a:gd name="T85" fmla="*/ 5040312 h 304"/>
                    <a:gd name="T86" fmla="*/ 0 w 399"/>
                    <a:gd name="T87" fmla="*/ 688003372 h 304"/>
                    <a:gd name="T88" fmla="*/ 63004656 w 399"/>
                    <a:gd name="T89" fmla="*/ 766127391 h 304"/>
                    <a:gd name="T90" fmla="*/ 100806164 w 399"/>
                    <a:gd name="T91" fmla="*/ 708164614 h 304"/>
                    <a:gd name="T92" fmla="*/ 60483709 w 399"/>
                    <a:gd name="T93" fmla="*/ 120967501 h 304"/>
                    <a:gd name="T94" fmla="*/ 126007724 w 399"/>
                    <a:gd name="T95" fmla="*/ 55443440 h 304"/>
                    <a:gd name="T96" fmla="*/ 312499132 w 399"/>
                    <a:gd name="T97" fmla="*/ 315020298 h 304"/>
                    <a:gd name="T98" fmla="*/ 267136369 w 399"/>
                    <a:gd name="T99" fmla="*/ 441028159 h 304"/>
                    <a:gd name="T100" fmla="*/ 294858851 w 399"/>
                    <a:gd name="T101" fmla="*/ 526713437 h 304"/>
                    <a:gd name="T102" fmla="*/ 136088338 w 399"/>
                    <a:gd name="T103" fmla="*/ 660280871 h 304"/>
                    <a:gd name="T104" fmla="*/ 108367443 w 399"/>
                    <a:gd name="T105" fmla="*/ 133569071 h 304"/>
                    <a:gd name="T106" fmla="*/ 340221614 w 399"/>
                    <a:gd name="T107" fmla="*/ 393144316 h 304"/>
                    <a:gd name="T108" fmla="*/ 330141000 w 399"/>
                    <a:gd name="T109" fmla="*/ 443547520 h 304"/>
                    <a:gd name="T110" fmla="*/ 322579746 w 399"/>
                    <a:gd name="T111" fmla="*/ 501511885 h 304"/>
                    <a:gd name="T112" fmla="*/ 320060386 w 399"/>
                    <a:gd name="T113" fmla="*/ 345262161 h 30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399"/>
                    <a:gd name="T172" fmla="*/ 0 h 304"/>
                    <a:gd name="T173" fmla="*/ 399 w 399"/>
                    <a:gd name="T174" fmla="*/ 304 h 304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399" h="304">
                      <a:moveTo>
                        <a:pt x="368" y="304"/>
                      </a:moveTo>
                      <a:lnTo>
                        <a:pt x="368" y="304"/>
                      </a:lnTo>
                      <a:lnTo>
                        <a:pt x="373" y="304"/>
                      </a:lnTo>
                      <a:lnTo>
                        <a:pt x="380" y="302"/>
                      </a:lnTo>
                      <a:lnTo>
                        <a:pt x="385" y="298"/>
                      </a:lnTo>
                      <a:lnTo>
                        <a:pt x="390" y="294"/>
                      </a:lnTo>
                      <a:lnTo>
                        <a:pt x="394" y="290"/>
                      </a:lnTo>
                      <a:lnTo>
                        <a:pt x="396" y="285"/>
                      </a:lnTo>
                      <a:lnTo>
                        <a:pt x="399" y="279"/>
                      </a:lnTo>
                      <a:lnTo>
                        <a:pt x="399" y="273"/>
                      </a:lnTo>
                      <a:lnTo>
                        <a:pt x="399" y="33"/>
                      </a:lnTo>
                      <a:lnTo>
                        <a:pt x="399" y="26"/>
                      </a:lnTo>
                      <a:lnTo>
                        <a:pt x="396" y="21"/>
                      </a:lnTo>
                      <a:lnTo>
                        <a:pt x="394" y="15"/>
                      </a:lnTo>
                      <a:lnTo>
                        <a:pt x="390" y="10"/>
                      </a:lnTo>
                      <a:lnTo>
                        <a:pt x="385" y="6"/>
                      </a:lnTo>
                      <a:lnTo>
                        <a:pt x="380" y="3"/>
                      </a:lnTo>
                      <a:lnTo>
                        <a:pt x="373" y="2"/>
                      </a:lnTo>
                      <a:lnTo>
                        <a:pt x="368" y="0"/>
                      </a:lnTo>
                      <a:lnTo>
                        <a:pt x="304" y="0"/>
                      </a:lnTo>
                      <a:lnTo>
                        <a:pt x="304" y="22"/>
                      </a:lnTo>
                      <a:lnTo>
                        <a:pt x="349" y="22"/>
                      </a:lnTo>
                      <a:lnTo>
                        <a:pt x="354" y="22"/>
                      </a:lnTo>
                      <a:lnTo>
                        <a:pt x="360" y="25"/>
                      </a:lnTo>
                      <a:lnTo>
                        <a:pt x="364" y="26"/>
                      </a:lnTo>
                      <a:lnTo>
                        <a:pt x="368" y="30"/>
                      </a:lnTo>
                      <a:lnTo>
                        <a:pt x="371" y="34"/>
                      </a:lnTo>
                      <a:lnTo>
                        <a:pt x="373" y="38"/>
                      </a:lnTo>
                      <a:lnTo>
                        <a:pt x="375" y="42"/>
                      </a:lnTo>
                      <a:lnTo>
                        <a:pt x="376" y="48"/>
                      </a:lnTo>
                      <a:lnTo>
                        <a:pt x="376" y="256"/>
                      </a:lnTo>
                      <a:lnTo>
                        <a:pt x="375" y="262"/>
                      </a:lnTo>
                      <a:lnTo>
                        <a:pt x="373" y="267"/>
                      </a:lnTo>
                      <a:lnTo>
                        <a:pt x="371" y="271"/>
                      </a:lnTo>
                      <a:lnTo>
                        <a:pt x="368" y="275"/>
                      </a:lnTo>
                      <a:lnTo>
                        <a:pt x="364" y="278"/>
                      </a:lnTo>
                      <a:lnTo>
                        <a:pt x="360" y="281"/>
                      </a:lnTo>
                      <a:lnTo>
                        <a:pt x="354" y="282"/>
                      </a:lnTo>
                      <a:lnTo>
                        <a:pt x="349" y="282"/>
                      </a:lnTo>
                      <a:lnTo>
                        <a:pt x="304" y="282"/>
                      </a:lnTo>
                      <a:lnTo>
                        <a:pt x="304" y="304"/>
                      </a:lnTo>
                      <a:lnTo>
                        <a:pt x="368" y="304"/>
                      </a:lnTo>
                      <a:close/>
                      <a:moveTo>
                        <a:pt x="304" y="264"/>
                      </a:moveTo>
                      <a:lnTo>
                        <a:pt x="304" y="256"/>
                      </a:lnTo>
                      <a:lnTo>
                        <a:pt x="337" y="256"/>
                      </a:lnTo>
                      <a:lnTo>
                        <a:pt x="337" y="243"/>
                      </a:lnTo>
                      <a:lnTo>
                        <a:pt x="304" y="243"/>
                      </a:lnTo>
                      <a:lnTo>
                        <a:pt x="304" y="41"/>
                      </a:lnTo>
                      <a:lnTo>
                        <a:pt x="337" y="41"/>
                      </a:lnTo>
                      <a:lnTo>
                        <a:pt x="341" y="41"/>
                      </a:lnTo>
                      <a:lnTo>
                        <a:pt x="345" y="42"/>
                      </a:lnTo>
                      <a:lnTo>
                        <a:pt x="352" y="46"/>
                      </a:lnTo>
                      <a:lnTo>
                        <a:pt x="357" y="53"/>
                      </a:lnTo>
                      <a:lnTo>
                        <a:pt x="357" y="57"/>
                      </a:lnTo>
                      <a:lnTo>
                        <a:pt x="358" y="61"/>
                      </a:lnTo>
                      <a:lnTo>
                        <a:pt x="358" y="243"/>
                      </a:lnTo>
                      <a:lnTo>
                        <a:pt x="357" y="247"/>
                      </a:lnTo>
                      <a:lnTo>
                        <a:pt x="357" y="251"/>
                      </a:lnTo>
                      <a:lnTo>
                        <a:pt x="352" y="258"/>
                      </a:lnTo>
                      <a:lnTo>
                        <a:pt x="345" y="262"/>
                      </a:lnTo>
                      <a:lnTo>
                        <a:pt x="341" y="263"/>
                      </a:lnTo>
                      <a:lnTo>
                        <a:pt x="337" y="264"/>
                      </a:lnTo>
                      <a:lnTo>
                        <a:pt x="304" y="264"/>
                      </a:lnTo>
                      <a:close/>
                      <a:moveTo>
                        <a:pt x="304" y="0"/>
                      </a:moveTo>
                      <a:lnTo>
                        <a:pt x="254" y="0"/>
                      </a:lnTo>
                      <a:lnTo>
                        <a:pt x="254" y="22"/>
                      </a:lnTo>
                      <a:lnTo>
                        <a:pt x="304" y="22"/>
                      </a:lnTo>
                      <a:lnTo>
                        <a:pt x="304" y="0"/>
                      </a:lnTo>
                      <a:close/>
                      <a:moveTo>
                        <a:pt x="254" y="304"/>
                      </a:moveTo>
                      <a:lnTo>
                        <a:pt x="304" y="304"/>
                      </a:lnTo>
                      <a:lnTo>
                        <a:pt x="304" y="282"/>
                      </a:lnTo>
                      <a:lnTo>
                        <a:pt x="254" y="282"/>
                      </a:lnTo>
                      <a:lnTo>
                        <a:pt x="254" y="304"/>
                      </a:lnTo>
                      <a:close/>
                      <a:moveTo>
                        <a:pt x="304" y="41"/>
                      </a:moveTo>
                      <a:lnTo>
                        <a:pt x="304" y="243"/>
                      </a:lnTo>
                      <a:lnTo>
                        <a:pt x="270" y="243"/>
                      </a:lnTo>
                      <a:lnTo>
                        <a:pt x="270" y="256"/>
                      </a:lnTo>
                      <a:lnTo>
                        <a:pt x="304" y="256"/>
                      </a:lnTo>
                      <a:lnTo>
                        <a:pt x="304" y="264"/>
                      </a:lnTo>
                      <a:lnTo>
                        <a:pt x="254" y="264"/>
                      </a:lnTo>
                      <a:lnTo>
                        <a:pt x="254" y="183"/>
                      </a:lnTo>
                      <a:lnTo>
                        <a:pt x="257" y="183"/>
                      </a:lnTo>
                      <a:lnTo>
                        <a:pt x="265" y="179"/>
                      </a:lnTo>
                      <a:lnTo>
                        <a:pt x="272" y="174"/>
                      </a:lnTo>
                      <a:lnTo>
                        <a:pt x="277" y="167"/>
                      </a:lnTo>
                      <a:lnTo>
                        <a:pt x="281" y="159"/>
                      </a:lnTo>
                      <a:lnTo>
                        <a:pt x="281" y="151"/>
                      </a:lnTo>
                      <a:lnTo>
                        <a:pt x="281" y="143"/>
                      </a:lnTo>
                      <a:lnTo>
                        <a:pt x="278" y="137"/>
                      </a:lnTo>
                      <a:lnTo>
                        <a:pt x="274" y="133"/>
                      </a:lnTo>
                      <a:lnTo>
                        <a:pt x="269" y="130"/>
                      </a:lnTo>
                      <a:lnTo>
                        <a:pt x="262" y="129"/>
                      </a:lnTo>
                      <a:lnTo>
                        <a:pt x="268" y="122"/>
                      </a:lnTo>
                      <a:lnTo>
                        <a:pt x="272" y="116"/>
                      </a:lnTo>
                      <a:lnTo>
                        <a:pt x="273" y="109"/>
                      </a:lnTo>
                      <a:lnTo>
                        <a:pt x="273" y="102"/>
                      </a:lnTo>
                      <a:lnTo>
                        <a:pt x="270" y="97"/>
                      </a:lnTo>
                      <a:lnTo>
                        <a:pt x="264" y="93"/>
                      </a:lnTo>
                      <a:lnTo>
                        <a:pt x="260" y="90"/>
                      </a:lnTo>
                      <a:lnTo>
                        <a:pt x="254" y="90"/>
                      </a:lnTo>
                      <a:lnTo>
                        <a:pt x="254" y="41"/>
                      </a:lnTo>
                      <a:lnTo>
                        <a:pt x="304" y="41"/>
                      </a:lnTo>
                      <a:close/>
                      <a:moveTo>
                        <a:pt x="254" y="175"/>
                      </a:moveTo>
                      <a:lnTo>
                        <a:pt x="254" y="175"/>
                      </a:lnTo>
                      <a:lnTo>
                        <a:pt x="257" y="174"/>
                      </a:lnTo>
                      <a:lnTo>
                        <a:pt x="260" y="171"/>
                      </a:lnTo>
                      <a:lnTo>
                        <a:pt x="264" y="166"/>
                      </a:lnTo>
                      <a:lnTo>
                        <a:pt x="265" y="159"/>
                      </a:lnTo>
                      <a:lnTo>
                        <a:pt x="264" y="151"/>
                      </a:lnTo>
                      <a:lnTo>
                        <a:pt x="260" y="143"/>
                      </a:lnTo>
                      <a:lnTo>
                        <a:pt x="257" y="140"/>
                      </a:lnTo>
                      <a:lnTo>
                        <a:pt x="254" y="137"/>
                      </a:lnTo>
                      <a:lnTo>
                        <a:pt x="254" y="175"/>
                      </a:lnTo>
                      <a:close/>
                      <a:moveTo>
                        <a:pt x="254" y="124"/>
                      </a:moveTo>
                      <a:lnTo>
                        <a:pt x="254" y="124"/>
                      </a:lnTo>
                      <a:lnTo>
                        <a:pt x="257" y="117"/>
                      </a:lnTo>
                      <a:lnTo>
                        <a:pt x="258" y="109"/>
                      </a:lnTo>
                      <a:lnTo>
                        <a:pt x="257" y="103"/>
                      </a:lnTo>
                      <a:lnTo>
                        <a:pt x="255" y="99"/>
                      </a:lnTo>
                      <a:lnTo>
                        <a:pt x="254" y="98"/>
                      </a:lnTo>
                      <a:lnTo>
                        <a:pt x="254" y="97"/>
                      </a:lnTo>
                      <a:lnTo>
                        <a:pt x="254" y="124"/>
                      </a:lnTo>
                      <a:close/>
                      <a:moveTo>
                        <a:pt x="254" y="0"/>
                      </a:moveTo>
                      <a:lnTo>
                        <a:pt x="200" y="0"/>
                      </a:lnTo>
                      <a:lnTo>
                        <a:pt x="200" y="22"/>
                      </a:lnTo>
                      <a:lnTo>
                        <a:pt x="254" y="22"/>
                      </a:lnTo>
                      <a:lnTo>
                        <a:pt x="254" y="0"/>
                      </a:lnTo>
                      <a:close/>
                      <a:moveTo>
                        <a:pt x="200" y="304"/>
                      </a:moveTo>
                      <a:lnTo>
                        <a:pt x="254" y="304"/>
                      </a:lnTo>
                      <a:lnTo>
                        <a:pt x="254" y="282"/>
                      </a:lnTo>
                      <a:lnTo>
                        <a:pt x="200" y="282"/>
                      </a:lnTo>
                      <a:lnTo>
                        <a:pt x="200" y="304"/>
                      </a:lnTo>
                      <a:close/>
                      <a:moveTo>
                        <a:pt x="254" y="41"/>
                      </a:moveTo>
                      <a:lnTo>
                        <a:pt x="254" y="90"/>
                      </a:lnTo>
                      <a:lnTo>
                        <a:pt x="246" y="91"/>
                      </a:lnTo>
                      <a:lnTo>
                        <a:pt x="241" y="93"/>
                      </a:lnTo>
                      <a:lnTo>
                        <a:pt x="236" y="95"/>
                      </a:lnTo>
                      <a:lnTo>
                        <a:pt x="232" y="99"/>
                      </a:lnTo>
                      <a:lnTo>
                        <a:pt x="230" y="103"/>
                      </a:lnTo>
                      <a:lnTo>
                        <a:pt x="227" y="107"/>
                      </a:lnTo>
                      <a:lnTo>
                        <a:pt x="226" y="111"/>
                      </a:lnTo>
                      <a:lnTo>
                        <a:pt x="226" y="117"/>
                      </a:lnTo>
                      <a:lnTo>
                        <a:pt x="226" y="121"/>
                      </a:lnTo>
                      <a:lnTo>
                        <a:pt x="228" y="125"/>
                      </a:lnTo>
                      <a:lnTo>
                        <a:pt x="231" y="129"/>
                      </a:lnTo>
                      <a:lnTo>
                        <a:pt x="235" y="132"/>
                      </a:lnTo>
                      <a:lnTo>
                        <a:pt x="241" y="134"/>
                      </a:lnTo>
                      <a:lnTo>
                        <a:pt x="232" y="141"/>
                      </a:lnTo>
                      <a:lnTo>
                        <a:pt x="230" y="144"/>
                      </a:lnTo>
                      <a:lnTo>
                        <a:pt x="227" y="148"/>
                      </a:lnTo>
                      <a:lnTo>
                        <a:pt x="226" y="158"/>
                      </a:lnTo>
                      <a:lnTo>
                        <a:pt x="226" y="166"/>
                      </a:lnTo>
                      <a:lnTo>
                        <a:pt x="227" y="171"/>
                      </a:lnTo>
                      <a:lnTo>
                        <a:pt x="230" y="174"/>
                      </a:lnTo>
                      <a:lnTo>
                        <a:pt x="232" y="178"/>
                      </a:lnTo>
                      <a:lnTo>
                        <a:pt x="236" y="181"/>
                      </a:lnTo>
                      <a:lnTo>
                        <a:pt x="241" y="182"/>
                      </a:lnTo>
                      <a:lnTo>
                        <a:pt x="245" y="183"/>
                      </a:lnTo>
                      <a:lnTo>
                        <a:pt x="254" y="183"/>
                      </a:lnTo>
                      <a:lnTo>
                        <a:pt x="254" y="264"/>
                      </a:lnTo>
                      <a:lnTo>
                        <a:pt x="200" y="264"/>
                      </a:lnTo>
                      <a:lnTo>
                        <a:pt x="200" y="186"/>
                      </a:lnTo>
                      <a:lnTo>
                        <a:pt x="201" y="186"/>
                      </a:lnTo>
                      <a:lnTo>
                        <a:pt x="200" y="171"/>
                      </a:lnTo>
                      <a:lnTo>
                        <a:pt x="216" y="167"/>
                      </a:lnTo>
                      <a:lnTo>
                        <a:pt x="215" y="153"/>
                      </a:lnTo>
                      <a:lnTo>
                        <a:pt x="200" y="158"/>
                      </a:lnTo>
                      <a:lnTo>
                        <a:pt x="200" y="145"/>
                      </a:lnTo>
                      <a:lnTo>
                        <a:pt x="200" y="41"/>
                      </a:lnTo>
                      <a:lnTo>
                        <a:pt x="254" y="41"/>
                      </a:lnTo>
                      <a:close/>
                      <a:moveTo>
                        <a:pt x="254" y="97"/>
                      </a:moveTo>
                      <a:lnTo>
                        <a:pt x="254" y="97"/>
                      </a:lnTo>
                      <a:lnTo>
                        <a:pt x="251" y="97"/>
                      </a:lnTo>
                      <a:lnTo>
                        <a:pt x="249" y="97"/>
                      </a:lnTo>
                      <a:lnTo>
                        <a:pt x="245" y="99"/>
                      </a:lnTo>
                      <a:lnTo>
                        <a:pt x="242" y="103"/>
                      </a:lnTo>
                      <a:lnTo>
                        <a:pt x="241" y="109"/>
                      </a:lnTo>
                      <a:lnTo>
                        <a:pt x="241" y="114"/>
                      </a:lnTo>
                      <a:lnTo>
                        <a:pt x="242" y="118"/>
                      </a:lnTo>
                      <a:lnTo>
                        <a:pt x="245" y="122"/>
                      </a:lnTo>
                      <a:lnTo>
                        <a:pt x="247" y="125"/>
                      </a:lnTo>
                      <a:lnTo>
                        <a:pt x="251" y="128"/>
                      </a:lnTo>
                      <a:lnTo>
                        <a:pt x="254" y="124"/>
                      </a:lnTo>
                      <a:lnTo>
                        <a:pt x="254" y="97"/>
                      </a:lnTo>
                      <a:close/>
                      <a:moveTo>
                        <a:pt x="254" y="137"/>
                      </a:moveTo>
                      <a:lnTo>
                        <a:pt x="254" y="137"/>
                      </a:lnTo>
                      <a:lnTo>
                        <a:pt x="251" y="136"/>
                      </a:lnTo>
                      <a:lnTo>
                        <a:pt x="247" y="141"/>
                      </a:lnTo>
                      <a:lnTo>
                        <a:pt x="245" y="147"/>
                      </a:lnTo>
                      <a:lnTo>
                        <a:pt x="243" y="152"/>
                      </a:lnTo>
                      <a:lnTo>
                        <a:pt x="243" y="159"/>
                      </a:lnTo>
                      <a:lnTo>
                        <a:pt x="243" y="164"/>
                      </a:lnTo>
                      <a:lnTo>
                        <a:pt x="246" y="170"/>
                      </a:lnTo>
                      <a:lnTo>
                        <a:pt x="249" y="172"/>
                      </a:lnTo>
                      <a:lnTo>
                        <a:pt x="251" y="174"/>
                      </a:lnTo>
                      <a:lnTo>
                        <a:pt x="254" y="175"/>
                      </a:lnTo>
                      <a:lnTo>
                        <a:pt x="254" y="137"/>
                      </a:lnTo>
                      <a:close/>
                      <a:moveTo>
                        <a:pt x="200" y="0"/>
                      </a:moveTo>
                      <a:lnTo>
                        <a:pt x="135" y="0"/>
                      </a:lnTo>
                      <a:lnTo>
                        <a:pt x="135" y="22"/>
                      </a:lnTo>
                      <a:lnTo>
                        <a:pt x="200" y="22"/>
                      </a:lnTo>
                      <a:lnTo>
                        <a:pt x="200" y="0"/>
                      </a:lnTo>
                      <a:close/>
                      <a:moveTo>
                        <a:pt x="135" y="304"/>
                      </a:moveTo>
                      <a:lnTo>
                        <a:pt x="200" y="304"/>
                      </a:lnTo>
                      <a:lnTo>
                        <a:pt x="200" y="282"/>
                      </a:lnTo>
                      <a:lnTo>
                        <a:pt x="135" y="282"/>
                      </a:lnTo>
                      <a:lnTo>
                        <a:pt x="135" y="304"/>
                      </a:lnTo>
                      <a:close/>
                      <a:moveTo>
                        <a:pt x="200" y="41"/>
                      </a:moveTo>
                      <a:lnTo>
                        <a:pt x="200" y="145"/>
                      </a:lnTo>
                      <a:lnTo>
                        <a:pt x="200" y="143"/>
                      </a:lnTo>
                      <a:lnTo>
                        <a:pt x="186" y="145"/>
                      </a:lnTo>
                      <a:lnTo>
                        <a:pt x="186" y="160"/>
                      </a:lnTo>
                      <a:lnTo>
                        <a:pt x="171" y="164"/>
                      </a:lnTo>
                      <a:lnTo>
                        <a:pt x="173" y="178"/>
                      </a:lnTo>
                      <a:lnTo>
                        <a:pt x="188" y="174"/>
                      </a:lnTo>
                      <a:lnTo>
                        <a:pt x="188" y="190"/>
                      </a:lnTo>
                      <a:lnTo>
                        <a:pt x="200" y="186"/>
                      </a:lnTo>
                      <a:lnTo>
                        <a:pt x="200" y="264"/>
                      </a:lnTo>
                      <a:lnTo>
                        <a:pt x="135" y="264"/>
                      </a:lnTo>
                      <a:lnTo>
                        <a:pt x="135" y="214"/>
                      </a:lnTo>
                      <a:lnTo>
                        <a:pt x="139" y="213"/>
                      </a:lnTo>
                      <a:lnTo>
                        <a:pt x="144" y="210"/>
                      </a:lnTo>
                      <a:lnTo>
                        <a:pt x="150" y="208"/>
                      </a:lnTo>
                      <a:lnTo>
                        <a:pt x="155" y="202"/>
                      </a:lnTo>
                      <a:lnTo>
                        <a:pt x="158" y="197"/>
                      </a:lnTo>
                      <a:lnTo>
                        <a:pt x="161" y="190"/>
                      </a:lnTo>
                      <a:lnTo>
                        <a:pt x="162" y="183"/>
                      </a:lnTo>
                      <a:lnTo>
                        <a:pt x="162" y="176"/>
                      </a:lnTo>
                      <a:lnTo>
                        <a:pt x="162" y="170"/>
                      </a:lnTo>
                      <a:lnTo>
                        <a:pt x="158" y="163"/>
                      </a:lnTo>
                      <a:lnTo>
                        <a:pt x="154" y="158"/>
                      </a:lnTo>
                      <a:lnTo>
                        <a:pt x="148" y="153"/>
                      </a:lnTo>
                      <a:lnTo>
                        <a:pt x="144" y="153"/>
                      </a:lnTo>
                      <a:lnTo>
                        <a:pt x="139" y="155"/>
                      </a:lnTo>
                      <a:lnTo>
                        <a:pt x="135" y="156"/>
                      </a:lnTo>
                      <a:lnTo>
                        <a:pt x="135" y="128"/>
                      </a:lnTo>
                      <a:lnTo>
                        <a:pt x="136" y="126"/>
                      </a:lnTo>
                      <a:lnTo>
                        <a:pt x="139" y="126"/>
                      </a:lnTo>
                      <a:lnTo>
                        <a:pt x="140" y="128"/>
                      </a:lnTo>
                      <a:lnTo>
                        <a:pt x="143" y="129"/>
                      </a:lnTo>
                      <a:lnTo>
                        <a:pt x="143" y="132"/>
                      </a:lnTo>
                      <a:lnTo>
                        <a:pt x="143" y="134"/>
                      </a:lnTo>
                      <a:lnTo>
                        <a:pt x="143" y="136"/>
                      </a:lnTo>
                      <a:lnTo>
                        <a:pt x="147" y="134"/>
                      </a:lnTo>
                      <a:lnTo>
                        <a:pt x="150" y="132"/>
                      </a:lnTo>
                      <a:lnTo>
                        <a:pt x="151" y="129"/>
                      </a:lnTo>
                      <a:lnTo>
                        <a:pt x="151" y="125"/>
                      </a:lnTo>
                      <a:lnTo>
                        <a:pt x="150" y="122"/>
                      </a:lnTo>
                      <a:lnTo>
                        <a:pt x="146" y="120"/>
                      </a:lnTo>
                      <a:lnTo>
                        <a:pt x="140" y="120"/>
                      </a:lnTo>
                      <a:lnTo>
                        <a:pt x="135" y="120"/>
                      </a:lnTo>
                      <a:lnTo>
                        <a:pt x="135" y="41"/>
                      </a:lnTo>
                      <a:lnTo>
                        <a:pt x="200" y="41"/>
                      </a:lnTo>
                      <a:close/>
                      <a:moveTo>
                        <a:pt x="135" y="204"/>
                      </a:moveTo>
                      <a:lnTo>
                        <a:pt x="135" y="204"/>
                      </a:lnTo>
                      <a:lnTo>
                        <a:pt x="138" y="204"/>
                      </a:lnTo>
                      <a:lnTo>
                        <a:pt x="140" y="202"/>
                      </a:lnTo>
                      <a:lnTo>
                        <a:pt x="143" y="199"/>
                      </a:lnTo>
                      <a:lnTo>
                        <a:pt x="146" y="197"/>
                      </a:lnTo>
                      <a:lnTo>
                        <a:pt x="147" y="193"/>
                      </a:lnTo>
                      <a:lnTo>
                        <a:pt x="150" y="185"/>
                      </a:lnTo>
                      <a:lnTo>
                        <a:pt x="148" y="175"/>
                      </a:lnTo>
                      <a:lnTo>
                        <a:pt x="147" y="170"/>
                      </a:lnTo>
                      <a:lnTo>
                        <a:pt x="144" y="167"/>
                      </a:lnTo>
                      <a:lnTo>
                        <a:pt x="142" y="164"/>
                      </a:lnTo>
                      <a:lnTo>
                        <a:pt x="139" y="164"/>
                      </a:lnTo>
                      <a:lnTo>
                        <a:pt x="136" y="166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close/>
                      <a:moveTo>
                        <a:pt x="135" y="0"/>
                      </a:moveTo>
                      <a:lnTo>
                        <a:pt x="32" y="0"/>
                      </a:lnTo>
                      <a:lnTo>
                        <a:pt x="25" y="2"/>
                      </a:lnTo>
                      <a:lnTo>
                        <a:pt x="20" y="3"/>
                      </a:lnTo>
                      <a:lnTo>
                        <a:pt x="14" y="6"/>
                      </a:lnTo>
                      <a:lnTo>
                        <a:pt x="9" y="10"/>
                      </a:lnTo>
                      <a:lnTo>
                        <a:pt x="5" y="15"/>
                      </a:lnTo>
                      <a:lnTo>
                        <a:pt x="2" y="21"/>
                      </a:lnTo>
                      <a:lnTo>
                        <a:pt x="1" y="26"/>
                      </a:lnTo>
                      <a:lnTo>
                        <a:pt x="0" y="33"/>
                      </a:lnTo>
                      <a:lnTo>
                        <a:pt x="0" y="273"/>
                      </a:lnTo>
                      <a:lnTo>
                        <a:pt x="1" y="279"/>
                      </a:lnTo>
                      <a:lnTo>
                        <a:pt x="2" y="285"/>
                      </a:lnTo>
                      <a:lnTo>
                        <a:pt x="5" y="290"/>
                      </a:lnTo>
                      <a:lnTo>
                        <a:pt x="9" y="294"/>
                      </a:lnTo>
                      <a:lnTo>
                        <a:pt x="14" y="298"/>
                      </a:lnTo>
                      <a:lnTo>
                        <a:pt x="20" y="302"/>
                      </a:lnTo>
                      <a:lnTo>
                        <a:pt x="25" y="304"/>
                      </a:lnTo>
                      <a:lnTo>
                        <a:pt x="32" y="304"/>
                      </a:lnTo>
                      <a:lnTo>
                        <a:pt x="135" y="304"/>
                      </a:lnTo>
                      <a:lnTo>
                        <a:pt x="135" y="282"/>
                      </a:lnTo>
                      <a:lnTo>
                        <a:pt x="50" y="282"/>
                      </a:lnTo>
                      <a:lnTo>
                        <a:pt x="44" y="282"/>
                      </a:lnTo>
                      <a:lnTo>
                        <a:pt x="40" y="281"/>
                      </a:lnTo>
                      <a:lnTo>
                        <a:pt x="35" y="278"/>
                      </a:lnTo>
                      <a:lnTo>
                        <a:pt x="32" y="275"/>
                      </a:lnTo>
                      <a:lnTo>
                        <a:pt x="28" y="271"/>
                      </a:lnTo>
                      <a:lnTo>
                        <a:pt x="25" y="267"/>
                      </a:lnTo>
                      <a:lnTo>
                        <a:pt x="24" y="262"/>
                      </a:lnTo>
                      <a:lnTo>
                        <a:pt x="24" y="256"/>
                      </a:lnTo>
                      <a:lnTo>
                        <a:pt x="24" y="48"/>
                      </a:lnTo>
                      <a:lnTo>
                        <a:pt x="24" y="42"/>
                      </a:lnTo>
                      <a:lnTo>
                        <a:pt x="25" y="38"/>
                      </a:lnTo>
                      <a:lnTo>
                        <a:pt x="28" y="34"/>
                      </a:lnTo>
                      <a:lnTo>
                        <a:pt x="32" y="30"/>
                      </a:lnTo>
                      <a:lnTo>
                        <a:pt x="35" y="26"/>
                      </a:lnTo>
                      <a:lnTo>
                        <a:pt x="40" y="25"/>
                      </a:lnTo>
                      <a:lnTo>
                        <a:pt x="44" y="22"/>
                      </a:lnTo>
                      <a:lnTo>
                        <a:pt x="50" y="22"/>
                      </a:lnTo>
                      <a:lnTo>
                        <a:pt x="135" y="22"/>
                      </a:lnTo>
                      <a:lnTo>
                        <a:pt x="135" y="0"/>
                      </a:lnTo>
                      <a:close/>
                      <a:moveTo>
                        <a:pt x="135" y="41"/>
                      </a:moveTo>
                      <a:lnTo>
                        <a:pt x="135" y="120"/>
                      </a:lnTo>
                      <a:lnTo>
                        <a:pt x="130" y="122"/>
                      </a:lnTo>
                      <a:lnTo>
                        <a:pt x="124" y="125"/>
                      </a:lnTo>
                      <a:lnTo>
                        <a:pt x="120" y="129"/>
                      </a:lnTo>
                      <a:lnTo>
                        <a:pt x="116" y="133"/>
                      </a:lnTo>
                      <a:lnTo>
                        <a:pt x="112" y="139"/>
                      </a:lnTo>
                      <a:lnTo>
                        <a:pt x="111" y="144"/>
                      </a:lnTo>
                      <a:lnTo>
                        <a:pt x="106" y="159"/>
                      </a:lnTo>
                      <a:lnTo>
                        <a:pt x="106" y="175"/>
                      </a:lnTo>
                      <a:lnTo>
                        <a:pt x="108" y="185"/>
                      </a:lnTo>
                      <a:lnTo>
                        <a:pt x="109" y="194"/>
                      </a:lnTo>
                      <a:lnTo>
                        <a:pt x="111" y="195"/>
                      </a:lnTo>
                      <a:lnTo>
                        <a:pt x="113" y="205"/>
                      </a:lnTo>
                      <a:lnTo>
                        <a:pt x="117" y="209"/>
                      </a:lnTo>
                      <a:lnTo>
                        <a:pt x="121" y="213"/>
                      </a:lnTo>
                      <a:lnTo>
                        <a:pt x="128" y="214"/>
                      </a:lnTo>
                      <a:lnTo>
                        <a:pt x="135" y="214"/>
                      </a:lnTo>
                      <a:lnTo>
                        <a:pt x="135" y="264"/>
                      </a:lnTo>
                      <a:lnTo>
                        <a:pt x="62" y="264"/>
                      </a:lnTo>
                      <a:lnTo>
                        <a:pt x="58" y="263"/>
                      </a:lnTo>
                      <a:lnTo>
                        <a:pt x="54" y="262"/>
                      </a:lnTo>
                      <a:lnTo>
                        <a:pt x="47" y="258"/>
                      </a:lnTo>
                      <a:lnTo>
                        <a:pt x="43" y="251"/>
                      </a:lnTo>
                      <a:lnTo>
                        <a:pt x="41" y="247"/>
                      </a:lnTo>
                      <a:lnTo>
                        <a:pt x="41" y="243"/>
                      </a:lnTo>
                      <a:lnTo>
                        <a:pt x="41" y="61"/>
                      </a:lnTo>
                      <a:lnTo>
                        <a:pt x="41" y="57"/>
                      </a:lnTo>
                      <a:lnTo>
                        <a:pt x="43" y="53"/>
                      </a:lnTo>
                      <a:lnTo>
                        <a:pt x="47" y="46"/>
                      </a:lnTo>
                      <a:lnTo>
                        <a:pt x="54" y="42"/>
                      </a:lnTo>
                      <a:lnTo>
                        <a:pt x="58" y="41"/>
                      </a:lnTo>
                      <a:lnTo>
                        <a:pt x="62" y="41"/>
                      </a:lnTo>
                      <a:lnTo>
                        <a:pt x="135" y="41"/>
                      </a:lnTo>
                      <a:close/>
                      <a:moveTo>
                        <a:pt x="135" y="128"/>
                      </a:moveTo>
                      <a:lnTo>
                        <a:pt x="135" y="156"/>
                      </a:lnTo>
                      <a:lnTo>
                        <a:pt x="130" y="160"/>
                      </a:lnTo>
                      <a:lnTo>
                        <a:pt x="127" y="166"/>
                      </a:lnTo>
                      <a:lnTo>
                        <a:pt x="127" y="171"/>
                      </a:lnTo>
                      <a:lnTo>
                        <a:pt x="128" y="174"/>
                      </a:lnTo>
                      <a:lnTo>
                        <a:pt x="131" y="176"/>
                      </a:lnTo>
                      <a:lnTo>
                        <a:pt x="132" y="171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lnTo>
                        <a:pt x="131" y="202"/>
                      </a:lnTo>
                      <a:lnTo>
                        <a:pt x="128" y="199"/>
                      </a:lnTo>
                      <a:lnTo>
                        <a:pt x="127" y="194"/>
                      </a:lnTo>
                      <a:lnTo>
                        <a:pt x="124" y="181"/>
                      </a:lnTo>
                      <a:lnTo>
                        <a:pt x="123" y="163"/>
                      </a:lnTo>
                      <a:lnTo>
                        <a:pt x="123" y="148"/>
                      </a:lnTo>
                      <a:lnTo>
                        <a:pt x="127" y="137"/>
                      </a:lnTo>
                      <a:lnTo>
                        <a:pt x="131" y="130"/>
                      </a:lnTo>
                      <a:lnTo>
                        <a:pt x="135" y="1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75" name="组合 210"/>
                <p:cNvGrpSpPr/>
                <p:nvPr/>
              </p:nvGrpSpPr>
              <p:grpSpPr>
                <a:xfrm>
                  <a:off x="6367462" y="2631393"/>
                  <a:ext cx="209550" cy="200025"/>
                  <a:chOff x="3092451" y="2336800"/>
                  <a:chExt cx="209550" cy="200025"/>
                </a:xfrm>
                <a:solidFill>
                  <a:schemeClr val="accent6"/>
                </a:solidFill>
              </p:grpSpPr>
              <p:sp>
                <p:nvSpPr>
                  <p:cNvPr id="500" name="Freeform 173"/>
                  <p:cNvSpPr/>
                  <p:nvPr/>
                </p:nvSpPr>
                <p:spPr bwMode="auto">
                  <a:xfrm>
                    <a:off x="3092451" y="2378075"/>
                    <a:ext cx="209550" cy="158750"/>
                  </a:xfrm>
                  <a:custGeom>
                    <a:avLst/>
                    <a:gdLst>
                      <a:gd name="T0" fmla="*/ 39 w 132"/>
                      <a:gd name="T1" fmla="*/ 0 h 100"/>
                      <a:gd name="T2" fmla="*/ 39 w 132"/>
                      <a:gd name="T3" fmla="*/ 0 h 100"/>
                      <a:gd name="T4" fmla="*/ 47 w 132"/>
                      <a:gd name="T5" fmla="*/ 0 h 100"/>
                      <a:gd name="T6" fmla="*/ 54 w 132"/>
                      <a:gd name="T7" fmla="*/ 2 h 100"/>
                      <a:gd name="T8" fmla="*/ 61 w 132"/>
                      <a:gd name="T9" fmla="*/ 5 h 100"/>
                      <a:gd name="T10" fmla="*/ 66 w 132"/>
                      <a:gd name="T11" fmla="*/ 9 h 100"/>
                      <a:gd name="T12" fmla="*/ 66 w 132"/>
                      <a:gd name="T13" fmla="*/ 9 h 100"/>
                      <a:gd name="T14" fmla="*/ 71 w 132"/>
                      <a:gd name="T15" fmla="*/ 5 h 100"/>
                      <a:gd name="T16" fmla="*/ 78 w 132"/>
                      <a:gd name="T17" fmla="*/ 2 h 100"/>
                      <a:gd name="T18" fmla="*/ 85 w 132"/>
                      <a:gd name="T19" fmla="*/ 0 h 100"/>
                      <a:gd name="T20" fmla="*/ 93 w 132"/>
                      <a:gd name="T21" fmla="*/ 0 h 100"/>
                      <a:gd name="T22" fmla="*/ 93 w 132"/>
                      <a:gd name="T23" fmla="*/ 0 h 100"/>
                      <a:gd name="T24" fmla="*/ 101 w 132"/>
                      <a:gd name="T25" fmla="*/ 0 h 100"/>
                      <a:gd name="T26" fmla="*/ 108 w 132"/>
                      <a:gd name="T27" fmla="*/ 2 h 100"/>
                      <a:gd name="T28" fmla="*/ 115 w 132"/>
                      <a:gd name="T29" fmla="*/ 6 h 100"/>
                      <a:gd name="T30" fmla="*/ 120 w 132"/>
                      <a:gd name="T31" fmla="*/ 11 h 100"/>
                      <a:gd name="T32" fmla="*/ 126 w 132"/>
                      <a:gd name="T33" fmla="*/ 16 h 100"/>
                      <a:gd name="T34" fmla="*/ 130 w 132"/>
                      <a:gd name="T35" fmla="*/ 23 h 100"/>
                      <a:gd name="T36" fmla="*/ 131 w 132"/>
                      <a:gd name="T37" fmla="*/ 31 h 100"/>
                      <a:gd name="T38" fmla="*/ 132 w 132"/>
                      <a:gd name="T39" fmla="*/ 38 h 100"/>
                      <a:gd name="T40" fmla="*/ 132 w 132"/>
                      <a:gd name="T41" fmla="*/ 38 h 100"/>
                      <a:gd name="T42" fmla="*/ 131 w 132"/>
                      <a:gd name="T43" fmla="*/ 47 h 100"/>
                      <a:gd name="T44" fmla="*/ 128 w 132"/>
                      <a:gd name="T45" fmla="*/ 58 h 100"/>
                      <a:gd name="T46" fmla="*/ 123 w 132"/>
                      <a:gd name="T47" fmla="*/ 69 h 100"/>
                      <a:gd name="T48" fmla="*/ 116 w 132"/>
                      <a:gd name="T49" fmla="*/ 78 h 100"/>
                      <a:gd name="T50" fmla="*/ 107 w 132"/>
                      <a:gd name="T51" fmla="*/ 86 h 100"/>
                      <a:gd name="T52" fmla="*/ 94 w 132"/>
                      <a:gd name="T53" fmla="*/ 93 h 100"/>
                      <a:gd name="T54" fmla="*/ 88 w 132"/>
                      <a:gd name="T55" fmla="*/ 96 h 100"/>
                      <a:gd name="T56" fmla="*/ 81 w 132"/>
                      <a:gd name="T57" fmla="*/ 99 h 100"/>
                      <a:gd name="T58" fmla="*/ 73 w 132"/>
                      <a:gd name="T59" fmla="*/ 99 h 100"/>
                      <a:gd name="T60" fmla="*/ 63 w 132"/>
                      <a:gd name="T61" fmla="*/ 100 h 100"/>
                      <a:gd name="T62" fmla="*/ 63 w 132"/>
                      <a:gd name="T63" fmla="*/ 100 h 100"/>
                      <a:gd name="T64" fmla="*/ 55 w 132"/>
                      <a:gd name="T65" fmla="*/ 99 h 100"/>
                      <a:gd name="T66" fmla="*/ 47 w 132"/>
                      <a:gd name="T67" fmla="*/ 97 h 100"/>
                      <a:gd name="T68" fmla="*/ 39 w 132"/>
                      <a:gd name="T69" fmla="*/ 96 h 100"/>
                      <a:gd name="T70" fmla="*/ 32 w 132"/>
                      <a:gd name="T71" fmla="*/ 93 h 100"/>
                      <a:gd name="T72" fmla="*/ 27 w 132"/>
                      <a:gd name="T73" fmla="*/ 90 h 100"/>
                      <a:gd name="T74" fmla="*/ 21 w 132"/>
                      <a:gd name="T75" fmla="*/ 86 h 100"/>
                      <a:gd name="T76" fmla="*/ 13 w 132"/>
                      <a:gd name="T77" fmla="*/ 77 h 100"/>
                      <a:gd name="T78" fmla="*/ 6 w 132"/>
                      <a:gd name="T79" fmla="*/ 67 h 100"/>
                      <a:gd name="T80" fmla="*/ 2 w 132"/>
                      <a:gd name="T81" fmla="*/ 57 h 100"/>
                      <a:gd name="T82" fmla="*/ 0 w 132"/>
                      <a:gd name="T83" fmla="*/ 47 h 100"/>
                      <a:gd name="T84" fmla="*/ 0 w 132"/>
                      <a:gd name="T85" fmla="*/ 38 h 100"/>
                      <a:gd name="T86" fmla="*/ 0 w 132"/>
                      <a:gd name="T87" fmla="*/ 38 h 100"/>
                      <a:gd name="T88" fmla="*/ 0 w 132"/>
                      <a:gd name="T89" fmla="*/ 31 h 100"/>
                      <a:gd name="T90" fmla="*/ 2 w 132"/>
                      <a:gd name="T91" fmla="*/ 23 h 100"/>
                      <a:gd name="T92" fmla="*/ 6 w 132"/>
                      <a:gd name="T93" fmla="*/ 16 h 100"/>
                      <a:gd name="T94" fmla="*/ 12 w 132"/>
                      <a:gd name="T95" fmla="*/ 11 h 100"/>
                      <a:gd name="T96" fmla="*/ 17 w 132"/>
                      <a:gd name="T97" fmla="*/ 6 h 100"/>
                      <a:gd name="T98" fmla="*/ 24 w 132"/>
                      <a:gd name="T99" fmla="*/ 2 h 100"/>
                      <a:gd name="T100" fmla="*/ 31 w 132"/>
                      <a:gd name="T101" fmla="*/ 0 h 100"/>
                      <a:gd name="T102" fmla="*/ 39 w 132"/>
                      <a:gd name="T103" fmla="*/ 0 h 100"/>
                      <a:gd name="T104" fmla="*/ 39 w 132"/>
                      <a:gd name="T105" fmla="*/ 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2" h="100">
                        <a:moveTo>
                          <a:pt x="39" y="0"/>
                        </a:moveTo>
                        <a:lnTo>
                          <a:pt x="39" y="0"/>
                        </a:lnTo>
                        <a:lnTo>
                          <a:pt x="47" y="0"/>
                        </a:lnTo>
                        <a:lnTo>
                          <a:pt x="54" y="2"/>
                        </a:lnTo>
                        <a:lnTo>
                          <a:pt x="61" y="5"/>
                        </a:lnTo>
                        <a:lnTo>
                          <a:pt x="66" y="9"/>
                        </a:lnTo>
                        <a:lnTo>
                          <a:pt x="66" y="9"/>
                        </a:lnTo>
                        <a:lnTo>
                          <a:pt x="71" y="5"/>
                        </a:lnTo>
                        <a:lnTo>
                          <a:pt x="78" y="2"/>
                        </a:lnTo>
                        <a:lnTo>
                          <a:pt x="85" y="0"/>
                        </a:lnTo>
                        <a:lnTo>
                          <a:pt x="93" y="0"/>
                        </a:lnTo>
                        <a:lnTo>
                          <a:pt x="93" y="0"/>
                        </a:lnTo>
                        <a:lnTo>
                          <a:pt x="101" y="0"/>
                        </a:lnTo>
                        <a:lnTo>
                          <a:pt x="108" y="2"/>
                        </a:lnTo>
                        <a:lnTo>
                          <a:pt x="115" y="6"/>
                        </a:lnTo>
                        <a:lnTo>
                          <a:pt x="120" y="11"/>
                        </a:lnTo>
                        <a:lnTo>
                          <a:pt x="126" y="16"/>
                        </a:lnTo>
                        <a:lnTo>
                          <a:pt x="130" y="23"/>
                        </a:lnTo>
                        <a:lnTo>
                          <a:pt x="131" y="31"/>
                        </a:lnTo>
                        <a:lnTo>
                          <a:pt x="132" y="38"/>
                        </a:lnTo>
                        <a:lnTo>
                          <a:pt x="132" y="38"/>
                        </a:lnTo>
                        <a:lnTo>
                          <a:pt x="131" y="47"/>
                        </a:lnTo>
                        <a:lnTo>
                          <a:pt x="128" y="58"/>
                        </a:lnTo>
                        <a:lnTo>
                          <a:pt x="123" y="69"/>
                        </a:lnTo>
                        <a:lnTo>
                          <a:pt x="116" y="78"/>
                        </a:lnTo>
                        <a:lnTo>
                          <a:pt x="107" y="86"/>
                        </a:lnTo>
                        <a:lnTo>
                          <a:pt x="94" y="93"/>
                        </a:lnTo>
                        <a:lnTo>
                          <a:pt x="88" y="96"/>
                        </a:lnTo>
                        <a:lnTo>
                          <a:pt x="81" y="99"/>
                        </a:lnTo>
                        <a:lnTo>
                          <a:pt x="73" y="99"/>
                        </a:lnTo>
                        <a:lnTo>
                          <a:pt x="63" y="100"/>
                        </a:lnTo>
                        <a:lnTo>
                          <a:pt x="63" y="100"/>
                        </a:lnTo>
                        <a:lnTo>
                          <a:pt x="55" y="99"/>
                        </a:lnTo>
                        <a:lnTo>
                          <a:pt x="47" y="97"/>
                        </a:lnTo>
                        <a:lnTo>
                          <a:pt x="39" y="96"/>
                        </a:lnTo>
                        <a:lnTo>
                          <a:pt x="32" y="93"/>
                        </a:lnTo>
                        <a:lnTo>
                          <a:pt x="27" y="90"/>
                        </a:lnTo>
                        <a:lnTo>
                          <a:pt x="21" y="86"/>
                        </a:lnTo>
                        <a:lnTo>
                          <a:pt x="13" y="77"/>
                        </a:lnTo>
                        <a:lnTo>
                          <a:pt x="6" y="67"/>
                        </a:lnTo>
                        <a:lnTo>
                          <a:pt x="2" y="57"/>
                        </a:lnTo>
                        <a:lnTo>
                          <a:pt x="0" y="47"/>
                        </a:lnTo>
                        <a:lnTo>
                          <a:pt x="0" y="38"/>
                        </a:lnTo>
                        <a:lnTo>
                          <a:pt x="0" y="38"/>
                        </a:lnTo>
                        <a:lnTo>
                          <a:pt x="0" y="31"/>
                        </a:lnTo>
                        <a:lnTo>
                          <a:pt x="2" y="23"/>
                        </a:lnTo>
                        <a:lnTo>
                          <a:pt x="6" y="16"/>
                        </a:lnTo>
                        <a:lnTo>
                          <a:pt x="12" y="11"/>
                        </a:lnTo>
                        <a:lnTo>
                          <a:pt x="17" y="6"/>
                        </a:lnTo>
                        <a:lnTo>
                          <a:pt x="24" y="2"/>
                        </a:lnTo>
                        <a:lnTo>
                          <a:pt x="31" y="0"/>
                        </a:lnTo>
                        <a:lnTo>
                          <a:pt x="39" y="0"/>
                        </a:lnTo>
                        <a:lnTo>
                          <a:pt x="3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01" name="Freeform 174"/>
                  <p:cNvSpPr/>
                  <p:nvPr/>
                </p:nvSpPr>
                <p:spPr bwMode="auto">
                  <a:xfrm>
                    <a:off x="3149601" y="2336800"/>
                    <a:ext cx="52388" cy="73025"/>
                  </a:xfrm>
                  <a:custGeom>
                    <a:avLst/>
                    <a:gdLst>
                      <a:gd name="T0" fmla="*/ 29 w 33"/>
                      <a:gd name="T1" fmla="*/ 46 h 46"/>
                      <a:gd name="T2" fmla="*/ 29 w 33"/>
                      <a:gd name="T3" fmla="*/ 46 h 46"/>
                      <a:gd name="T4" fmla="*/ 31 w 33"/>
                      <a:gd name="T5" fmla="*/ 39 h 46"/>
                      <a:gd name="T6" fmla="*/ 33 w 33"/>
                      <a:gd name="T7" fmla="*/ 34 h 46"/>
                      <a:gd name="T8" fmla="*/ 33 w 33"/>
                      <a:gd name="T9" fmla="*/ 27 h 46"/>
                      <a:gd name="T10" fmla="*/ 33 w 33"/>
                      <a:gd name="T11" fmla="*/ 22 h 46"/>
                      <a:gd name="T12" fmla="*/ 30 w 33"/>
                      <a:gd name="T13" fmla="*/ 15 h 46"/>
                      <a:gd name="T14" fmla="*/ 27 w 33"/>
                      <a:gd name="T15" fmla="*/ 9 h 46"/>
                      <a:gd name="T16" fmla="*/ 25 w 33"/>
                      <a:gd name="T17" fmla="*/ 4 h 46"/>
                      <a:gd name="T18" fmla="*/ 19 w 33"/>
                      <a:gd name="T19" fmla="*/ 0 h 46"/>
                      <a:gd name="T20" fmla="*/ 0 w 33"/>
                      <a:gd name="T21" fmla="*/ 3 h 46"/>
                      <a:gd name="T22" fmla="*/ 0 w 33"/>
                      <a:gd name="T23" fmla="*/ 3 h 46"/>
                      <a:gd name="T24" fmla="*/ 12 w 33"/>
                      <a:gd name="T25" fmla="*/ 11 h 46"/>
                      <a:gd name="T26" fmla="*/ 18 w 33"/>
                      <a:gd name="T27" fmla="*/ 15 h 46"/>
                      <a:gd name="T28" fmla="*/ 22 w 33"/>
                      <a:gd name="T29" fmla="*/ 19 h 46"/>
                      <a:gd name="T30" fmla="*/ 25 w 33"/>
                      <a:gd name="T31" fmla="*/ 24 h 46"/>
                      <a:gd name="T32" fmla="*/ 27 w 33"/>
                      <a:gd name="T33" fmla="*/ 31 h 46"/>
                      <a:gd name="T34" fmla="*/ 29 w 33"/>
                      <a:gd name="T35" fmla="*/ 38 h 46"/>
                      <a:gd name="T36" fmla="*/ 29 w 33"/>
                      <a:gd name="T37" fmla="*/ 46 h 46"/>
                      <a:gd name="T38" fmla="*/ 29 w 33"/>
                      <a:gd name="T39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3" h="46">
                        <a:moveTo>
                          <a:pt x="29" y="46"/>
                        </a:moveTo>
                        <a:lnTo>
                          <a:pt x="29" y="46"/>
                        </a:lnTo>
                        <a:lnTo>
                          <a:pt x="31" y="39"/>
                        </a:lnTo>
                        <a:lnTo>
                          <a:pt x="33" y="34"/>
                        </a:lnTo>
                        <a:lnTo>
                          <a:pt x="33" y="27"/>
                        </a:lnTo>
                        <a:lnTo>
                          <a:pt x="33" y="22"/>
                        </a:lnTo>
                        <a:lnTo>
                          <a:pt x="30" y="15"/>
                        </a:lnTo>
                        <a:lnTo>
                          <a:pt x="27" y="9"/>
                        </a:lnTo>
                        <a:lnTo>
                          <a:pt x="25" y="4"/>
                        </a:lnTo>
                        <a:lnTo>
                          <a:pt x="19" y="0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12" y="11"/>
                        </a:lnTo>
                        <a:lnTo>
                          <a:pt x="18" y="15"/>
                        </a:lnTo>
                        <a:lnTo>
                          <a:pt x="22" y="19"/>
                        </a:lnTo>
                        <a:lnTo>
                          <a:pt x="25" y="24"/>
                        </a:lnTo>
                        <a:lnTo>
                          <a:pt x="27" y="31"/>
                        </a:lnTo>
                        <a:lnTo>
                          <a:pt x="29" y="38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76" name="Freeform 175"/>
                <p:cNvSpPr>
                  <a:spLocks noEditPoints="1"/>
                </p:cNvSpPr>
                <p:nvPr/>
              </p:nvSpPr>
              <p:spPr bwMode="auto">
                <a:xfrm>
                  <a:off x="6589713" y="3954463"/>
                  <a:ext cx="217487" cy="303212"/>
                </a:xfrm>
                <a:custGeom>
                  <a:avLst/>
                  <a:gdLst>
                    <a:gd name="T0" fmla="*/ 125 w 137"/>
                    <a:gd name="T1" fmla="*/ 55 h 191"/>
                    <a:gd name="T2" fmla="*/ 126 w 137"/>
                    <a:gd name="T3" fmla="*/ 51 h 191"/>
                    <a:gd name="T4" fmla="*/ 133 w 137"/>
                    <a:gd name="T5" fmla="*/ 34 h 191"/>
                    <a:gd name="T6" fmla="*/ 136 w 137"/>
                    <a:gd name="T7" fmla="*/ 29 h 191"/>
                    <a:gd name="T8" fmla="*/ 137 w 137"/>
                    <a:gd name="T9" fmla="*/ 21 h 191"/>
                    <a:gd name="T10" fmla="*/ 136 w 137"/>
                    <a:gd name="T11" fmla="*/ 13 h 191"/>
                    <a:gd name="T12" fmla="*/ 132 w 137"/>
                    <a:gd name="T13" fmla="*/ 6 h 191"/>
                    <a:gd name="T14" fmla="*/ 128 w 137"/>
                    <a:gd name="T15" fmla="*/ 4 h 191"/>
                    <a:gd name="T16" fmla="*/ 116 w 137"/>
                    <a:gd name="T17" fmla="*/ 0 h 191"/>
                    <a:gd name="T18" fmla="*/ 103 w 137"/>
                    <a:gd name="T19" fmla="*/ 4 h 191"/>
                    <a:gd name="T20" fmla="*/ 113 w 137"/>
                    <a:gd name="T21" fmla="*/ 39 h 191"/>
                    <a:gd name="T22" fmla="*/ 103 w 137"/>
                    <a:gd name="T23" fmla="*/ 59 h 191"/>
                    <a:gd name="T24" fmla="*/ 110 w 137"/>
                    <a:gd name="T25" fmla="*/ 48 h 191"/>
                    <a:gd name="T26" fmla="*/ 110 w 137"/>
                    <a:gd name="T27" fmla="*/ 42 h 191"/>
                    <a:gd name="T28" fmla="*/ 120 w 137"/>
                    <a:gd name="T29" fmla="*/ 48 h 191"/>
                    <a:gd name="T30" fmla="*/ 121 w 137"/>
                    <a:gd name="T31" fmla="*/ 52 h 191"/>
                    <a:gd name="T32" fmla="*/ 121 w 137"/>
                    <a:gd name="T33" fmla="*/ 57 h 191"/>
                    <a:gd name="T34" fmla="*/ 103 w 137"/>
                    <a:gd name="T35" fmla="*/ 89 h 191"/>
                    <a:gd name="T36" fmla="*/ 97 w 137"/>
                    <a:gd name="T37" fmla="*/ 93 h 191"/>
                    <a:gd name="T38" fmla="*/ 99 w 137"/>
                    <a:gd name="T39" fmla="*/ 92 h 191"/>
                    <a:gd name="T40" fmla="*/ 103 w 137"/>
                    <a:gd name="T41" fmla="*/ 89 h 191"/>
                    <a:gd name="T42" fmla="*/ 101 w 137"/>
                    <a:gd name="T43" fmla="*/ 85 h 191"/>
                    <a:gd name="T44" fmla="*/ 99 w 137"/>
                    <a:gd name="T45" fmla="*/ 86 h 191"/>
                    <a:gd name="T46" fmla="*/ 95 w 137"/>
                    <a:gd name="T47" fmla="*/ 88 h 191"/>
                    <a:gd name="T48" fmla="*/ 84 w 137"/>
                    <a:gd name="T49" fmla="*/ 81 h 191"/>
                    <a:gd name="T50" fmla="*/ 84 w 137"/>
                    <a:gd name="T51" fmla="*/ 81 h 191"/>
                    <a:gd name="T52" fmla="*/ 90 w 137"/>
                    <a:gd name="T53" fmla="*/ 78 h 191"/>
                    <a:gd name="T54" fmla="*/ 103 w 137"/>
                    <a:gd name="T55" fmla="*/ 34 h 191"/>
                    <a:gd name="T56" fmla="*/ 88 w 137"/>
                    <a:gd name="T57" fmla="*/ 23 h 191"/>
                    <a:gd name="T58" fmla="*/ 80 w 137"/>
                    <a:gd name="T59" fmla="*/ 25 h 191"/>
                    <a:gd name="T60" fmla="*/ 57 w 137"/>
                    <a:gd name="T61" fmla="*/ 59 h 191"/>
                    <a:gd name="T62" fmla="*/ 57 w 137"/>
                    <a:gd name="T63" fmla="*/ 66 h 191"/>
                    <a:gd name="T64" fmla="*/ 22 w 137"/>
                    <a:gd name="T65" fmla="*/ 153 h 191"/>
                    <a:gd name="T66" fmla="*/ 26 w 137"/>
                    <a:gd name="T67" fmla="*/ 154 h 191"/>
                    <a:gd name="T68" fmla="*/ 29 w 137"/>
                    <a:gd name="T69" fmla="*/ 155 h 191"/>
                    <a:gd name="T70" fmla="*/ 29 w 137"/>
                    <a:gd name="T71" fmla="*/ 162 h 191"/>
                    <a:gd name="T72" fmla="*/ 33 w 137"/>
                    <a:gd name="T73" fmla="*/ 161 h 191"/>
                    <a:gd name="T74" fmla="*/ 38 w 137"/>
                    <a:gd name="T75" fmla="*/ 162 h 191"/>
                    <a:gd name="T76" fmla="*/ 40 w 137"/>
                    <a:gd name="T77" fmla="*/ 163 h 191"/>
                    <a:gd name="T78" fmla="*/ 41 w 137"/>
                    <a:gd name="T79" fmla="*/ 169 h 191"/>
                    <a:gd name="T80" fmla="*/ 38 w 137"/>
                    <a:gd name="T81" fmla="*/ 173 h 191"/>
                    <a:gd name="T82" fmla="*/ 22 w 137"/>
                    <a:gd name="T83" fmla="*/ 182 h 191"/>
                    <a:gd name="T84" fmla="*/ 41 w 137"/>
                    <a:gd name="T85" fmla="*/ 176 h 191"/>
                    <a:gd name="T86" fmla="*/ 103 w 137"/>
                    <a:gd name="T87" fmla="*/ 29 h 191"/>
                    <a:gd name="T88" fmla="*/ 97 w 137"/>
                    <a:gd name="T89" fmla="*/ 9 h 191"/>
                    <a:gd name="T90" fmla="*/ 103 w 137"/>
                    <a:gd name="T91" fmla="*/ 4 h 191"/>
                    <a:gd name="T92" fmla="*/ 22 w 137"/>
                    <a:gd name="T93" fmla="*/ 117 h 191"/>
                    <a:gd name="T94" fmla="*/ 2 w 137"/>
                    <a:gd name="T95" fmla="*/ 191 h 191"/>
                    <a:gd name="T96" fmla="*/ 22 w 137"/>
                    <a:gd name="T97" fmla="*/ 180 h 191"/>
                    <a:gd name="T98" fmla="*/ 5 w 137"/>
                    <a:gd name="T99" fmla="*/ 174 h 191"/>
                    <a:gd name="T100" fmla="*/ 5 w 137"/>
                    <a:gd name="T101" fmla="*/ 150 h 191"/>
                    <a:gd name="T102" fmla="*/ 6 w 137"/>
                    <a:gd name="T103" fmla="*/ 149 h 191"/>
                    <a:gd name="T104" fmla="*/ 10 w 137"/>
                    <a:gd name="T105" fmla="*/ 146 h 191"/>
                    <a:gd name="T106" fmla="*/ 15 w 137"/>
                    <a:gd name="T107" fmla="*/ 146 h 191"/>
                    <a:gd name="T108" fmla="*/ 17 w 137"/>
                    <a:gd name="T109" fmla="*/ 149 h 191"/>
                    <a:gd name="T110" fmla="*/ 18 w 137"/>
                    <a:gd name="T111" fmla="*/ 155 h 191"/>
                    <a:gd name="T112" fmla="*/ 19 w 137"/>
                    <a:gd name="T113" fmla="*/ 154 h 191"/>
                    <a:gd name="T114" fmla="*/ 22 w 137"/>
                    <a:gd name="T115" fmla="*/ 117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7" h="191">
                      <a:moveTo>
                        <a:pt x="103" y="89"/>
                      </a:moveTo>
                      <a:lnTo>
                        <a:pt x="125" y="55"/>
                      </a:lnTo>
                      <a:lnTo>
                        <a:pt x="125" y="55"/>
                      </a:lnTo>
                      <a:lnTo>
                        <a:pt x="126" y="51"/>
                      </a:lnTo>
                      <a:lnTo>
                        <a:pt x="125" y="47"/>
                      </a:lnTo>
                      <a:lnTo>
                        <a:pt x="133" y="34"/>
                      </a:lnTo>
                      <a:lnTo>
                        <a:pt x="133" y="34"/>
                      </a:lnTo>
                      <a:lnTo>
                        <a:pt x="136" y="29"/>
                      </a:lnTo>
                      <a:lnTo>
                        <a:pt x="137" y="25"/>
                      </a:lnTo>
                      <a:lnTo>
                        <a:pt x="137" y="21"/>
                      </a:lnTo>
                      <a:lnTo>
                        <a:pt x="137" y="17"/>
                      </a:lnTo>
                      <a:lnTo>
                        <a:pt x="136" y="13"/>
                      </a:lnTo>
                      <a:lnTo>
                        <a:pt x="135" y="9"/>
                      </a:lnTo>
                      <a:lnTo>
                        <a:pt x="132" y="6"/>
                      </a:lnTo>
                      <a:lnTo>
                        <a:pt x="128" y="4"/>
                      </a:lnTo>
                      <a:lnTo>
                        <a:pt x="128" y="4"/>
                      </a:lnTo>
                      <a:lnTo>
                        <a:pt x="121" y="0"/>
                      </a:lnTo>
                      <a:lnTo>
                        <a:pt x="116" y="0"/>
                      </a:lnTo>
                      <a:lnTo>
                        <a:pt x="109" y="1"/>
                      </a:lnTo>
                      <a:lnTo>
                        <a:pt x="103" y="4"/>
                      </a:lnTo>
                      <a:lnTo>
                        <a:pt x="103" y="29"/>
                      </a:lnTo>
                      <a:lnTo>
                        <a:pt x="113" y="39"/>
                      </a:lnTo>
                      <a:lnTo>
                        <a:pt x="103" y="34"/>
                      </a:lnTo>
                      <a:lnTo>
                        <a:pt x="103" y="59"/>
                      </a:lnTo>
                      <a:lnTo>
                        <a:pt x="110" y="48"/>
                      </a:lnTo>
                      <a:lnTo>
                        <a:pt x="110" y="48"/>
                      </a:lnTo>
                      <a:lnTo>
                        <a:pt x="110" y="46"/>
                      </a:lnTo>
                      <a:lnTo>
                        <a:pt x="110" y="42"/>
                      </a:lnTo>
                      <a:lnTo>
                        <a:pt x="120" y="48"/>
                      </a:lnTo>
                      <a:lnTo>
                        <a:pt x="120" y="48"/>
                      </a:lnTo>
                      <a:lnTo>
                        <a:pt x="121" y="50"/>
                      </a:lnTo>
                      <a:lnTo>
                        <a:pt x="121" y="52"/>
                      </a:lnTo>
                      <a:lnTo>
                        <a:pt x="121" y="54"/>
                      </a:lnTo>
                      <a:lnTo>
                        <a:pt x="121" y="57"/>
                      </a:lnTo>
                      <a:lnTo>
                        <a:pt x="103" y="82"/>
                      </a:lnTo>
                      <a:lnTo>
                        <a:pt x="103" y="89"/>
                      </a:lnTo>
                      <a:close/>
                      <a:moveTo>
                        <a:pt x="41" y="176"/>
                      </a:moveTo>
                      <a:lnTo>
                        <a:pt x="97" y="93"/>
                      </a:lnTo>
                      <a:lnTo>
                        <a:pt x="97" y="93"/>
                      </a:lnTo>
                      <a:lnTo>
                        <a:pt x="99" y="92"/>
                      </a:lnTo>
                      <a:lnTo>
                        <a:pt x="102" y="89"/>
                      </a:lnTo>
                      <a:lnTo>
                        <a:pt x="103" y="89"/>
                      </a:lnTo>
                      <a:lnTo>
                        <a:pt x="103" y="82"/>
                      </a:lnTo>
                      <a:lnTo>
                        <a:pt x="101" y="85"/>
                      </a:lnTo>
                      <a:lnTo>
                        <a:pt x="101" y="85"/>
                      </a:lnTo>
                      <a:lnTo>
                        <a:pt x="99" y="86"/>
                      </a:lnTo>
                      <a:lnTo>
                        <a:pt x="98" y="88"/>
                      </a:lnTo>
                      <a:lnTo>
                        <a:pt x="95" y="88"/>
                      </a:lnTo>
                      <a:lnTo>
                        <a:pt x="94" y="86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7" y="80"/>
                      </a:lnTo>
                      <a:lnTo>
                        <a:pt x="90" y="78"/>
                      </a:lnTo>
                      <a:lnTo>
                        <a:pt x="103" y="59"/>
                      </a:lnTo>
                      <a:lnTo>
                        <a:pt x="103" y="34"/>
                      </a:lnTo>
                      <a:lnTo>
                        <a:pt x="88" y="23"/>
                      </a:lnTo>
                      <a:lnTo>
                        <a:pt x="88" y="23"/>
                      </a:lnTo>
                      <a:lnTo>
                        <a:pt x="83" y="23"/>
                      </a:lnTo>
                      <a:lnTo>
                        <a:pt x="80" y="25"/>
                      </a:lnTo>
                      <a:lnTo>
                        <a:pt x="57" y="59"/>
                      </a:lnTo>
                      <a:lnTo>
                        <a:pt x="57" y="59"/>
                      </a:lnTo>
                      <a:lnTo>
                        <a:pt x="56" y="63"/>
                      </a:lnTo>
                      <a:lnTo>
                        <a:pt x="57" y="66"/>
                      </a:lnTo>
                      <a:lnTo>
                        <a:pt x="22" y="117"/>
                      </a:lnTo>
                      <a:lnTo>
                        <a:pt x="22" y="153"/>
                      </a:lnTo>
                      <a:lnTo>
                        <a:pt x="22" y="153"/>
                      </a:lnTo>
                      <a:lnTo>
                        <a:pt x="26" y="154"/>
                      </a:lnTo>
                      <a:lnTo>
                        <a:pt x="26" y="154"/>
                      </a:lnTo>
                      <a:lnTo>
                        <a:pt x="29" y="155"/>
                      </a:lnTo>
                      <a:lnTo>
                        <a:pt x="29" y="158"/>
                      </a:lnTo>
                      <a:lnTo>
                        <a:pt x="29" y="162"/>
                      </a:lnTo>
                      <a:lnTo>
                        <a:pt x="29" y="162"/>
                      </a:lnTo>
                      <a:lnTo>
                        <a:pt x="33" y="161"/>
                      </a:lnTo>
                      <a:lnTo>
                        <a:pt x="36" y="161"/>
                      </a:lnTo>
                      <a:lnTo>
                        <a:pt x="38" y="162"/>
                      </a:lnTo>
                      <a:lnTo>
                        <a:pt x="38" y="162"/>
                      </a:lnTo>
                      <a:lnTo>
                        <a:pt x="40" y="163"/>
                      </a:lnTo>
                      <a:lnTo>
                        <a:pt x="41" y="166"/>
                      </a:lnTo>
                      <a:lnTo>
                        <a:pt x="41" y="169"/>
                      </a:lnTo>
                      <a:lnTo>
                        <a:pt x="40" y="172"/>
                      </a:lnTo>
                      <a:lnTo>
                        <a:pt x="38" y="173"/>
                      </a:lnTo>
                      <a:lnTo>
                        <a:pt x="22" y="180"/>
                      </a:lnTo>
                      <a:lnTo>
                        <a:pt x="22" y="182"/>
                      </a:lnTo>
                      <a:lnTo>
                        <a:pt x="41" y="176"/>
                      </a:lnTo>
                      <a:lnTo>
                        <a:pt x="41" y="176"/>
                      </a:lnTo>
                      <a:close/>
                      <a:moveTo>
                        <a:pt x="103" y="4"/>
                      </a:moveTo>
                      <a:lnTo>
                        <a:pt x="103" y="29"/>
                      </a:lnTo>
                      <a:lnTo>
                        <a:pt x="91" y="17"/>
                      </a:lnTo>
                      <a:lnTo>
                        <a:pt x="97" y="9"/>
                      </a:lnTo>
                      <a:lnTo>
                        <a:pt x="97" y="9"/>
                      </a:lnTo>
                      <a:lnTo>
                        <a:pt x="103" y="4"/>
                      </a:lnTo>
                      <a:lnTo>
                        <a:pt x="103" y="4"/>
                      </a:lnTo>
                      <a:close/>
                      <a:moveTo>
                        <a:pt x="22" y="117"/>
                      </a:moveTo>
                      <a:lnTo>
                        <a:pt x="0" y="150"/>
                      </a:lnTo>
                      <a:lnTo>
                        <a:pt x="2" y="191"/>
                      </a:lnTo>
                      <a:lnTo>
                        <a:pt x="22" y="182"/>
                      </a:lnTo>
                      <a:lnTo>
                        <a:pt x="22" y="180"/>
                      </a:lnTo>
                      <a:lnTo>
                        <a:pt x="17" y="182"/>
                      </a:lnTo>
                      <a:lnTo>
                        <a:pt x="5" y="174"/>
                      </a:lnTo>
                      <a:lnTo>
                        <a:pt x="5" y="150"/>
                      </a:lnTo>
                      <a:lnTo>
                        <a:pt x="5" y="150"/>
                      </a:lnTo>
                      <a:lnTo>
                        <a:pt x="6" y="149"/>
                      </a:lnTo>
                      <a:lnTo>
                        <a:pt x="6" y="149"/>
                      </a:lnTo>
                      <a:lnTo>
                        <a:pt x="7" y="146"/>
                      </a:lnTo>
                      <a:lnTo>
                        <a:pt x="10" y="146"/>
                      </a:lnTo>
                      <a:lnTo>
                        <a:pt x="13" y="146"/>
                      </a:lnTo>
                      <a:lnTo>
                        <a:pt x="15" y="146"/>
                      </a:lnTo>
                      <a:lnTo>
                        <a:pt x="15" y="146"/>
                      </a:lnTo>
                      <a:lnTo>
                        <a:pt x="17" y="149"/>
                      </a:lnTo>
                      <a:lnTo>
                        <a:pt x="18" y="150"/>
                      </a:lnTo>
                      <a:lnTo>
                        <a:pt x="18" y="155"/>
                      </a:lnTo>
                      <a:lnTo>
                        <a:pt x="18" y="155"/>
                      </a:lnTo>
                      <a:lnTo>
                        <a:pt x="19" y="154"/>
                      </a:lnTo>
                      <a:lnTo>
                        <a:pt x="22" y="153"/>
                      </a:lnTo>
                      <a:lnTo>
                        <a:pt x="22" y="11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7" name="Freeform 176"/>
                <p:cNvSpPr>
                  <a:spLocks noEditPoints="1"/>
                </p:cNvSpPr>
                <p:nvPr/>
              </p:nvSpPr>
              <p:spPr bwMode="auto">
                <a:xfrm>
                  <a:off x="4826000" y="2370138"/>
                  <a:ext cx="279400" cy="303212"/>
                </a:xfrm>
                <a:custGeom>
                  <a:avLst/>
                  <a:gdLst>
                    <a:gd name="T0" fmla="*/ 138 w 176"/>
                    <a:gd name="T1" fmla="*/ 88 h 191"/>
                    <a:gd name="T2" fmla="*/ 132 w 176"/>
                    <a:gd name="T3" fmla="*/ 138 h 191"/>
                    <a:gd name="T4" fmla="*/ 150 w 176"/>
                    <a:gd name="T5" fmla="*/ 143 h 191"/>
                    <a:gd name="T6" fmla="*/ 147 w 176"/>
                    <a:gd name="T7" fmla="*/ 151 h 191"/>
                    <a:gd name="T8" fmla="*/ 132 w 176"/>
                    <a:gd name="T9" fmla="*/ 36 h 191"/>
                    <a:gd name="T10" fmla="*/ 150 w 176"/>
                    <a:gd name="T11" fmla="*/ 26 h 191"/>
                    <a:gd name="T12" fmla="*/ 135 w 176"/>
                    <a:gd name="T13" fmla="*/ 47 h 191"/>
                    <a:gd name="T14" fmla="*/ 146 w 176"/>
                    <a:gd name="T15" fmla="*/ 88 h 191"/>
                    <a:gd name="T16" fmla="*/ 174 w 176"/>
                    <a:gd name="T17" fmla="*/ 85 h 191"/>
                    <a:gd name="T18" fmla="*/ 150 w 176"/>
                    <a:gd name="T19" fmla="*/ 92 h 191"/>
                    <a:gd name="T20" fmla="*/ 88 w 176"/>
                    <a:gd name="T21" fmla="*/ 39 h 191"/>
                    <a:gd name="T22" fmla="*/ 115 w 176"/>
                    <a:gd name="T23" fmla="*/ 46 h 191"/>
                    <a:gd name="T24" fmla="*/ 132 w 176"/>
                    <a:gd name="T25" fmla="*/ 109 h 191"/>
                    <a:gd name="T26" fmla="*/ 115 w 176"/>
                    <a:gd name="T27" fmla="*/ 128 h 191"/>
                    <a:gd name="T28" fmla="*/ 111 w 176"/>
                    <a:gd name="T29" fmla="*/ 180 h 191"/>
                    <a:gd name="T30" fmla="*/ 90 w 176"/>
                    <a:gd name="T31" fmla="*/ 191 h 191"/>
                    <a:gd name="T32" fmla="*/ 105 w 176"/>
                    <a:gd name="T33" fmla="*/ 126 h 191"/>
                    <a:gd name="T34" fmla="*/ 122 w 176"/>
                    <a:gd name="T35" fmla="*/ 107 h 191"/>
                    <a:gd name="T36" fmla="*/ 124 w 176"/>
                    <a:gd name="T37" fmla="*/ 73 h 191"/>
                    <a:gd name="T38" fmla="*/ 104 w 176"/>
                    <a:gd name="T39" fmla="*/ 51 h 191"/>
                    <a:gd name="T40" fmla="*/ 88 w 176"/>
                    <a:gd name="T41" fmla="*/ 39 h 191"/>
                    <a:gd name="T42" fmla="*/ 127 w 176"/>
                    <a:gd name="T43" fmla="*/ 43 h 191"/>
                    <a:gd name="T44" fmla="*/ 132 w 176"/>
                    <a:gd name="T45" fmla="*/ 36 h 191"/>
                    <a:gd name="T46" fmla="*/ 128 w 176"/>
                    <a:gd name="T47" fmla="*/ 128 h 191"/>
                    <a:gd name="T48" fmla="*/ 132 w 176"/>
                    <a:gd name="T49" fmla="*/ 127 h 191"/>
                    <a:gd name="T50" fmla="*/ 92 w 176"/>
                    <a:gd name="T51" fmla="*/ 1 h 191"/>
                    <a:gd name="T52" fmla="*/ 88 w 176"/>
                    <a:gd name="T53" fmla="*/ 30 h 191"/>
                    <a:gd name="T54" fmla="*/ 80 w 176"/>
                    <a:gd name="T55" fmla="*/ 191 h 191"/>
                    <a:gd name="T56" fmla="*/ 62 w 176"/>
                    <a:gd name="T57" fmla="*/ 176 h 191"/>
                    <a:gd name="T58" fmla="*/ 55 w 176"/>
                    <a:gd name="T59" fmla="*/ 124 h 191"/>
                    <a:gd name="T60" fmla="*/ 44 w 176"/>
                    <a:gd name="T61" fmla="*/ 67 h 191"/>
                    <a:gd name="T62" fmla="*/ 67 w 176"/>
                    <a:gd name="T63" fmla="*/ 43 h 191"/>
                    <a:gd name="T64" fmla="*/ 88 w 176"/>
                    <a:gd name="T65" fmla="*/ 49 h 191"/>
                    <a:gd name="T66" fmla="*/ 61 w 176"/>
                    <a:gd name="T67" fmla="*/ 61 h 191"/>
                    <a:gd name="T68" fmla="*/ 50 w 176"/>
                    <a:gd name="T69" fmla="*/ 88 h 191"/>
                    <a:gd name="T70" fmla="*/ 69 w 176"/>
                    <a:gd name="T71" fmla="*/ 120 h 191"/>
                    <a:gd name="T72" fmla="*/ 88 w 176"/>
                    <a:gd name="T73" fmla="*/ 147 h 191"/>
                    <a:gd name="T74" fmla="*/ 88 w 176"/>
                    <a:gd name="T75" fmla="*/ 30 h 191"/>
                    <a:gd name="T76" fmla="*/ 84 w 176"/>
                    <a:gd name="T77" fmla="*/ 26 h 191"/>
                    <a:gd name="T78" fmla="*/ 88 w 176"/>
                    <a:gd name="T79" fmla="*/ 0 h 191"/>
                    <a:gd name="T80" fmla="*/ 47 w 176"/>
                    <a:gd name="T81" fmla="*/ 135 h 191"/>
                    <a:gd name="T82" fmla="*/ 44 w 176"/>
                    <a:gd name="T83" fmla="*/ 138 h 191"/>
                    <a:gd name="T84" fmla="*/ 47 w 176"/>
                    <a:gd name="T85" fmla="*/ 47 h 191"/>
                    <a:gd name="T86" fmla="*/ 44 w 176"/>
                    <a:gd name="T87" fmla="*/ 108 h 191"/>
                    <a:gd name="T88" fmla="*/ 40 w 176"/>
                    <a:gd name="T89" fmla="*/ 77 h 191"/>
                    <a:gd name="T90" fmla="*/ 44 w 176"/>
                    <a:gd name="T91" fmla="*/ 49 h 191"/>
                    <a:gd name="T92" fmla="*/ 25 w 176"/>
                    <a:gd name="T93" fmla="*/ 31 h 191"/>
                    <a:gd name="T94" fmla="*/ 32 w 176"/>
                    <a:gd name="T95" fmla="*/ 26 h 191"/>
                    <a:gd name="T96" fmla="*/ 32 w 176"/>
                    <a:gd name="T97" fmla="*/ 150 h 191"/>
                    <a:gd name="T98" fmla="*/ 24 w 176"/>
                    <a:gd name="T99" fmla="*/ 147 h 191"/>
                    <a:gd name="T100" fmla="*/ 44 w 176"/>
                    <a:gd name="T101" fmla="*/ 127 h 191"/>
                    <a:gd name="T102" fmla="*/ 25 w 176"/>
                    <a:gd name="T103" fmla="*/ 84 h 191"/>
                    <a:gd name="T104" fmla="*/ 25 w 176"/>
                    <a:gd name="T105" fmla="*/ 92 h 191"/>
                    <a:gd name="T106" fmla="*/ 0 w 176"/>
                    <a:gd name="T107" fmla="*/ 88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6" h="191">
                      <a:moveTo>
                        <a:pt x="132" y="66"/>
                      </a:moveTo>
                      <a:lnTo>
                        <a:pt x="132" y="66"/>
                      </a:lnTo>
                      <a:lnTo>
                        <a:pt x="136" y="77"/>
                      </a:lnTo>
                      <a:lnTo>
                        <a:pt x="138" y="88"/>
                      </a:lnTo>
                      <a:lnTo>
                        <a:pt x="138" y="88"/>
                      </a:lnTo>
                      <a:lnTo>
                        <a:pt x="136" y="99"/>
                      </a:lnTo>
                      <a:lnTo>
                        <a:pt x="132" y="109"/>
                      </a:lnTo>
                      <a:lnTo>
                        <a:pt x="132" y="66"/>
                      </a:lnTo>
                      <a:lnTo>
                        <a:pt x="132" y="66"/>
                      </a:lnTo>
                      <a:close/>
                      <a:moveTo>
                        <a:pt x="132" y="138"/>
                      </a:moveTo>
                      <a:lnTo>
                        <a:pt x="132" y="127"/>
                      </a:lnTo>
                      <a:lnTo>
                        <a:pt x="132" y="127"/>
                      </a:lnTo>
                      <a:lnTo>
                        <a:pt x="135" y="128"/>
                      </a:lnTo>
                      <a:lnTo>
                        <a:pt x="135" y="128"/>
                      </a:lnTo>
                      <a:lnTo>
                        <a:pt x="150" y="143"/>
                      </a:lnTo>
                      <a:lnTo>
                        <a:pt x="150" y="143"/>
                      </a:lnTo>
                      <a:lnTo>
                        <a:pt x="151" y="147"/>
                      </a:lnTo>
                      <a:lnTo>
                        <a:pt x="150" y="150"/>
                      </a:lnTo>
                      <a:lnTo>
                        <a:pt x="150" y="150"/>
                      </a:lnTo>
                      <a:lnTo>
                        <a:pt x="147" y="151"/>
                      </a:lnTo>
                      <a:lnTo>
                        <a:pt x="145" y="150"/>
                      </a:lnTo>
                      <a:lnTo>
                        <a:pt x="132" y="138"/>
                      </a:lnTo>
                      <a:lnTo>
                        <a:pt x="132" y="138"/>
                      </a:lnTo>
                      <a:close/>
                      <a:moveTo>
                        <a:pt x="132" y="49"/>
                      </a:moveTo>
                      <a:lnTo>
                        <a:pt x="132" y="36"/>
                      </a:lnTo>
                      <a:lnTo>
                        <a:pt x="145" y="26"/>
                      </a:lnTo>
                      <a:lnTo>
                        <a:pt x="145" y="26"/>
                      </a:lnTo>
                      <a:lnTo>
                        <a:pt x="147" y="24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51" y="28"/>
                      </a:lnTo>
                      <a:lnTo>
                        <a:pt x="150" y="31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2" y="49"/>
                      </a:lnTo>
                      <a:lnTo>
                        <a:pt x="132" y="49"/>
                      </a:lnTo>
                      <a:close/>
                      <a:moveTo>
                        <a:pt x="146" y="88"/>
                      </a:moveTo>
                      <a:lnTo>
                        <a:pt x="146" y="88"/>
                      </a:lnTo>
                      <a:lnTo>
                        <a:pt x="146" y="88"/>
                      </a:lnTo>
                      <a:lnTo>
                        <a:pt x="147" y="85"/>
                      </a:lnTo>
                      <a:lnTo>
                        <a:pt x="150" y="84"/>
                      </a:lnTo>
                      <a:lnTo>
                        <a:pt x="172" y="84"/>
                      </a:lnTo>
                      <a:lnTo>
                        <a:pt x="172" y="84"/>
                      </a:lnTo>
                      <a:lnTo>
                        <a:pt x="174" y="85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74" y="91"/>
                      </a:lnTo>
                      <a:lnTo>
                        <a:pt x="172" y="92"/>
                      </a:lnTo>
                      <a:lnTo>
                        <a:pt x="150" y="92"/>
                      </a:lnTo>
                      <a:lnTo>
                        <a:pt x="150" y="92"/>
                      </a:lnTo>
                      <a:lnTo>
                        <a:pt x="147" y="91"/>
                      </a:lnTo>
                      <a:lnTo>
                        <a:pt x="146" y="88"/>
                      </a:lnTo>
                      <a:lnTo>
                        <a:pt x="146" y="88"/>
                      </a:lnTo>
                      <a:close/>
                      <a:moveTo>
                        <a:pt x="88" y="39"/>
                      </a:moveTo>
                      <a:lnTo>
                        <a:pt x="88" y="39"/>
                      </a:lnTo>
                      <a:lnTo>
                        <a:pt x="96" y="39"/>
                      </a:lnTo>
                      <a:lnTo>
                        <a:pt x="103" y="40"/>
                      </a:lnTo>
                      <a:lnTo>
                        <a:pt x="108" y="43"/>
                      </a:lnTo>
                      <a:lnTo>
                        <a:pt x="115" y="46"/>
                      </a:lnTo>
                      <a:lnTo>
                        <a:pt x="120" y="50"/>
                      </a:lnTo>
                      <a:lnTo>
                        <a:pt x="124" y="55"/>
                      </a:lnTo>
                      <a:lnTo>
                        <a:pt x="128" y="61"/>
                      </a:lnTo>
                      <a:lnTo>
                        <a:pt x="132" y="66"/>
                      </a:lnTo>
                      <a:lnTo>
                        <a:pt x="132" y="109"/>
                      </a:lnTo>
                      <a:lnTo>
                        <a:pt x="132" y="109"/>
                      </a:lnTo>
                      <a:lnTo>
                        <a:pt x="128" y="115"/>
                      </a:lnTo>
                      <a:lnTo>
                        <a:pt x="124" y="120"/>
                      </a:lnTo>
                      <a:lnTo>
                        <a:pt x="120" y="124"/>
                      </a:lnTo>
                      <a:lnTo>
                        <a:pt x="115" y="128"/>
                      </a:lnTo>
                      <a:lnTo>
                        <a:pt x="115" y="166"/>
                      </a:lnTo>
                      <a:lnTo>
                        <a:pt x="115" y="166"/>
                      </a:lnTo>
                      <a:lnTo>
                        <a:pt x="115" y="172"/>
                      </a:lnTo>
                      <a:lnTo>
                        <a:pt x="113" y="176"/>
                      </a:lnTo>
                      <a:lnTo>
                        <a:pt x="111" y="180"/>
                      </a:lnTo>
                      <a:lnTo>
                        <a:pt x="108" y="184"/>
                      </a:lnTo>
                      <a:lnTo>
                        <a:pt x="104" y="187"/>
                      </a:lnTo>
                      <a:lnTo>
                        <a:pt x="100" y="189"/>
                      </a:lnTo>
                      <a:lnTo>
                        <a:pt x="96" y="191"/>
                      </a:lnTo>
                      <a:lnTo>
                        <a:pt x="90" y="191"/>
                      </a:lnTo>
                      <a:lnTo>
                        <a:pt x="88" y="191"/>
                      </a:lnTo>
                      <a:lnTo>
                        <a:pt x="88" y="147"/>
                      </a:lnTo>
                      <a:lnTo>
                        <a:pt x="105" y="147"/>
                      </a:lnTo>
                      <a:lnTo>
                        <a:pt x="105" y="126"/>
                      </a:lnTo>
                      <a:lnTo>
                        <a:pt x="105" y="126"/>
                      </a:lnTo>
                      <a:lnTo>
                        <a:pt x="105" y="123"/>
                      </a:lnTo>
                      <a:lnTo>
                        <a:pt x="108" y="122"/>
                      </a:lnTo>
                      <a:lnTo>
                        <a:pt x="108" y="122"/>
                      </a:lnTo>
                      <a:lnTo>
                        <a:pt x="115" y="115"/>
                      </a:lnTo>
                      <a:lnTo>
                        <a:pt x="122" y="107"/>
                      </a:lnTo>
                      <a:lnTo>
                        <a:pt x="126" y="99"/>
                      </a:lnTo>
                      <a:lnTo>
                        <a:pt x="127" y="88"/>
                      </a:lnTo>
                      <a:lnTo>
                        <a:pt x="127" y="88"/>
                      </a:lnTo>
                      <a:lnTo>
                        <a:pt x="126" y="80"/>
                      </a:lnTo>
                      <a:lnTo>
                        <a:pt x="124" y="73"/>
                      </a:lnTo>
                      <a:lnTo>
                        <a:pt x="120" y="66"/>
                      </a:lnTo>
                      <a:lnTo>
                        <a:pt x="116" y="61"/>
                      </a:lnTo>
                      <a:lnTo>
                        <a:pt x="116" y="61"/>
                      </a:lnTo>
                      <a:lnTo>
                        <a:pt x="109" y="55"/>
                      </a:lnTo>
                      <a:lnTo>
                        <a:pt x="104" y="51"/>
                      </a:lnTo>
                      <a:lnTo>
                        <a:pt x="96" y="50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close/>
                      <a:moveTo>
                        <a:pt x="132" y="36"/>
                      </a:moveTo>
                      <a:lnTo>
                        <a:pt x="128" y="40"/>
                      </a:lnTo>
                      <a:lnTo>
                        <a:pt x="128" y="40"/>
                      </a:lnTo>
                      <a:lnTo>
                        <a:pt x="127" y="43"/>
                      </a:lnTo>
                      <a:lnTo>
                        <a:pt x="128" y="47"/>
                      </a:lnTo>
                      <a:lnTo>
                        <a:pt x="128" y="47"/>
                      </a:lnTo>
                      <a:lnTo>
                        <a:pt x="130" y="49"/>
                      </a:lnTo>
                      <a:lnTo>
                        <a:pt x="132" y="49"/>
                      </a:lnTo>
                      <a:lnTo>
                        <a:pt x="132" y="36"/>
                      </a:lnTo>
                      <a:lnTo>
                        <a:pt x="132" y="36"/>
                      </a:lnTo>
                      <a:close/>
                      <a:moveTo>
                        <a:pt x="132" y="127"/>
                      </a:moveTo>
                      <a:lnTo>
                        <a:pt x="132" y="127"/>
                      </a:lnTo>
                      <a:lnTo>
                        <a:pt x="130" y="127"/>
                      </a:lnTo>
                      <a:lnTo>
                        <a:pt x="128" y="128"/>
                      </a:lnTo>
                      <a:lnTo>
                        <a:pt x="128" y="128"/>
                      </a:lnTo>
                      <a:lnTo>
                        <a:pt x="127" y="131"/>
                      </a:lnTo>
                      <a:lnTo>
                        <a:pt x="128" y="135"/>
                      </a:lnTo>
                      <a:lnTo>
                        <a:pt x="132" y="138"/>
                      </a:lnTo>
                      <a:lnTo>
                        <a:pt x="132" y="127"/>
                      </a:lnTo>
                      <a:lnTo>
                        <a:pt x="132" y="127"/>
                      </a:lnTo>
                      <a:close/>
                      <a:moveTo>
                        <a:pt x="88" y="30"/>
                      </a:move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92" y="1"/>
                      </a:lnTo>
                      <a:lnTo>
                        <a:pt x="92" y="4"/>
                      </a:lnTo>
                      <a:lnTo>
                        <a:pt x="92" y="26"/>
                      </a:lnTo>
                      <a:lnTo>
                        <a:pt x="92" y="26"/>
                      </a:lnTo>
                      <a:lnTo>
                        <a:pt x="92" y="28"/>
                      </a:lnTo>
                      <a:lnTo>
                        <a:pt x="88" y="30"/>
                      </a:lnTo>
                      <a:lnTo>
                        <a:pt x="88" y="30"/>
                      </a:lnTo>
                      <a:close/>
                      <a:moveTo>
                        <a:pt x="88" y="191"/>
                      </a:moveTo>
                      <a:lnTo>
                        <a:pt x="85" y="191"/>
                      </a:lnTo>
                      <a:lnTo>
                        <a:pt x="85" y="191"/>
                      </a:lnTo>
                      <a:lnTo>
                        <a:pt x="80" y="191"/>
                      </a:lnTo>
                      <a:lnTo>
                        <a:pt x="76" y="189"/>
                      </a:lnTo>
                      <a:lnTo>
                        <a:pt x="71" y="187"/>
                      </a:lnTo>
                      <a:lnTo>
                        <a:pt x="67" y="184"/>
                      </a:lnTo>
                      <a:lnTo>
                        <a:pt x="65" y="180"/>
                      </a:lnTo>
                      <a:lnTo>
                        <a:pt x="62" y="176"/>
                      </a:lnTo>
                      <a:lnTo>
                        <a:pt x="61" y="172"/>
                      </a:lnTo>
                      <a:lnTo>
                        <a:pt x="61" y="166"/>
                      </a:lnTo>
                      <a:lnTo>
                        <a:pt x="61" y="128"/>
                      </a:lnTo>
                      <a:lnTo>
                        <a:pt x="61" y="128"/>
                      </a:lnTo>
                      <a:lnTo>
                        <a:pt x="55" y="124"/>
                      </a:lnTo>
                      <a:lnTo>
                        <a:pt x="51" y="119"/>
                      </a:lnTo>
                      <a:lnTo>
                        <a:pt x="47" y="114"/>
                      </a:lnTo>
                      <a:lnTo>
                        <a:pt x="44" y="108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7" y="61"/>
                      </a:lnTo>
                      <a:lnTo>
                        <a:pt x="51" y="55"/>
                      </a:lnTo>
                      <a:lnTo>
                        <a:pt x="57" y="51"/>
                      </a:lnTo>
                      <a:lnTo>
                        <a:pt x="62" y="47"/>
                      </a:lnTo>
                      <a:lnTo>
                        <a:pt x="67" y="43"/>
                      </a:lnTo>
                      <a:lnTo>
                        <a:pt x="74" y="40"/>
                      </a:lnTo>
                      <a:lnTo>
                        <a:pt x="81" y="39"/>
                      </a:lnTo>
                      <a:lnTo>
                        <a:pt x="88" y="39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1" y="50"/>
                      </a:lnTo>
                      <a:lnTo>
                        <a:pt x="73" y="51"/>
                      </a:lnTo>
                      <a:lnTo>
                        <a:pt x="66" y="55"/>
                      </a:lnTo>
                      <a:lnTo>
                        <a:pt x="61" y="61"/>
                      </a:lnTo>
                      <a:lnTo>
                        <a:pt x="61" y="61"/>
                      </a:lnTo>
                      <a:lnTo>
                        <a:pt x="57" y="66"/>
                      </a:lnTo>
                      <a:lnTo>
                        <a:pt x="53" y="73"/>
                      </a:lnTo>
                      <a:lnTo>
                        <a:pt x="50" y="80"/>
                      </a:lnTo>
                      <a:lnTo>
                        <a:pt x="50" y="88"/>
                      </a:lnTo>
                      <a:lnTo>
                        <a:pt x="50" y="88"/>
                      </a:lnTo>
                      <a:lnTo>
                        <a:pt x="51" y="97"/>
                      </a:lnTo>
                      <a:lnTo>
                        <a:pt x="55" y="107"/>
                      </a:lnTo>
                      <a:lnTo>
                        <a:pt x="61" y="115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70" y="123"/>
                      </a:lnTo>
                      <a:lnTo>
                        <a:pt x="70" y="126"/>
                      </a:lnTo>
                      <a:lnTo>
                        <a:pt x="70" y="147"/>
                      </a:lnTo>
                      <a:lnTo>
                        <a:pt x="88" y="147"/>
                      </a:lnTo>
                      <a:lnTo>
                        <a:pt x="88" y="191"/>
                      </a:lnTo>
                      <a:lnTo>
                        <a:pt x="88" y="191"/>
                      </a:lnTo>
                      <a:close/>
                      <a:moveTo>
                        <a:pt x="88" y="0"/>
                      </a:move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5" y="28"/>
                      </a:lnTo>
                      <a:lnTo>
                        <a:pt x="84" y="26"/>
                      </a:lnTo>
                      <a:lnTo>
                        <a:pt x="84" y="4"/>
                      </a:lnTo>
                      <a:lnTo>
                        <a:pt x="84" y="4"/>
                      </a:lnTo>
                      <a:lnTo>
                        <a:pt x="85" y="1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close/>
                      <a:moveTo>
                        <a:pt x="44" y="138"/>
                      </a:moveTo>
                      <a:lnTo>
                        <a:pt x="47" y="135"/>
                      </a:lnTo>
                      <a:lnTo>
                        <a:pt x="47" y="135"/>
                      </a:lnTo>
                      <a:lnTo>
                        <a:pt x="48" y="131"/>
                      </a:lnTo>
                      <a:lnTo>
                        <a:pt x="47" y="128"/>
                      </a:lnTo>
                      <a:lnTo>
                        <a:pt x="47" y="128"/>
                      </a:lnTo>
                      <a:lnTo>
                        <a:pt x="44" y="127"/>
                      </a:lnTo>
                      <a:lnTo>
                        <a:pt x="44" y="138"/>
                      </a:lnTo>
                      <a:lnTo>
                        <a:pt x="44" y="138"/>
                      </a:lnTo>
                      <a:close/>
                      <a:moveTo>
                        <a:pt x="44" y="49"/>
                      </a:moveTo>
                      <a:lnTo>
                        <a:pt x="44" y="49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8" y="43"/>
                      </a:lnTo>
                      <a:lnTo>
                        <a:pt x="47" y="40"/>
                      </a:lnTo>
                      <a:lnTo>
                        <a:pt x="44" y="38"/>
                      </a:lnTo>
                      <a:lnTo>
                        <a:pt x="44" y="49"/>
                      </a:lnTo>
                      <a:close/>
                      <a:moveTo>
                        <a:pt x="44" y="108"/>
                      </a:moveTo>
                      <a:lnTo>
                        <a:pt x="44" y="108"/>
                      </a:lnTo>
                      <a:lnTo>
                        <a:pt x="40" y="99"/>
                      </a:lnTo>
                      <a:lnTo>
                        <a:pt x="39" y="88"/>
                      </a:lnTo>
                      <a:lnTo>
                        <a:pt x="39" y="88"/>
                      </a:lnTo>
                      <a:lnTo>
                        <a:pt x="40" y="77"/>
                      </a:lnTo>
                      <a:lnTo>
                        <a:pt x="44" y="67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close/>
                      <a:moveTo>
                        <a:pt x="44" y="38"/>
                      </a:moveTo>
                      <a:lnTo>
                        <a:pt x="44" y="49"/>
                      </a:lnTo>
                      <a:lnTo>
                        <a:pt x="44" y="49"/>
                      </a:lnTo>
                      <a:lnTo>
                        <a:pt x="40" y="47"/>
                      </a:lnTo>
                      <a:lnTo>
                        <a:pt x="40" y="47"/>
                      </a:lnTo>
                      <a:lnTo>
                        <a:pt x="25" y="31"/>
                      </a:lnTo>
                      <a:lnTo>
                        <a:pt x="25" y="31"/>
                      </a:lnTo>
                      <a:lnTo>
                        <a:pt x="24" y="28"/>
                      </a:lnTo>
                      <a:lnTo>
                        <a:pt x="25" y="26"/>
                      </a:lnTo>
                      <a:lnTo>
                        <a:pt x="25" y="26"/>
                      </a:lnTo>
                      <a:lnTo>
                        <a:pt x="28" y="24"/>
                      </a:lnTo>
                      <a:lnTo>
                        <a:pt x="32" y="26"/>
                      </a:lnTo>
                      <a:lnTo>
                        <a:pt x="44" y="38"/>
                      </a:lnTo>
                      <a:lnTo>
                        <a:pt x="44" y="38"/>
                      </a:lnTo>
                      <a:close/>
                      <a:moveTo>
                        <a:pt x="44" y="127"/>
                      </a:moveTo>
                      <a:lnTo>
                        <a:pt x="44" y="138"/>
                      </a:lnTo>
                      <a:lnTo>
                        <a:pt x="32" y="150"/>
                      </a:lnTo>
                      <a:lnTo>
                        <a:pt x="32" y="150"/>
                      </a:lnTo>
                      <a:lnTo>
                        <a:pt x="28" y="151"/>
                      </a:lnTo>
                      <a:lnTo>
                        <a:pt x="25" y="150"/>
                      </a:lnTo>
                      <a:lnTo>
                        <a:pt x="25" y="150"/>
                      </a:lnTo>
                      <a:lnTo>
                        <a:pt x="24" y="147"/>
                      </a:lnTo>
                      <a:lnTo>
                        <a:pt x="25" y="143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4" y="127"/>
                      </a:lnTo>
                      <a:lnTo>
                        <a:pt x="44" y="127"/>
                      </a:lnTo>
                      <a:close/>
                      <a:moveTo>
                        <a:pt x="4" y="84"/>
                      </a:moveTo>
                      <a:lnTo>
                        <a:pt x="4" y="84"/>
                      </a:lnTo>
                      <a:lnTo>
                        <a:pt x="25" y="84"/>
                      </a:lnTo>
                      <a:lnTo>
                        <a:pt x="25" y="84"/>
                      </a:lnTo>
                      <a:lnTo>
                        <a:pt x="29" y="85"/>
                      </a:lnTo>
                      <a:lnTo>
                        <a:pt x="31" y="88"/>
                      </a:lnTo>
                      <a:lnTo>
                        <a:pt x="31" y="88"/>
                      </a:lnTo>
                      <a:lnTo>
                        <a:pt x="29" y="91"/>
                      </a:lnTo>
                      <a:lnTo>
                        <a:pt x="25" y="92"/>
                      </a:lnTo>
                      <a:lnTo>
                        <a:pt x="4" y="92"/>
                      </a:lnTo>
                      <a:lnTo>
                        <a:pt x="4" y="92"/>
                      </a:lnTo>
                      <a:lnTo>
                        <a:pt x="1" y="91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" y="85"/>
                      </a:lnTo>
                      <a:lnTo>
                        <a:pt x="4" y="84"/>
                      </a:lnTo>
                      <a:lnTo>
                        <a:pt x="4" y="8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8" name="Freeform 177"/>
                <p:cNvSpPr>
                  <a:spLocks noEditPoints="1"/>
                </p:cNvSpPr>
                <p:nvPr/>
              </p:nvSpPr>
              <p:spPr bwMode="auto">
                <a:xfrm>
                  <a:off x="6078538" y="1957388"/>
                  <a:ext cx="419100" cy="606425"/>
                </a:xfrm>
                <a:custGeom>
                  <a:avLst/>
                  <a:gdLst>
                    <a:gd name="T0" fmla="*/ 332660570 w 264"/>
                    <a:gd name="T1" fmla="*/ 17641888 h 382"/>
                    <a:gd name="T2" fmla="*/ 352821811 w 264"/>
                    <a:gd name="T3" fmla="*/ 317539685 h 382"/>
                    <a:gd name="T4" fmla="*/ 393144292 w 264"/>
                    <a:gd name="T5" fmla="*/ 322579996 h 382"/>
                    <a:gd name="T6" fmla="*/ 468749044 w 264"/>
                    <a:gd name="T7" fmla="*/ 357862172 h 382"/>
                    <a:gd name="T8" fmla="*/ 519152146 w 264"/>
                    <a:gd name="T9" fmla="*/ 418346002 h 382"/>
                    <a:gd name="T10" fmla="*/ 549394007 w 264"/>
                    <a:gd name="T11" fmla="*/ 493950666 h 382"/>
                    <a:gd name="T12" fmla="*/ 554434317 w 264"/>
                    <a:gd name="T13" fmla="*/ 534273153 h 382"/>
                    <a:gd name="T14" fmla="*/ 554434317 w 264"/>
                    <a:gd name="T15" fmla="*/ 559474707 h 382"/>
                    <a:gd name="T16" fmla="*/ 541834335 w 264"/>
                    <a:gd name="T17" fmla="*/ 602318143 h 382"/>
                    <a:gd name="T18" fmla="*/ 529232766 w 264"/>
                    <a:gd name="T19" fmla="*/ 640119681 h 382"/>
                    <a:gd name="T20" fmla="*/ 488910285 w 264"/>
                    <a:gd name="T21" fmla="*/ 693043739 h 382"/>
                    <a:gd name="T22" fmla="*/ 438507183 w 264"/>
                    <a:gd name="T23" fmla="*/ 730845277 h 382"/>
                    <a:gd name="T24" fmla="*/ 400705551 w 264"/>
                    <a:gd name="T25" fmla="*/ 745966210 h 382"/>
                    <a:gd name="T26" fmla="*/ 355342760 w 264"/>
                    <a:gd name="T27" fmla="*/ 756046832 h 382"/>
                    <a:gd name="T28" fmla="*/ 332660570 w 264"/>
                    <a:gd name="T29" fmla="*/ 756046832 h 382"/>
                    <a:gd name="T30" fmla="*/ 332660570 w 264"/>
                    <a:gd name="T31" fmla="*/ 824091823 h 382"/>
                    <a:gd name="T32" fmla="*/ 362902431 w 264"/>
                    <a:gd name="T33" fmla="*/ 839212954 h 382"/>
                    <a:gd name="T34" fmla="*/ 375504001 w 264"/>
                    <a:gd name="T35" fmla="*/ 869454819 h 382"/>
                    <a:gd name="T36" fmla="*/ 372983052 w 264"/>
                    <a:gd name="T37" fmla="*/ 889616063 h 382"/>
                    <a:gd name="T38" fmla="*/ 347781501 w 264"/>
                    <a:gd name="T39" fmla="*/ 914817617 h 382"/>
                    <a:gd name="T40" fmla="*/ 332660570 w 264"/>
                    <a:gd name="T41" fmla="*/ 962699777 h 382"/>
                    <a:gd name="T42" fmla="*/ 574595558 w 264"/>
                    <a:gd name="T43" fmla="*/ 909777306 h 382"/>
                    <a:gd name="T44" fmla="*/ 574595558 w 264"/>
                    <a:gd name="T45" fmla="*/ 899696684 h 382"/>
                    <a:gd name="T46" fmla="*/ 556955266 w 264"/>
                    <a:gd name="T47" fmla="*/ 879535441 h 382"/>
                    <a:gd name="T48" fmla="*/ 506552164 w 264"/>
                    <a:gd name="T49" fmla="*/ 856853248 h 382"/>
                    <a:gd name="T50" fmla="*/ 458668424 w 264"/>
                    <a:gd name="T51" fmla="*/ 846772626 h 382"/>
                    <a:gd name="T52" fmla="*/ 539313387 w 264"/>
                    <a:gd name="T53" fmla="*/ 793849957 h 382"/>
                    <a:gd name="T54" fmla="*/ 607358368 w 264"/>
                    <a:gd name="T55" fmla="*/ 723285605 h 382"/>
                    <a:gd name="T56" fmla="*/ 647680849 w 264"/>
                    <a:gd name="T57" fmla="*/ 637600320 h 382"/>
                    <a:gd name="T58" fmla="*/ 665321141 w 264"/>
                    <a:gd name="T59" fmla="*/ 534273153 h 382"/>
                    <a:gd name="T60" fmla="*/ 662801779 w 264"/>
                    <a:gd name="T61" fmla="*/ 504031287 h 382"/>
                    <a:gd name="T62" fmla="*/ 652721159 w 264"/>
                    <a:gd name="T63" fmla="*/ 446068506 h 382"/>
                    <a:gd name="T64" fmla="*/ 632559918 w 264"/>
                    <a:gd name="T65" fmla="*/ 393144349 h 382"/>
                    <a:gd name="T66" fmla="*/ 604837419 w 264"/>
                    <a:gd name="T67" fmla="*/ 345262189 h 382"/>
                    <a:gd name="T68" fmla="*/ 567035886 w 264"/>
                    <a:gd name="T69" fmla="*/ 299899391 h 382"/>
                    <a:gd name="T70" fmla="*/ 521673095 w 264"/>
                    <a:gd name="T71" fmla="*/ 262096265 h 382"/>
                    <a:gd name="T72" fmla="*/ 471269993 w 264"/>
                    <a:gd name="T73" fmla="*/ 234375349 h 382"/>
                    <a:gd name="T74" fmla="*/ 415826482 w 264"/>
                    <a:gd name="T75" fmla="*/ 214214106 h 382"/>
                    <a:gd name="T76" fmla="*/ 438507183 w 264"/>
                    <a:gd name="T77" fmla="*/ 50403121 h 382"/>
                    <a:gd name="T78" fmla="*/ 279738107 w 264"/>
                    <a:gd name="T79" fmla="*/ 0 h 382"/>
                    <a:gd name="T80" fmla="*/ 297378399 w 264"/>
                    <a:gd name="T81" fmla="*/ 491431304 h 382"/>
                    <a:gd name="T82" fmla="*/ 332660570 w 264"/>
                    <a:gd name="T83" fmla="*/ 17641888 h 382"/>
                    <a:gd name="T84" fmla="*/ 332660570 w 264"/>
                    <a:gd name="T85" fmla="*/ 756046832 h 382"/>
                    <a:gd name="T86" fmla="*/ 297378399 w 264"/>
                    <a:gd name="T87" fmla="*/ 753527470 h 382"/>
                    <a:gd name="T88" fmla="*/ 231854367 w 264"/>
                    <a:gd name="T89" fmla="*/ 733366227 h 382"/>
                    <a:gd name="T90" fmla="*/ 299899348 w 264"/>
                    <a:gd name="T91" fmla="*/ 715724345 h 382"/>
                    <a:gd name="T92" fmla="*/ 146169045 w 264"/>
                    <a:gd name="T93" fmla="*/ 655240614 h 382"/>
                    <a:gd name="T94" fmla="*/ 0 w 264"/>
                    <a:gd name="T95" fmla="*/ 655240614 h 382"/>
                    <a:gd name="T96" fmla="*/ 55443437 w 264"/>
                    <a:gd name="T97" fmla="*/ 715724345 h 382"/>
                    <a:gd name="T98" fmla="*/ 85685298 w 264"/>
                    <a:gd name="T99" fmla="*/ 756046832 h 382"/>
                    <a:gd name="T100" fmla="*/ 163810924 w 264"/>
                    <a:gd name="T101" fmla="*/ 821570873 h 382"/>
                    <a:gd name="T102" fmla="*/ 209173765 w 264"/>
                    <a:gd name="T103" fmla="*/ 846772626 h 382"/>
                    <a:gd name="T104" fmla="*/ 123488443 w 264"/>
                    <a:gd name="T105" fmla="*/ 869454819 h 382"/>
                    <a:gd name="T106" fmla="*/ 98286867 w 264"/>
                    <a:gd name="T107" fmla="*/ 889616063 h 382"/>
                    <a:gd name="T108" fmla="*/ 88206247 w 264"/>
                    <a:gd name="T109" fmla="*/ 909777306 h 382"/>
                    <a:gd name="T110" fmla="*/ 332660570 w 264"/>
                    <a:gd name="T111" fmla="*/ 962699777 h 382"/>
                    <a:gd name="T112" fmla="*/ 332660570 w 264"/>
                    <a:gd name="T113" fmla="*/ 917336979 h 382"/>
                    <a:gd name="T114" fmla="*/ 299899348 w 264"/>
                    <a:gd name="T115" fmla="*/ 904736995 h 382"/>
                    <a:gd name="T116" fmla="*/ 287297779 w 264"/>
                    <a:gd name="T117" fmla="*/ 869454819 h 382"/>
                    <a:gd name="T118" fmla="*/ 289818728 w 264"/>
                    <a:gd name="T119" fmla="*/ 851812937 h 382"/>
                    <a:gd name="T120" fmla="*/ 315020279 w 264"/>
                    <a:gd name="T121" fmla="*/ 829132133 h 382"/>
                    <a:gd name="T122" fmla="*/ 332660570 w 264"/>
                    <a:gd name="T123" fmla="*/ 756046832 h 38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64"/>
                    <a:gd name="T187" fmla="*/ 0 h 382"/>
                    <a:gd name="T188" fmla="*/ 264 w 264"/>
                    <a:gd name="T189" fmla="*/ 382 h 38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64" h="382">
                      <a:moveTo>
                        <a:pt x="174" y="20"/>
                      </a:moveTo>
                      <a:lnTo>
                        <a:pt x="132" y="7"/>
                      </a:lnTo>
                      <a:lnTo>
                        <a:pt x="132" y="151"/>
                      </a:lnTo>
                      <a:lnTo>
                        <a:pt x="140" y="126"/>
                      </a:lnTo>
                      <a:lnTo>
                        <a:pt x="156" y="128"/>
                      </a:lnTo>
                      <a:lnTo>
                        <a:pt x="172" y="134"/>
                      </a:lnTo>
                      <a:lnTo>
                        <a:pt x="186" y="142"/>
                      </a:lnTo>
                      <a:lnTo>
                        <a:pt x="197" y="153"/>
                      </a:lnTo>
                      <a:lnTo>
                        <a:pt x="206" y="166"/>
                      </a:lnTo>
                      <a:lnTo>
                        <a:pt x="214" y="180"/>
                      </a:lnTo>
                      <a:lnTo>
                        <a:pt x="218" y="196"/>
                      </a:lnTo>
                      <a:lnTo>
                        <a:pt x="220" y="204"/>
                      </a:lnTo>
                      <a:lnTo>
                        <a:pt x="220" y="212"/>
                      </a:lnTo>
                      <a:lnTo>
                        <a:pt x="220" y="222"/>
                      </a:lnTo>
                      <a:lnTo>
                        <a:pt x="218" y="230"/>
                      </a:lnTo>
                      <a:lnTo>
                        <a:pt x="215" y="239"/>
                      </a:lnTo>
                      <a:lnTo>
                        <a:pt x="213" y="246"/>
                      </a:lnTo>
                      <a:lnTo>
                        <a:pt x="210" y="254"/>
                      </a:lnTo>
                      <a:lnTo>
                        <a:pt x="205" y="262"/>
                      </a:lnTo>
                      <a:lnTo>
                        <a:pt x="194" y="275"/>
                      </a:lnTo>
                      <a:lnTo>
                        <a:pt x="182" y="286"/>
                      </a:lnTo>
                      <a:lnTo>
                        <a:pt x="174" y="290"/>
                      </a:lnTo>
                      <a:lnTo>
                        <a:pt x="167" y="294"/>
                      </a:lnTo>
                      <a:lnTo>
                        <a:pt x="159" y="296"/>
                      </a:lnTo>
                      <a:lnTo>
                        <a:pt x="150" y="299"/>
                      </a:lnTo>
                      <a:lnTo>
                        <a:pt x="141" y="300"/>
                      </a:lnTo>
                      <a:lnTo>
                        <a:pt x="132" y="300"/>
                      </a:lnTo>
                      <a:lnTo>
                        <a:pt x="132" y="327"/>
                      </a:lnTo>
                      <a:lnTo>
                        <a:pt x="138" y="329"/>
                      </a:lnTo>
                      <a:lnTo>
                        <a:pt x="144" y="333"/>
                      </a:lnTo>
                      <a:lnTo>
                        <a:pt x="148" y="338"/>
                      </a:lnTo>
                      <a:lnTo>
                        <a:pt x="149" y="345"/>
                      </a:lnTo>
                      <a:lnTo>
                        <a:pt x="148" y="353"/>
                      </a:lnTo>
                      <a:lnTo>
                        <a:pt x="144" y="359"/>
                      </a:lnTo>
                      <a:lnTo>
                        <a:pt x="138" y="363"/>
                      </a:lnTo>
                      <a:lnTo>
                        <a:pt x="132" y="364"/>
                      </a:lnTo>
                      <a:lnTo>
                        <a:pt x="132" y="382"/>
                      </a:lnTo>
                      <a:lnTo>
                        <a:pt x="228" y="382"/>
                      </a:lnTo>
                      <a:lnTo>
                        <a:pt x="228" y="361"/>
                      </a:lnTo>
                      <a:lnTo>
                        <a:pt x="228" y="357"/>
                      </a:lnTo>
                      <a:lnTo>
                        <a:pt x="225" y="353"/>
                      </a:lnTo>
                      <a:lnTo>
                        <a:pt x="221" y="349"/>
                      </a:lnTo>
                      <a:lnTo>
                        <a:pt x="215" y="345"/>
                      </a:lnTo>
                      <a:lnTo>
                        <a:pt x="201" y="340"/>
                      </a:lnTo>
                      <a:lnTo>
                        <a:pt x="182" y="336"/>
                      </a:lnTo>
                      <a:lnTo>
                        <a:pt x="199" y="326"/>
                      </a:lnTo>
                      <a:lnTo>
                        <a:pt x="214" y="315"/>
                      </a:lnTo>
                      <a:lnTo>
                        <a:pt x="229" y="302"/>
                      </a:lnTo>
                      <a:lnTo>
                        <a:pt x="241" y="287"/>
                      </a:lnTo>
                      <a:lnTo>
                        <a:pt x="251" y="271"/>
                      </a:lnTo>
                      <a:lnTo>
                        <a:pt x="257" y="253"/>
                      </a:lnTo>
                      <a:lnTo>
                        <a:pt x="263" y="233"/>
                      </a:lnTo>
                      <a:lnTo>
                        <a:pt x="264" y="212"/>
                      </a:lnTo>
                      <a:lnTo>
                        <a:pt x="263" y="200"/>
                      </a:lnTo>
                      <a:lnTo>
                        <a:pt x="262" y="189"/>
                      </a:lnTo>
                      <a:lnTo>
                        <a:pt x="259" y="177"/>
                      </a:lnTo>
                      <a:lnTo>
                        <a:pt x="256" y="166"/>
                      </a:lnTo>
                      <a:lnTo>
                        <a:pt x="251" y="156"/>
                      </a:lnTo>
                      <a:lnTo>
                        <a:pt x="245" y="146"/>
                      </a:lnTo>
                      <a:lnTo>
                        <a:pt x="240" y="137"/>
                      </a:lnTo>
                      <a:lnTo>
                        <a:pt x="232" y="127"/>
                      </a:lnTo>
                      <a:lnTo>
                        <a:pt x="225" y="119"/>
                      </a:lnTo>
                      <a:lnTo>
                        <a:pt x="215" y="111"/>
                      </a:lnTo>
                      <a:lnTo>
                        <a:pt x="207" y="104"/>
                      </a:lnTo>
                      <a:lnTo>
                        <a:pt x="198" y="99"/>
                      </a:lnTo>
                      <a:lnTo>
                        <a:pt x="187" y="93"/>
                      </a:lnTo>
                      <a:lnTo>
                        <a:pt x="176" y="88"/>
                      </a:lnTo>
                      <a:lnTo>
                        <a:pt x="165" y="85"/>
                      </a:lnTo>
                      <a:lnTo>
                        <a:pt x="153" y="82"/>
                      </a:lnTo>
                      <a:lnTo>
                        <a:pt x="174" y="20"/>
                      </a:lnTo>
                      <a:close/>
                      <a:moveTo>
                        <a:pt x="132" y="7"/>
                      </a:moveTo>
                      <a:lnTo>
                        <a:pt x="111" y="0"/>
                      </a:lnTo>
                      <a:lnTo>
                        <a:pt x="56" y="174"/>
                      </a:lnTo>
                      <a:lnTo>
                        <a:pt x="118" y="195"/>
                      </a:lnTo>
                      <a:lnTo>
                        <a:pt x="132" y="151"/>
                      </a:lnTo>
                      <a:lnTo>
                        <a:pt x="132" y="7"/>
                      </a:lnTo>
                      <a:close/>
                      <a:moveTo>
                        <a:pt x="132" y="300"/>
                      </a:moveTo>
                      <a:lnTo>
                        <a:pt x="132" y="300"/>
                      </a:lnTo>
                      <a:lnTo>
                        <a:pt x="118" y="299"/>
                      </a:lnTo>
                      <a:lnTo>
                        <a:pt x="104" y="296"/>
                      </a:lnTo>
                      <a:lnTo>
                        <a:pt x="92" y="291"/>
                      </a:lnTo>
                      <a:lnTo>
                        <a:pt x="80" y="284"/>
                      </a:lnTo>
                      <a:lnTo>
                        <a:pt x="119" y="284"/>
                      </a:lnTo>
                      <a:lnTo>
                        <a:pt x="119" y="260"/>
                      </a:lnTo>
                      <a:lnTo>
                        <a:pt x="58" y="260"/>
                      </a:lnTo>
                      <a:lnTo>
                        <a:pt x="10" y="260"/>
                      </a:lnTo>
                      <a:lnTo>
                        <a:pt x="0" y="260"/>
                      </a:lnTo>
                      <a:lnTo>
                        <a:pt x="0" y="284"/>
                      </a:lnTo>
                      <a:lnTo>
                        <a:pt x="22" y="284"/>
                      </a:lnTo>
                      <a:lnTo>
                        <a:pt x="34" y="300"/>
                      </a:lnTo>
                      <a:lnTo>
                        <a:pt x="48" y="314"/>
                      </a:lnTo>
                      <a:lnTo>
                        <a:pt x="65" y="326"/>
                      </a:lnTo>
                      <a:lnTo>
                        <a:pt x="83" y="336"/>
                      </a:lnTo>
                      <a:lnTo>
                        <a:pt x="64" y="340"/>
                      </a:lnTo>
                      <a:lnTo>
                        <a:pt x="49" y="345"/>
                      </a:lnTo>
                      <a:lnTo>
                        <a:pt x="44" y="349"/>
                      </a:lnTo>
                      <a:lnTo>
                        <a:pt x="39" y="353"/>
                      </a:lnTo>
                      <a:lnTo>
                        <a:pt x="37" y="357"/>
                      </a:lnTo>
                      <a:lnTo>
                        <a:pt x="35" y="361"/>
                      </a:lnTo>
                      <a:lnTo>
                        <a:pt x="35" y="382"/>
                      </a:lnTo>
                      <a:lnTo>
                        <a:pt x="132" y="382"/>
                      </a:lnTo>
                      <a:lnTo>
                        <a:pt x="132" y="364"/>
                      </a:lnTo>
                      <a:lnTo>
                        <a:pt x="125" y="363"/>
                      </a:lnTo>
                      <a:lnTo>
                        <a:pt x="119" y="359"/>
                      </a:lnTo>
                      <a:lnTo>
                        <a:pt x="115" y="353"/>
                      </a:lnTo>
                      <a:lnTo>
                        <a:pt x="114" y="345"/>
                      </a:lnTo>
                      <a:lnTo>
                        <a:pt x="115" y="338"/>
                      </a:lnTo>
                      <a:lnTo>
                        <a:pt x="119" y="333"/>
                      </a:lnTo>
                      <a:lnTo>
                        <a:pt x="125" y="329"/>
                      </a:lnTo>
                      <a:lnTo>
                        <a:pt x="132" y="327"/>
                      </a:lnTo>
                      <a:lnTo>
                        <a:pt x="132" y="3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79" name="组合 197"/>
                <p:cNvGrpSpPr/>
                <p:nvPr/>
              </p:nvGrpSpPr>
              <p:grpSpPr>
                <a:xfrm>
                  <a:off x="6418262" y="1872568"/>
                  <a:ext cx="363538" cy="220663"/>
                  <a:chOff x="3143251" y="1577975"/>
                  <a:chExt cx="363538" cy="220663"/>
                </a:xfrm>
                <a:solidFill>
                  <a:schemeClr val="accent6"/>
                </a:solidFill>
              </p:grpSpPr>
              <p:sp>
                <p:nvSpPr>
                  <p:cNvPr id="497" name="Freeform 178"/>
                  <p:cNvSpPr>
                    <a:spLocks noEditPoints="1"/>
                  </p:cNvSpPr>
                  <p:nvPr/>
                </p:nvSpPr>
                <p:spPr bwMode="auto">
                  <a:xfrm>
                    <a:off x="3143251" y="1577975"/>
                    <a:ext cx="215900" cy="212725"/>
                  </a:xfrm>
                  <a:custGeom>
                    <a:avLst/>
                    <a:gdLst>
                      <a:gd name="T0" fmla="*/ 68 w 136"/>
                      <a:gd name="T1" fmla="*/ 0 h 134"/>
                      <a:gd name="T2" fmla="*/ 94 w 136"/>
                      <a:gd name="T3" fmla="*/ 4 h 134"/>
                      <a:gd name="T4" fmla="*/ 106 w 136"/>
                      <a:gd name="T5" fmla="*/ 11 h 134"/>
                      <a:gd name="T6" fmla="*/ 125 w 136"/>
                      <a:gd name="T7" fmla="*/ 28 h 134"/>
                      <a:gd name="T8" fmla="*/ 134 w 136"/>
                      <a:gd name="T9" fmla="*/ 53 h 134"/>
                      <a:gd name="T10" fmla="*/ 134 w 136"/>
                      <a:gd name="T11" fmla="*/ 79 h 134"/>
                      <a:gd name="T12" fmla="*/ 131 w 136"/>
                      <a:gd name="T13" fmla="*/ 92 h 134"/>
                      <a:gd name="T14" fmla="*/ 121 w 136"/>
                      <a:gd name="T15" fmla="*/ 110 h 134"/>
                      <a:gd name="T16" fmla="*/ 106 w 136"/>
                      <a:gd name="T17" fmla="*/ 123 h 134"/>
                      <a:gd name="T18" fmla="*/ 88 w 136"/>
                      <a:gd name="T19" fmla="*/ 131 h 134"/>
                      <a:gd name="T20" fmla="*/ 68 w 136"/>
                      <a:gd name="T21" fmla="*/ 134 h 134"/>
                      <a:gd name="T22" fmla="*/ 68 w 136"/>
                      <a:gd name="T23" fmla="*/ 122 h 134"/>
                      <a:gd name="T24" fmla="*/ 84 w 136"/>
                      <a:gd name="T25" fmla="*/ 119 h 134"/>
                      <a:gd name="T26" fmla="*/ 99 w 136"/>
                      <a:gd name="T27" fmla="*/ 112 h 134"/>
                      <a:gd name="T28" fmla="*/ 111 w 136"/>
                      <a:gd name="T29" fmla="*/ 102 h 134"/>
                      <a:gd name="T30" fmla="*/ 119 w 136"/>
                      <a:gd name="T31" fmla="*/ 87 h 134"/>
                      <a:gd name="T32" fmla="*/ 119 w 136"/>
                      <a:gd name="T33" fmla="*/ 87 h 134"/>
                      <a:gd name="T34" fmla="*/ 123 w 136"/>
                      <a:gd name="T35" fmla="*/ 66 h 134"/>
                      <a:gd name="T36" fmla="*/ 119 w 136"/>
                      <a:gd name="T37" fmla="*/ 45 h 134"/>
                      <a:gd name="T38" fmla="*/ 107 w 136"/>
                      <a:gd name="T39" fmla="*/ 28 h 134"/>
                      <a:gd name="T40" fmla="*/ 88 w 136"/>
                      <a:gd name="T41" fmla="*/ 16 h 134"/>
                      <a:gd name="T42" fmla="*/ 79 w 136"/>
                      <a:gd name="T43" fmla="*/ 14 h 134"/>
                      <a:gd name="T44" fmla="*/ 68 w 136"/>
                      <a:gd name="T45" fmla="*/ 0 h 134"/>
                      <a:gd name="T46" fmla="*/ 6 w 136"/>
                      <a:gd name="T47" fmla="*/ 42 h 134"/>
                      <a:gd name="T48" fmla="*/ 16 w 136"/>
                      <a:gd name="T49" fmla="*/ 24 h 134"/>
                      <a:gd name="T50" fmla="*/ 31 w 136"/>
                      <a:gd name="T51" fmla="*/ 11 h 134"/>
                      <a:gd name="T52" fmla="*/ 49 w 136"/>
                      <a:gd name="T53" fmla="*/ 3 h 134"/>
                      <a:gd name="T54" fmla="*/ 68 w 136"/>
                      <a:gd name="T55" fmla="*/ 0 h 134"/>
                      <a:gd name="T56" fmla="*/ 68 w 136"/>
                      <a:gd name="T57" fmla="*/ 12 h 134"/>
                      <a:gd name="T58" fmla="*/ 52 w 136"/>
                      <a:gd name="T59" fmla="*/ 15 h 134"/>
                      <a:gd name="T60" fmla="*/ 38 w 136"/>
                      <a:gd name="T61" fmla="*/ 22 h 134"/>
                      <a:gd name="T62" fmla="*/ 26 w 136"/>
                      <a:gd name="T63" fmla="*/ 33 h 134"/>
                      <a:gd name="T64" fmla="*/ 18 w 136"/>
                      <a:gd name="T65" fmla="*/ 46 h 134"/>
                      <a:gd name="T66" fmla="*/ 14 w 136"/>
                      <a:gd name="T67" fmla="*/ 57 h 134"/>
                      <a:gd name="T68" fmla="*/ 15 w 136"/>
                      <a:gd name="T69" fmla="*/ 79 h 134"/>
                      <a:gd name="T70" fmla="*/ 23 w 136"/>
                      <a:gd name="T71" fmla="*/ 98 h 134"/>
                      <a:gd name="T72" fmla="*/ 38 w 136"/>
                      <a:gd name="T73" fmla="*/ 112 h 134"/>
                      <a:gd name="T74" fmla="*/ 48 w 136"/>
                      <a:gd name="T75" fmla="*/ 118 h 134"/>
                      <a:gd name="T76" fmla="*/ 68 w 136"/>
                      <a:gd name="T77" fmla="*/ 122 h 134"/>
                      <a:gd name="T78" fmla="*/ 68 w 136"/>
                      <a:gd name="T79" fmla="*/ 134 h 134"/>
                      <a:gd name="T80" fmla="*/ 43 w 136"/>
                      <a:gd name="T81" fmla="*/ 130 h 134"/>
                      <a:gd name="T82" fmla="*/ 31 w 136"/>
                      <a:gd name="T83" fmla="*/ 123 h 134"/>
                      <a:gd name="T84" fmla="*/ 12 w 136"/>
                      <a:gd name="T85" fmla="*/ 104 h 134"/>
                      <a:gd name="T86" fmla="*/ 3 w 136"/>
                      <a:gd name="T87" fmla="*/ 81 h 134"/>
                      <a:gd name="T88" fmla="*/ 1 w 136"/>
                      <a:gd name="T89" fmla="*/ 56 h 134"/>
                      <a:gd name="T90" fmla="*/ 6 w 136"/>
                      <a:gd name="T91" fmla="*/ 42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36" h="134">
                        <a:moveTo>
                          <a:pt x="68" y="0"/>
                        </a:moveTo>
                        <a:lnTo>
                          <a:pt x="68" y="0"/>
                        </a:lnTo>
                        <a:lnTo>
                          <a:pt x="81" y="0"/>
                        </a:lnTo>
                        <a:lnTo>
                          <a:pt x="94" y="4"/>
                        </a:lnTo>
                        <a:lnTo>
                          <a:pt x="94" y="4"/>
                        </a:lnTo>
                        <a:lnTo>
                          <a:pt x="106" y="11"/>
                        </a:lnTo>
                        <a:lnTo>
                          <a:pt x="115" y="19"/>
                        </a:lnTo>
                        <a:lnTo>
                          <a:pt x="125" y="28"/>
                        </a:lnTo>
                        <a:lnTo>
                          <a:pt x="130" y="41"/>
                        </a:lnTo>
                        <a:lnTo>
                          <a:pt x="134" y="53"/>
                        </a:lnTo>
                        <a:lnTo>
                          <a:pt x="136" y="65"/>
                        </a:lnTo>
                        <a:lnTo>
                          <a:pt x="134" y="79"/>
                        </a:lnTo>
                        <a:lnTo>
                          <a:pt x="131" y="92"/>
                        </a:lnTo>
                        <a:lnTo>
                          <a:pt x="131" y="92"/>
                        </a:lnTo>
                        <a:lnTo>
                          <a:pt x="126" y="102"/>
                        </a:lnTo>
                        <a:lnTo>
                          <a:pt x="121" y="110"/>
                        </a:lnTo>
                        <a:lnTo>
                          <a:pt x="114" y="116"/>
                        </a:lnTo>
                        <a:lnTo>
                          <a:pt x="106" y="123"/>
                        </a:lnTo>
                        <a:lnTo>
                          <a:pt x="98" y="129"/>
                        </a:lnTo>
                        <a:lnTo>
                          <a:pt x="88" y="131"/>
                        </a:lnTo>
                        <a:lnTo>
                          <a:pt x="79" y="134"/>
                        </a:lnTo>
                        <a:lnTo>
                          <a:pt x="68" y="134"/>
                        </a:lnTo>
                        <a:lnTo>
                          <a:pt x="68" y="122"/>
                        </a:lnTo>
                        <a:lnTo>
                          <a:pt x="68" y="122"/>
                        </a:lnTo>
                        <a:lnTo>
                          <a:pt x="76" y="122"/>
                        </a:lnTo>
                        <a:lnTo>
                          <a:pt x="84" y="119"/>
                        </a:lnTo>
                        <a:lnTo>
                          <a:pt x="92" y="116"/>
                        </a:lnTo>
                        <a:lnTo>
                          <a:pt x="99" y="112"/>
                        </a:lnTo>
                        <a:lnTo>
                          <a:pt x="104" y="108"/>
                        </a:lnTo>
                        <a:lnTo>
                          <a:pt x="111" y="102"/>
                        </a:lnTo>
                        <a:lnTo>
                          <a:pt x="115" y="95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22" y="77"/>
                        </a:lnTo>
                        <a:lnTo>
                          <a:pt x="123" y="66"/>
                        </a:lnTo>
                        <a:lnTo>
                          <a:pt x="122" y="56"/>
                        </a:lnTo>
                        <a:lnTo>
                          <a:pt x="119" y="45"/>
                        </a:lnTo>
                        <a:lnTo>
                          <a:pt x="114" y="37"/>
                        </a:lnTo>
                        <a:lnTo>
                          <a:pt x="107" y="28"/>
                        </a:lnTo>
                        <a:lnTo>
                          <a:pt x="99" y="22"/>
                        </a:lnTo>
                        <a:lnTo>
                          <a:pt x="88" y="16"/>
                        </a:lnTo>
                        <a:lnTo>
                          <a:pt x="88" y="16"/>
                        </a:lnTo>
                        <a:lnTo>
                          <a:pt x="79" y="14"/>
                        </a:lnTo>
                        <a:lnTo>
                          <a:pt x="68" y="12"/>
                        </a:lnTo>
                        <a:lnTo>
                          <a:pt x="68" y="0"/>
                        </a:lnTo>
                        <a:close/>
                        <a:moveTo>
                          <a:pt x="6" y="42"/>
                        </a:moveTo>
                        <a:lnTo>
                          <a:pt x="6" y="42"/>
                        </a:lnTo>
                        <a:lnTo>
                          <a:pt x="10" y="33"/>
                        </a:lnTo>
                        <a:lnTo>
                          <a:pt x="16" y="24"/>
                        </a:lnTo>
                        <a:lnTo>
                          <a:pt x="23" y="16"/>
                        </a:lnTo>
                        <a:lnTo>
                          <a:pt x="31" y="11"/>
                        </a:lnTo>
                        <a:lnTo>
                          <a:pt x="39" y="5"/>
                        </a:lnTo>
                        <a:lnTo>
                          <a:pt x="49" y="3"/>
                        </a:lnTo>
                        <a:lnTo>
                          <a:pt x="58" y="0"/>
                        </a:lnTo>
                        <a:lnTo>
                          <a:pt x="68" y="0"/>
                        </a:lnTo>
                        <a:lnTo>
                          <a:pt x="68" y="12"/>
                        </a:lnTo>
                        <a:lnTo>
                          <a:pt x="68" y="12"/>
                        </a:lnTo>
                        <a:lnTo>
                          <a:pt x="60" y="12"/>
                        </a:lnTo>
                        <a:lnTo>
                          <a:pt x="52" y="15"/>
                        </a:lnTo>
                        <a:lnTo>
                          <a:pt x="45" y="18"/>
                        </a:lnTo>
                        <a:lnTo>
                          <a:pt x="38" y="22"/>
                        </a:lnTo>
                        <a:lnTo>
                          <a:pt x="31" y="26"/>
                        </a:lnTo>
                        <a:lnTo>
                          <a:pt x="26" y="33"/>
                        </a:lnTo>
                        <a:lnTo>
                          <a:pt x="20" y="39"/>
                        </a:lnTo>
                        <a:lnTo>
                          <a:pt x="18" y="46"/>
                        </a:lnTo>
                        <a:lnTo>
                          <a:pt x="18" y="46"/>
                        </a:lnTo>
                        <a:lnTo>
                          <a:pt x="14" y="57"/>
                        </a:lnTo>
                        <a:lnTo>
                          <a:pt x="14" y="68"/>
                        </a:lnTo>
                        <a:lnTo>
                          <a:pt x="15" y="79"/>
                        </a:lnTo>
                        <a:lnTo>
                          <a:pt x="18" y="88"/>
                        </a:lnTo>
                        <a:lnTo>
                          <a:pt x="23" y="98"/>
                        </a:lnTo>
                        <a:lnTo>
                          <a:pt x="30" y="106"/>
                        </a:lnTo>
                        <a:lnTo>
                          <a:pt x="38" y="112"/>
                        </a:lnTo>
                        <a:lnTo>
                          <a:pt x="48" y="118"/>
                        </a:lnTo>
                        <a:lnTo>
                          <a:pt x="48" y="118"/>
                        </a:lnTo>
                        <a:lnTo>
                          <a:pt x="58" y="121"/>
                        </a:lnTo>
                        <a:lnTo>
                          <a:pt x="68" y="122"/>
                        </a:lnTo>
                        <a:lnTo>
                          <a:pt x="68" y="134"/>
                        </a:lnTo>
                        <a:lnTo>
                          <a:pt x="68" y="134"/>
                        </a:lnTo>
                        <a:lnTo>
                          <a:pt x="56" y="133"/>
                        </a:lnTo>
                        <a:lnTo>
                          <a:pt x="43" y="130"/>
                        </a:lnTo>
                        <a:lnTo>
                          <a:pt x="43" y="130"/>
                        </a:lnTo>
                        <a:lnTo>
                          <a:pt x="31" y="123"/>
                        </a:lnTo>
                        <a:lnTo>
                          <a:pt x="20" y="115"/>
                        </a:lnTo>
                        <a:lnTo>
                          <a:pt x="12" y="104"/>
                        </a:lnTo>
                        <a:lnTo>
                          <a:pt x="6" y="93"/>
                        </a:lnTo>
                        <a:lnTo>
                          <a:pt x="3" y="81"/>
                        </a:lnTo>
                        <a:lnTo>
                          <a:pt x="0" y="68"/>
                        </a:lnTo>
                        <a:lnTo>
                          <a:pt x="1" y="56"/>
                        </a:lnTo>
                        <a:lnTo>
                          <a:pt x="6" y="42"/>
                        </a:lnTo>
                        <a:lnTo>
                          <a:pt x="6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8" name="Freeform 179"/>
                  <p:cNvSpPr/>
                  <p:nvPr/>
                </p:nvSpPr>
                <p:spPr bwMode="auto">
                  <a:xfrm>
                    <a:off x="3335338" y="1706563"/>
                    <a:ext cx="106363" cy="65088"/>
                  </a:xfrm>
                  <a:custGeom>
                    <a:avLst/>
                    <a:gdLst>
                      <a:gd name="T0" fmla="*/ 61 w 67"/>
                      <a:gd name="T1" fmla="*/ 41 h 41"/>
                      <a:gd name="T2" fmla="*/ 67 w 67"/>
                      <a:gd name="T3" fmla="*/ 25 h 41"/>
                      <a:gd name="T4" fmla="*/ 6 w 67"/>
                      <a:gd name="T5" fmla="*/ 0 h 41"/>
                      <a:gd name="T6" fmla="*/ 0 w 67"/>
                      <a:gd name="T7" fmla="*/ 17 h 41"/>
                      <a:gd name="T8" fmla="*/ 61 w 67"/>
                      <a:gd name="T9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7" h="41">
                        <a:moveTo>
                          <a:pt x="61" y="41"/>
                        </a:moveTo>
                        <a:lnTo>
                          <a:pt x="67" y="25"/>
                        </a:lnTo>
                        <a:lnTo>
                          <a:pt x="6" y="0"/>
                        </a:lnTo>
                        <a:lnTo>
                          <a:pt x="0" y="17"/>
                        </a:lnTo>
                        <a:lnTo>
                          <a:pt x="61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9" name="Freeform 180"/>
                  <p:cNvSpPr/>
                  <p:nvPr/>
                </p:nvSpPr>
                <p:spPr bwMode="auto">
                  <a:xfrm>
                    <a:off x="3368676" y="1717675"/>
                    <a:ext cx="138113" cy="80963"/>
                  </a:xfrm>
                  <a:custGeom>
                    <a:avLst/>
                    <a:gdLst>
                      <a:gd name="T0" fmla="*/ 67 w 87"/>
                      <a:gd name="T1" fmla="*/ 51 h 51"/>
                      <a:gd name="T2" fmla="*/ 67 w 87"/>
                      <a:gd name="T3" fmla="*/ 51 h 51"/>
                      <a:gd name="T4" fmla="*/ 73 w 87"/>
                      <a:gd name="T5" fmla="*/ 51 h 51"/>
                      <a:gd name="T6" fmla="*/ 79 w 87"/>
                      <a:gd name="T7" fmla="*/ 51 h 51"/>
                      <a:gd name="T8" fmla="*/ 83 w 87"/>
                      <a:gd name="T9" fmla="*/ 47 h 51"/>
                      <a:gd name="T10" fmla="*/ 86 w 87"/>
                      <a:gd name="T11" fmla="*/ 43 h 51"/>
                      <a:gd name="T12" fmla="*/ 86 w 87"/>
                      <a:gd name="T13" fmla="*/ 43 h 51"/>
                      <a:gd name="T14" fmla="*/ 87 w 87"/>
                      <a:gd name="T15" fmla="*/ 37 h 51"/>
                      <a:gd name="T16" fmla="*/ 86 w 87"/>
                      <a:gd name="T17" fmla="*/ 31 h 51"/>
                      <a:gd name="T18" fmla="*/ 83 w 87"/>
                      <a:gd name="T19" fmla="*/ 27 h 51"/>
                      <a:gd name="T20" fmla="*/ 78 w 87"/>
                      <a:gd name="T21" fmla="*/ 24 h 51"/>
                      <a:gd name="T22" fmla="*/ 21 w 87"/>
                      <a:gd name="T23" fmla="*/ 1 h 51"/>
                      <a:gd name="T24" fmla="*/ 21 w 87"/>
                      <a:gd name="T25" fmla="*/ 1 h 51"/>
                      <a:gd name="T26" fmla="*/ 15 w 87"/>
                      <a:gd name="T27" fmla="*/ 0 h 51"/>
                      <a:gd name="T28" fmla="*/ 10 w 87"/>
                      <a:gd name="T29" fmla="*/ 1 h 51"/>
                      <a:gd name="T30" fmla="*/ 4 w 87"/>
                      <a:gd name="T31" fmla="*/ 4 h 51"/>
                      <a:gd name="T32" fmla="*/ 2 w 87"/>
                      <a:gd name="T33" fmla="*/ 10 h 51"/>
                      <a:gd name="T34" fmla="*/ 2 w 87"/>
                      <a:gd name="T35" fmla="*/ 10 h 51"/>
                      <a:gd name="T36" fmla="*/ 0 w 87"/>
                      <a:gd name="T37" fmla="*/ 15 h 51"/>
                      <a:gd name="T38" fmla="*/ 2 w 87"/>
                      <a:gd name="T39" fmla="*/ 20 h 51"/>
                      <a:gd name="T40" fmla="*/ 4 w 87"/>
                      <a:gd name="T41" fmla="*/ 24 h 51"/>
                      <a:gd name="T42" fmla="*/ 10 w 87"/>
                      <a:gd name="T43" fmla="*/ 28 h 51"/>
                      <a:gd name="T44" fmla="*/ 67 w 87"/>
                      <a:gd name="T45" fmla="*/ 51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7" h="51">
                        <a:moveTo>
                          <a:pt x="67" y="51"/>
                        </a:moveTo>
                        <a:lnTo>
                          <a:pt x="67" y="51"/>
                        </a:lnTo>
                        <a:lnTo>
                          <a:pt x="73" y="51"/>
                        </a:lnTo>
                        <a:lnTo>
                          <a:pt x="79" y="51"/>
                        </a:lnTo>
                        <a:lnTo>
                          <a:pt x="83" y="47"/>
                        </a:lnTo>
                        <a:lnTo>
                          <a:pt x="86" y="43"/>
                        </a:lnTo>
                        <a:lnTo>
                          <a:pt x="86" y="43"/>
                        </a:lnTo>
                        <a:lnTo>
                          <a:pt x="87" y="37"/>
                        </a:lnTo>
                        <a:lnTo>
                          <a:pt x="86" y="31"/>
                        </a:lnTo>
                        <a:lnTo>
                          <a:pt x="83" y="27"/>
                        </a:lnTo>
                        <a:lnTo>
                          <a:pt x="78" y="24"/>
                        </a:lnTo>
                        <a:lnTo>
                          <a:pt x="21" y="1"/>
                        </a:lnTo>
                        <a:lnTo>
                          <a:pt x="21" y="1"/>
                        </a:lnTo>
                        <a:lnTo>
                          <a:pt x="15" y="0"/>
                        </a:lnTo>
                        <a:lnTo>
                          <a:pt x="10" y="1"/>
                        </a:lnTo>
                        <a:lnTo>
                          <a:pt x="4" y="4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0" y="15"/>
                        </a:lnTo>
                        <a:lnTo>
                          <a:pt x="2" y="20"/>
                        </a:lnTo>
                        <a:lnTo>
                          <a:pt x="4" y="24"/>
                        </a:lnTo>
                        <a:lnTo>
                          <a:pt x="10" y="28"/>
                        </a:lnTo>
                        <a:lnTo>
                          <a:pt x="67" y="5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0" name="Freeform 181"/>
                <p:cNvSpPr>
                  <a:spLocks noEditPoints="1"/>
                </p:cNvSpPr>
                <p:nvPr/>
              </p:nvSpPr>
              <p:spPr bwMode="auto">
                <a:xfrm>
                  <a:off x="6430963" y="3155950"/>
                  <a:ext cx="436562" cy="155575"/>
                </a:xfrm>
                <a:custGeom>
                  <a:avLst/>
                  <a:gdLst>
                    <a:gd name="T0" fmla="*/ 602317379 w 275"/>
                    <a:gd name="T1" fmla="*/ 100806243 h 98"/>
                    <a:gd name="T2" fmla="*/ 650199478 w 275"/>
                    <a:gd name="T3" fmla="*/ 163810949 h 98"/>
                    <a:gd name="T4" fmla="*/ 602317379 w 275"/>
                    <a:gd name="T5" fmla="*/ 221773780 h 98"/>
                    <a:gd name="T6" fmla="*/ 693042860 w 275"/>
                    <a:gd name="T7" fmla="*/ 196572176 h 98"/>
                    <a:gd name="T8" fmla="*/ 602317379 w 275"/>
                    <a:gd name="T9" fmla="*/ 100806243 h 98"/>
                    <a:gd name="T10" fmla="*/ 297378064 w 275"/>
                    <a:gd name="T11" fmla="*/ 37803138 h 98"/>
                    <a:gd name="T12" fmla="*/ 279737792 w 275"/>
                    <a:gd name="T13" fmla="*/ 27722516 h 98"/>
                    <a:gd name="T14" fmla="*/ 211692888 w 275"/>
                    <a:gd name="T15" fmla="*/ 20161250 h 98"/>
                    <a:gd name="T16" fmla="*/ 269657183 w 275"/>
                    <a:gd name="T17" fmla="*/ 35282189 h 98"/>
                    <a:gd name="T18" fmla="*/ 284778097 w 275"/>
                    <a:gd name="T19" fmla="*/ 42843449 h 98"/>
                    <a:gd name="T20" fmla="*/ 284778097 w 275"/>
                    <a:gd name="T21" fmla="*/ 55443445 h 98"/>
                    <a:gd name="T22" fmla="*/ 277216846 w 275"/>
                    <a:gd name="T23" fmla="*/ 90725622 h 98"/>
                    <a:gd name="T24" fmla="*/ 274697488 w 275"/>
                    <a:gd name="T25" fmla="*/ 83165949 h 98"/>
                    <a:gd name="T26" fmla="*/ 211692888 w 275"/>
                    <a:gd name="T27" fmla="*/ 65524067 h 98"/>
                    <a:gd name="T28" fmla="*/ 249495965 w 275"/>
                    <a:gd name="T29" fmla="*/ 191531865 h 98"/>
                    <a:gd name="T30" fmla="*/ 259576574 w 275"/>
                    <a:gd name="T31" fmla="*/ 191531865 h 98"/>
                    <a:gd name="T32" fmla="*/ 574594910 w 275"/>
                    <a:gd name="T33" fmla="*/ 246975335 h 98"/>
                    <a:gd name="T34" fmla="*/ 602317379 w 275"/>
                    <a:gd name="T35" fmla="*/ 221773780 h 98"/>
                    <a:gd name="T36" fmla="*/ 574594910 w 275"/>
                    <a:gd name="T37" fmla="*/ 236894713 h 98"/>
                    <a:gd name="T38" fmla="*/ 567035247 w 275"/>
                    <a:gd name="T39" fmla="*/ 231854402 h 98"/>
                    <a:gd name="T40" fmla="*/ 554433692 w 275"/>
                    <a:gd name="T41" fmla="*/ 226814091 h 98"/>
                    <a:gd name="T42" fmla="*/ 549393388 w 275"/>
                    <a:gd name="T43" fmla="*/ 209173797 h 98"/>
                    <a:gd name="T44" fmla="*/ 554433692 w 275"/>
                    <a:gd name="T45" fmla="*/ 201612487 h 98"/>
                    <a:gd name="T46" fmla="*/ 564514301 w 275"/>
                    <a:gd name="T47" fmla="*/ 191531865 h 98"/>
                    <a:gd name="T48" fmla="*/ 569554606 w 275"/>
                    <a:gd name="T49" fmla="*/ 191531865 h 98"/>
                    <a:gd name="T50" fmla="*/ 559473997 w 275"/>
                    <a:gd name="T51" fmla="*/ 181451243 h 98"/>
                    <a:gd name="T52" fmla="*/ 556954638 w 275"/>
                    <a:gd name="T53" fmla="*/ 168851260 h 98"/>
                    <a:gd name="T54" fmla="*/ 559473997 w 275"/>
                    <a:gd name="T55" fmla="*/ 161289999 h 98"/>
                    <a:gd name="T56" fmla="*/ 569554606 w 275"/>
                    <a:gd name="T57" fmla="*/ 151209378 h 98"/>
                    <a:gd name="T58" fmla="*/ 579635215 w 275"/>
                    <a:gd name="T59" fmla="*/ 151209378 h 98"/>
                    <a:gd name="T60" fmla="*/ 567035247 w 275"/>
                    <a:gd name="T61" fmla="*/ 141128756 h 98"/>
                    <a:gd name="T62" fmla="*/ 567035247 w 275"/>
                    <a:gd name="T63" fmla="*/ 123488461 h 98"/>
                    <a:gd name="T64" fmla="*/ 569554606 w 275"/>
                    <a:gd name="T65" fmla="*/ 115927201 h 98"/>
                    <a:gd name="T66" fmla="*/ 584675519 w 275"/>
                    <a:gd name="T67" fmla="*/ 105846579 h 98"/>
                    <a:gd name="T68" fmla="*/ 597277074 w 275"/>
                    <a:gd name="T69" fmla="*/ 110886890 h 98"/>
                    <a:gd name="T70" fmla="*/ 602317379 w 275"/>
                    <a:gd name="T71" fmla="*/ 100806243 h 98"/>
                    <a:gd name="T72" fmla="*/ 158770435 w 275"/>
                    <a:gd name="T73" fmla="*/ 0 h 98"/>
                    <a:gd name="T74" fmla="*/ 151209184 w 275"/>
                    <a:gd name="T75" fmla="*/ 0 h 98"/>
                    <a:gd name="T76" fmla="*/ 136088271 w 275"/>
                    <a:gd name="T77" fmla="*/ 7561263 h 98"/>
                    <a:gd name="T78" fmla="*/ 83165843 w 275"/>
                    <a:gd name="T79" fmla="*/ 5040312 h 98"/>
                    <a:gd name="T80" fmla="*/ 68044929 w 275"/>
                    <a:gd name="T81" fmla="*/ 0 h 98"/>
                    <a:gd name="T82" fmla="*/ 45362753 w 275"/>
                    <a:gd name="T83" fmla="*/ 7561263 h 98"/>
                    <a:gd name="T84" fmla="*/ 20161224 w 275"/>
                    <a:gd name="T85" fmla="*/ 20161250 h 98"/>
                    <a:gd name="T86" fmla="*/ 7561254 w 275"/>
                    <a:gd name="T87" fmla="*/ 45362811 h 98"/>
                    <a:gd name="T88" fmla="*/ 5040306 w 275"/>
                    <a:gd name="T89" fmla="*/ 55443445 h 98"/>
                    <a:gd name="T90" fmla="*/ 5040306 w 275"/>
                    <a:gd name="T91" fmla="*/ 83165949 h 98"/>
                    <a:gd name="T92" fmla="*/ 15120920 w 275"/>
                    <a:gd name="T93" fmla="*/ 110886890 h 98"/>
                    <a:gd name="T94" fmla="*/ 30241839 w 275"/>
                    <a:gd name="T95" fmla="*/ 126007823 h 98"/>
                    <a:gd name="T96" fmla="*/ 57964320 w 275"/>
                    <a:gd name="T97" fmla="*/ 136088445 h 98"/>
                    <a:gd name="T98" fmla="*/ 126007662 w 275"/>
                    <a:gd name="T99" fmla="*/ 57964394 h 98"/>
                    <a:gd name="T100" fmla="*/ 105846444 w 275"/>
                    <a:gd name="T101" fmla="*/ 148690016 h 98"/>
                    <a:gd name="T102" fmla="*/ 113407694 w 275"/>
                    <a:gd name="T103" fmla="*/ 161289999 h 98"/>
                    <a:gd name="T104" fmla="*/ 123488303 w 275"/>
                    <a:gd name="T105" fmla="*/ 168851260 h 98"/>
                    <a:gd name="T106" fmla="*/ 211692888 w 275"/>
                    <a:gd name="T107" fmla="*/ 65524067 h 98"/>
                    <a:gd name="T108" fmla="*/ 153730130 w 275"/>
                    <a:gd name="T109" fmla="*/ 55443445 h 98"/>
                    <a:gd name="T110" fmla="*/ 136088271 w 275"/>
                    <a:gd name="T111" fmla="*/ 63004705 h 98"/>
                    <a:gd name="T112" fmla="*/ 143649521 w 275"/>
                    <a:gd name="T113" fmla="*/ 27722516 h 98"/>
                    <a:gd name="T114" fmla="*/ 151209184 w 275"/>
                    <a:gd name="T115" fmla="*/ 17641888 h 98"/>
                    <a:gd name="T116" fmla="*/ 163810739 w 275"/>
                    <a:gd name="T117" fmla="*/ 15120939 h 98"/>
                    <a:gd name="T118" fmla="*/ 211692888 w 275"/>
                    <a:gd name="T119" fmla="*/ 10080625 h 9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75"/>
                    <a:gd name="T181" fmla="*/ 0 h 98"/>
                    <a:gd name="T182" fmla="*/ 275 w 275"/>
                    <a:gd name="T183" fmla="*/ 98 h 9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75" h="98">
                      <a:moveTo>
                        <a:pt x="240" y="40"/>
                      </a:moveTo>
                      <a:lnTo>
                        <a:pt x="239" y="40"/>
                      </a:lnTo>
                      <a:lnTo>
                        <a:pt x="239" y="44"/>
                      </a:lnTo>
                      <a:lnTo>
                        <a:pt x="258" y="65"/>
                      </a:lnTo>
                      <a:lnTo>
                        <a:pt x="255" y="82"/>
                      </a:lnTo>
                      <a:lnTo>
                        <a:pt x="239" y="88"/>
                      </a:lnTo>
                      <a:lnTo>
                        <a:pt x="239" y="94"/>
                      </a:lnTo>
                      <a:lnTo>
                        <a:pt x="275" y="78"/>
                      </a:lnTo>
                      <a:lnTo>
                        <a:pt x="240" y="40"/>
                      </a:lnTo>
                      <a:close/>
                      <a:moveTo>
                        <a:pt x="239" y="40"/>
                      </a:moveTo>
                      <a:lnTo>
                        <a:pt x="118" y="15"/>
                      </a:lnTo>
                      <a:lnTo>
                        <a:pt x="115" y="13"/>
                      </a:lnTo>
                      <a:lnTo>
                        <a:pt x="111" y="11"/>
                      </a:lnTo>
                      <a:lnTo>
                        <a:pt x="84" y="4"/>
                      </a:lnTo>
                      <a:lnTo>
                        <a:pt x="84" y="8"/>
                      </a:lnTo>
                      <a:lnTo>
                        <a:pt x="107" y="14"/>
                      </a:lnTo>
                      <a:lnTo>
                        <a:pt x="110" y="15"/>
                      </a:lnTo>
                      <a:lnTo>
                        <a:pt x="113" y="17"/>
                      </a:lnTo>
                      <a:lnTo>
                        <a:pt x="113" y="19"/>
                      </a:lnTo>
                      <a:lnTo>
                        <a:pt x="113" y="22"/>
                      </a:lnTo>
                      <a:lnTo>
                        <a:pt x="110" y="36"/>
                      </a:lnTo>
                      <a:lnTo>
                        <a:pt x="109" y="33"/>
                      </a:lnTo>
                      <a:lnTo>
                        <a:pt x="105" y="30"/>
                      </a:lnTo>
                      <a:lnTo>
                        <a:pt x="84" y="26"/>
                      </a:lnTo>
                      <a:lnTo>
                        <a:pt x="84" y="73"/>
                      </a:lnTo>
                      <a:lnTo>
                        <a:pt x="99" y="76"/>
                      </a:lnTo>
                      <a:lnTo>
                        <a:pt x="103" y="76"/>
                      </a:lnTo>
                      <a:lnTo>
                        <a:pt x="106" y="73"/>
                      </a:lnTo>
                      <a:lnTo>
                        <a:pt x="228" y="98"/>
                      </a:lnTo>
                      <a:lnTo>
                        <a:pt x="239" y="94"/>
                      </a:lnTo>
                      <a:lnTo>
                        <a:pt x="239" y="88"/>
                      </a:lnTo>
                      <a:lnTo>
                        <a:pt x="228" y="94"/>
                      </a:lnTo>
                      <a:lnTo>
                        <a:pt x="225" y="92"/>
                      </a:lnTo>
                      <a:lnTo>
                        <a:pt x="222" y="91"/>
                      </a:lnTo>
                      <a:lnTo>
                        <a:pt x="220" y="90"/>
                      </a:lnTo>
                      <a:lnTo>
                        <a:pt x="218" y="86"/>
                      </a:lnTo>
                      <a:lnTo>
                        <a:pt x="218" y="83"/>
                      </a:lnTo>
                      <a:lnTo>
                        <a:pt x="220" y="80"/>
                      </a:lnTo>
                      <a:lnTo>
                        <a:pt x="221" y="78"/>
                      </a:lnTo>
                      <a:lnTo>
                        <a:pt x="224" y="76"/>
                      </a:lnTo>
                      <a:lnTo>
                        <a:pt x="226" y="76"/>
                      </a:lnTo>
                      <a:lnTo>
                        <a:pt x="224" y="75"/>
                      </a:lnTo>
                      <a:lnTo>
                        <a:pt x="222" y="72"/>
                      </a:lnTo>
                      <a:lnTo>
                        <a:pt x="221" y="69"/>
                      </a:lnTo>
                      <a:lnTo>
                        <a:pt x="221" y="67"/>
                      </a:lnTo>
                      <a:lnTo>
                        <a:pt x="222" y="64"/>
                      </a:lnTo>
                      <a:lnTo>
                        <a:pt x="225" y="61"/>
                      </a:lnTo>
                      <a:lnTo>
                        <a:pt x="226" y="60"/>
                      </a:lnTo>
                      <a:lnTo>
                        <a:pt x="230" y="60"/>
                      </a:lnTo>
                      <a:lnTo>
                        <a:pt x="228" y="57"/>
                      </a:lnTo>
                      <a:lnTo>
                        <a:pt x="225" y="56"/>
                      </a:lnTo>
                      <a:lnTo>
                        <a:pt x="225" y="53"/>
                      </a:lnTo>
                      <a:lnTo>
                        <a:pt x="225" y="49"/>
                      </a:lnTo>
                      <a:lnTo>
                        <a:pt x="226" y="46"/>
                      </a:lnTo>
                      <a:lnTo>
                        <a:pt x="229" y="44"/>
                      </a:lnTo>
                      <a:lnTo>
                        <a:pt x="232" y="42"/>
                      </a:lnTo>
                      <a:lnTo>
                        <a:pt x="235" y="42"/>
                      </a:lnTo>
                      <a:lnTo>
                        <a:pt x="237" y="44"/>
                      </a:lnTo>
                      <a:lnTo>
                        <a:pt x="239" y="44"/>
                      </a:lnTo>
                      <a:lnTo>
                        <a:pt x="239" y="40"/>
                      </a:lnTo>
                      <a:close/>
                      <a:moveTo>
                        <a:pt x="84" y="4"/>
                      </a:moveTo>
                      <a:lnTo>
                        <a:pt x="63" y="0"/>
                      </a:lnTo>
                      <a:lnTo>
                        <a:pt x="60" y="0"/>
                      </a:lnTo>
                      <a:lnTo>
                        <a:pt x="57" y="2"/>
                      </a:lnTo>
                      <a:lnTo>
                        <a:pt x="54" y="3"/>
                      </a:lnTo>
                      <a:lnTo>
                        <a:pt x="53" y="6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8" y="3"/>
                      </a:lnTo>
                      <a:lnTo>
                        <a:pt x="12" y="6"/>
                      </a:lnTo>
                      <a:lnTo>
                        <a:pt x="8" y="8"/>
                      </a:lnTo>
                      <a:lnTo>
                        <a:pt x="6" y="13"/>
                      </a:lnTo>
                      <a:lnTo>
                        <a:pt x="3" y="18"/>
                      </a:lnTo>
                      <a:lnTo>
                        <a:pt x="2" y="22"/>
                      </a:lnTo>
                      <a:lnTo>
                        <a:pt x="0" y="29"/>
                      </a:lnTo>
                      <a:lnTo>
                        <a:pt x="2" y="33"/>
                      </a:lnTo>
                      <a:lnTo>
                        <a:pt x="3" y="38"/>
                      </a:lnTo>
                      <a:lnTo>
                        <a:pt x="6" y="44"/>
                      </a:lnTo>
                      <a:lnTo>
                        <a:pt x="8" y="48"/>
                      </a:lnTo>
                      <a:lnTo>
                        <a:pt x="12" y="50"/>
                      </a:lnTo>
                      <a:lnTo>
                        <a:pt x="18" y="53"/>
                      </a:lnTo>
                      <a:lnTo>
                        <a:pt x="23" y="54"/>
                      </a:lnTo>
                      <a:lnTo>
                        <a:pt x="35" y="57"/>
                      </a:lnTo>
                      <a:lnTo>
                        <a:pt x="50" y="23"/>
                      </a:lnTo>
                      <a:lnTo>
                        <a:pt x="42" y="59"/>
                      </a:lnTo>
                      <a:lnTo>
                        <a:pt x="44" y="61"/>
                      </a:lnTo>
                      <a:lnTo>
                        <a:pt x="45" y="64"/>
                      </a:lnTo>
                      <a:lnTo>
                        <a:pt x="46" y="65"/>
                      </a:lnTo>
                      <a:lnTo>
                        <a:pt x="49" y="67"/>
                      </a:lnTo>
                      <a:lnTo>
                        <a:pt x="84" y="73"/>
                      </a:lnTo>
                      <a:lnTo>
                        <a:pt x="84" y="26"/>
                      </a:lnTo>
                      <a:lnTo>
                        <a:pt x="61" y="22"/>
                      </a:lnTo>
                      <a:lnTo>
                        <a:pt x="57" y="22"/>
                      </a:lnTo>
                      <a:lnTo>
                        <a:pt x="54" y="25"/>
                      </a:lnTo>
                      <a:lnTo>
                        <a:pt x="57" y="11"/>
                      </a:lnTo>
                      <a:lnTo>
                        <a:pt x="58" y="8"/>
                      </a:lnTo>
                      <a:lnTo>
                        <a:pt x="60" y="7"/>
                      </a:lnTo>
                      <a:lnTo>
                        <a:pt x="63" y="6"/>
                      </a:lnTo>
                      <a:lnTo>
                        <a:pt x="65" y="6"/>
                      </a:lnTo>
                      <a:lnTo>
                        <a:pt x="84" y="8"/>
                      </a:lnTo>
                      <a:lnTo>
                        <a:pt x="84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1" name="组合 205"/>
                <p:cNvGrpSpPr/>
                <p:nvPr/>
              </p:nvGrpSpPr>
              <p:grpSpPr>
                <a:xfrm>
                  <a:off x="4791074" y="3547381"/>
                  <a:ext cx="247651" cy="312737"/>
                  <a:chOff x="1516063" y="3252788"/>
                  <a:chExt cx="247651" cy="312737"/>
                </a:xfrm>
                <a:solidFill>
                  <a:schemeClr val="accent4"/>
                </a:solidFill>
              </p:grpSpPr>
              <p:sp>
                <p:nvSpPr>
                  <p:cNvPr id="494" name="Freeform 182"/>
                  <p:cNvSpPr/>
                  <p:nvPr/>
                </p:nvSpPr>
                <p:spPr bwMode="auto">
                  <a:xfrm>
                    <a:off x="1527176" y="3263900"/>
                    <a:ext cx="236538" cy="301625"/>
                  </a:xfrm>
                  <a:custGeom>
                    <a:avLst/>
                    <a:gdLst>
                      <a:gd name="T0" fmla="*/ 0 w 149"/>
                      <a:gd name="T1" fmla="*/ 33 h 190"/>
                      <a:gd name="T2" fmla="*/ 7 w 149"/>
                      <a:gd name="T3" fmla="*/ 28 h 190"/>
                      <a:gd name="T4" fmla="*/ 96 w 149"/>
                      <a:gd name="T5" fmla="*/ 171 h 190"/>
                      <a:gd name="T6" fmla="*/ 96 w 149"/>
                      <a:gd name="T7" fmla="*/ 171 h 190"/>
                      <a:gd name="T8" fmla="*/ 99 w 149"/>
                      <a:gd name="T9" fmla="*/ 176 h 190"/>
                      <a:gd name="T10" fmla="*/ 101 w 149"/>
                      <a:gd name="T11" fmla="*/ 178 h 190"/>
                      <a:gd name="T12" fmla="*/ 105 w 149"/>
                      <a:gd name="T13" fmla="*/ 180 h 190"/>
                      <a:gd name="T14" fmla="*/ 109 w 149"/>
                      <a:gd name="T15" fmla="*/ 181 h 190"/>
                      <a:gd name="T16" fmla="*/ 114 w 149"/>
                      <a:gd name="T17" fmla="*/ 181 h 190"/>
                      <a:gd name="T18" fmla="*/ 119 w 149"/>
                      <a:gd name="T19" fmla="*/ 181 h 190"/>
                      <a:gd name="T20" fmla="*/ 123 w 149"/>
                      <a:gd name="T21" fmla="*/ 180 h 190"/>
                      <a:gd name="T22" fmla="*/ 127 w 149"/>
                      <a:gd name="T23" fmla="*/ 177 h 190"/>
                      <a:gd name="T24" fmla="*/ 127 w 149"/>
                      <a:gd name="T25" fmla="*/ 177 h 190"/>
                      <a:gd name="T26" fmla="*/ 131 w 149"/>
                      <a:gd name="T27" fmla="*/ 174 h 190"/>
                      <a:gd name="T28" fmla="*/ 135 w 149"/>
                      <a:gd name="T29" fmla="*/ 171 h 190"/>
                      <a:gd name="T30" fmla="*/ 137 w 149"/>
                      <a:gd name="T31" fmla="*/ 167 h 190"/>
                      <a:gd name="T32" fmla="*/ 138 w 149"/>
                      <a:gd name="T33" fmla="*/ 163 h 190"/>
                      <a:gd name="T34" fmla="*/ 139 w 149"/>
                      <a:gd name="T35" fmla="*/ 159 h 190"/>
                      <a:gd name="T36" fmla="*/ 139 w 149"/>
                      <a:gd name="T37" fmla="*/ 155 h 190"/>
                      <a:gd name="T38" fmla="*/ 138 w 149"/>
                      <a:gd name="T39" fmla="*/ 150 h 190"/>
                      <a:gd name="T40" fmla="*/ 137 w 149"/>
                      <a:gd name="T41" fmla="*/ 146 h 190"/>
                      <a:gd name="T42" fmla="*/ 49 w 149"/>
                      <a:gd name="T43" fmla="*/ 4 h 190"/>
                      <a:gd name="T44" fmla="*/ 54 w 149"/>
                      <a:gd name="T45" fmla="*/ 0 h 190"/>
                      <a:gd name="T46" fmla="*/ 145 w 149"/>
                      <a:gd name="T47" fmla="*/ 144 h 190"/>
                      <a:gd name="T48" fmla="*/ 145 w 149"/>
                      <a:gd name="T49" fmla="*/ 144 h 190"/>
                      <a:gd name="T50" fmla="*/ 147 w 149"/>
                      <a:gd name="T51" fmla="*/ 150 h 190"/>
                      <a:gd name="T52" fmla="*/ 149 w 149"/>
                      <a:gd name="T53" fmla="*/ 155 h 190"/>
                      <a:gd name="T54" fmla="*/ 149 w 149"/>
                      <a:gd name="T55" fmla="*/ 161 h 190"/>
                      <a:gd name="T56" fmla="*/ 147 w 149"/>
                      <a:gd name="T57" fmla="*/ 166 h 190"/>
                      <a:gd name="T58" fmla="*/ 145 w 149"/>
                      <a:gd name="T59" fmla="*/ 171 h 190"/>
                      <a:gd name="T60" fmla="*/ 142 w 149"/>
                      <a:gd name="T61" fmla="*/ 177 h 190"/>
                      <a:gd name="T62" fmla="*/ 138 w 149"/>
                      <a:gd name="T63" fmla="*/ 181 h 190"/>
                      <a:gd name="T64" fmla="*/ 133 w 149"/>
                      <a:gd name="T65" fmla="*/ 185 h 190"/>
                      <a:gd name="T66" fmla="*/ 133 w 149"/>
                      <a:gd name="T67" fmla="*/ 185 h 190"/>
                      <a:gd name="T68" fmla="*/ 127 w 149"/>
                      <a:gd name="T69" fmla="*/ 188 h 190"/>
                      <a:gd name="T70" fmla="*/ 120 w 149"/>
                      <a:gd name="T71" fmla="*/ 190 h 190"/>
                      <a:gd name="T72" fmla="*/ 115 w 149"/>
                      <a:gd name="T73" fmla="*/ 190 h 190"/>
                      <a:gd name="T74" fmla="*/ 108 w 149"/>
                      <a:gd name="T75" fmla="*/ 190 h 190"/>
                      <a:gd name="T76" fmla="*/ 103 w 149"/>
                      <a:gd name="T77" fmla="*/ 189 h 190"/>
                      <a:gd name="T78" fmla="*/ 97 w 149"/>
                      <a:gd name="T79" fmla="*/ 186 h 190"/>
                      <a:gd name="T80" fmla="*/ 93 w 149"/>
                      <a:gd name="T81" fmla="*/ 182 h 190"/>
                      <a:gd name="T82" fmla="*/ 91 w 149"/>
                      <a:gd name="T83" fmla="*/ 178 h 190"/>
                      <a:gd name="T84" fmla="*/ 0 w 149"/>
                      <a:gd name="T85" fmla="*/ 33 h 1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9" h="190">
                        <a:moveTo>
                          <a:pt x="0" y="33"/>
                        </a:moveTo>
                        <a:lnTo>
                          <a:pt x="7" y="28"/>
                        </a:lnTo>
                        <a:lnTo>
                          <a:pt x="96" y="171"/>
                        </a:lnTo>
                        <a:lnTo>
                          <a:pt x="96" y="171"/>
                        </a:lnTo>
                        <a:lnTo>
                          <a:pt x="99" y="176"/>
                        </a:lnTo>
                        <a:lnTo>
                          <a:pt x="101" y="178"/>
                        </a:lnTo>
                        <a:lnTo>
                          <a:pt x="105" y="180"/>
                        </a:lnTo>
                        <a:lnTo>
                          <a:pt x="109" y="181"/>
                        </a:lnTo>
                        <a:lnTo>
                          <a:pt x="114" y="181"/>
                        </a:lnTo>
                        <a:lnTo>
                          <a:pt x="119" y="181"/>
                        </a:lnTo>
                        <a:lnTo>
                          <a:pt x="123" y="180"/>
                        </a:lnTo>
                        <a:lnTo>
                          <a:pt x="127" y="177"/>
                        </a:lnTo>
                        <a:lnTo>
                          <a:pt x="127" y="177"/>
                        </a:lnTo>
                        <a:lnTo>
                          <a:pt x="131" y="174"/>
                        </a:lnTo>
                        <a:lnTo>
                          <a:pt x="135" y="171"/>
                        </a:lnTo>
                        <a:lnTo>
                          <a:pt x="137" y="167"/>
                        </a:lnTo>
                        <a:lnTo>
                          <a:pt x="138" y="163"/>
                        </a:lnTo>
                        <a:lnTo>
                          <a:pt x="139" y="159"/>
                        </a:lnTo>
                        <a:lnTo>
                          <a:pt x="139" y="155"/>
                        </a:lnTo>
                        <a:lnTo>
                          <a:pt x="138" y="150"/>
                        </a:lnTo>
                        <a:lnTo>
                          <a:pt x="137" y="146"/>
                        </a:lnTo>
                        <a:lnTo>
                          <a:pt x="49" y="4"/>
                        </a:lnTo>
                        <a:lnTo>
                          <a:pt x="54" y="0"/>
                        </a:lnTo>
                        <a:lnTo>
                          <a:pt x="145" y="144"/>
                        </a:lnTo>
                        <a:lnTo>
                          <a:pt x="145" y="144"/>
                        </a:lnTo>
                        <a:lnTo>
                          <a:pt x="147" y="150"/>
                        </a:lnTo>
                        <a:lnTo>
                          <a:pt x="149" y="155"/>
                        </a:lnTo>
                        <a:lnTo>
                          <a:pt x="149" y="161"/>
                        </a:lnTo>
                        <a:lnTo>
                          <a:pt x="147" y="166"/>
                        </a:lnTo>
                        <a:lnTo>
                          <a:pt x="145" y="171"/>
                        </a:lnTo>
                        <a:lnTo>
                          <a:pt x="142" y="177"/>
                        </a:lnTo>
                        <a:lnTo>
                          <a:pt x="138" y="181"/>
                        </a:lnTo>
                        <a:lnTo>
                          <a:pt x="133" y="185"/>
                        </a:lnTo>
                        <a:lnTo>
                          <a:pt x="133" y="185"/>
                        </a:lnTo>
                        <a:lnTo>
                          <a:pt x="127" y="188"/>
                        </a:lnTo>
                        <a:lnTo>
                          <a:pt x="120" y="190"/>
                        </a:lnTo>
                        <a:lnTo>
                          <a:pt x="115" y="190"/>
                        </a:lnTo>
                        <a:lnTo>
                          <a:pt x="108" y="190"/>
                        </a:lnTo>
                        <a:lnTo>
                          <a:pt x="103" y="189"/>
                        </a:lnTo>
                        <a:lnTo>
                          <a:pt x="97" y="186"/>
                        </a:lnTo>
                        <a:lnTo>
                          <a:pt x="93" y="182"/>
                        </a:lnTo>
                        <a:lnTo>
                          <a:pt x="91" y="178"/>
                        </a:lnTo>
                        <a:lnTo>
                          <a:pt x="0" y="3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5" name="Freeform 183"/>
                  <p:cNvSpPr/>
                  <p:nvPr/>
                </p:nvSpPr>
                <p:spPr bwMode="auto">
                  <a:xfrm>
                    <a:off x="1516063" y="3252788"/>
                    <a:ext cx="114300" cy="79375"/>
                  </a:xfrm>
                  <a:custGeom>
                    <a:avLst/>
                    <a:gdLst>
                      <a:gd name="T0" fmla="*/ 0 w 72"/>
                      <a:gd name="T1" fmla="*/ 47 h 50"/>
                      <a:gd name="T2" fmla="*/ 0 w 72"/>
                      <a:gd name="T3" fmla="*/ 47 h 50"/>
                      <a:gd name="T4" fmla="*/ 1 w 72"/>
                      <a:gd name="T5" fmla="*/ 49 h 50"/>
                      <a:gd name="T6" fmla="*/ 4 w 72"/>
                      <a:gd name="T7" fmla="*/ 50 h 50"/>
                      <a:gd name="T8" fmla="*/ 5 w 72"/>
                      <a:gd name="T9" fmla="*/ 50 h 50"/>
                      <a:gd name="T10" fmla="*/ 8 w 72"/>
                      <a:gd name="T11" fmla="*/ 49 h 50"/>
                      <a:gd name="T12" fmla="*/ 69 w 72"/>
                      <a:gd name="T13" fmla="*/ 11 h 50"/>
                      <a:gd name="T14" fmla="*/ 69 w 72"/>
                      <a:gd name="T15" fmla="*/ 11 h 50"/>
                      <a:gd name="T16" fmla="*/ 70 w 72"/>
                      <a:gd name="T17" fmla="*/ 9 h 50"/>
                      <a:gd name="T18" fmla="*/ 72 w 72"/>
                      <a:gd name="T19" fmla="*/ 8 h 50"/>
                      <a:gd name="T20" fmla="*/ 72 w 72"/>
                      <a:gd name="T21" fmla="*/ 5 h 50"/>
                      <a:gd name="T22" fmla="*/ 70 w 72"/>
                      <a:gd name="T23" fmla="*/ 2 h 50"/>
                      <a:gd name="T24" fmla="*/ 70 w 72"/>
                      <a:gd name="T25" fmla="*/ 2 h 50"/>
                      <a:gd name="T26" fmla="*/ 69 w 72"/>
                      <a:gd name="T27" fmla="*/ 1 h 50"/>
                      <a:gd name="T28" fmla="*/ 68 w 72"/>
                      <a:gd name="T29" fmla="*/ 0 h 50"/>
                      <a:gd name="T30" fmla="*/ 65 w 72"/>
                      <a:gd name="T31" fmla="*/ 0 h 50"/>
                      <a:gd name="T32" fmla="*/ 64 w 72"/>
                      <a:gd name="T33" fmla="*/ 1 h 50"/>
                      <a:gd name="T34" fmla="*/ 1 w 72"/>
                      <a:gd name="T35" fmla="*/ 39 h 50"/>
                      <a:gd name="T36" fmla="*/ 1 w 72"/>
                      <a:gd name="T37" fmla="*/ 39 h 50"/>
                      <a:gd name="T38" fmla="*/ 0 w 72"/>
                      <a:gd name="T39" fmla="*/ 40 h 50"/>
                      <a:gd name="T40" fmla="*/ 0 w 72"/>
                      <a:gd name="T41" fmla="*/ 43 h 50"/>
                      <a:gd name="T42" fmla="*/ 0 w 72"/>
                      <a:gd name="T43" fmla="*/ 44 h 50"/>
                      <a:gd name="T44" fmla="*/ 0 w 72"/>
                      <a:gd name="T45" fmla="*/ 47 h 50"/>
                      <a:gd name="T46" fmla="*/ 0 w 72"/>
                      <a:gd name="T47" fmla="*/ 47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2" h="50">
                        <a:moveTo>
                          <a:pt x="0" y="47"/>
                        </a:moveTo>
                        <a:lnTo>
                          <a:pt x="0" y="47"/>
                        </a:lnTo>
                        <a:lnTo>
                          <a:pt x="1" y="49"/>
                        </a:lnTo>
                        <a:lnTo>
                          <a:pt x="4" y="50"/>
                        </a:lnTo>
                        <a:lnTo>
                          <a:pt x="5" y="50"/>
                        </a:lnTo>
                        <a:lnTo>
                          <a:pt x="8" y="49"/>
                        </a:lnTo>
                        <a:lnTo>
                          <a:pt x="69" y="11"/>
                        </a:lnTo>
                        <a:lnTo>
                          <a:pt x="69" y="11"/>
                        </a:lnTo>
                        <a:lnTo>
                          <a:pt x="70" y="9"/>
                        </a:lnTo>
                        <a:lnTo>
                          <a:pt x="72" y="8"/>
                        </a:lnTo>
                        <a:lnTo>
                          <a:pt x="72" y="5"/>
                        </a:lnTo>
                        <a:lnTo>
                          <a:pt x="70" y="2"/>
                        </a:lnTo>
                        <a:lnTo>
                          <a:pt x="70" y="2"/>
                        </a:lnTo>
                        <a:lnTo>
                          <a:pt x="69" y="1"/>
                        </a:lnTo>
                        <a:lnTo>
                          <a:pt x="68" y="0"/>
                        </a:lnTo>
                        <a:lnTo>
                          <a:pt x="65" y="0"/>
                        </a:lnTo>
                        <a:lnTo>
                          <a:pt x="64" y="1"/>
                        </a:lnTo>
                        <a:lnTo>
                          <a:pt x="1" y="39"/>
                        </a:lnTo>
                        <a:lnTo>
                          <a:pt x="1" y="39"/>
                        </a:lnTo>
                        <a:lnTo>
                          <a:pt x="0" y="40"/>
                        </a:lnTo>
                        <a:lnTo>
                          <a:pt x="0" y="43"/>
                        </a:lnTo>
                        <a:lnTo>
                          <a:pt x="0" y="44"/>
                        </a:lnTo>
                        <a:lnTo>
                          <a:pt x="0" y="47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6" name="Freeform 184"/>
                  <p:cNvSpPr/>
                  <p:nvPr/>
                </p:nvSpPr>
                <p:spPr bwMode="auto">
                  <a:xfrm>
                    <a:off x="1560513" y="3316288"/>
                    <a:ext cx="161925" cy="219075"/>
                  </a:xfrm>
                  <a:custGeom>
                    <a:avLst/>
                    <a:gdLst>
                      <a:gd name="T0" fmla="*/ 0 w 102"/>
                      <a:gd name="T1" fmla="*/ 6 h 138"/>
                      <a:gd name="T2" fmla="*/ 9 w 102"/>
                      <a:gd name="T3" fmla="*/ 0 h 138"/>
                      <a:gd name="T4" fmla="*/ 88 w 102"/>
                      <a:gd name="T5" fmla="*/ 128 h 138"/>
                      <a:gd name="T6" fmla="*/ 88 w 102"/>
                      <a:gd name="T7" fmla="*/ 128 h 138"/>
                      <a:gd name="T8" fmla="*/ 91 w 102"/>
                      <a:gd name="T9" fmla="*/ 132 h 138"/>
                      <a:gd name="T10" fmla="*/ 94 w 102"/>
                      <a:gd name="T11" fmla="*/ 133 h 138"/>
                      <a:gd name="T12" fmla="*/ 98 w 102"/>
                      <a:gd name="T13" fmla="*/ 134 h 138"/>
                      <a:gd name="T14" fmla="*/ 102 w 102"/>
                      <a:gd name="T15" fmla="*/ 136 h 138"/>
                      <a:gd name="T16" fmla="*/ 102 w 102"/>
                      <a:gd name="T17" fmla="*/ 136 h 138"/>
                      <a:gd name="T18" fmla="*/ 101 w 102"/>
                      <a:gd name="T19" fmla="*/ 136 h 138"/>
                      <a:gd name="T20" fmla="*/ 101 w 102"/>
                      <a:gd name="T21" fmla="*/ 136 h 138"/>
                      <a:gd name="T22" fmla="*/ 95 w 102"/>
                      <a:gd name="T23" fmla="*/ 138 h 138"/>
                      <a:gd name="T24" fmla="*/ 88 w 102"/>
                      <a:gd name="T25" fmla="*/ 138 h 138"/>
                      <a:gd name="T26" fmla="*/ 83 w 102"/>
                      <a:gd name="T27" fmla="*/ 136 h 138"/>
                      <a:gd name="T28" fmla="*/ 79 w 102"/>
                      <a:gd name="T29" fmla="*/ 132 h 138"/>
                      <a:gd name="T30" fmla="*/ 0 w 102"/>
                      <a:gd name="T31" fmla="*/ 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2" h="138">
                        <a:moveTo>
                          <a:pt x="0" y="6"/>
                        </a:moveTo>
                        <a:lnTo>
                          <a:pt x="9" y="0"/>
                        </a:lnTo>
                        <a:lnTo>
                          <a:pt x="88" y="128"/>
                        </a:lnTo>
                        <a:lnTo>
                          <a:pt x="88" y="128"/>
                        </a:lnTo>
                        <a:lnTo>
                          <a:pt x="91" y="132"/>
                        </a:lnTo>
                        <a:lnTo>
                          <a:pt x="94" y="133"/>
                        </a:lnTo>
                        <a:lnTo>
                          <a:pt x="98" y="134"/>
                        </a:lnTo>
                        <a:lnTo>
                          <a:pt x="102" y="136"/>
                        </a:lnTo>
                        <a:lnTo>
                          <a:pt x="102" y="136"/>
                        </a:lnTo>
                        <a:lnTo>
                          <a:pt x="101" y="136"/>
                        </a:lnTo>
                        <a:lnTo>
                          <a:pt x="101" y="136"/>
                        </a:lnTo>
                        <a:lnTo>
                          <a:pt x="95" y="138"/>
                        </a:lnTo>
                        <a:lnTo>
                          <a:pt x="88" y="138"/>
                        </a:lnTo>
                        <a:lnTo>
                          <a:pt x="83" y="136"/>
                        </a:lnTo>
                        <a:lnTo>
                          <a:pt x="79" y="13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2" name="Freeform 185"/>
                <p:cNvSpPr>
                  <a:spLocks noEditPoints="1"/>
                </p:cNvSpPr>
                <p:nvPr/>
              </p:nvSpPr>
              <p:spPr bwMode="auto">
                <a:xfrm>
                  <a:off x="5168900" y="2339975"/>
                  <a:ext cx="200025" cy="153988"/>
                </a:xfrm>
                <a:custGeom>
                  <a:avLst/>
                  <a:gdLst>
                    <a:gd name="T0" fmla="*/ 124 w 126"/>
                    <a:gd name="T1" fmla="*/ 38 h 97"/>
                    <a:gd name="T2" fmla="*/ 105 w 126"/>
                    <a:gd name="T3" fmla="*/ 15 h 97"/>
                    <a:gd name="T4" fmla="*/ 99 w 126"/>
                    <a:gd name="T5" fmla="*/ 34 h 97"/>
                    <a:gd name="T6" fmla="*/ 111 w 126"/>
                    <a:gd name="T7" fmla="*/ 39 h 97"/>
                    <a:gd name="T8" fmla="*/ 113 w 126"/>
                    <a:gd name="T9" fmla="*/ 55 h 97"/>
                    <a:gd name="T10" fmla="*/ 99 w 126"/>
                    <a:gd name="T11" fmla="*/ 63 h 97"/>
                    <a:gd name="T12" fmla="*/ 113 w 126"/>
                    <a:gd name="T13" fmla="*/ 72 h 97"/>
                    <a:gd name="T14" fmla="*/ 125 w 126"/>
                    <a:gd name="T15" fmla="*/ 58 h 97"/>
                    <a:gd name="T16" fmla="*/ 99 w 126"/>
                    <a:gd name="T17" fmla="*/ 12 h 97"/>
                    <a:gd name="T18" fmla="*/ 40 w 126"/>
                    <a:gd name="T19" fmla="*/ 1 h 97"/>
                    <a:gd name="T20" fmla="*/ 42 w 126"/>
                    <a:gd name="T21" fmla="*/ 5 h 97"/>
                    <a:gd name="T22" fmla="*/ 46 w 126"/>
                    <a:gd name="T23" fmla="*/ 13 h 97"/>
                    <a:gd name="T24" fmla="*/ 40 w 126"/>
                    <a:gd name="T25" fmla="*/ 20 h 97"/>
                    <a:gd name="T26" fmla="*/ 40 w 126"/>
                    <a:gd name="T27" fmla="*/ 84 h 97"/>
                    <a:gd name="T28" fmla="*/ 59 w 126"/>
                    <a:gd name="T29" fmla="*/ 82 h 97"/>
                    <a:gd name="T30" fmla="*/ 79 w 126"/>
                    <a:gd name="T31" fmla="*/ 76 h 97"/>
                    <a:gd name="T32" fmla="*/ 99 w 126"/>
                    <a:gd name="T33" fmla="*/ 63 h 97"/>
                    <a:gd name="T34" fmla="*/ 92 w 126"/>
                    <a:gd name="T35" fmla="*/ 62 h 97"/>
                    <a:gd name="T36" fmla="*/ 86 w 126"/>
                    <a:gd name="T37" fmla="*/ 42 h 97"/>
                    <a:gd name="T38" fmla="*/ 95 w 126"/>
                    <a:gd name="T39" fmla="*/ 35 h 97"/>
                    <a:gd name="T40" fmla="*/ 40 w 126"/>
                    <a:gd name="T41" fmla="*/ 1 h 97"/>
                    <a:gd name="T42" fmla="*/ 33 w 126"/>
                    <a:gd name="T43" fmla="*/ 9 h 97"/>
                    <a:gd name="T44" fmla="*/ 40 w 126"/>
                    <a:gd name="T45" fmla="*/ 1 h 97"/>
                    <a:gd name="T46" fmla="*/ 40 w 126"/>
                    <a:gd name="T47" fmla="*/ 96 h 97"/>
                    <a:gd name="T48" fmla="*/ 38 w 126"/>
                    <a:gd name="T49" fmla="*/ 85 h 97"/>
                    <a:gd name="T50" fmla="*/ 33 w 126"/>
                    <a:gd name="T51" fmla="*/ 97 h 97"/>
                    <a:gd name="T52" fmla="*/ 37 w 126"/>
                    <a:gd name="T53" fmla="*/ 72 h 97"/>
                    <a:gd name="T54" fmla="*/ 33 w 126"/>
                    <a:gd name="T55" fmla="*/ 32 h 97"/>
                    <a:gd name="T56" fmla="*/ 33 w 126"/>
                    <a:gd name="T57" fmla="*/ 15 h 97"/>
                    <a:gd name="T58" fmla="*/ 36 w 126"/>
                    <a:gd name="T59" fmla="*/ 19 h 97"/>
                    <a:gd name="T60" fmla="*/ 33 w 126"/>
                    <a:gd name="T61" fmla="*/ 3 h 97"/>
                    <a:gd name="T62" fmla="*/ 27 w 126"/>
                    <a:gd name="T63" fmla="*/ 20 h 97"/>
                    <a:gd name="T64" fmla="*/ 33 w 126"/>
                    <a:gd name="T65" fmla="*/ 15 h 97"/>
                    <a:gd name="T66" fmla="*/ 33 w 126"/>
                    <a:gd name="T67" fmla="*/ 3 h 97"/>
                    <a:gd name="T68" fmla="*/ 27 w 126"/>
                    <a:gd name="T69" fmla="*/ 97 h 97"/>
                    <a:gd name="T70" fmla="*/ 27 w 126"/>
                    <a:gd name="T71" fmla="*/ 92 h 97"/>
                    <a:gd name="T72" fmla="*/ 33 w 126"/>
                    <a:gd name="T73" fmla="*/ 32 h 97"/>
                    <a:gd name="T74" fmla="*/ 23 w 126"/>
                    <a:gd name="T75" fmla="*/ 69 h 97"/>
                    <a:gd name="T76" fmla="*/ 27 w 126"/>
                    <a:gd name="T77" fmla="*/ 59 h 97"/>
                    <a:gd name="T78" fmla="*/ 26 w 126"/>
                    <a:gd name="T79" fmla="*/ 47 h 97"/>
                    <a:gd name="T80" fmla="*/ 23 w 126"/>
                    <a:gd name="T81" fmla="*/ 39 h 97"/>
                    <a:gd name="T82" fmla="*/ 33 w 126"/>
                    <a:gd name="T83" fmla="*/ 32 h 97"/>
                    <a:gd name="T84" fmla="*/ 17 w 126"/>
                    <a:gd name="T85" fmla="*/ 11 h 97"/>
                    <a:gd name="T86" fmla="*/ 2 w 126"/>
                    <a:gd name="T87" fmla="*/ 40 h 97"/>
                    <a:gd name="T88" fmla="*/ 8 w 126"/>
                    <a:gd name="T89" fmla="*/ 88 h 97"/>
                    <a:gd name="T90" fmla="*/ 23 w 126"/>
                    <a:gd name="T91" fmla="*/ 97 h 97"/>
                    <a:gd name="T92" fmla="*/ 22 w 126"/>
                    <a:gd name="T93" fmla="*/ 91 h 97"/>
                    <a:gd name="T94" fmla="*/ 17 w 126"/>
                    <a:gd name="T95" fmla="*/ 74 h 97"/>
                    <a:gd name="T96" fmla="*/ 23 w 126"/>
                    <a:gd name="T97" fmla="*/ 65 h 97"/>
                    <a:gd name="T98" fmla="*/ 13 w 126"/>
                    <a:gd name="T99" fmla="*/ 65 h 97"/>
                    <a:gd name="T100" fmla="*/ 7 w 126"/>
                    <a:gd name="T101" fmla="*/ 54 h 97"/>
                    <a:gd name="T102" fmla="*/ 14 w 126"/>
                    <a:gd name="T103" fmla="*/ 43 h 97"/>
                    <a:gd name="T104" fmla="*/ 23 w 126"/>
                    <a:gd name="T105" fmla="*/ 39 h 97"/>
                    <a:gd name="T106" fmla="*/ 14 w 126"/>
                    <a:gd name="T107" fmla="*/ 32 h 97"/>
                    <a:gd name="T108" fmla="*/ 14 w 126"/>
                    <a:gd name="T109" fmla="*/ 2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6" h="97">
                      <a:moveTo>
                        <a:pt x="126" y="53"/>
                      </a:moveTo>
                      <a:lnTo>
                        <a:pt x="126" y="53"/>
                      </a:lnTo>
                      <a:lnTo>
                        <a:pt x="126" y="45"/>
                      </a:lnTo>
                      <a:lnTo>
                        <a:pt x="124" y="38"/>
                      </a:lnTo>
                      <a:lnTo>
                        <a:pt x="121" y="31"/>
                      </a:lnTo>
                      <a:lnTo>
                        <a:pt x="117" y="24"/>
                      </a:lnTo>
                      <a:lnTo>
                        <a:pt x="109" y="17"/>
                      </a:lnTo>
                      <a:lnTo>
                        <a:pt x="105" y="15"/>
                      </a:lnTo>
                      <a:lnTo>
                        <a:pt x="105" y="15"/>
                      </a:lnTo>
                      <a:lnTo>
                        <a:pt x="99" y="12"/>
                      </a:lnTo>
                      <a:lnTo>
                        <a:pt x="99" y="34"/>
                      </a:lnTo>
                      <a:lnTo>
                        <a:pt x="99" y="34"/>
                      </a:lnTo>
                      <a:lnTo>
                        <a:pt x="103" y="35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11" y="39"/>
                      </a:lnTo>
                      <a:lnTo>
                        <a:pt x="114" y="45"/>
                      </a:lnTo>
                      <a:lnTo>
                        <a:pt x="114" y="50"/>
                      </a:lnTo>
                      <a:lnTo>
                        <a:pt x="113" y="55"/>
                      </a:lnTo>
                      <a:lnTo>
                        <a:pt x="113" y="55"/>
                      </a:lnTo>
                      <a:lnTo>
                        <a:pt x="110" y="59"/>
                      </a:lnTo>
                      <a:lnTo>
                        <a:pt x="107" y="62"/>
                      </a:lnTo>
                      <a:lnTo>
                        <a:pt x="103" y="63"/>
                      </a:lnTo>
                      <a:lnTo>
                        <a:pt x="99" y="63"/>
                      </a:lnTo>
                      <a:lnTo>
                        <a:pt x="99" y="76"/>
                      </a:lnTo>
                      <a:lnTo>
                        <a:pt x="99" y="76"/>
                      </a:lnTo>
                      <a:lnTo>
                        <a:pt x="109" y="74"/>
                      </a:lnTo>
                      <a:lnTo>
                        <a:pt x="113" y="72"/>
                      </a:lnTo>
                      <a:lnTo>
                        <a:pt x="117" y="70"/>
                      </a:lnTo>
                      <a:lnTo>
                        <a:pt x="121" y="68"/>
                      </a:lnTo>
                      <a:lnTo>
                        <a:pt x="122" y="63"/>
                      </a:lnTo>
                      <a:lnTo>
                        <a:pt x="125" y="58"/>
                      </a:lnTo>
                      <a:lnTo>
                        <a:pt x="126" y="53"/>
                      </a:lnTo>
                      <a:lnTo>
                        <a:pt x="126" y="53"/>
                      </a:lnTo>
                      <a:close/>
                      <a:moveTo>
                        <a:pt x="99" y="12"/>
                      </a:moveTo>
                      <a:lnTo>
                        <a:pt x="99" y="12"/>
                      </a:lnTo>
                      <a:lnTo>
                        <a:pt x="82" y="5"/>
                      </a:lnTo>
                      <a:lnTo>
                        <a:pt x="65" y="1"/>
                      </a:lnTo>
                      <a:lnTo>
                        <a:pt x="52" y="0"/>
                      </a:lnTo>
                      <a:lnTo>
                        <a:pt x="40" y="1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5" y="8"/>
                      </a:lnTo>
                      <a:lnTo>
                        <a:pt x="46" y="11"/>
                      </a:lnTo>
                      <a:lnTo>
                        <a:pt x="46" y="13"/>
                      </a:lnTo>
                      <a:lnTo>
                        <a:pt x="46" y="16"/>
                      </a:lnTo>
                      <a:lnTo>
                        <a:pt x="46" y="16"/>
                      </a:lnTo>
                      <a:lnTo>
                        <a:pt x="44" y="19"/>
                      </a:lnTo>
                      <a:lnTo>
                        <a:pt x="40" y="20"/>
                      </a:ln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40" y="80"/>
                      </a:lnTo>
                      <a:lnTo>
                        <a:pt x="40" y="84"/>
                      </a:lnTo>
                      <a:lnTo>
                        <a:pt x="40" y="96"/>
                      </a:lnTo>
                      <a:lnTo>
                        <a:pt x="40" y="96"/>
                      </a:lnTo>
                      <a:lnTo>
                        <a:pt x="49" y="91"/>
                      </a:lnTo>
                      <a:lnTo>
                        <a:pt x="59" y="82"/>
                      </a:lnTo>
                      <a:lnTo>
                        <a:pt x="69" y="77"/>
                      </a:lnTo>
                      <a:lnTo>
                        <a:pt x="73" y="76"/>
                      </a:lnTo>
                      <a:lnTo>
                        <a:pt x="79" y="76"/>
                      </a:lnTo>
                      <a:lnTo>
                        <a:pt x="79" y="76"/>
                      </a:lnTo>
                      <a:lnTo>
                        <a:pt x="90" y="76"/>
                      </a:lnTo>
                      <a:lnTo>
                        <a:pt x="99" y="76"/>
                      </a:lnTo>
                      <a:lnTo>
                        <a:pt x="99" y="63"/>
                      </a:lnTo>
                      <a:lnTo>
                        <a:pt x="99" y="63"/>
                      </a:lnTo>
                      <a:lnTo>
                        <a:pt x="97" y="63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88" y="59"/>
                      </a:lnTo>
                      <a:lnTo>
                        <a:pt x="86" y="54"/>
                      </a:lnTo>
                      <a:lnTo>
                        <a:pt x="84" y="49"/>
                      </a:lnTo>
                      <a:lnTo>
                        <a:pt x="86" y="42"/>
                      </a:lnTo>
                      <a:lnTo>
                        <a:pt x="86" y="42"/>
                      </a:lnTo>
                      <a:lnTo>
                        <a:pt x="88" y="39"/>
                      </a:lnTo>
                      <a:lnTo>
                        <a:pt x="91" y="36"/>
                      </a:lnTo>
                      <a:lnTo>
                        <a:pt x="95" y="35"/>
                      </a:lnTo>
                      <a:lnTo>
                        <a:pt x="99" y="34"/>
                      </a:lnTo>
                      <a:lnTo>
                        <a:pt x="99" y="12"/>
                      </a:lnTo>
                      <a:close/>
                      <a:moveTo>
                        <a:pt x="40" y="1"/>
                      </a:moveTo>
                      <a:lnTo>
                        <a:pt x="40" y="1"/>
                      </a:lnTo>
                      <a:lnTo>
                        <a:pt x="33" y="3"/>
                      </a:lnTo>
                      <a:lnTo>
                        <a:pt x="33" y="11"/>
                      </a:lnTo>
                      <a:lnTo>
                        <a:pt x="33" y="11"/>
                      </a:lnTo>
                      <a:lnTo>
                        <a:pt x="33" y="9"/>
                      </a:lnTo>
                      <a:lnTo>
                        <a:pt x="33" y="9"/>
                      </a:lnTo>
                      <a:lnTo>
                        <a:pt x="36" y="7"/>
                      </a:lnTo>
                      <a:lnTo>
                        <a:pt x="40" y="5"/>
                      </a:lnTo>
                      <a:lnTo>
                        <a:pt x="40" y="1"/>
                      </a:lnTo>
                      <a:lnTo>
                        <a:pt x="40" y="1"/>
                      </a:lnTo>
                      <a:close/>
                      <a:moveTo>
                        <a:pt x="33" y="97"/>
                      </a:moveTo>
                      <a:lnTo>
                        <a:pt x="33" y="97"/>
                      </a:lnTo>
                      <a:lnTo>
                        <a:pt x="40" y="96"/>
                      </a:lnTo>
                      <a:lnTo>
                        <a:pt x="40" y="84"/>
                      </a:lnTo>
                      <a:lnTo>
                        <a:pt x="40" y="84"/>
                      </a:lnTo>
                      <a:lnTo>
                        <a:pt x="38" y="85"/>
                      </a:lnTo>
                      <a:lnTo>
                        <a:pt x="38" y="85"/>
                      </a:lnTo>
                      <a:lnTo>
                        <a:pt x="36" y="89"/>
                      </a:lnTo>
                      <a:lnTo>
                        <a:pt x="33" y="92"/>
                      </a:lnTo>
                      <a:lnTo>
                        <a:pt x="33" y="97"/>
                      </a:lnTo>
                      <a:lnTo>
                        <a:pt x="33" y="97"/>
                      </a:lnTo>
                      <a:close/>
                      <a:moveTo>
                        <a:pt x="40" y="20"/>
                      </a:move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37" y="72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32"/>
                      </a:lnTo>
                      <a:lnTo>
                        <a:pt x="33" y="32"/>
                      </a:lnTo>
                      <a:lnTo>
                        <a:pt x="33" y="30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4" y="17"/>
                      </a:lnTo>
                      <a:lnTo>
                        <a:pt x="36" y="19"/>
                      </a:lnTo>
                      <a:lnTo>
                        <a:pt x="36" y="19"/>
                      </a:lnTo>
                      <a:lnTo>
                        <a:pt x="40" y="20"/>
                      </a:lnTo>
                      <a:lnTo>
                        <a:pt x="40" y="20"/>
                      </a:lnTo>
                      <a:close/>
                      <a:moveTo>
                        <a:pt x="33" y="3"/>
                      </a:moveTo>
                      <a:lnTo>
                        <a:pt x="33" y="3"/>
                      </a:lnTo>
                      <a:lnTo>
                        <a:pt x="23" y="7"/>
                      </a:lnTo>
                      <a:lnTo>
                        <a:pt x="23" y="19"/>
                      </a:lnTo>
                      <a:lnTo>
                        <a:pt x="23" y="19"/>
                      </a:lnTo>
                      <a:lnTo>
                        <a:pt x="27" y="20"/>
                      </a:lnTo>
                      <a:lnTo>
                        <a:pt x="27" y="20"/>
                      </a:lnTo>
                      <a:lnTo>
                        <a:pt x="30" y="23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2" y="13"/>
                      </a:lnTo>
                      <a:lnTo>
                        <a:pt x="33" y="11"/>
                      </a:lnTo>
                      <a:lnTo>
                        <a:pt x="33" y="3"/>
                      </a:lnTo>
                      <a:lnTo>
                        <a:pt x="33" y="3"/>
                      </a:lnTo>
                      <a:close/>
                      <a:moveTo>
                        <a:pt x="23" y="97"/>
                      </a:moveTo>
                      <a:lnTo>
                        <a:pt x="23" y="97"/>
                      </a:lnTo>
                      <a:lnTo>
                        <a:pt x="27" y="97"/>
                      </a:lnTo>
                      <a:lnTo>
                        <a:pt x="33" y="97"/>
                      </a:lnTo>
                      <a:lnTo>
                        <a:pt x="33" y="92"/>
                      </a:lnTo>
                      <a:lnTo>
                        <a:pt x="33" y="92"/>
                      </a:lnTo>
                      <a:lnTo>
                        <a:pt x="27" y="92"/>
                      </a:lnTo>
                      <a:lnTo>
                        <a:pt x="23" y="91"/>
                      </a:lnTo>
                      <a:lnTo>
                        <a:pt x="23" y="97"/>
                      </a:lnTo>
                      <a:lnTo>
                        <a:pt x="23" y="97"/>
                      </a:lnTo>
                      <a:close/>
                      <a:moveTo>
                        <a:pt x="33" y="32"/>
                      </a:move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27" y="68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26" y="62"/>
                      </a:lnTo>
                      <a:lnTo>
                        <a:pt x="27" y="59"/>
                      </a:lnTo>
                      <a:lnTo>
                        <a:pt x="27" y="59"/>
                      </a:lnTo>
                      <a:lnTo>
                        <a:pt x="29" y="55"/>
                      </a:lnTo>
                      <a:lnTo>
                        <a:pt x="29" y="50"/>
                      </a:lnTo>
                      <a:lnTo>
                        <a:pt x="26" y="47"/>
                      </a:lnTo>
                      <a:lnTo>
                        <a:pt x="23" y="45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27" y="38"/>
                      </a:lnTo>
                      <a:lnTo>
                        <a:pt x="32" y="34"/>
                      </a:lnTo>
                      <a:lnTo>
                        <a:pt x="32" y="34"/>
                      </a:lnTo>
                      <a:lnTo>
                        <a:pt x="33" y="32"/>
                      </a:lnTo>
                      <a:lnTo>
                        <a:pt x="33" y="32"/>
                      </a:lnTo>
                      <a:close/>
                      <a:moveTo>
                        <a:pt x="23" y="7"/>
                      </a:moveTo>
                      <a:lnTo>
                        <a:pt x="23" y="7"/>
                      </a:lnTo>
                      <a:lnTo>
                        <a:pt x="17" y="11"/>
                      </a:lnTo>
                      <a:lnTo>
                        <a:pt x="13" y="16"/>
                      </a:lnTo>
                      <a:lnTo>
                        <a:pt x="8" y="21"/>
                      </a:lnTo>
                      <a:lnTo>
                        <a:pt x="6" y="27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2" y="66"/>
                      </a:lnTo>
                      <a:lnTo>
                        <a:pt x="4" y="78"/>
                      </a:lnTo>
                      <a:lnTo>
                        <a:pt x="8" y="88"/>
                      </a:lnTo>
                      <a:lnTo>
                        <a:pt x="13" y="91"/>
                      </a:lnTo>
                      <a:lnTo>
                        <a:pt x="15" y="93"/>
                      </a:lnTo>
                      <a:lnTo>
                        <a:pt x="15" y="93"/>
                      </a:lnTo>
                      <a:lnTo>
                        <a:pt x="23" y="97"/>
                      </a:lnTo>
                      <a:lnTo>
                        <a:pt x="23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18" y="88"/>
                      </a:lnTo>
                      <a:lnTo>
                        <a:pt x="17" y="84"/>
                      </a:lnTo>
                      <a:lnTo>
                        <a:pt x="15" y="80"/>
                      </a:lnTo>
                      <a:lnTo>
                        <a:pt x="17" y="74"/>
                      </a:lnTo>
                      <a:lnTo>
                        <a:pt x="17" y="74"/>
                      </a:lnTo>
                      <a:lnTo>
                        <a:pt x="19" y="72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18" y="66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0" y="62"/>
                      </a:lnTo>
                      <a:lnTo>
                        <a:pt x="7" y="58"/>
                      </a:lnTo>
                      <a:lnTo>
                        <a:pt x="7" y="54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11" y="46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18" y="38"/>
                      </a:lnTo>
                      <a:lnTo>
                        <a:pt x="18" y="38"/>
                      </a:lnTo>
                      <a:lnTo>
                        <a:pt x="15" y="35"/>
                      </a:lnTo>
                      <a:lnTo>
                        <a:pt x="14" y="32"/>
                      </a:lnTo>
                      <a:lnTo>
                        <a:pt x="13" y="28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8" y="20"/>
                      </a:lnTo>
                      <a:lnTo>
                        <a:pt x="23" y="19"/>
                      </a:lnTo>
                      <a:lnTo>
                        <a:pt x="23" y="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3" name="组合 199"/>
                <p:cNvGrpSpPr/>
                <p:nvPr/>
              </p:nvGrpSpPr>
              <p:grpSpPr>
                <a:xfrm>
                  <a:off x="6940549" y="3394981"/>
                  <a:ext cx="265113" cy="334963"/>
                  <a:chOff x="3665538" y="3100388"/>
                  <a:chExt cx="265113" cy="334963"/>
                </a:xfrm>
                <a:solidFill>
                  <a:schemeClr val="accent6"/>
                </a:solidFill>
              </p:grpSpPr>
              <p:sp>
                <p:nvSpPr>
                  <p:cNvPr id="491" name="Freeform 186"/>
                  <p:cNvSpPr/>
                  <p:nvPr/>
                </p:nvSpPr>
                <p:spPr bwMode="auto">
                  <a:xfrm>
                    <a:off x="3665538" y="3109913"/>
                    <a:ext cx="252413" cy="325438"/>
                  </a:xfrm>
                  <a:custGeom>
                    <a:avLst/>
                    <a:gdLst>
                      <a:gd name="T0" fmla="*/ 159 w 159"/>
                      <a:gd name="T1" fmla="*/ 36 h 205"/>
                      <a:gd name="T2" fmla="*/ 151 w 159"/>
                      <a:gd name="T3" fmla="*/ 32 h 205"/>
                      <a:gd name="T4" fmla="*/ 56 w 159"/>
                      <a:gd name="T5" fmla="*/ 185 h 205"/>
                      <a:gd name="T6" fmla="*/ 56 w 159"/>
                      <a:gd name="T7" fmla="*/ 185 h 205"/>
                      <a:gd name="T8" fmla="*/ 53 w 159"/>
                      <a:gd name="T9" fmla="*/ 189 h 205"/>
                      <a:gd name="T10" fmla="*/ 50 w 159"/>
                      <a:gd name="T11" fmla="*/ 191 h 205"/>
                      <a:gd name="T12" fmla="*/ 46 w 159"/>
                      <a:gd name="T13" fmla="*/ 193 h 205"/>
                      <a:gd name="T14" fmla="*/ 41 w 159"/>
                      <a:gd name="T15" fmla="*/ 194 h 205"/>
                      <a:gd name="T16" fmla="*/ 37 w 159"/>
                      <a:gd name="T17" fmla="*/ 195 h 205"/>
                      <a:gd name="T18" fmla="*/ 31 w 159"/>
                      <a:gd name="T19" fmla="*/ 194 h 205"/>
                      <a:gd name="T20" fmla="*/ 27 w 159"/>
                      <a:gd name="T21" fmla="*/ 193 h 205"/>
                      <a:gd name="T22" fmla="*/ 22 w 159"/>
                      <a:gd name="T23" fmla="*/ 191 h 205"/>
                      <a:gd name="T24" fmla="*/ 22 w 159"/>
                      <a:gd name="T25" fmla="*/ 191 h 205"/>
                      <a:gd name="T26" fmla="*/ 18 w 159"/>
                      <a:gd name="T27" fmla="*/ 187 h 205"/>
                      <a:gd name="T28" fmla="*/ 15 w 159"/>
                      <a:gd name="T29" fmla="*/ 185 h 205"/>
                      <a:gd name="T30" fmla="*/ 12 w 159"/>
                      <a:gd name="T31" fmla="*/ 180 h 205"/>
                      <a:gd name="T32" fmla="*/ 10 w 159"/>
                      <a:gd name="T33" fmla="*/ 175 h 205"/>
                      <a:gd name="T34" fmla="*/ 10 w 159"/>
                      <a:gd name="T35" fmla="*/ 171 h 205"/>
                      <a:gd name="T36" fmla="*/ 10 w 159"/>
                      <a:gd name="T37" fmla="*/ 166 h 205"/>
                      <a:gd name="T38" fmla="*/ 11 w 159"/>
                      <a:gd name="T39" fmla="*/ 162 h 205"/>
                      <a:gd name="T40" fmla="*/ 12 w 159"/>
                      <a:gd name="T41" fmla="*/ 157 h 205"/>
                      <a:gd name="T42" fmla="*/ 107 w 159"/>
                      <a:gd name="T43" fmla="*/ 4 h 205"/>
                      <a:gd name="T44" fmla="*/ 100 w 159"/>
                      <a:gd name="T45" fmla="*/ 0 h 205"/>
                      <a:gd name="T46" fmla="*/ 4 w 159"/>
                      <a:gd name="T47" fmla="*/ 155 h 205"/>
                      <a:gd name="T48" fmla="*/ 4 w 159"/>
                      <a:gd name="T49" fmla="*/ 155 h 205"/>
                      <a:gd name="T50" fmla="*/ 2 w 159"/>
                      <a:gd name="T51" fmla="*/ 160 h 205"/>
                      <a:gd name="T52" fmla="*/ 0 w 159"/>
                      <a:gd name="T53" fmla="*/ 167 h 205"/>
                      <a:gd name="T54" fmla="*/ 0 w 159"/>
                      <a:gd name="T55" fmla="*/ 172 h 205"/>
                      <a:gd name="T56" fmla="*/ 2 w 159"/>
                      <a:gd name="T57" fmla="*/ 179 h 205"/>
                      <a:gd name="T58" fmla="*/ 3 w 159"/>
                      <a:gd name="T59" fmla="*/ 185 h 205"/>
                      <a:gd name="T60" fmla="*/ 7 w 159"/>
                      <a:gd name="T61" fmla="*/ 190 h 205"/>
                      <a:gd name="T62" fmla="*/ 11 w 159"/>
                      <a:gd name="T63" fmla="*/ 195 h 205"/>
                      <a:gd name="T64" fmla="*/ 16 w 159"/>
                      <a:gd name="T65" fmla="*/ 199 h 205"/>
                      <a:gd name="T66" fmla="*/ 16 w 159"/>
                      <a:gd name="T67" fmla="*/ 199 h 205"/>
                      <a:gd name="T68" fmla="*/ 23 w 159"/>
                      <a:gd name="T69" fmla="*/ 202 h 205"/>
                      <a:gd name="T70" fmla="*/ 30 w 159"/>
                      <a:gd name="T71" fmla="*/ 203 h 205"/>
                      <a:gd name="T72" fmla="*/ 35 w 159"/>
                      <a:gd name="T73" fmla="*/ 205 h 205"/>
                      <a:gd name="T74" fmla="*/ 42 w 159"/>
                      <a:gd name="T75" fmla="*/ 205 h 205"/>
                      <a:gd name="T76" fmla="*/ 48 w 159"/>
                      <a:gd name="T77" fmla="*/ 202 h 205"/>
                      <a:gd name="T78" fmla="*/ 53 w 159"/>
                      <a:gd name="T79" fmla="*/ 199 h 205"/>
                      <a:gd name="T80" fmla="*/ 58 w 159"/>
                      <a:gd name="T81" fmla="*/ 195 h 205"/>
                      <a:gd name="T82" fmla="*/ 62 w 159"/>
                      <a:gd name="T83" fmla="*/ 191 h 205"/>
                      <a:gd name="T84" fmla="*/ 159 w 159"/>
                      <a:gd name="T85" fmla="*/ 36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59" h="205">
                        <a:moveTo>
                          <a:pt x="159" y="36"/>
                        </a:moveTo>
                        <a:lnTo>
                          <a:pt x="151" y="32"/>
                        </a:lnTo>
                        <a:lnTo>
                          <a:pt x="56" y="185"/>
                        </a:lnTo>
                        <a:lnTo>
                          <a:pt x="56" y="185"/>
                        </a:lnTo>
                        <a:lnTo>
                          <a:pt x="53" y="189"/>
                        </a:lnTo>
                        <a:lnTo>
                          <a:pt x="50" y="191"/>
                        </a:lnTo>
                        <a:lnTo>
                          <a:pt x="46" y="193"/>
                        </a:lnTo>
                        <a:lnTo>
                          <a:pt x="41" y="194"/>
                        </a:lnTo>
                        <a:lnTo>
                          <a:pt x="37" y="195"/>
                        </a:lnTo>
                        <a:lnTo>
                          <a:pt x="31" y="194"/>
                        </a:lnTo>
                        <a:lnTo>
                          <a:pt x="27" y="193"/>
                        </a:lnTo>
                        <a:lnTo>
                          <a:pt x="22" y="191"/>
                        </a:lnTo>
                        <a:lnTo>
                          <a:pt x="22" y="191"/>
                        </a:lnTo>
                        <a:lnTo>
                          <a:pt x="18" y="187"/>
                        </a:lnTo>
                        <a:lnTo>
                          <a:pt x="15" y="185"/>
                        </a:lnTo>
                        <a:lnTo>
                          <a:pt x="12" y="180"/>
                        </a:lnTo>
                        <a:lnTo>
                          <a:pt x="10" y="175"/>
                        </a:lnTo>
                        <a:lnTo>
                          <a:pt x="10" y="171"/>
                        </a:lnTo>
                        <a:lnTo>
                          <a:pt x="10" y="166"/>
                        </a:lnTo>
                        <a:lnTo>
                          <a:pt x="11" y="162"/>
                        </a:lnTo>
                        <a:lnTo>
                          <a:pt x="12" y="157"/>
                        </a:lnTo>
                        <a:lnTo>
                          <a:pt x="107" y="4"/>
                        </a:lnTo>
                        <a:lnTo>
                          <a:pt x="100" y="0"/>
                        </a:lnTo>
                        <a:lnTo>
                          <a:pt x="4" y="155"/>
                        </a:lnTo>
                        <a:lnTo>
                          <a:pt x="4" y="155"/>
                        </a:lnTo>
                        <a:lnTo>
                          <a:pt x="2" y="160"/>
                        </a:lnTo>
                        <a:lnTo>
                          <a:pt x="0" y="167"/>
                        </a:lnTo>
                        <a:lnTo>
                          <a:pt x="0" y="172"/>
                        </a:lnTo>
                        <a:lnTo>
                          <a:pt x="2" y="179"/>
                        </a:lnTo>
                        <a:lnTo>
                          <a:pt x="3" y="185"/>
                        </a:lnTo>
                        <a:lnTo>
                          <a:pt x="7" y="190"/>
                        </a:lnTo>
                        <a:lnTo>
                          <a:pt x="11" y="195"/>
                        </a:lnTo>
                        <a:lnTo>
                          <a:pt x="16" y="199"/>
                        </a:lnTo>
                        <a:lnTo>
                          <a:pt x="16" y="199"/>
                        </a:lnTo>
                        <a:lnTo>
                          <a:pt x="23" y="202"/>
                        </a:lnTo>
                        <a:lnTo>
                          <a:pt x="30" y="203"/>
                        </a:lnTo>
                        <a:lnTo>
                          <a:pt x="35" y="205"/>
                        </a:lnTo>
                        <a:lnTo>
                          <a:pt x="42" y="205"/>
                        </a:lnTo>
                        <a:lnTo>
                          <a:pt x="48" y="202"/>
                        </a:lnTo>
                        <a:lnTo>
                          <a:pt x="53" y="199"/>
                        </a:lnTo>
                        <a:lnTo>
                          <a:pt x="58" y="195"/>
                        </a:lnTo>
                        <a:lnTo>
                          <a:pt x="62" y="191"/>
                        </a:lnTo>
                        <a:lnTo>
                          <a:pt x="159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2" name="Freeform 187"/>
                  <p:cNvSpPr/>
                  <p:nvPr/>
                </p:nvSpPr>
                <p:spPr bwMode="auto">
                  <a:xfrm>
                    <a:off x="3808413" y="3100388"/>
                    <a:ext cx="122238" cy="82550"/>
                  </a:xfrm>
                  <a:custGeom>
                    <a:avLst/>
                    <a:gdLst>
                      <a:gd name="T0" fmla="*/ 75 w 77"/>
                      <a:gd name="T1" fmla="*/ 50 h 52"/>
                      <a:gd name="T2" fmla="*/ 75 w 77"/>
                      <a:gd name="T3" fmla="*/ 50 h 52"/>
                      <a:gd name="T4" fmla="*/ 74 w 77"/>
                      <a:gd name="T5" fmla="*/ 51 h 52"/>
                      <a:gd name="T6" fmla="*/ 71 w 77"/>
                      <a:gd name="T7" fmla="*/ 52 h 52"/>
                      <a:gd name="T8" fmla="*/ 69 w 77"/>
                      <a:gd name="T9" fmla="*/ 52 h 52"/>
                      <a:gd name="T10" fmla="*/ 67 w 77"/>
                      <a:gd name="T11" fmla="*/ 51 h 52"/>
                      <a:gd name="T12" fmla="*/ 2 w 77"/>
                      <a:gd name="T13" fmla="*/ 12 h 52"/>
                      <a:gd name="T14" fmla="*/ 2 w 77"/>
                      <a:gd name="T15" fmla="*/ 12 h 52"/>
                      <a:gd name="T16" fmla="*/ 0 w 77"/>
                      <a:gd name="T17" fmla="*/ 9 h 52"/>
                      <a:gd name="T18" fmla="*/ 0 w 77"/>
                      <a:gd name="T19" fmla="*/ 8 h 52"/>
                      <a:gd name="T20" fmla="*/ 0 w 77"/>
                      <a:gd name="T21" fmla="*/ 5 h 52"/>
                      <a:gd name="T22" fmla="*/ 0 w 77"/>
                      <a:gd name="T23" fmla="*/ 2 h 52"/>
                      <a:gd name="T24" fmla="*/ 0 w 77"/>
                      <a:gd name="T25" fmla="*/ 2 h 52"/>
                      <a:gd name="T26" fmla="*/ 1 w 77"/>
                      <a:gd name="T27" fmla="*/ 1 h 52"/>
                      <a:gd name="T28" fmla="*/ 4 w 77"/>
                      <a:gd name="T29" fmla="*/ 0 h 52"/>
                      <a:gd name="T30" fmla="*/ 6 w 77"/>
                      <a:gd name="T31" fmla="*/ 0 h 52"/>
                      <a:gd name="T32" fmla="*/ 8 w 77"/>
                      <a:gd name="T33" fmla="*/ 1 h 52"/>
                      <a:gd name="T34" fmla="*/ 74 w 77"/>
                      <a:gd name="T35" fmla="*/ 42 h 52"/>
                      <a:gd name="T36" fmla="*/ 74 w 77"/>
                      <a:gd name="T37" fmla="*/ 42 h 52"/>
                      <a:gd name="T38" fmla="*/ 75 w 77"/>
                      <a:gd name="T39" fmla="*/ 43 h 52"/>
                      <a:gd name="T40" fmla="*/ 77 w 77"/>
                      <a:gd name="T41" fmla="*/ 46 h 52"/>
                      <a:gd name="T42" fmla="*/ 77 w 77"/>
                      <a:gd name="T43" fmla="*/ 47 h 52"/>
                      <a:gd name="T44" fmla="*/ 75 w 77"/>
                      <a:gd name="T45" fmla="*/ 50 h 52"/>
                      <a:gd name="T46" fmla="*/ 75 w 77"/>
                      <a:gd name="T47" fmla="*/ 5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7" h="52">
                        <a:moveTo>
                          <a:pt x="75" y="50"/>
                        </a:moveTo>
                        <a:lnTo>
                          <a:pt x="75" y="50"/>
                        </a:lnTo>
                        <a:lnTo>
                          <a:pt x="74" y="51"/>
                        </a:lnTo>
                        <a:lnTo>
                          <a:pt x="71" y="52"/>
                        </a:lnTo>
                        <a:lnTo>
                          <a:pt x="69" y="52"/>
                        </a:lnTo>
                        <a:lnTo>
                          <a:pt x="67" y="51"/>
                        </a:lnTo>
                        <a:lnTo>
                          <a:pt x="2" y="12"/>
                        </a:lnTo>
                        <a:lnTo>
                          <a:pt x="2" y="12"/>
                        </a:lnTo>
                        <a:lnTo>
                          <a:pt x="0" y="9"/>
                        </a:lnTo>
                        <a:lnTo>
                          <a:pt x="0" y="8"/>
                        </a:lnTo>
                        <a:lnTo>
                          <a:pt x="0" y="5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1" y="1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8" y="1"/>
                        </a:lnTo>
                        <a:lnTo>
                          <a:pt x="74" y="42"/>
                        </a:lnTo>
                        <a:lnTo>
                          <a:pt x="74" y="42"/>
                        </a:lnTo>
                        <a:lnTo>
                          <a:pt x="75" y="43"/>
                        </a:lnTo>
                        <a:lnTo>
                          <a:pt x="77" y="46"/>
                        </a:lnTo>
                        <a:lnTo>
                          <a:pt x="77" y="47"/>
                        </a:lnTo>
                        <a:lnTo>
                          <a:pt x="75" y="50"/>
                        </a:lnTo>
                        <a:lnTo>
                          <a:pt x="75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3" name="Freeform 188"/>
                  <p:cNvSpPr/>
                  <p:nvPr/>
                </p:nvSpPr>
                <p:spPr bwMode="auto">
                  <a:xfrm>
                    <a:off x="3708401" y="3168650"/>
                    <a:ext cx="173038" cy="234950"/>
                  </a:xfrm>
                  <a:custGeom>
                    <a:avLst/>
                    <a:gdLst>
                      <a:gd name="T0" fmla="*/ 109 w 109"/>
                      <a:gd name="T1" fmla="*/ 5 h 148"/>
                      <a:gd name="T2" fmla="*/ 99 w 109"/>
                      <a:gd name="T3" fmla="*/ 0 h 148"/>
                      <a:gd name="T4" fmla="*/ 15 w 109"/>
                      <a:gd name="T5" fmla="*/ 137 h 148"/>
                      <a:gd name="T6" fmla="*/ 15 w 109"/>
                      <a:gd name="T7" fmla="*/ 137 h 148"/>
                      <a:gd name="T8" fmla="*/ 12 w 109"/>
                      <a:gd name="T9" fmla="*/ 139 h 148"/>
                      <a:gd name="T10" fmla="*/ 8 w 109"/>
                      <a:gd name="T11" fmla="*/ 142 h 148"/>
                      <a:gd name="T12" fmla="*/ 4 w 109"/>
                      <a:gd name="T13" fmla="*/ 143 h 148"/>
                      <a:gd name="T14" fmla="*/ 0 w 109"/>
                      <a:gd name="T15" fmla="*/ 143 h 148"/>
                      <a:gd name="T16" fmla="*/ 0 w 109"/>
                      <a:gd name="T17" fmla="*/ 143 h 148"/>
                      <a:gd name="T18" fmla="*/ 0 w 109"/>
                      <a:gd name="T19" fmla="*/ 145 h 148"/>
                      <a:gd name="T20" fmla="*/ 0 w 109"/>
                      <a:gd name="T21" fmla="*/ 145 h 148"/>
                      <a:gd name="T22" fmla="*/ 7 w 109"/>
                      <a:gd name="T23" fmla="*/ 148 h 148"/>
                      <a:gd name="T24" fmla="*/ 14 w 109"/>
                      <a:gd name="T25" fmla="*/ 148 h 148"/>
                      <a:gd name="T26" fmla="*/ 21 w 109"/>
                      <a:gd name="T27" fmla="*/ 145 h 148"/>
                      <a:gd name="T28" fmla="*/ 25 w 109"/>
                      <a:gd name="T29" fmla="*/ 141 h 148"/>
                      <a:gd name="T30" fmla="*/ 109 w 109"/>
                      <a:gd name="T31" fmla="*/ 5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9" h="148">
                        <a:moveTo>
                          <a:pt x="109" y="5"/>
                        </a:moveTo>
                        <a:lnTo>
                          <a:pt x="99" y="0"/>
                        </a:lnTo>
                        <a:lnTo>
                          <a:pt x="15" y="137"/>
                        </a:lnTo>
                        <a:lnTo>
                          <a:pt x="15" y="137"/>
                        </a:lnTo>
                        <a:lnTo>
                          <a:pt x="12" y="139"/>
                        </a:lnTo>
                        <a:lnTo>
                          <a:pt x="8" y="142"/>
                        </a:lnTo>
                        <a:lnTo>
                          <a:pt x="4" y="143"/>
                        </a:lnTo>
                        <a:lnTo>
                          <a:pt x="0" y="143"/>
                        </a:lnTo>
                        <a:lnTo>
                          <a:pt x="0" y="143"/>
                        </a:lnTo>
                        <a:lnTo>
                          <a:pt x="0" y="145"/>
                        </a:lnTo>
                        <a:lnTo>
                          <a:pt x="0" y="145"/>
                        </a:lnTo>
                        <a:lnTo>
                          <a:pt x="7" y="148"/>
                        </a:lnTo>
                        <a:lnTo>
                          <a:pt x="14" y="148"/>
                        </a:lnTo>
                        <a:lnTo>
                          <a:pt x="21" y="145"/>
                        </a:lnTo>
                        <a:lnTo>
                          <a:pt x="25" y="141"/>
                        </a:lnTo>
                        <a:lnTo>
                          <a:pt x="109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4" name="Freeform 189"/>
                <p:cNvSpPr>
                  <a:spLocks noEditPoints="1"/>
                </p:cNvSpPr>
                <p:nvPr/>
              </p:nvSpPr>
              <p:spPr bwMode="auto">
                <a:xfrm>
                  <a:off x="5641975" y="5011738"/>
                  <a:ext cx="217488" cy="233362"/>
                </a:xfrm>
                <a:custGeom>
                  <a:avLst/>
                  <a:gdLst>
                    <a:gd name="T0" fmla="*/ 107 w 137"/>
                    <a:gd name="T1" fmla="*/ 68 h 147"/>
                    <a:gd name="T2" fmla="*/ 103 w 137"/>
                    <a:gd name="T3" fmla="*/ 51 h 147"/>
                    <a:gd name="T4" fmla="*/ 103 w 137"/>
                    <a:gd name="T5" fmla="*/ 99 h 147"/>
                    <a:gd name="T6" fmla="*/ 117 w 137"/>
                    <a:gd name="T7" fmla="*/ 111 h 147"/>
                    <a:gd name="T8" fmla="*/ 115 w 137"/>
                    <a:gd name="T9" fmla="*/ 118 h 147"/>
                    <a:gd name="T10" fmla="*/ 103 w 137"/>
                    <a:gd name="T11" fmla="*/ 38 h 147"/>
                    <a:gd name="T12" fmla="*/ 115 w 137"/>
                    <a:gd name="T13" fmla="*/ 19 h 147"/>
                    <a:gd name="T14" fmla="*/ 117 w 137"/>
                    <a:gd name="T15" fmla="*/ 24 h 147"/>
                    <a:gd name="T16" fmla="*/ 103 w 137"/>
                    <a:gd name="T17" fmla="*/ 38 h 147"/>
                    <a:gd name="T18" fmla="*/ 114 w 137"/>
                    <a:gd name="T19" fmla="*/ 68 h 147"/>
                    <a:gd name="T20" fmla="*/ 134 w 137"/>
                    <a:gd name="T21" fmla="*/ 65 h 147"/>
                    <a:gd name="T22" fmla="*/ 136 w 137"/>
                    <a:gd name="T23" fmla="*/ 70 h 147"/>
                    <a:gd name="T24" fmla="*/ 114 w 137"/>
                    <a:gd name="T25" fmla="*/ 70 h 147"/>
                    <a:gd name="T26" fmla="*/ 69 w 137"/>
                    <a:gd name="T27" fmla="*/ 30 h 147"/>
                    <a:gd name="T28" fmla="*/ 103 w 137"/>
                    <a:gd name="T29" fmla="*/ 51 h 147"/>
                    <a:gd name="T30" fmla="*/ 90 w 137"/>
                    <a:gd name="T31" fmla="*/ 100 h 147"/>
                    <a:gd name="T32" fmla="*/ 84 w 137"/>
                    <a:gd name="T33" fmla="*/ 142 h 147"/>
                    <a:gd name="T34" fmla="*/ 69 w 137"/>
                    <a:gd name="T35" fmla="*/ 114 h 147"/>
                    <a:gd name="T36" fmla="*/ 83 w 137"/>
                    <a:gd name="T37" fmla="*/ 96 h 147"/>
                    <a:gd name="T38" fmla="*/ 95 w 137"/>
                    <a:gd name="T39" fmla="*/ 84 h 147"/>
                    <a:gd name="T40" fmla="*/ 99 w 137"/>
                    <a:gd name="T41" fmla="*/ 62 h 147"/>
                    <a:gd name="T42" fmla="*/ 91 w 137"/>
                    <a:gd name="T43" fmla="*/ 47 h 147"/>
                    <a:gd name="T44" fmla="*/ 69 w 137"/>
                    <a:gd name="T45" fmla="*/ 38 h 147"/>
                    <a:gd name="T46" fmla="*/ 100 w 137"/>
                    <a:gd name="T47" fmla="*/ 31 h 147"/>
                    <a:gd name="T48" fmla="*/ 100 w 137"/>
                    <a:gd name="T49" fmla="*/ 36 h 147"/>
                    <a:gd name="T50" fmla="*/ 103 w 137"/>
                    <a:gd name="T51" fmla="*/ 99 h 147"/>
                    <a:gd name="T52" fmla="*/ 99 w 137"/>
                    <a:gd name="T53" fmla="*/ 101 h 147"/>
                    <a:gd name="T54" fmla="*/ 103 w 137"/>
                    <a:gd name="T55" fmla="*/ 99 h 147"/>
                    <a:gd name="T56" fmla="*/ 72 w 137"/>
                    <a:gd name="T57" fmla="*/ 1 h 147"/>
                    <a:gd name="T58" fmla="*/ 72 w 137"/>
                    <a:gd name="T59" fmla="*/ 23 h 147"/>
                    <a:gd name="T60" fmla="*/ 67 w 137"/>
                    <a:gd name="T61" fmla="*/ 147 h 147"/>
                    <a:gd name="T62" fmla="*/ 49 w 137"/>
                    <a:gd name="T63" fmla="*/ 137 h 147"/>
                    <a:gd name="T64" fmla="*/ 41 w 137"/>
                    <a:gd name="T65" fmla="*/ 92 h 147"/>
                    <a:gd name="T66" fmla="*/ 41 w 137"/>
                    <a:gd name="T67" fmla="*/ 43 h 147"/>
                    <a:gd name="T68" fmla="*/ 69 w 137"/>
                    <a:gd name="T69" fmla="*/ 30 h 147"/>
                    <a:gd name="T70" fmla="*/ 57 w 137"/>
                    <a:gd name="T71" fmla="*/ 40 h 147"/>
                    <a:gd name="T72" fmla="*/ 45 w 137"/>
                    <a:gd name="T73" fmla="*/ 51 h 147"/>
                    <a:gd name="T74" fmla="*/ 40 w 137"/>
                    <a:gd name="T75" fmla="*/ 68 h 147"/>
                    <a:gd name="T76" fmla="*/ 54 w 137"/>
                    <a:gd name="T77" fmla="*/ 93 h 147"/>
                    <a:gd name="T78" fmla="*/ 56 w 137"/>
                    <a:gd name="T79" fmla="*/ 97 h 147"/>
                    <a:gd name="T80" fmla="*/ 69 w 137"/>
                    <a:gd name="T81" fmla="*/ 147 h 147"/>
                    <a:gd name="T82" fmla="*/ 69 w 137"/>
                    <a:gd name="T83" fmla="*/ 24 h 147"/>
                    <a:gd name="T84" fmla="*/ 65 w 137"/>
                    <a:gd name="T85" fmla="*/ 4 h 147"/>
                    <a:gd name="T86" fmla="*/ 69 w 137"/>
                    <a:gd name="T87" fmla="*/ 0 h 147"/>
                    <a:gd name="T88" fmla="*/ 38 w 137"/>
                    <a:gd name="T89" fmla="*/ 104 h 147"/>
                    <a:gd name="T90" fmla="*/ 35 w 137"/>
                    <a:gd name="T91" fmla="*/ 99 h 147"/>
                    <a:gd name="T92" fmla="*/ 35 w 137"/>
                    <a:gd name="T93" fmla="*/ 38 h 147"/>
                    <a:gd name="T94" fmla="*/ 38 w 137"/>
                    <a:gd name="T95" fmla="*/ 31 h 147"/>
                    <a:gd name="T96" fmla="*/ 35 w 137"/>
                    <a:gd name="T97" fmla="*/ 84 h 147"/>
                    <a:gd name="T98" fmla="*/ 33 w 137"/>
                    <a:gd name="T99" fmla="*/ 59 h 147"/>
                    <a:gd name="T100" fmla="*/ 35 w 137"/>
                    <a:gd name="T101" fmla="*/ 30 h 147"/>
                    <a:gd name="T102" fmla="*/ 33 w 137"/>
                    <a:gd name="T103" fmla="*/ 36 h 147"/>
                    <a:gd name="T104" fmla="*/ 21 w 137"/>
                    <a:gd name="T105" fmla="*/ 20 h 147"/>
                    <a:gd name="T106" fmla="*/ 35 w 137"/>
                    <a:gd name="T107" fmla="*/ 30 h 147"/>
                    <a:gd name="T108" fmla="*/ 26 w 137"/>
                    <a:gd name="T109" fmla="*/ 116 h 147"/>
                    <a:gd name="T110" fmla="*/ 21 w 137"/>
                    <a:gd name="T111" fmla="*/ 116 h 147"/>
                    <a:gd name="T112" fmla="*/ 33 w 137"/>
                    <a:gd name="T113" fmla="*/ 99 h 147"/>
                    <a:gd name="T114" fmla="*/ 4 w 137"/>
                    <a:gd name="T115" fmla="*/ 65 h 147"/>
                    <a:gd name="T116" fmla="*/ 23 w 137"/>
                    <a:gd name="T117" fmla="*/ 65 h 147"/>
                    <a:gd name="T118" fmla="*/ 21 w 137"/>
                    <a:gd name="T119" fmla="*/ 72 h 147"/>
                    <a:gd name="T120" fmla="*/ 0 w 137"/>
                    <a:gd name="T121" fmla="*/ 68 h 147"/>
                    <a:gd name="T122" fmla="*/ 4 w 137"/>
                    <a:gd name="T123" fmla="*/ 6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7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6" y="59"/>
                      </a:lnTo>
                      <a:lnTo>
                        <a:pt x="107" y="68"/>
                      </a:lnTo>
                      <a:lnTo>
                        <a:pt x="107" y="68"/>
                      </a:lnTo>
                      <a:lnTo>
                        <a:pt x="106" y="77"/>
                      </a:lnTo>
                      <a:lnTo>
                        <a:pt x="103" y="84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7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06" y="99"/>
                      </a:lnTo>
                      <a:lnTo>
                        <a:pt x="117" y="111"/>
                      </a:lnTo>
                      <a:lnTo>
                        <a:pt x="117" y="111"/>
                      </a:lnTo>
                      <a:lnTo>
                        <a:pt x="118" y="114"/>
                      </a:lnTo>
                      <a:lnTo>
                        <a:pt x="117" y="116"/>
                      </a:lnTo>
                      <a:lnTo>
                        <a:pt x="117" y="116"/>
                      </a:lnTo>
                      <a:lnTo>
                        <a:pt x="115" y="118"/>
                      </a:lnTo>
                      <a:lnTo>
                        <a:pt x="113" y="116"/>
                      </a:lnTo>
                      <a:lnTo>
                        <a:pt x="103" y="107"/>
                      </a:lnTo>
                      <a:lnTo>
                        <a:pt x="103" y="107"/>
                      </a:lnTo>
                      <a:close/>
                      <a:moveTo>
                        <a:pt x="103" y="38"/>
                      </a:moveTo>
                      <a:lnTo>
                        <a:pt x="103" y="28"/>
                      </a:lnTo>
                      <a:lnTo>
                        <a:pt x="113" y="20"/>
                      </a:lnTo>
                      <a:lnTo>
                        <a:pt x="113" y="20"/>
                      </a:lnTo>
                      <a:lnTo>
                        <a:pt x="115" y="19"/>
                      </a:lnTo>
                      <a:lnTo>
                        <a:pt x="117" y="20"/>
                      </a:lnTo>
                      <a:lnTo>
                        <a:pt x="117" y="20"/>
                      </a:lnTo>
                      <a:lnTo>
                        <a:pt x="118" y="23"/>
                      </a:lnTo>
                      <a:lnTo>
                        <a:pt x="117" y="24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4" y="68"/>
                      </a:moveTo>
                      <a:lnTo>
                        <a:pt x="114" y="68"/>
                      </a:lnTo>
                      <a:lnTo>
                        <a:pt x="114" y="68"/>
                      </a:lnTo>
                      <a:lnTo>
                        <a:pt x="114" y="65"/>
                      </a:lnTo>
                      <a:lnTo>
                        <a:pt x="117" y="65"/>
                      </a:lnTo>
                      <a:lnTo>
                        <a:pt x="134" y="65"/>
                      </a:lnTo>
                      <a:lnTo>
                        <a:pt x="134" y="65"/>
                      </a:lnTo>
                      <a:lnTo>
                        <a:pt x="136" y="65"/>
                      </a:lnTo>
                      <a:lnTo>
                        <a:pt x="137" y="68"/>
                      </a:lnTo>
                      <a:lnTo>
                        <a:pt x="137" y="68"/>
                      </a:lnTo>
                      <a:lnTo>
                        <a:pt x="136" y="70"/>
                      </a:lnTo>
                      <a:lnTo>
                        <a:pt x="134" y="72"/>
                      </a:lnTo>
                      <a:lnTo>
                        <a:pt x="117" y="72"/>
                      </a:lnTo>
                      <a:lnTo>
                        <a:pt x="117" y="72"/>
                      </a:lnTo>
                      <a:lnTo>
                        <a:pt x="114" y="70"/>
                      </a:lnTo>
                      <a:lnTo>
                        <a:pt x="114" y="68"/>
                      </a:lnTo>
                      <a:lnTo>
                        <a:pt x="114" y="68"/>
                      </a:lnTo>
                      <a:close/>
                      <a:moveTo>
                        <a:pt x="69" y="30"/>
                      </a:moveTo>
                      <a:lnTo>
                        <a:pt x="69" y="30"/>
                      </a:lnTo>
                      <a:lnTo>
                        <a:pt x="80" y="32"/>
                      </a:lnTo>
                      <a:lnTo>
                        <a:pt x="90" y="36"/>
                      </a:lnTo>
                      <a:lnTo>
                        <a:pt x="98" y="43"/>
                      </a:lnTo>
                      <a:lnTo>
                        <a:pt x="103" y="51"/>
                      </a:lnTo>
                      <a:lnTo>
                        <a:pt x="103" y="84"/>
                      </a:lnTo>
                      <a:lnTo>
                        <a:pt x="103" y="84"/>
                      </a:lnTo>
                      <a:lnTo>
                        <a:pt x="98" y="93"/>
                      </a:lnTo>
                      <a:lnTo>
                        <a:pt x="90" y="100"/>
                      </a:lnTo>
                      <a:lnTo>
                        <a:pt x="90" y="130"/>
                      </a:lnTo>
                      <a:lnTo>
                        <a:pt x="90" y="130"/>
                      </a:lnTo>
                      <a:lnTo>
                        <a:pt x="88" y="137"/>
                      </a:lnTo>
                      <a:lnTo>
                        <a:pt x="84" y="142"/>
                      </a:lnTo>
                      <a:lnTo>
                        <a:pt x="79" y="146"/>
                      </a:lnTo>
                      <a:lnTo>
                        <a:pt x="71" y="147"/>
                      </a:lnTo>
                      <a:lnTo>
                        <a:pt x="69" y="147"/>
                      </a:lnTo>
                      <a:lnTo>
                        <a:pt x="69" y="114"/>
                      </a:lnTo>
                      <a:lnTo>
                        <a:pt x="82" y="114"/>
                      </a:lnTo>
                      <a:lnTo>
                        <a:pt x="82" y="97"/>
                      </a:lnTo>
                      <a:lnTo>
                        <a:pt x="82" y="97"/>
                      </a:lnTo>
                      <a:lnTo>
                        <a:pt x="83" y="96"/>
                      </a:lnTo>
                      <a:lnTo>
                        <a:pt x="84" y="95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5" y="84"/>
                      </a:lnTo>
                      <a:lnTo>
                        <a:pt x="98" y="76"/>
                      </a:lnTo>
                      <a:lnTo>
                        <a:pt x="99" y="68"/>
                      </a:lnTo>
                      <a:lnTo>
                        <a:pt x="99" y="68"/>
                      </a:lnTo>
                      <a:lnTo>
                        <a:pt x="99" y="62"/>
                      </a:lnTo>
                      <a:lnTo>
                        <a:pt x="96" y="57"/>
                      </a:lnTo>
                      <a:lnTo>
                        <a:pt x="94" y="51"/>
                      </a:lnTo>
                      <a:lnTo>
                        <a:pt x="91" y="47"/>
                      </a:lnTo>
                      <a:lnTo>
                        <a:pt x="91" y="47"/>
                      </a:lnTo>
                      <a:lnTo>
                        <a:pt x="86" y="43"/>
                      </a:lnTo>
                      <a:lnTo>
                        <a:pt x="82" y="40"/>
                      </a:lnTo>
                      <a:lnTo>
                        <a:pt x="75" y="39"/>
                      </a:lnTo>
                      <a:lnTo>
                        <a:pt x="69" y="38"/>
                      </a:lnTo>
                      <a:lnTo>
                        <a:pt x="69" y="30"/>
                      </a:lnTo>
                      <a:lnTo>
                        <a:pt x="69" y="30"/>
                      </a:lnTo>
                      <a:close/>
                      <a:moveTo>
                        <a:pt x="103" y="28"/>
                      </a:moveTo>
                      <a:lnTo>
                        <a:pt x="100" y="31"/>
                      </a:lnTo>
                      <a:lnTo>
                        <a:pt x="100" y="31"/>
                      </a:lnTo>
                      <a:lnTo>
                        <a:pt x="99" y="34"/>
                      </a:lnTo>
                      <a:lnTo>
                        <a:pt x="100" y="36"/>
                      </a:lnTo>
                      <a:lnTo>
                        <a:pt x="100" y="36"/>
                      </a:lnTo>
                      <a:lnTo>
                        <a:pt x="103" y="38"/>
                      </a:lnTo>
                      <a:lnTo>
                        <a:pt x="103" y="28"/>
                      </a:lnTo>
                      <a:lnTo>
                        <a:pt x="103" y="28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99"/>
                      </a:lnTo>
                      <a:lnTo>
                        <a:pt x="100" y="99"/>
                      </a:lnTo>
                      <a:lnTo>
                        <a:pt x="99" y="101"/>
                      </a:lnTo>
                      <a:lnTo>
                        <a:pt x="100" y="104"/>
                      </a:lnTo>
                      <a:lnTo>
                        <a:pt x="103" y="107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2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2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7"/>
                      </a:moveTo>
                      <a:lnTo>
                        <a:pt x="67" y="147"/>
                      </a:lnTo>
                      <a:lnTo>
                        <a:pt x="67" y="147"/>
                      </a:lnTo>
                      <a:lnTo>
                        <a:pt x="60" y="146"/>
                      </a:lnTo>
                      <a:lnTo>
                        <a:pt x="53" y="142"/>
                      </a:lnTo>
                      <a:lnTo>
                        <a:pt x="49" y="137"/>
                      </a:lnTo>
                      <a:lnTo>
                        <a:pt x="48" y="130"/>
                      </a:lnTo>
                      <a:lnTo>
                        <a:pt x="48" y="99"/>
                      </a:lnTo>
                      <a:lnTo>
                        <a:pt x="48" y="99"/>
                      </a:lnTo>
                      <a:lnTo>
                        <a:pt x="41" y="92"/>
                      </a:lnTo>
                      <a:lnTo>
                        <a:pt x="35" y="84"/>
                      </a:lnTo>
                      <a:lnTo>
                        <a:pt x="35" y="51"/>
                      </a:lnTo>
                      <a:lnTo>
                        <a:pt x="35" y="51"/>
                      </a:lnTo>
                      <a:lnTo>
                        <a:pt x="41" y="43"/>
                      </a:lnTo>
                      <a:lnTo>
                        <a:pt x="49" y="36"/>
                      </a:lnTo>
                      <a:lnTo>
                        <a:pt x="59" y="32"/>
                      </a:lnTo>
                      <a:lnTo>
                        <a:pt x="64" y="31"/>
                      </a:lnTo>
                      <a:lnTo>
                        <a:pt x="69" y="30"/>
                      </a:lnTo>
                      <a:lnTo>
                        <a:pt x="69" y="38"/>
                      </a:lnTo>
                      <a:lnTo>
                        <a:pt x="69" y="38"/>
                      </a:lnTo>
                      <a:lnTo>
                        <a:pt x="64" y="39"/>
                      </a:lnTo>
                      <a:lnTo>
                        <a:pt x="57" y="40"/>
                      </a:lnTo>
                      <a:lnTo>
                        <a:pt x="53" y="43"/>
                      </a:lnTo>
                      <a:lnTo>
                        <a:pt x="48" y="47"/>
                      </a:lnTo>
                      <a:lnTo>
                        <a:pt x="48" y="47"/>
                      </a:lnTo>
                      <a:lnTo>
                        <a:pt x="45" y="51"/>
                      </a:lnTo>
                      <a:lnTo>
                        <a:pt x="42" y="57"/>
                      </a:lnTo>
                      <a:lnTo>
                        <a:pt x="40" y="62"/>
                      </a:lnTo>
                      <a:lnTo>
                        <a:pt x="40" y="68"/>
                      </a:lnTo>
                      <a:lnTo>
                        <a:pt x="40" y="68"/>
                      </a:lnTo>
                      <a:lnTo>
                        <a:pt x="41" y="76"/>
                      </a:lnTo>
                      <a:lnTo>
                        <a:pt x="44" y="82"/>
                      </a:lnTo>
                      <a:lnTo>
                        <a:pt x="48" y="89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6" y="95"/>
                      </a:lnTo>
                      <a:lnTo>
                        <a:pt x="56" y="97"/>
                      </a:lnTo>
                      <a:lnTo>
                        <a:pt x="56" y="114"/>
                      </a:lnTo>
                      <a:lnTo>
                        <a:pt x="69" y="114"/>
                      </a:lnTo>
                      <a:lnTo>
                        <a:pt x="69" y="147"/>
                      </a:lnTo>
                      <a:lnTo>
                        <a:pt x="69" y="147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7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7" y="1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5" y="107"/>
                      </a:moveTo>
                      <a:lnTo>
                        <a:pt x="38" y="104"/>
                      </a:lnTo>
                      <a:lnTo>
                        <a:pt x="38" y="104"/>
                      </a:lnTo>
                      <a:lnTo>
                        <a:pt x="38" y="101"/>
                      </a:lnTo>
                      <a:lnTo>
                        <a:pt x="38" y="99"/>
                      </a:lnTo>
                      <a:lnTo>
                        <a:pt x="38" y="99"/>
                      </a:lnTo>
                      <a:lnTo>
                        <a:pt x="35" y="99"/>
                      </a:lnTo>
                      <a:lnTo>
                        <a:pt x="35" y="107"/>
                      </a:lnTo>
                      <a:lnTo>
                        <a:pt x="35" y="107"/>
                      </a:lnTo>
                      <a:close/>
                      <a:moveTo>
                        <a:pt x="35" y="38"/>
                      </a:moveTo>
                      <a:lnTo>
                        <a:pt x="35" y="38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8" y="34"/>
                      </a:lnTo>
                      <a:lnTo>
                        <a:pt x="38" y="31"/>
                      </a:lnTo>
                      <a:lnTo>
                        <a:pt x="35" y="30"/>
                      </a:lnTo>
                      <a:lnTo>
                        <a:pt x="35" y="38"/>
                      </a:lnTo>
                      <a:close/>
                      <a:moveTo>
                        <a:pt x="35" y="84"/>
                      </a:moveTo>
                      <a:lnTo>
                        <a:pt x="35" y="84"/>
                      </a:lnTo>
                      <a:lnTo>
                        <a:pt x="33" y="76"/>
                      </a:lnTo>
                      <a:lnTo>
                        <a:pt x="31" y="68"/>
                      </a:lnTo>
                      <a:lnTo>
                        <a:pt x="31" y="68"/>
                      </a:lnTo>
                      <a:lnTo>
                        <a:pt x="33" y="59"/>
                      </a:lnTo>
                      <a:lnTo>
                        <a:pt x="35" y="51"/>
                      </a:lnTo>
                      <a:lnTo>
                        <a:pt x="35" y="84"/>
                      </a:lnTo>
                      <a:lnTo>
                        <a:pt x="35" y="84"/>
                      </a:lnTo>
                      <a:close/>
                      <a:moveTo>
                        <a:pt x="35" y="30"/>
                      </a:moveTo>
                      <a:lnTo>
                        <a:pt x="35" y="38"/>
                      </a:lnTo>
                      <a:lnTo>
                        <a:pt x="35" y="38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19" y="23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23" y="19"/>
                      </a:lnTo>
                      <a:lnTo>
                        <a:pt x="26" y="20"/>
                      </a:lnTo>
                      <a:lnTo>
                        <a:pt x="35" y="30"/>
                      </a:lnTo>
                      <a:lnTo>
                        <a:pt x="35" y="30"/>
                      </a:lnTo>
                      <a:close/>
                      <a:moveTo>
                        <a:pt x="35" y="99"/>
                      </a:moveTo>
                      <a:lnTo>
                        <a:pt x="35" y="107"/>
                      </a:lnTo>
                      <a:lnTo>
                        <a:pt x="26" y="116"/>
                      </a:lnTo>
                      <a:lnTo>
                        <a:pt x="26" y="116"/>
                      </a:lnTo>
                      <a:lnTo>
                        <a:pt x="23" y="118"/>
                      </a:lnTo>
                      <a:lnTo>
                        <a:pt x="21" y="116"/>
                      </a:lnTo>
                      <a:lnTo>
                        <a:pt x="21" y="116"/>
                      </a:lnTo>
                      <a:lnTo>
                        <a:pt x="19" y="114"/>
                      </a:lnTo>
                      <a:lnTo>
                        <a:pt x="21" y="111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5" y="99"/>
                      </a:lnTo>
                      <a:lnTo>
                        <a:pt x="35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1" y="65"/>
                      </a:lnTo>
                      <a:lnTo>
                        <a:pt x="21" y="65"/>
                      </a:lnTo>
                      <a:lnTo>
                        <a:pt x="23" y="65"/>
                      </a:lnTo>
                      <a:lnTo>
                        <a:pt x="25" y="68"/>
                      </a:lnTo>
                      <a:lnTo>
                        <a:pt x="25" y="68"/>
                      </a:lnTo>
                      <a:lnTo>
                        <a:pt x="23" y="70"/>
                      </a:lnTo>
                      <a:lnTo>
                        <a:pt x="21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2" y="70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5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5" name="组合 214"/>
                <p:cNvGrpSpPr/>
                <p:nvPr/>
              </p:nvGrpSpPr>
              <p:grpSpPr>
                <a:xfrm>
                  <a:off x="5954712" y="3218768"/>
                  <a:ext cx="160337" cy="255588"/>
                  <a:chOff x="2679701" y="2924175"/>
                  <a:chExt cx="160337" cy="255588"/>
                </a:xfrm>
                <a:solidFill>
                  <a:schemeClr val="accent6"/>
                </a:solidFill>
              </p:grpSpPr>
              <p:sp>
                <p:nvSpPr>
                  <p:cNvPr id="487" name="Freeform 190"/>
                  <p:cNvSpPr/>
                  <p:nvPr/>
                </p:nvSpPr>
                <p:spPr bwMode="auto">
                  <a:xfrm>
                    <a:off x="2770188" y="3103563"/>
                    <a:ext cx="57150" cy="57150"/>
                  </a:xfrm>
                  <a:custGeom>
                    <a:avLst/>
                    <a:gdLst>
                      <a:gd name="T0" fmla="*/ 0 w 36"/>
                      <a:gd name="T1" fmla="*/ 22 h 36"/>
                      <a:gd name="T2" fmla="*/ 0 w 36"/>
                      <a:gd name="T3" fmla="*/ 22 h 36"/>
                      <a:gd name="T4" fmla="*/ 2 w 36"/>
                      <a:gd name="T5" fmla="*/ 27 h 36"/>
                      <a:gd name="T6" fmla="*/ 8 w 36"/>
                      <a:gd name="T7" fmla="*/ 33 h 36"/>
                      <a:gd name="T8" fmla="*/ 13 w 36"/>
                      <a:gd name="T9" fmla="*/ 36 h 36"/>
                      <a:gd name="T10" fmla="*/ 21 w 36"/>
                      <a:gd name="T11" fmla="*/ 36 h 36"/>
                      <a:gd name="T12" fmla="*/ 21 w 36"/>
                      <a:gd name="T13" fmla="*/ 36 h 36"/>
                      <a:gd name="T14" fmla="*/ 28 w 36"/>
                      <a:gd name="T15" fmla="*/ 33 h 36"/>
                      <a:gd name="T16" fmla="*/ 32 w 36"/>
                      <a:gd name="T17" fmla="*/ 29 h 36"/>
                      <a:gd name="T18" fmla="*/ 35 w 36"/>
                      <a:gd name="T19" fmla="*/ 22 h 36"/>
                      <a:gd name="T20" fmla="*/ 36 w 36"/>
                      <a:gd name="T21" fmla="*/ 15 h 36"/>
                      <a:gd name="T22" fmla="*/ 36 w 36"/>
                      <a:gd name="T23" fmla="*/ 15 h 36"/>
                      <a:gd name="T24" fmla="*/ 33 w 36"/>
                      <a:gd name="T25" fmla="*/ 8 h 36"/>
                      <a:gd name="T26" fmla="*/ 28 w 36"/>
                      <a:gd name="T27" fmla="*/ 3 h 36"/>
                      <a:gd name="T28" fmla="*/ 21 w 36"/>
                      <a:gd name="T29" fmla="*/ 0 h 36"/>
                      <a:gd name="T30" fmla="*/ 14 w 36"/>
                      <a:gd name="T31" fmla="*/ 0 h 36"/>
                      <a:gd name="T32" fmla="*/ 14 w 36"/>
                      <a:gd name="T33" fmla="*/ 0 h 36"/>
                      <a:gd name="T34" fmla="*/ 8 w 36"/>
                      <a:gd name="T35" fmla="*/ 3 h 36"/>
                      <a:gd name="T36" fmla="*/ 4 w 36"/>
                      <a:gd name="T37" fmla="*/ 8 h 36"/>
                      <a:gd name="T38" fmla="*/ 1 w 36"/>
                      <a:gd name="T39" fmla="*/ 14 h 36"/>
                      <a:gd name="T40" fmla="*/ 0 w 36"/>
                      <a:gd name="T41" fmla="*/ 22 h 36"/>
                      <a:gd name="T42" fmla="*/ 0 w 36"/>
                      <a:gd name="T43" fmla="*/ 2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6" h="36">
                        <a:moveTo>
                          <a:pt x="0" y="22"/>
                        </a:moveTo>
                        <a:lnTo>
                          <a:pt x="0" y="22"/>
                        </a:lnTo>
                        <a:lnTo>
                          <a:pt x="2" y="27"/>
                        </a:lnTo>
                        <a:lnTo>
                          <a:pt x="8" y="33"/>
                        </a:lnTo>
                        <a:lnTo>
                          <a:pt x="13" y="36"/>
                        </a:lnTo>
                        <a:lnTo>
                          <a:pt x="21" y="36"/>
                        </a:lnTo>
                        <a:lnTo>
                          <a:pt x="21" y="36"/>
                        </a:lnTo>
                        <a:lnTo>
                          <a:pt x="28" y="33"/>
                        </a:lnTo>
                        <a:lnTo>
                          <a:pt x="32" y="29"/>
                        </a:lnTo>
                        <a:lnTo>
                          <a:pt x="35" y="22"/>
                        </a:lnTo>
                        <a:lnTo>
                          <a:pt x="36" y="15"/>
                        </a:lnTo>
                        <a:lnTo>
                          <a:pt x="36" y="15"/>
                        </a:lnTo>
                        <a:lnTo>
                          <a:pt x="33" y="8"/>
                        </a:lnTo>
                        <a:lnTo>
                          <a:pt x="28" y="3"/>
                        </a:lnTo>
                        <a:lnTo>
                          <a:pt x="21" y="0"/>
                        </a:lnTo>
                        <a:lnTo>
                          <a:pt x="14" y="0"/>
                        </a:lnTo>
                        <a:lnTo>
                          <a:pt x="14" y="0"/>
                        </a:lnTo>
                        <a:lnTo>
                          <a:pt x="8" y="3"/>
                        </a:lnTo>
                        <a:lnTo>
                          <a:pt x="4" y="8"/>
                        </a:lnTo>
                        <a:lnTo>
                          <a:pt x="1" y="14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88" name="Freeform 191"/>
                  <p:cNvSpPr/>
                  <p:nvPr/>
                </p:nvSpPr>
                <p:spPr bwMode="auto">
                  <a:xfrm>
                    <a:off x="2786063" y="2924175"/>
                    <a:ext cx="53975" cy="192088"/>
                  </a:xfrm>
                  <a:custGeom>
                    <a:avLst/>
                    <a:gdLst>
                      <a:gd name="T0" fmla="*/ 0 w 34"/>
                      <a:gd name="T1" fmla="*/ 121 h 121"/>
                      <a:gd name="T2" fmla="*/ 0 w 34"/>
                      <a:gd name="T3" fmla="*/ 121 h 121"/>
                      <a:gd name="T4" fmla="*/ 21 w 34"/>
                      <a:gd name="T5" fmla="*/ 17 h 121"/>
                      <a:gd name="T6" fmla="*/ 21 w 34"/>
                      <a:gd name="T7" fmla="*/ 17 h 121"/>
                      <a:gd name="T8" fmla="*/ 27 w 34"/>
                      <a:gd name="T9" fmla="*/ 9 h 121"/>
                      <a:gd name="T10" fmla="*/ 31 w 34"/>
                      <a:gd name="T11" fmla="*/ 2 h 121"/>
                      <a:gd name="T12" fmla="*/ 34 w 34"/>
                      <a:gd name="T13" fmla="*/ 0 h 121"/>
                      <a:gd name="T14" fmla="*/ 34 w 34"/>
                      <a:gd name="T15" fmla="*/ 0 h 121"/>
                      <a:gd name="T16" fmla="*/ 31 w 34"/>
                      <a:gd name="T17" fmla="*/ 19 h 121"/>
                      <a:gd name="T18" fmla="*/ 25 w 34"/>
                      <a:gd name="T19" fmla="*/ 61 h 121"/>
                      <a:gd name="T20" fmla="*/ 14 w 34"/>
                      <a:gd name="T21" fmla="*/ 121 h 121"/>
                      <a:gd name="T22" fmla="*/ 0 w 34"/>
                      <a:gd name="T23" fmla="*/ 121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4" h="121">
                        <a:moveTo>
                          <a:pt x="0" y="121"/>
                        </a:moveTo>
                        <a:lnTo>
                          <a:pt x="0" y="121"/>
                        </a:lnTo>
                        <a:lnTo>
                          <a:pt x="21" y="17"/>
                        </a:lnTo>
                        <a:lnTo>
                          <a:pt x="21" y="17"/>
                        </a:lnTo>
                        <a:lnTo>
                          <a:pt x="27" y="9"/>
                        </a:lnTo>
                        <a:lnTo>
                          <a:pt x="31" y="2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1" y="19"/>
                        </a:lnTo>
                        <a:lnTo>
                          <a:pt x="25" y="61"/>
                        </a:lnTo>
                        <a:lnTo>
                          <a:pt x="14" y="121"/>
                        </a:lnTo>
                        <a:lnTo>
                          <a:pt x="0" y="12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89" name="Freeform 192"/>
                  <p:cNvSpPr/>
                  <p:nvPr/>
                </p:nvSpPr>
                <p:spPr bwMode="auto">
                  <a:xfrm>
                    <a:off x="2679701" y="2954338"/>
                    <a:ext cx="123825" cy="166688"/>
                  </a:xfrm>
                  <a:custGeom>
                    <a:avLst/>
                    <a:gdLst>
                      <a:gd name="T0" fmla="*/ 77 w 78"/>
                      <a:gd name="T1" fmla="*/ 98 h 105"/>
                      <a:gd name="T2" fmla="*/ 19 w 78"/>
                      <a:gd name="T3" fmla="*/ 13 h 105"/>
                      <a:gd name="T4" fmla="*/ 0 w 78"/>
                      <a:gd name="T5" fmla="*/ 0 h 105"/>
                      <a:gd name="T6" fmla="*/ 8 w 78"/>
                      <a:gd name="T7" fmla="*/ 20 h 105"/>
                      <a:gd name="T8" fmla="*/ 66 w 78"/>
                      <a:gd name="T9" fmla="*/ 105 h 105"/>
                      <a:gd name="T10" fmla="*/ 78 w 78"/>
                      <a:gd name="T11" fmla="*/ 98 h 105"/>
                      <a:gd name="T12" fmla="*/ 77 w 78"/>
                      <a:gd name="T13" fmla="*/ 98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8" h="105">
                        <a:moveTo>
                          <a:pt x="77" y="98"/>
                        </a:moveTo>
                        <a:lnTo>
                          <a:pt x="19" y="13"/>
                        </a:lnTo>
                        <a:lnTo>
                          <a:pt x="0" y="0"/>
                        </a:lnTo>
                        <a:lnTo>
                          <a:pt x="8" y="20"/>
                        </a:lnTo>
                        <a:lnTo>
                          <a:pt x="66" y="105"/>
                        </a:lnTo>
                        <a:lnTo>
                          <a:pt x="78" y="98"/>
                        </a:lnTo>
                        <a:lnTo>
                          <a:pt x="77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90" name="Freeform 193"/>
                  <p:cNvSpPr/>
                  <p:nvPr/>
                </p:nvSpPr>
                <p:spPr bwMode="auto">
                  <a:xfrm>
                    <a:off x="2798763" y="3149600"/>
                    <a:ext cx="14288" cy="30163"/>
                  </a:xfrm>
                  <a:custGeom>
                    <a:avLst/>
                    <a:gdLst>
                      <a:gd name="T0" fmla="*/ 7 w 9"/>
                      <a:gd name="T1" fmla="*/ 2 h 19"/>
                      <a:gd name="T2" fmla="*/ 7 w 9"/>
                      <a:gd name="T3" fmla="*/ 2 h 19"/>
                      <a:gd name="T4" fmla="*/ 6 w 9"/>
                      <a:gd name="T5" fmla="*/ 0 h 19"/>
                      <a:gd name="T6" fmla="*/ 3 w 9"/>
                      <a:gd name="T7" fmla="*/ 0 h 19"/>
                      <a:gd name="T8" fmla="*/ 3 w 9"/>
                      <a:gd name="T9" fmla="*/ 0 h 19"/>
                      <a:gd name="T10" fmla="*/ 0 w 9"/>
                      <a:gd name="T11" fmla="*/ 1 h 19"/>
                      <a:gd name="T12" fmla="*/ 0 w 9"/>
                      <a:gd name="T13" fmla="*/ 4 h 19"/>
                      <a:gd name="T14" fmla="*/ 3 w 9"/>
                      <a:gd name="T15" fmla="*/ 16 h 19"/>
                      <a:gd name="T16" fmla="*/ 3 w 9"/>
                      <a:gd name="T17" fmla="*/ 16 h 19"/>
                      <a:gd name="T18" fmla="*/ 3 w 9"/>
                      <a:gd name="T19" fmla="*/ 19 h 19"/>
                      <a:gd name="T20" fmla="*/ 6 w 9"/>
                      <a:gd name="T21" fmla="*/ 19 h 19"/>
                      <a:gd name="T22" fmla="*/ 6 w 9"/>
                      <a:gd name="T23" fmla="*/ 19 h 19"/>
                      <a:gd name="T24" fmla="*/ 9 w 9"/>
                      <a:gd name="T25" fmla="*/ 17 h 19"/>
                      <a:gd name="T26" fmla="*/ 9 w 9"/>
                      <a:gd name="T27" fmla="*/ 15 h 19"/>
                      <a:gd name="T28" fmla="*/ 7 w 9"/>
                      <a:gd name="T29" fmla="*/ 2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" h="19">
                        <a:moveTo>
                          <a:pt x="7" y="2"/>
                        </a:moveTo>
                        <a:lnTo>
                          <a:pt x="7" y="2"/>
                        </a:lnTo>
                        <a:lnTo>
                          <a:pt x="6" y="0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0" y="1"/>
                        </a:lnTo>
                        <a:lnTo>
                          <a:pt x="0" y="4"/>
                        </a:lnTo>
                        <a:lnTo>
                          <a:pt x="3" y="16"/>
                        </a:lnTo>
                        <a:lnTo>
                          <a:pt x="3" y="16"/>
                        </a:lnTo>
                        <a:lnTo>
                          <a:pt x="3" y="19"/>
                        </a:lnTo>
                        <a:lnTo>
                          <a:pt x="6" y="19"/>
                        </a:lnTo>
                        <a:lnTo>
                          <a:pt x="6" y="19"/>
                        </a:lnTo>
                        <a:lnTo>
                          <a:pt x="9" y="17"/>
                        </a:lnTo>
                        <a:lnTo>
                          <a:pt x="9" y="15"/>
                        </a:lnTo>
                        <a:lnTo>
                          <a:pt x="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6" name="Freeform 194"/>
                <p:cNvSpPr>
                  <a:spLocks noEditPoints="1"/>
                </p:cNvSpPr>
                <p:nvPr/>
              </p:nvSpPr>
              <p:spPr bwMode="auto">
                <a:xfrm>
                  <a:off x="5937250" y="1909763"/>
                  <a:ext cx="217488" cy="236537"/>
                </a:xfrm>
                <a:custGeom>
                  <a:avLst/>
                  <a:gdLst>
                    <a:gd name="T0" fmla="*/ 105 w 137"/>
                    <a:gd name="T1" fmla="*/ 69 h 149"/>
                    <a:gd name="T2" fmla="*/ 103 w 137"/>
                    <a:gd name="T3" fmla="*/ 51 h 149"/>
                    <a:gd name="T4" fmla="*/ 103 w 137"/>
                    <a:gd name="T5" fmla="*/ 99 h 149"/>
                    <a:gd name="T6" fmla="*/ 116 w 137"/>
                    <a:gd name="T7" fmla="*/ 112 h 149"/>
                    <a:gd name="T8" fmla="*/ 114 w 137"/>
                    <a:gd name="T9" fmla="*/ 118 h 149"/>
                    <a:gd name="T10" fmla="*/ 103 w 137"/>
                    <a:gd name="T11" fmla="*/ 38 h 149"/>
                    <a:gd name="T12" fmla="*/ 114 w 137"/>
                    <a:gd name="T13" fmla="*/ 19 h 149"/>
                    <a:gd name="T14" fmla="*/ 116 w 137"/>
                    <a:gd name="T15" fmla="*/ 26 h 149"/>
                    <a:gd name="T16" fmla="*/ 103 w 137"/>
                    <a:gd name="T17" fmla="*/ 38 h 149"/>
                    <a:gd name="T18" fmla="*/ 112 w 137"/>
                    <a:gd name="T19" fmla="*/ 69 h 149"/>
                    <a:gd name="T20" fmla="*/ 133 w 137"/>
                    <a:gd name="T21" fmla="*/ 65 h 149"/>
                    <a:gd name="T22" fmla="*/ 135 w 137"/>
                    <a:gd name="T23" fmla="*/ 72 h 149"/>
                    <a:gd name="T24" fmla="*/ 114 w 137"/>
                    <a:gd name="T25" fmla="*/ 72 h 149"/>
                    <a:gd name="T26" fmla="*/ 69 w 137"/>
                    <a:gd name="T27" fmla="*/ 31 h 149"/>
                    <a:gd name="T28" fmla="*/ 103 w 137"/>
                    <a:gd name="T29" fmla="*/ 51 h 149"/>
                    <a:gd name="T30" fmla="*/ 89 w 137"/>
                    <a:gd name="T31" fmla="*/ 100 h 149"/>
                    <a:gd name="T32" fmla="*/ 84 w 137"/>
                    <a:gd name="T33" fmla="*/ 144 h 149"/>
                    <a:gd name="T34" fmla="*/ 69 w 137"/>
                    <a:gd name="T35" fmla="*/ 115 h 149"/>
                    <a:gd name="T36" fmla="*/ 81 w 137"/>
                    <a:gd name="T37" fmla="*/ 96 h 149"/>
                    <a:gd name="T38" fmla="*/ 95 w 137"/>
                    <a:gd name="T39" fmla="*/ 84 h 149"/>
                    <a:gd name="T40" fmla="*/ 97 w 137"/>
                    <a:gd name="T41" fmla="*/ 62 h 149"/>
                    <a:gd name="T42" fmla="*/ 89 w 137"/>
                    <a:gd name="T43" fmla="*/ 47 h 149"/>
                    <a:gd name="T44" fmla="*/ 69 w 137"/>
                    <a:gd name="T45" fmla="*/ 39 h 149"/>
                    <a:gd name="T46" fmla="*/ 100 w 137"/>
                    <a:gd name="T47" fmla="*/ 33 h 149"/>
                    <a:gd name="T48" fmla="*/ 100 w 137"/>
                    <a:gd name="T49" fmla="*/ 38 h 149"/>
                    <a:gd name="T50" fmla="*/ 103 w 137"/>
                    <a:gd name="T51" fmla="*/ 99 h 149"/>
                    <a:gd name="T52" fmla="*/ 99 w 137"/>
                    <a:gd name="T53" fmla="*/ 103 h 149"/>
                    <a:gd name="T54" fmla="*/ 103 w 137"/>
                    <a:gd name="T55" fmla="*/ 99 h 149"/>
                    <a:gd name="T56" fmla="*/ 70 w 137"/>
                    <a:gd name="T57" fmla="*/ 1 h 149"/>
                    <a:gd name="T58" fmla="*/ 70 w 137"/>
                    <a:gd name="T59" fmla="*/ 23 h 149"/>
                    <a:gd name="T60" fmla="*/ 66 w 137"/>
                    <a:gd name="T61" fmla="*/ 149 h 149"/>
                    <a:gd name="T62" fmla="*/ 49 w 137"/>
                    <a:gd name="T63" fmla="*/ 137 h 149"/>
                    <a:gd name="T64" fmla="*/ 39 w 137"/>
                    <a:gd name="T65" fmla="*/ 93 h 149"/>
                    <a:gd name="T66" fmla="*/ 40 w 137"/>
                    <a:gd name="T67" fmla="*/ 43 h 149"/>
                    <a:gd name="T68" fmla="*/ 69 w 137"/>
                    <a:gd name="T69" fmla="*/ 31 h 149"/>
                    <a:gd name="T70" fmla="*/ 57 w 137"/>
                    <a:gd name="T71" fmla="*/ 41 h 149"/>
                    <a:gd name="T72" fmla="*/ 43 w 137"/>
                    <a:gd name="T73" fmla="*/ 51 h 149"/>
                    <a:gd name="T74" fmla="*/ 38 w 137"/>
                    <a:gd name="T75" fmla="*/ 69 h 149"/>
                    <a:gd name="T76" fmla="*/ 53 w 137"/>
                    <a:gd name="T77" fmla="*/ 95 h 149"/>
                    <a:gd name="T78" fmla="*/ 55 w 137"/>
                    <a:gd name="T79" fmla="*/ 98 h 149"/>
                    <a:gd name="T80" fmla="*/ 69 w 137"/>
                    <a:gd name="T81" fmla="*/ 149 h 149"/>
                    <a:gd name="T82" fmla="*/ 68 w 137"/>
                    <a:gd name="T83" fmla="*/ 24 h 149"/>
                    <a:gd name="T84" fmla="*/ 65 w 137"/>
                    <a:gd name="T85" fmla="*/ 4 h 149"/>
                    <a:gd name="T86" fmla="*/ 69 w 137"/>
                    <a:gd name="T87" fmla="*/ 0 h 149"/>
                    <a:gd name="T88" fmla="*/ 36 w 137"/>
                    <a:gd name="T89" fmla="*/ 106 h 149"/>
                    <a:gd name="T90" fmla="*/ 34 w 137"/>
                    <a:gd name="T91" fmla="*/ 99 h 149"/>
                    <a:gd name="T92" fmla="*/ 34 w 137"/>
                    <a:gd name="T93" fmla="*/ 38 h 149"/>
                    <a:gd name="T94" fmla="*/ 36 w 137"/>
                    <a:gd name="T95" fmla="*/ 33 h 149"/>
                    <a:gd name="T96" fmla="*/ 34 w 137"/>
                    <a:gd name="T97" fmla="*/ 85 h 149"/>
                    <a:gd name="T98" fmla="*/ 31 w 137"/>
                    <a:gd name="T99" fmla="*/ 61 h 149"/>
                    <a:gd name="T100" fmla="*/ 34 w 137"/>
                    <a:gd name="T101" fmla="*/ 30 h 149"/>
                    <a:gd name="T102" fmla="*/ 31 w 137"/>
                    <a:gd name="T103" fmla="*/ 38 h 149"/>
                    <a:gd name="T104" fmla="*/ 20 w 137"/>
                    <a:gd name="T105" fmla="*/ 20 h 149"/>
                    <a:gd name="T106" fmla="*/ 34 w 137"/>
                    <a:gd name="T107" fmla="*/ 30 h 149"/>
                    <a:gd name="T108" fmla="*/ 24 w 137"/>
                    <a:gd name="T109" fmla="*/ 116 h 149"/>
                    <a:gd name="T110" fmla="*/ 20 w 137"/>
                    <a:gd name="T111" fmla="*/ 116 h 149"/>
                    <a:gd name="T112" fmla="*/ 31 w 137"/>
                    <a:gd name="T113" fmla="*/ 100 h 149"/>
                    <a:gd name="T114" fmla="*/ 4 w 137"/>
                    <a:gd name="T115" fmla="*/ 65 h 149"/>
                    <a:gd name="T116" fmla="*/ 23 w 137"/>
                    <a:gd name="T117" fmla="*/ 66 h 149"/>
                    <a:gd name="T118" fmla="*/ 20 w 137"/>
                    <a:gd name="T119" fmla="*/ 72 h 149"/>
                    <a:gd name="T120" fmla="*/ 0 w 137"/>
                    <a:gd name="T121" fmla="*/ 69 h 149"/>
                    <a:gd name="T122" fmla="*/ 4 w 137"/>
                    <a:gd name="T123" fmla="*/ 6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9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5" y="60"/>
                      </a:lnTo>
                      <a:lnTo>
                        <a:pt x="105" y="69"/>
                      </a:lnTo>
                      <a:lnTo>
                        <a:pt x="105" y="69"/>
                      </a:lnTo>
                      <a:lnTo>
                        <a:pt x="105" y="77"/>
                      </a:lnTo>
                      <a:lnTo>
                        <a:pt x="103" y="85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8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4" y="100"/>
                      </a:lnTo>
                      <a:lnTo>
                        <a:pt x="104" y="100"/>
                      </a:lnTo>
                      <a:lnTo>
                        <a:pt x="116" y="112"/>
                      </a:lnTo>
                      <a:lnTo>
                        <a:pt x="116" y="112"/>
                      </a:lnTo>
                      <a:lnTo>
                        <a:pt x="118" y="115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4" y="118"/>
                      </a:lnTo>
                      <a:lnTo>
                        <a:pt x="111" y="116"/>
                      </a:lnTo>
                      <a:lnTo>
                        <a:pt x="103" y="108"/>
                      </a:lnTo>
                      <a:lnTo>
                        <a:pt x="103" y="108"/>
                      </a:lnTo>
                      <a:close/>
                      <a:moveTo>
                        <a:pt x="103" y="38"/>
                      </a:moveTo>
                      <a:lnTo>
                        <a:pt x="103" y="30"/>
                      </a:lnTo>
                      <a:lnTo>
                        <a:pt x="111" y="20"/>
                      </a:lnTo>
                      <a:lnTo>
                        <a:pt x="111" y="20"/>
                      </a:lnTo>
                      <a:lnTo>
                        <a:pt x="114" y="19"/>
                      </a:lnTo>
                      <a:lnTo>
                        <a:pt x="116" y="20"/>
                      </a:lnTo>
                      <a:lnTo>
                        <a:pt x="116" y="20"/>
                      </a:lnTo>
                      <a:lnTo>
                        <a:pt x="118" y="23"/>
                      </a:lnTo>
                      <a:lnTo>
                        <a:pt x="116" y="26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2" y="69"/>
                      </a:moveTo>
                      <a:lnTo>
                        <a:pt x="112" y="69"/>
                      </a:lnTo>
                      <a:lnTo>
                        <a:pt x="112" y="69"/>
                      </a:lnTo>
                      <a:lnTo>
                        <a:pt x="114" y="66"/>
                      </a:lnTo>
                      <a:lnTo>
                        <a:pt x="116" y="65"/>
                      </a:lnTo>
                      <a:lnTo>
                        <a:pt x="133" y="65"/>
                      </a:lnTo>
                      <a:lnTo>
                        <a:pt x="133" y="65"/>
                      </a:lnTo>
                      <a:lnTo>
                        <a:pt x="135" y="66"/>
                      </a:lnTo>
                      <a:lnTo>
                        <a:pt x="137" y="69"/>
                      </a:lnTo>
                      <a:lnTo>
                        <a:pt x="137" y="69"/>
                      </a:lnTo>
                      <a:lnTo>
                        <a:pt x="135" y="72"/>
                      </a:lnTo>
                      <a:lnTo>
                        <a:pt x="133" y="72"/>
                      </a:lnTo>
                      <a:lnTo>
                        <a:pt x="116" y="72"/>
                      </a:lnTo>
                      <a:lnTo>
                        <a:pt x="116" y="72"/>
                      </a:lnTo>
                      <a:lnTo>
                        <a:pt x="114" y="72"/>
                      </a:lnTo>
                      <a:lnTo>
                        <a:pt x="112" y="69"/>
                      </a:lnTo>
                      <a:lnTo>
                        <a:pt x="112" y="69"/>
                      </a:lnTo>
                      <a:close/>
                      <a:moveTo>
                        <a:pt x="69" y="31"/>
                      </a:moveTo>
                      <a:lnTo>
                        <a:pt x="69" y="31"/>
                      </a:lnTo>
                      <a:lnTo>
                        <a:pt x="78" y="33"/>
                      </a:lnTo>
                      <a:lnTo>
                        <a:pt x="88" y="37"/>
                      </a:lnTo>
                      <a:lnTo>
                        <a:pt x="96" y="43"/>
                      </a:lnTo>
                      <a:lnTo>
                        <a:pt x="103" y="51"/>
                      </a:lnTo>
                      <a:lnTo>
                        <a:pt x="103" y="85"/>
                      </a:lnTo>
                      <a:lnTo>
                        <a:pt x="103" y="85"/>
                      </a:lnTo>
                      <a:lnTo>
                        <a:pt x="96" y="93"/>
                      </a:lnTo>
                      <a:lnTo>
                        <a:pt x="89" y="100"/>
                      </a:lnTo>
                      <a:lnTo>
                        <a:pt x="89" y="130"/>
                      </a:lnTo>
                      <a:lnTo>
                        <a:pt x="89" y="130"/>
                      </a:lnTo>
                      <a:lnTo>
                        <a:pt x="88" y="137"/>
                      </a:lnTo>
                      <a:lnTo>
                        <a:pt x="84" y="144"/>
                      </a:lnTo>
                      <a:lnTo>
                        <a:pt x="77" y="148"/>
                      </a:lnTo>
                      <a:lnTo>
                        <a:pt x="70" y="149"/>
                      </a:lnTo>
                      <a:lnTo>
                        <a:pt x="69" y="149"/>
                      </a:lnTo>
                      <a:lnTo>
                        <a:pt x="69" y="115"/>
                      </a:lnTo>
                      <a:lnTo>
                        <a:pt x="81" y="115"/>
                      </a:lnTo>
                      <a:lnTo>
                        <a:pt x="81" y="98"/>
                      </a:lnTo>
                      <a:lnTo>
                        <a:pt x="81" y="98"/>
                      </a:lnTo>
                      <a:lnTo>
                        <a:pt x="81" y="96"/>
                      </a:lnTo>
                      <a:lnTo>
                        <a:pt x="82" y="95"/>
                      </a:lnTo>
                      <a:lnTo>
                        <a:pt x="82" y="95"/>
                      </a:lnTo>
                      <a:lnTo>
                        <a:pt x="89" y="89"/>
                      </a:lnTo>
                      <a:lnTo>
                        <a:pt x="95" y="84"/>
                      </a:lnTo>
                      <a:lnTo>
                        <a:pt x="97" y="77"/>
                      </a:lnTo>
                      <a:lnTo>
                        <a:pt x="99" y="69"/>
                      </a:lnTo>
                      <a:lnTo>
                        <a:pt x="99" y="69"/>
                      </a:lnTo>
                      <a:lnTo>
                        <a:pt x="97" y="62"/>
                      </a:lnTo>
                      <a:lnTo>
                        <a:pt x="96" y="57"/>
                      </a:lnTo>
                      <a:lnTo>
                        <a:pt x="93" y="51"/>
                      </a:lnTo>
                      <a:lnTo>
                        <a:pt x="89" y="47"/>
                      </a:lnTo>
                      <a:lnTo>
                        <a:pt x="89" y="47"/>
                      </a:lnTo>
                      <a:lnTo>
                        <a:pt x="85" y="43"/>
                      </a:lnTo>
                      <a:lnTo>
                        <a:pt x="80" y="41"/>
                      </a:lnTo>
                      <a:lnTo>
                        <a:pt x="74" y="39"/>
                      </a:lnTo>
                      <a:lnTo>
                        <a:pt x="69" y="39"/>
                      </a:lnTo>
                      <a:lnTo>
                        <a:pt x="69" y="31"/>
                      </a:lnTo>
                      <a:lnTo>
                        <a:pt x="69" y="31"/>
                      </a:lnTo>
                      <a:close/>
                      <a:moveTo>
                        <a:pt x="103" y="30"/>
                      </a:moveTo>
                      <a:lnTo>
                        <a:pt x="100" y="33"/>
                      </a:lnTo>
                      <a:lnTo>
                        <a:pt x="100" y="33"/>
                      </a:lnTo>
                      <a:lnTo>
                        <a:pt x="99" y="35"/>
                      </a:lnTo>
                      <a:lnTo>
                        <a:pt x="100" y="38"/>
                      </a:lnTo>
                      <a:lnTo>
                        <a:pt x="100" y="38"/>
                      </a:lnTo>
                      <a:lnTo>
                        <a:pt x="103" y="38"/>
                      </a:lnTo>
                      <a:lnTo>
                        <a:pt x="103" y="30"/>
                      </a:lnTo>
                      <a:lnTo>
                        <a:pt x="103" y="30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100"/>
                      </a:lnTo>
                      <a:lnTo>
                        <a:pt x="100" y="100"/>
                      </a:lnTo>
                      <a:lnTo>
                        <a:pt x="99" y="103"/>
                      </a:lnTo>
                      <a:lnTo>
                        <a:pt x="100" y="106"/>
                      </a:lnTo>
                      <a:lnTo>
                        <a:pt x="103" y="108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0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0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9"/>
                      </a:moveTo>
                      <a:lnTo>
                        <a:pt x="66" y="149"/>
                      </a:lnTo>
                      <a:lnTo>
                        <a:pt x="66" y="149"/>
                      </a:lnTo>
                      <a:lnTo>
                        <a:pt x="58" y="148"/>
                      </a:lnTo>
                      <a:lnTo>
                        <a:pt x="53" y="144"/>
                      </a:lnTo>
                      <a:lnTo>
                        <a:pt x="49" y="137"/>
                      </a:lnTo>
                      <a:lnTo>
                        <a:pt x="47" y="130"/>
                      </a:lnTo>
                      <a:lnTo>
                        <a:pt x="47" y="100"/>
                      </a:lnTo>
                      <a:lnTo>
                        <a:pt x="47" y="100"/>
                      </a:lnTo>
                      <a:lnTo>
                        <a:pt x="39" y="93"/>
                      </a:lnTo>
                      <a:lnTo>
                        <a:pt x="34" y="85"/>
                      </a:lnTo>
                      <a:lnTo>
                        <a:pt x="34" y="53"/>
                      </a:lnTo>
                      <a:lnTo>
                        <a:pt x="34" y="53"/>
                      </a:lnTo>
                      <a:lnTo>
                        <a:pt x="40" y="43"/>
                      </a:lnTo>
                      <a:lnTo>
                        <a:pt x="47" y="37"/>
                      </a:lnTo>
                      <a:lnTo>
                        <a:pt x="58" y="33"/>
                      </a:lnTo>
                      <a:lnTo>
                        <a:pt x="62" y="31"/>
                      </a:lnTo>
                      <a:lnTo>
                        <a:pt x="69" y="31"/>
                      </a:lnTo>
                      <a:lnTo>
                        <a:pt x="69" y="39"/>
                      </a:lnTo>
                      <a:lnTo>
                        <a:pt x="69" y="39"/>
                      </a:lnTo>
                      <a:lnTo>
                        <a:pt x="62" y="39"/>
                      </a:lnTo>
                      <a:lnTo>
                        <a:pt x="57" y="41"/>
                      </a:lnTo>
                      <a:lnTo>
                        <a:pt x="51" y="43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3" y="51"/>
                      </a:lnTo>
                      <a:lnTo>
                        <a:pt x="40" y="57"/>
                      </a:lnTo>
                      <a:lnTo>
                        <a:pt x="39" y="62"/>
                      </a:lnTo>
                      <a:lnTo>
                        <a:pt x="38" y="69"/>
                      </a:lnTo>
                      <a:lnTo>
                        <a:pt x="38" y="69"/>
                      </a:lnTo>
                      <a:lnTo>
                        <a:pt x="39" y="77"/>
                      </a:lnTo>
                      <a:lnTo>
                        <a:pt x="42" y="84"/>
                      </a:lnTo>
                      <a:lnTo>
                        <a:pt x="47" y="89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4" y="96"/>
                      </a:lnTo>
                      <a:lnTo>
                        <a:pt x="55" y="98"/>
                      </a:lnTo>
                      <a:lnTo>
                        <a:pt x="55" y="115"/>
                      </a:lnTo>
                      <a:lnTo>
                        <a:pt x="69" y="115"/>
                      </a:lnTo>
                      <a:lnTo>
                        <a:pt x="69" y="149"/>
                      </a:lnTo>
                      <a:lnTo>
                        <a:pt x="69" y="149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6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6" y="1"/>
                      </a:lnTo>
                      <a:lnTo>
                        <a:pt x="68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4" y="107"/>
                      </a:moveTo>
                      <a:lnTo>
                        <a:pt x="36" y="106"/>
                      </a:lnTo>
                      <a:lnTo>
                        <a:pt x="36" y="106"/>
                      </a:lnTo>
                      <a:lnTo>
                        <a:pt x="38" y="103"/>
                      </a:lnTo>
                      <a:lnTo>
                        <a:pt x="36" y="100"/>
                      </a:lnTo>
                      <a:lnTo>
                        <a:pt x="36" y="100"/>
                      </a:lnTo>
                      <a:lnTo>
                        <a:pt x="34" y="99"/>
                      </a:lnTo>
                      <a:lnTo>
                        <a:pt x="34" y="107"/>
                      </a:lnTo>
                      <a:lnTo>
                        <a:pt x="34" y="107"/>
                      </a:lnTo>
                      <a:close/>
                      <a:moveTo>
                        <a:pt x="34" y="38"/>
                      </a:moveTo>
                      <a:lnTo>
                        <a:pt x="34" y="38"/>
                      </a:lnTo>
                      <a:lnTo>
                        <a:pt x="36" y="38"/>
                      </a:lnTo>
                      <a:lnTo>
                        <a:pt x="36" y="38"/>
                      </a:lnTo>
                      <a:lnTo>
                        <a:pt x="38" y="35"/>
                      </a:lnTo>
                      <a:lnTo>
                        <a:pt x="36" y="33"/>
                      </a:lnTo>
                      <a:lnTo>
                        <a:pt x="34" y="30"/>
                      </a:lnTo>
                      <a:lnTo>
                        <a:pt x="34" y="38"/>
                      </a:lnTo>
                      <a:close/>
                      <a:moveTo>
                        <a:pt x="34" y="85"/>
                      </a:moveTo>
                      <a:lnTo>
                        <a:pt x="34" y="85"/>
                      </a:lnTo>
                      <a:lnTo>
                        <a:pt x="31" y="77"/>
                      </a:lnTo>
                      <a:lnTo>
                        <a:pt x="31" y="69"/>
                      </a:lnTo>
                      <a:lnTo>
                        <a:pt x="31" y="69"/>
                      </a:lnTo>
                      <a:lnTo>
                        <a:pt x="31" y="61"/>
                      </a:lnTo>
                      <a:lnTo>
                        <a:pt x="34" y="53"/>
                      </a:lnTo>
                      <a:lnTo>
                        <a:pt x="34" y="85"/>
                      </a:lnTo>
                      <a:lnTo>
                        <a:pt x="34" y="85"/>
                      </a:lnTo>
                      <a:close/>
                      <a:moveTo>
                        <a:pt x="34" y="30"/>
                      </a:moveTo>
                      <a:lnTo>
                        <a:pt x="34" y="38"/>
                      </a:lnTo>
                      <a:lnTo>
                        <a:pt x="34" y="38"/>
                      </a:lnTo>
                      <a:lnTo>
                        <a:pt x="31" y="38"/>
                      </a:lnTo>
                      <a:lnTo>
                        <a:pt x="31" y="38"/>
                      </a:lnTo>
                      <a:lnTo>
                        <a:pt x="20" y="26"/>
                      </a:lnTo>
                      <a:lnTo>
                        <a:pt x="20" y="26"/>
                      </a:lnTo>
                      <a:lnTo>
                        <a:pt x="19" y="23"/>
                      </a:lnTo>
                      <a:lnTo>
                        <a:pt x="20" y="20"/>
                      </a:lnTo>
                      <a:lnTo>
                        <a:pt x="20" y="20"/>
                      </a:lnTo>
                      <a:lnTo>
                        <a:pt x="23" y="19"/>
                      </a:lnTo>
                      <a:lnTo>
                        <a:pt x="24" y="20"/>
                      </a:lnTo>
                      <a:lnTo>
                        <a:pt x="34" y="30"/>
                      </a:lnTo>
                      <a:lnTo>
                        <a:pt x="34" y="30"/>
                      </a:lnTo>
                      <a:close/>
                      <a:moveTo>
                        <a:pt x="34" y="99"/>
                      </a:moveTo>
                      <a:lnTo>
                        <a:pt x="34" y="107"/>
                      </a:lnTo>
                      <a:lnTo>
                        <a:pt x="24" y="116"/>
                      </a:lnTo>
                      <a:lnTo>
                        <a:pt x="24" y="116"/>
                      </a:lnTo>
                      <a:lnTo>
                        <a:pt x="23" y="118"/>
                      </a:lnTo>
                      <a:lnTo>
                        <a:pt x="20" y="116"/>
                      </a:lnTo>
                      <a:lnTo>
                        <a:pt x="20" y="116"/>
                      </a:lnTo>
                      <a:lnTo>
                        <a:pt x="19" y="115"/>
                      </a:lnTo>
                      <a:lnTo>
                        <a:pt x="20" y="112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4" y="99"/>
                      </a:lnTo>
                      <a:lnTo>
                        <a:pt x="34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0" y="65"/>
                      </a:lnTo>
                      <a:lnTo>
                        <a:pt x="20" y="65"/>
                      </a:lnTo>
                      <a:lnTo>
                        <a:pt x="23" y="66"/>
                      </a:lnTo>
                      <a:lnTo>
                        <a:pt x="24" y="69"/>
                      </a:lnTo>
                      <a:lnTo>
                        <a:pt x="24" y="69"/>
                      </a:lnTo>
                      <a:lnTo>
                        <a:pt x="23" y="72"/>
                      </a:lnTo>
                      <a:lnTo>
                        <a:pt x="20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1" y="72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1" y="66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内容占位符 2"/>
          <p:cNvSpPr>
            <a:spLocks noGrp="1"/>
          </p:cNvSpPr>
          <p:nvPr>
            <p:ph idx="13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grpSp>
        <p:nvGrpSpPr>
          <p:cNvPr id="10" name="Group 3"/>
          <p:cNvGrpSpPr/>
          <p:nvPr/>
        </p:nvGrpSpPr>
        <p:grpSpPr bwMode="auto">
          <a:xfrm>
            <a:off x="259671" y="-2751"/>
            <a:ext cx="1195953" cy="1496207"/>
            <a:chOff x="3944013" y="2084682"/>
            <a:chExt cx="4215127" cy="5085233"/>
          </a:xfrm>
          <a:solidFill>
            <a:schemeClr val="bg1"/>
          </a:solidFill>
        </p:grpSpPr>
        <p:sp>
          <p:nvSpPr>
            <p:cNvPr id="11" name="Freeform 1208"/>
            <p:cNvSpPr/>
            <p:nvPr/>
          </p:nvSpPr>
          <p:spPr bwMode="auto">
            <a:xfrm>
              <a:off x="3944013" y="2084682"/>
              <a:ext cx="4215127" cy="5085233"/>
            </a:xfrm>
            <a:custGeom>
              <a:avLst/>
              <a:gdLst>
                <a:gd name="T0" fmla="*/ 37 w 1982"/>
                <a:gd name="T1" fmla="*/ 1328 h 2392"/>
                <a:gd name="T2" fmla="*/ 188 w 1982"/>
                <a:gd name="T3" fmla="*/ 1024 h 2392"/>
                <a:gd name="T4" fmla="*/ 224 w 1982"/>
                <a:gd name="T5" fmla="*/ 548 h 2392"/>
                <a:gd name="T6" fmla="*/ 199 w 1982"/>
                <a:gd name="T7" fmla="*/ 344 h 2392"/>
                <a:gd name="T8" fmla="*/ 1706 w 1982"/>
                <a:gd name="T9" fmla="*/ 394 h 2392"/>
                <a:gd name="T10" fmla="*/ 1570 w 1982"/>
                <a:gd name="T11" fmla="*/ 1495 h 2392"/>
                <a:gd name="T12" fmla="*/ 1627 w 1982"/>
                <a:gd name="T13" fmla="*/ 2392 h 2392"/>
                <a:gd name="T14" fmla="*/ 689 w 1982"/>
                <a:gd name="T15" fmla="*/ 2392 h 2392"/>
                <a:gd name="T16" fmla="*/ 585 w 1982"/>
                <a:gd name="T17" fmla="*/ 1964 h 2392"/>
                <a:gd name="T18" fmla="*/ 322 w 1982"/>
                <a:gd name="T19" fmla="*/ 1936 h 2392"/>
                <a:gd name="T20" fmla="*/ 203 w 1982"/>
                <a:gd name="T21" fmla="*/ 1875 h 2392"/>
                <a:gd name="T22" fmla="*/ 204 w 1982"/>
                <a:gd name="T23" fmla="*/ 1723 h 2392"/>
                <a:gd name="T24" fmla="*/ 146 w 1982"/>
                <a:gd name="T25" fmla="*/ 1671 h 2392"/>
                <a:gd name="T26" fmla="*/ 176 w 1982"/>
                <a:gd name="T27" fmla="*/ 1633 h 2392"/>
                <a:gd name="T28" fmla="*/ 134 w 1982"/>
                <a:gd name="T29" fmla="*/ 1595 h 2392"/>
                <a:gd name="T30" fmla="*/ 140 w 1982"/>
                <a:gd name="T31" fmla="*/ 1453 h 2392"/>
                <a:gd name="T32" fmla="*/ 37 w 1982"/>
                <a:gd name="T33" fmla="*/ 1328 h 2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2" h="2392">
                  <a:moveTo>
                    <a:pt x="37" y="1328"/>
                  </a:moveTo>
                  <a:cubicBezTo>
                    <a:pt x="64" y="1277"/>
                    <a:pt x="233" y="1218"/>
                    <a:pt x="188" y="1024"/>
                  </a:cubicBezTo>
                  <a:cubicBezTo>
                    <a:pt x="145" y="835"/>
                    <a:pt x="163" y="677"/>
                    <a:pt x="224" y="548"/>
                  </a:cubicBezTo>
                  <a:cubicBezTo>
                    <a:pt x="255" y="483"/>
                    <a:pt x="0" y="528"/>
                    <a:pt x="199" y="344"/>
                  </a:cubicBezTo>
                  <a:cubicBezTo>
                    <a:pt x="564" y="7"/>
                    <a:pt x="1390" y="0"/>
                    <a:pt x="1706" y="394"/>
                  </a:cubicBezTo>
                  <a:cubicBezTo>
                    <a:pt x="1982" y="737"/>
                    <a:pt x="1976" y="1154"/>
                    <a:pt x="1570" y="1495"/>
                  </a:cubicBezTo>
                  <a:cubicBezTo>
                    <a:pt x="1340" y="1688"/>
                    <a:pt x="1573" y="2057"/>
                    <a:pt x="1627" y="2392"/>
                  </a:cubicBezTo>
                  <a:cubicBezTo>
                    <a:pt x="689" y="2392"/>
                    <a:pt x="689" y="2392"/>
                    <a:pt x="689" y="2392"/>
                  </a:cubicBezTo>
                  <a:cubicBezTo>
                    <a:pt x="680" y="2243"/>
                    <a:pt x="643" y="2027"/>
                    <a:pt x="585" y="1964"/>
                  </a:cubicBezTo>
                  <a:cubicBezTo>
                    <a:pt x="525" y="1899"/>
                    <a:pt x="414" y="1940"/>
                    <a:pt x="322" y="1936"/>
                  </a:cubicBezTo>
                  <a:cubicBezTo>
                    <a:pt x="260" y="1933"/>
                    <a:pt x="224" y="1911"/>
                    <a:pt x="203" y="1875"/>
                  </a:cubicBezTo>
                  <a:cubicBezTo>
                    <a:pt x="174" y="1825"/>
                    <a:pt x="192" y="1768"/>
                    <a:pt x="204" y="1723"/>
                  </a:cubicBezTo>
                  <a:cubicBezTo>
                    <a:pt x="199" y="1734"/>
                    <a:pt x="130" y="1728"/>
                    <a:pt x="146" y="1671"/>
                  </a:cubicBezTo>
                  <a:cubicBezTo>
                    <a:pt x="154" y="1644"/>
                    <a:pt x="176" y="1633"/>
                    <a:pt x="176" y="1633"/>
                  </a:cubicBezTo>
                  <a:cubicBezTo>
                    <a:pt x="176" y="1633"/>
                    <a:pt x="141" y="1630"/>
                    <a:pt x="134" y="1595"/>
                  </a:cubicBezTo>
                  <a:cubicBezTo>
                    <a:pt x="125" y="1551"/>
                    <a:pt x="211" y="1475"/>
                    <a:pt x="140" y="1453"/>
                  </a:cubicBezTo>
                  <a:cubicBezTo>
                    <a:pt x="93" y="1438"/>
                    <a:pt x="6" y="1386"/>
                    <a:pt x="37" y="13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" name="Freeform 1214"/>
            <p:cNvSpPr/>
            <p:nvPr/>
          </p:nvSpPr>
          <p:spPr bwMode="auto">
            <a:xfrm>
              <a:off x="7172141" y="3128144"/>
              <a:ext cx="62687" cy="70210"/>
            </a:xfrm>
            <a:custGeom>
              <a:avLst/>
              <a:gdLst>
                <a:gd name="T0" fmla="*/ 96057388 w 30"/>
                <a:gd name="T1" fmla="*/ 0 h 33"/>
                <a:gd name="T2" fmla="*/ 0 w 30"/>
                <a:gd name="T3" fmla="*/ 131271397 h 33"/>
                <a:gd name="T4" fmla="*/ 100424581 w 30"/>
                <a:gd name="T5" fmla="*/ 108638256 h 33"/>
                <a:gd name="T6" fmla="*/ 96057388 w 30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33"/>
                <a:gd name="T14" fmla="*/ 30 w 30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33">
                  <a:moveTo>
                    <a:pt x="22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8" y="33"/>
                    <a:pt x="18" y="31"/>
                    <a:pt x="23" y="24"/>
                  </a:cubicBezTo>
                  <a:cubicBezTo>
                    <a:pt x="30" y="17"/>
                    <a:pt x="29" y="6"/>
                    <a:pt x="2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3" name="Freeform 1215"/>
            <p:cNvSpPr/>
            <p:nvPr/>
          </p:nvSpPr>
          <p:spPr bwMode="auto">
            <a:xfrm>
              <a:off x="7147066" y="3113098"/>
              <a:ext cx="62687" cy="70210"/>
            </a:xfrm>
            <a:custGeom>
              <a:avLst/>
              <a:gdLst>
                <a:gd name="T0" fmla="*/ 28036221 w 29"/>
                <a:gd name="T1" fmla="*/ 36213467 h 33"/>
                <a:gd name="T2" fmla="*/ 37380914 w 29"/>
                <a:gd name="T3" fmla="*/ 149377091 h 33"/>
                <a:gd name="T4" fmla="*/ 135505514 w 29"/>
                <a:gd name="T5" fmla="*/ 18105670 h 33"/>
                <a:gd name="T6" fmla="*/ 28036221 w 29"/>
                <a:gd name="T7" fmla="*/ 36213467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33"/>
                <a:gd name="T14" fmla="*/ 29 w 2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33">
                  <a:moveTo>
                    <a:pt x="6" y="8"/>
                  </a:moveTo>
                  <a:cubicBezTo>
                    <a:pt x="0" y="16"/>
                    <a:pt x="1" y="27"/>
                    <a:pt x="8" y="3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0"/>
                    <a:pt x="12" y="1"/>
                    <a:pt x="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" name="Freeform 1216"/>
            <p:cNvSpPr>
              <a:spLocks noEditPoints="1"/>
            </p:cNvSpPr>
            <p:nvPr/>
          </p:nvSpPr>
          <p:spPr bwMode="auto">
            <a:xfrm>
              <a:off x="7066825" y="3030350"/>
              <a:ext cx="248244" cy="248243"/>
            </a:xfrm>
            <a:custGeom>
              <a:avLst/>
              <a:gdLst>
                <a:gd name="T0" fmla="*/ 261103886 w 117"/>
                <a:gd name="T1" fmla="*/ 0 h 117"/>
                <a:gd name="T2" fmla="*/ 0 w 117"/>
                <a:gd name="T3" fmla="*/ 265603033 h 117"/>
                <a:gd name="T4" fmla="*/ 261103886 w 117"/>
                <a:gd name="T5" fmla="*/ 526705867 h 117"/>
                <a:gd name="T6" fmla="*/ 526710111 w 117"/>
                <a:gd name="T7" fmla="*/ 265603033 h 117"/>
                <a:gd name="T8" fmla="*/ 261103886 w 117"/>
                <a:gd name="T9" fmla="*/ 0 h 117"/>
                <a:gd name="T10" fmla="*/ 261103886 w 117"/>
                <a:gd name="T11" fmla="*/ 396155544 h 117"/>
                <a:gd name="T12" fmla="*/ 130553004 w 117"/>
                <a:gd name="T13" fmla="*/ 265603033 h 117"/>
                <a:gd name="T14" fmla="*/ 261103886 w 117"/>
                <a:gd name="T15" fmla="*/ 135052677 h 117"/>
                <a:gd name="T16" fmla="*/ 391656923 w 117"/>
                <a:gd name="T17" fmla="*/ 265603033 h 117"/>
                <a:gd name="T18" fmla="*/ 261103886 w 117"/>
                <a:gd name="T19" fmla="*/ 396155544 h 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7"/>
                <a:gd name="T31" fmla="*/ 0 h 117"/>
                <a:gd name="T32" fmla="*/ 117 w 117"/>
                <a:gd name="T33" fmla="*/ 117 h 1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7" h="117">
                  <a:moveTo>
                    <a:pt x="58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1"/>
                    <a:pt x="26" y="117"/>
                    <a:pt x="58" y="117"/>
                  </a:cubicBezTo>
                  <a:cubicBezTo>
                    <a:pt x="91" y="117"/>
                    <a:pt x="117" y="91"/>
                    <a:pt x="117" y="59"/>
                  </a:cubicBezTo>
                  <a:cubicBezTo>
                    <a:pt x="117" y="27"/>
                    <a:pt x="91" y="0"/>
                    <a:pt x="58" y="0"/>
                  </a:cubicBezTo>
                  <a:close/>
                  <a:moveTo>
                    <a:pt x="58" y="88"/>
                  </a:moveTo>
                  <a:cubicBezTo>
                    <a:pt x="42" y="88"/>
                    <a:pt x="29" y="75"/>
                    <a:pt x="29" y="59"/>
                  </a:cubicBezTo>
                  <a:cubicBezTo>
                    <a:pt x="29" y="43"/>
                    <a:pt x="42" y="30"/>
                    <a:pt x="58" y="30"/>
                  </a:cubicBezTo>
                  <a:cubicBezTo>
                    <a:pt x="74" y="30"/>
                    <a:pt x="87" y="43"/>
                    <a:pt x="87" y="59"/>
                  </a:cubicBezTo>
                  <a:cubicBezTo>
                    <a:pt x="87" y="75"/>
                    <a:pt x="74" y="88"/>
                    <a:pt x="58" y="8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" name="Freeform 1217"/>
            <p:cNvSpPr>
              <a:spLocks noEditPoints="1"/>
            </p:cNvSpPr>
            <p:nvPr/>
          </p:nvSpPr>
          <p:spPr bwMode="auto">
            <a:xfrm>
              <a:off x="6770939" y="2736971"/>
              <a:ext cx="840016" cy="837509"/>
            </a:xfrm>
            <a:custGeom>
              <a:avLst/>
              <a:gdLst>
                <a:gd name="T0" fmla="*/ 1777352621 w 395"/>
                <a:gd name="T1" fmla="*/ 863019012 h 394"/>
                <a:gd name="T2" fmla="*/ 1741172399 w 395"/>
                <a:gd name="T3" fmla="*/ 750057364 h 394"/>
                <a:gd name="T4" fmla="*/ 1723081224 w 395"/>
                <a:gd name="T5" fmla="*/ 668725487 h 394"/>
                <a:gd name="T6" fmla="*/ 1709513375 w 395"/>
                <a:gd name="T7" fmla="*/ 555765831 h 394"/>
                <a:gd name="T8" fmla="*/ 1546703438 w 395"/>
                <a:gd name="T9" fmla="*/ 542210519 h 394"/>
                <a:gd name="T10" fmla="*/ 1614540557 w 395"/>
                <a:gd name="T11" fmla="*/ 361474432 h 394"/>
                <a:gd name="T12" fmla="*/ 1424594922 w 395"/>
                <a:gd name="T13" fmla="*/ 375029745 h 394"/>
                <a:gd name="T14" fmla="*/ 1465298470 w 395"/>
                <a:gd name="T15" fmla="*/ 212365925 h 394"/>
                <a:gd name="T16" fmla="*/ 1356757803 w 395"/>
                <a:gd name="T17" fmla="*/ 162663820 h 394"/>
                <a:gd name="T18" fmla="*/ 1288918557 w 395"/>
                <a:gd name="T19" fmla="*/ 126514869 h 394"/>
                <a:gd name="T20" fmla="*/ 1189424541 w 395"/>
                <a:gd name="T21" fmla="*/ 54221268 h 394"/>
                <a:gd name="T22" fmla="*/ 1071839084 w 395"/>
                <a:gd name="T23" fmla="*/ 167180840 h 394"/>
                <a:gd name="T24" fmla="*/ 985910791 w 395"/>
                <a:gd name="T25" fmla="*/ 0 h 394"/>
                <a:gd name="T26" fmla="*/ 890937973 w 395"/>
                <a:gd name="T27" fmla="*/ 149108507 h 394"/>
                <a:gd name="T28" fmla="*/ 800486354 w 395"/>
                <a:gd name="T29" fmla="*/ 0 h 394"/>
                <a:gd name="T30" fmla="*/ 714558060 w 395"/>
                <a:gd name="T31" fmla="*/ 167180840 h 394"/>
                <a:gd name="T32" fmla="*/ 592451671 w 395"/>
                <a:gd name="T33" fmla="*/ 54221268 h 394"/>
                <a:gd name="T34" fmla="*/ 497478721 w 395"/>
                <a:gd name="T35" fmla="*/ 126514869 h 394"/>
                <a:gd name="T36" fmla="*/ 429639475 w 395"/>
                <a:gd name="T37" fmla="*/ 162663820 h 394"/>
                <a:gd name="T38" fmla="*/ 321098808 w 395"/>
                <a:gd name="T39" fmla="*/ 212365925 h 394"/>
                <a:gd name="T40" fmla="*/ 361802355 w 395"/>
                <a:gd name="T41" fmla="*/ 375029745 h 394"/>
                <a:gd name="T42" fmla="*/ 171856654 w 395"/>
                <a:gd name="T43" fmla="*/ 361474432 h 394"/>
                <a:gd name="T44" fmla="*/ 239693773 w 395"/>
                <a:gd name="T45" fmla="*/ 542210519 h 394"/>
                <a:gd name="T46" fmla="*/ 72360478 w 395"/>
                <a:gd name="T47" fmla="*/ 555765831 h 394"/>
                <a:gd name="T48" fmla="*/ 63315937 w 395"/>
                <a:gd name="T49" fmla="*/ 668725487 h 394"/>
                <a:gd name="T50" fmla="*/ 45224763 w 395"/>
                <a:gd name="T51" fmla="*/ 750057364 h 394"/>
                <a:gd name="T52" fmla="*/ 9044528 w 395"/>
                <a:gd name="T53" fmla="*/ 863019012 h 394"/>
                <a:gd name="T54" fmla="*/ 153765479 w 395"/>
                <a:gd name="T55" fmla="*/ 939831743 h 394"/>
                <a:gd name="T56" fmla="*/ 18089056 w 395"/>
                <a:gd name="T57" fmla="*/ 1075382745 h 394"/>
                <a:gd name="T58" fmla="*/ 194469027 w 395"/>
                <a:gd name="T59" fmla="*/ 1143159575 h 394"/>
                <a:gd name="T60" fmla="*/ 94972851 w 395"/>
                <a:gd name="T61" fmla="*/ 1274193556 h 394"/>
                <a:gd name="T62" fmla="*/ 176377852 w 395"/>
                <a:gd name="T63" fmla="*/ 1360044579 h 394"/>
                <a:gd name="T64" fmla="*/ 221604725 w 395"/>
                <a:gd name="T65" fmla="*/ 1427821143 h 394"/>
                <a:gd name="T66" fmla="*/ 280397387 w 395"/>
                <a:gd name="T67" fmla="*/ 1527225353 h 394"/>
                <a:gd name="T68" fmla="*/ 438683999 w 395"/>
                <a:gd name="T69" fmla="*/ 1473004102 h 394"/>
                <a:gd name="T70" fmla="*/ 447730649 w 395"/>
                <a:gd name="T71" fmla="*/ 1662778481 h 394"/>
                <a:gd name="T72" fmla="*/ 615064044 w 395"/>
                <a:gd name="T73" fmla="*/ 1576927458 h 394"/>
                <a:gd name="T74" fmla="*/ 646720941 w 395"/>
                <a:gd name="T75" fmla="*/ 1739591212 h 394"/>
                <a:gd name="T76" fmla="*/ 764306132 w 395"/>
                <a:gd name="T77" fmla="*/ 1739591212 h 394"/>
                <a:gd name="T78" fmla="*/ 841189902 w 395"/>
                <a:gd name="T79" fmla="*/ 1748627378 h 394"/>
                <a:gd name="T80" fmla="*/ 940686045 w 395"/>
                <a:gd name="T81" fmla="*/ 1748627378 h 394"/>
                <a:gd name="T82" fmla="*/ 1022091013 w 395"/>
                <a:gd name="T83" fmla="*/ 1739591212 h 394"/>
                <a:gd name="T84" fmla="*/ 1139676469 w 395"/>
                <a:gd name="T85" fmla="*/ 1739591212 h 394"/>
                <a:gd name="T86" fmla="*/ 1171333366 w 395"/>
                <a:gd name="T87" fmla="*/ 1576927458 h 394"/>
                <a:gd name="T88" fmla="*/ 1338666629 w 395"/>
                <a:gd name="T89" fmla="*/ 1662778481 h 394"/>
                <a:gd name="T90" fmla="*/ 1347713279 w 395"/>
                <a:gd name="T91" fmla="*/ 1473004102 h 394"/>
                <a:gd name="T92" fmla="*/ 1501478692 w 395"/>
                <a:gd name="T93" fmla="*/ 1527225353 h 394"/>
                <a:gd name="T94" fmla="*/ 1564792486 w 395"/>
                <a:gd name="T95" fmla="*/ 1427821143 h 394"/>
                <a:gd name="T96" fmla="*/ 1610019359 w 395"/>
                <a:gd name="T97" fmla="*/ 1360044579 h 394"/>
                <a:gd name="T98" fmla="*/ 1686901002 w 395"/>
                <a:gd name="T99" fmla="*/ 1274193556 h 394"/>
                <a:gd name="T100" fmla="*/ 1587406986 w 395"/>
                <a:gd name="T101" fmla="*/ 1143159575 h 394"/>
                <a:gd name="T102" fmla="*/ 1768308097 w 395"/>
                <a:gd name="T103" fmla="*/ 1075382745 h 394"/>
                <a:gd name="T104" fmla="*/ 1632631732 w 395"/>
                <a:gd name="T105" fmla="*/ 939831743 h 394"/>
                <a:gd name="T106" fmla="*/ 890937973 w 395"/>
                <a:gd name="T107" fmla="*/ 298214889 h 3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5"/>
                <a:gd name="T163" fmla="*/ 0 h 394"/>
                <a:gd name="T164" fmla="*/ 395 w 395"/>
                <a:gd name="T165" fmla="*/ 394 h 39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5" h="394">
                  <a:moveTo>
                    <a:pt x="387" y="206"/>
                  </a:moveTo>
                  <a:cubicBezTo>
                    <a:pt x="389" y="206"/>
                    <a:pt x="391" y="204"/>
                    <a:pt x="393" y="203"/>
                  </a:cubicBezTo>
                  <a:cubicBezTo>
                    <a:pt x="394" y="201"/>
                    <a:pt x="395" y="199"/>
                    <a:pt x="395" y="197"/>
                  </a:cubicBezTo>
                  <a:cubicBezTo>
                    <a:pt x="395" y="195"/>
                    <a:pt x="394" y="193"/>
                    <a:pt x="393" y="191"/>
                  </a:cubicBezTo>
                  <a:cubicBezTo>
                    <a:pt x="391" y="189"/>
                    <a:pt x="389" y="188"/>
                    <a:pt x="387" y="188"/>
                  </a:cubicBezTo>
                  <a:cubicBezTo>
                    <a:pt x="385" y="188"/>
                    <a:pt x="372" y="186"/>
                    <a:pt x="361" y="185"/>
                  </a:cubicBezTo>
                  <a:cubicBezTo>
                    <a:pt x="361" y="182"/>
                    <a:pt x="360" y="178"/>
                    <a:pt x="360" y="174"/>
                  </a:cubicBezTo>
                  <a:cubicBezTo>
                    <a:pt x="370" y="171"/>
                    <a:pt x="382" y="167"/>
                    <a:pt x="385" y="166"/>
                  </a:cubicBezTo>
                  <a:cubicBezTo>
                    <a:pt x="387" y="165"/>
                    <a:pt x="389" y="164"/>
                    <a:pt x="390" y="162"/>
                  </a:cubicBezTo>
                  <a:cubicBezTo>
                    <a:pt x="391" y="160"/>
                    <a:pt x="391" y="158"/>
                    <a:pt x="391" y="156"/>
                  </a:cubicBezTo>
                  <a:cubicBezTo>
                    <a:pt x="390" y="153"/>
                    <a:pt x="389" y="152"/>
                    <a:pt x="387" y="150"/>
                  </a:cubicBezTo>
                  <a:cubicBezTo>
                    <a:pt x="386" y="149"/>
                    <a:pt x="383" y="148"/>
                    <a:pt x="381" y="148"/>
                  </a:cubicBezTo>
                  <a:cubicBezTo>
                    <a:pt x="379" y="149"/>
                    <a:pt x="366" y="150"/>
                    <a:pt x="355" y="152"/>
                  </a:cubicBezTo>
                  <a:cubicBezTo>
                    <a:pt x="354" y="148"/>
                    <a:pt x="353" y="144"/>
                    <a:pt x="351" y="141"/>
                  </a:cubicBezTo>
                  <a:cubicBezTo>
                    <a:pt x="361" y="135"/>
                    <a:pt x="372" y="129"/>
                    <a:pt x="374" y="128"/>
                  </a:cubicBezTo>
                  <a:cubicBezTo>
                    <a:pt x="376" y="126"/>
                    <a:pt x="378" y="125"/>
                    <a:pt x="378" y="123"/>
                  </a:cubicBezTo>
                  <a:cubicBezTo>
                    <a:pt x="379" y="121"/>
                    <a:pt x="379" y="118"/>
                    <a:pt x="378" y="116"/>
                  </a:cubicBezTo>
                  <a:cubicBezTo>
                    <a:pt x="377" y="114"/>
                    <a:pt x="375" y="113"/>
                    <a:pt x="373" y="112"/>
                  </a:cubicBezTo>
                  <a:cubicBezTo>
                    <a:pt x="372" y="111"/>
                    <a:pt x="369" y="111"/>
                    <a:pt x="367" y="111"/>
                  </a:cubicBezTo>
                  <a:cubicBezTo>
                    <a:pt x="365" y="112"/>
                    <a:pt x="353" y="116"/>
                    <a:pt x="342" y="120"/>
                  </a:cubicBezTo>
                  <a:cubicBezTo>
                    <a:pt x="340" y="116"/>
                    <a:pt x="338" y="113"/>
                    <a:pt x="336" y="110"/>
                  </a:cubicBezTo>
                  <a:cubicBezTo>
                    <a:pt x="345" y="102"/>
                    <a:pt x="354" y="94"/>
                    <a:pt x="356" y="92"/>
                  </a:cubicBezTo>
                  <a:cubicBezTo>
                    <a:pt x="358" y="91"/>
                    <a:pt x="359" y="89"/>
                    <a:pt x="359" y="87"/>
                  </a:cubicBezTo>
                  <a:cubicBezTo>
                    <a:pt x="359" y="84"/>
                    <a:pt x="359" y="82"/>
                    <a:pt x="357" y="80"/>
                  </a:cubicBezTo>
                  <a:cubicBezTo>
                    <a:pt x="356" y="79"/>
                    <a:pt x="354" y="77"/>
                    <a:pt x="352" y="77"/>
                  </a:cubicBezTo>
                  <a:cubicBezTo>
                    <a:pt x="350" y="76"/>
                    <a:pt x="348" y="77"/>
                    <a:pt x="346" y="78"/>
                  </a:cubicBezTo>
                  <a:cubicBezTo>
                    <a:pt x="343" y="79"/>
                    <a:pt x="333" y="85"/>
                    <a:pt x="323" y="91"/>
                  </a:cubicBezTo>
                  <a:cubicBezTo>
                    <a:pt x="320" y="88"/>
                    <a:pt x="318" y="85"/>
                    <a:pt x="315" y="83"/>
                  </a:cubicBezTo>
                  <a:cubicBezTo>
                    <a:pt x="322" y="74"/>
                    <a:pt x="329" y="63"/>
                    <a:pt x="331" y="61"/>
                  </a:cubicBezTo>
                  <a:cubicBezTo>
                    <a:pt x="332" y="60"/>
                    <a:pt x="333" y="57"/>
                    <a:pt x="332" y="55"/>
                  </a:cubicBezTo>
                  <a:cubicBezTo>
                    <a:pt x="332" y="53"/>
                    <a:pt x="331" y="51"/>
                    <a:pt x="330" y="50"/>
                  </a:cubicBezTo>
                  <a:cubicBezTo>
                    <a:pt x="328" y="48"/>
                    <a:pt x="326" y="47"/>
                    <a:pt x="324" y="47"/>
                  </a:cubicBezTo>
                  <a:cubicBezTo>
                    <a:pt x="322" y="47"/>
                    <a:pt x="319" y="48"/>
                    <a:pt x="318" y="49"/>
                  </a:cubicBezTo>
                  <a:cubicBezTo>
                    <a:pt x="316" y="51"/>
                    <a:pt x="307" y="60"/>
                    <a:pt x="298" y="67"/>
                  </a:cubicBezTo>
                  <a:cubicBezTo>
                    <a:pt x="295" y="65"/>
                    <a:pt x="292" y="63"/>
                    <a:pt x="289" y="61"/>
                  </a:cubicBezTo>
                  <a:cubicBezTo>
                    <a:pt x="294" y="50"/>
                    <a:pt x="299" y="39"/>
                    <a:pt x="300" y="36"/>
                  </a:cubicBezTo>
                  <a:cubicBezTo>
                    <a:pt x="301" y="34"/>
                    <a:pt x="301" y="32"/>
                    <a:pt x="300" y="30"/>
                  </a:cubicBezTo>
                  <a:cubicBezTo>
                    <a:pt x="299" y="28"/>
                    <a:pt x="298" y="26"/>
                    <a:pt x="296" y="25"/>
                  </a:cubicBezTo>
                  <a:cubicBezTo>
                    <a:pt x="294" y="24"/>
                    <a:pt x="292" y="24"/>
                    <a:pt x="290" y="24"/>
                  </a:cubicBezTo>
                  <a:cubicBezTo>
                    <a:pt x="288" y="25"/>
                    <a:pt x="286" y="26"/>
                    <a:pt x="285" y="28"/>
                  </a:cubicBezTo>
                  <a:cubicBezTo>
                    <a:pt x="283" y="30"/>
                    <a:pt x="276" y="40"/>
                    <a:pt x="269" y="49"/>
                  </a:cubicBezTo>
                  <a:cubicBezTo>
                    <a:pt x="266" y="47"/>
                    <a:pt x="262" y="46"/>
                    <a:pt x="259" y="44"/>
                  </a:cubicBezTo>
                  <a:cubicBezTo>
                    <a:pt x="261" y="33"/>
                    <a:pt x="264" y="21"/>
                    <a:pt x="265" y="19"/>
                  </a:cubicBezTo>
                  <a:cubicBezTo>
                    <a:pt x="265" y="16"/>
                    <a:pt x="264" y="14"/>
                    <a:pt x="263" y="12"/>
                  </a:cubicBezTo>
                  <a:cubicBezTo>
                    <a:pt x="262" y="11"/>
                    <a:pt x="261" y="9"/>
                    <a:pt x="258" y="8"/>
                  </a:cubicBezTo>
                  <a:cubicBezTo>
                    <a:pt x="256" y="8"/>
                    <a:pt x="254" y="8"/>
                    <a:pt x="252" y="9"/>
                  </a:cubicBezTo>
                  <a:cubicBezTo>
                    <a:pt x="250" y="9"/>
                    <a:pt x="248" y="11"/>
                    <a:pt x="248" y="13"/>
                  </a:cubicBezTo>
                  <a:cubicBezTo>
                    <a:pt x="247" y="15"/>
                    <a:pt x="242" y="27"/>
                    <a:pt x="237" y="37"/>
                  </a:cubicBezTo>
                  <a:cubicBezTo>
                    <a:pt x="233" y="36"/>
                    <a:pt x="230" y="36"/>
                    <a:pt x="226" y="35"/>
                  </a:cubicBezTo>
                  <a:cubicBezTo>
                    <a:pt x="226" y="24"/>
                    <a:pt x="226" y="11"/>
                    <a:pt x="226" y="8"/>
                  </a:cubicBezTo>
                  <a:cubicBezTo>
                    <a:pt x="226" y="6"/>
                    <a:pt x="225" y="4"/>
                    <a:pt x="224" y="3"/>
                  </a:cubicBezTo>
                  <a:cubicBezTo>
                    <a:pt x="222" y="1"/>
                    <a:pt x="220" y="0"/>
                    <a:pt x="218" y="0"/>
                  </a:cubicBezTo>
                  <a:cubicBezTo>
                    <a:pt x="216" y="0"/>
                    <a:pt x="214" y="0"/>
                    <a:pt x="212" y="1"/>
                  </a:cubicBezTo>
                  <a:cubicBezTo>
                    <a:pt x="210" y="3"/>
                    <a:pt x="209" y="4"/>
                    <a:pt x="208" y="7"/>
                  </a:cubicBezTo>
                  <a:cubicBezTo>
                    <a:pt x="208" y="9"/>
                    <a:pt x="205" y="22"/>
                    <a:pt x="203" y="33"/>
                  </a:cubicBezTo>
                  <a:cubicBezTo>
                    <a:pt x="201" y="33"/>
                    <a:pt x="199" y="33"/>
                    <a:pt x="197" y="33"/>
                  </a:cubicBezTo>
                  <a:cubicBezTo>
                    <a:pt x="195" y="33"/>
                    <a:pt x="194" y="33"/>
                    <a:pt x="192" y="33"/>
                  </a:cubicBezTo>
                  <a:cubicBezTo>
                    <a:pt x="189" y="22"/>
                    <a:pt x="187" y="9"/>
                    <a:pt x="186" y="7"/>
                  </a:cubicBezTo>
                  <a:cubicBezTo>
                    <a:pt x="186" y="4"/>
                    <a:pt x="185" y="3"/>
                    <a:pt x="183" y="1"/>
                  </a:cubicBezTo>
                  <a:cubicBezTo>
                    <a:pt x="181" y="0"/>
                    <a:pt x="179" y="0"/>
                    <a:pt x="177" y="0"/>
                  </a:cubicBezTo>
                  <a:cubicBezTo>
                    <a:pt x="174" y="0"/>
                    <a:pt x="173" y="1"/>
                    <a:pt x="171" y="3"/>
                  </a:cubicBezTo>
                  <a:cubicBezTo>
                    <a:pt x="170" y="4"/>
                    <a:pt x="169" y="6"/>
                    <a:pt x="169" y="8"/>
                  </a:cubicBezTo>
                  <a:cubicBezTo>
                    <a:pt x="169" y="11"/>
                    <a:pt x="169" y="24"/>
                    <a:pt x="169" y="35"/>
                  </a:cubicBezTo>
                  <a:cubicBezTo>
                    <a:pt x="165" y="36"/>
                    <a:pt x="161" y="36"/>
                    <a:pt x="158" y="37"/>
                  </a:cubicBezTo>
                  <a:cubicBezTo>
                    <a:pt x="153" y="27"/>
                    <a:pt x="148" y="15"/>
                    <a:pt x="147" y="13"/>
                  </a:cubicBezTo>
                  <a:cubicBezTo>
                    <a:pt x="146" y="11"/>
                    <a:pt x="145" y="9"/>
                    <a:pt x="143" y="9"/>
                  </a:cubicBezTo>
                  <a:cubicBezTo>
                    <a:pt x="141" y="8"/>
                    <a:pt x="138" y="8"/>
                    <a:pt x="136" y="8"/>
                  </a:cubicBezTo>
                  <a:cubicBezTo>
                    <a:pt x="134" y="9"/>
                    <a:pt x="132" y="11"/>
                    <a:pt x="131" y="12"/>
                  </a:cubicBezTo>
                  <a:cubicBezTo>
                    <a:pt x="130" y="14"/>
                    <a:pt x="130" y="16"/>
                    <a:pt x="130" y="19"/>
                  </a:cubicBezTo>
                  <a:cubicBezTo>
                    <a:pt x="131" y="21"/>
                    <a:pt x="134" y="33"/>
                    <a:pt x="136" y="44"/>
                  </a:cubicBezTo>
                  <a:cubicBezTo>
                    <a:pt x="132" y="46"/>
                    <a:pt x="129" y="47"/>
                    <a:pt x="126" y="49"/>
                  </a:cubicBezTo>
                  <a:cubicBezTo>
                    <a:pt x="119" y="40"/>
                    <a:pt x="112" y="30"/>
                    <a:pt x="110" y="28"/>
                  </a:cubicBezTo>
                  <a:cubicBezTo>
                    <a:pt x="109" y="26"/>
                    <a:pt x="107" y="25"/>
                    <a:pt x="105" y="24"/>
                  </a:cubicBezTo>
                  <a:cubicBezTo>
                    <a:pt x="103" y="24"/>
                    <a:pt x="101" y="24"/>
                    <a:pt x="99" y="25"/>
                  </a:cubicBezTo>
                  <a:cubicBezTo>
                    <a:pt x="97" y="26"/>
                    <a:pt x="95" y="28"/>
                    <a:pt x="95" y="30"/>
                  </a:cubicBezTo>
                  <a:cubicBezTo>
                    <a:pt x="94" y="32"/>
                    <a:pt x="94" y="34"/>
                    <a:pt x="95" y="36"/>
                  </a:cubicBezTo>
                  <a:cubicBezTo>
                    <a:pt x="96" y="39"/>
                    <a:pt x="101" y="50"/>
                    <a:pt x="106" y="61"/>
                  </a:cubicBezTo>
                  <a:cubicBezTo>
                    <a:pt x="103" y="63"/>
                    <a:pt x="100" y="65"/>
                    <a:pt x="97" y="67"/>
                  </a:cubicBezTo>
                  <a:cubicBezTo>
                    <a:pt x="88" y="60"/>
                    <a:pt x="79" y="51"/>
                    <a:pt x="77" y="49"/>
                  </a:cubicBezTo>
                  <a:cubicBezTo>
                    <a:pt x="75" y="48"/>
                    <a:pt x="73" y="47"/>
                    <a:pt x="71" y="47"/>
                  </a:cubicBezTo>
                  <a:cubicBezTo>
                    <a:pt x="69" y="47"/>
                    <a:pt x="67" y="48"/>
                    <a:pt x="65" y="50"/>
                  </a:cubicBezTo>
                  <a:cubicBezTo>
                    <a:pt x="64" y="51"/>
                    <a:pt x="63" y="53"/>
                    <a:pt x="62" y="55"/>
                  </a:cubicBezTo>
                  <a:cubicBezTo>
                    <a:pt x="62" y="57"/>
                    <a:pt x="62" y="60"/>
                    <a:pt x="64" y="61"/>
                  </a:cubicBezTo>
                  <a:cubicBezTo>
                    <a:pt x="65" y="63"/>
                    <a:pt x="73" y="74"/>
                    <a:pt x="80" y="83"/>
                  </a:cubicBezTo>
                  <a:cubicBezTo>
                    <a:pt x="77" y="85"/>
                    <a:pt x="74" y="88"/>
                    <a:pt x="72" y="91"/>
                  </a:cubicBezTo>
                  <a:cubicBezTo>
                    <a:pt x="62" y="85"/>
                    <a:pt x="51" y="79"/>
                    <a:pt x="49" y="78"/>
                  </a:cubicBezTo>
                  <a:cubicBezTo>
                    <a:pt x="47" y="77"/>
                    <a:pt x="45" y="76"/>
                    <a:pt x="43" y="77"/>
                  </a:cubicBezTo>
                  <a:cubicBezTo>
                    <a:pt x="41" y="77"/>
                    <a:pt x="39" y="79"/>
                    <a:pt x="38" y="80"/>
                  </a:cubicBezTo>
                  <a:cubicBezTo>
                    <a:pt x="36" y="82"/>
                    <a:pt x="36" y="84"/>
                    <a:pt x="36" y="86"/>
                  </a:cubicBezTo>
                  <a:cubicBezTo>
                    <a:pt x="36" y="89"/>
                    <a:pt x="37" y="91"/>
                    <a:pt x="39" y="92"/>
                  </a:cubicBezTo>
                  <a:cubicBezTo>
                    <a:pt x="40" y="94"/>
                    <a:pt x="50" y="102"/>
                    <a:pt x="58" y="110"/>
                  </a:cubicBezTo>
                  <a:cubicBezTo>
                    <a:pt x="56" y="113"/>
                    <a:pt x="54" y="116"/>
                    <a:pt x="53" y="120"/>
                  </a:cubicBezTo>
                  <a:cubicBezTo>
                    <a:pt x="42" y="116"/>
                    <a:pt x="30" y="112"/>
                    <a:pt x="28" y="111"/>
                  </a:cubicBezTo>
                  <a:cubicBezTo>
                    <a:pt x="25" y="110"/>
                    <a:pt x="23" y="111"/>
                    <a:pt x="21" y="112"/>
                  </a:cubicBezTo>
                  <a:cubicBezTo>
                    <a:pt x="19" y="113"/>
                    <a:pt x="18" y="114"/>
                    <a:pt x="17" y="116"/>
                  </a:cubicBezTo>
                  <a:cubicBezTo>
                    <a:pt x="16" y="118"/>
                    <a:pt x="16" y="121"/>
                    <a:pt x="16" y="123"/>
                  </a:cubicBezTo>
                  <a:cubicBezTo>
                    <a:pt x="17" y="125"/>
                    <a:pt x="18" y="126"/>
                    <a:pt x="20" y="128"/>
                  </a:cubicBezTo>
                  <a:cubicBezTo>
                    <a:pt x="23" y="129"/>
                    <a:pt x="34" y="135"/>
                    <a:pt x="43" y="141"/>
                  </a:cubicBezTo>
                  <a:cubicBezTo>
                    <a:pt x="42" y="144"/>
                    <a:pt x="41" y="148"/>
                    <a:pt x="40" y="152"/>
                  </a:cubicBezTo>
                  <a:cubicBezTo>
                    <a:pt x="29" y="150"/>
                    <a:pt x="16" y="149"/>
                    <a:pt x="14" y="148"/>
                  </a:cubicBezTo>
                  <a:cubicBezTo>
                    <a:pt x="11" y="148"/>
                    <a:pt x="9" y="149"/>
                    <a:pt x="8" y="150"/>
                  </a:cubicBezTo>
                  <a:cubicBezTo>
                    <a:pt x="6" y="152"/>
                    <a:pt x="5" y="153"/>
                    <a:pt x="4" y="156"/>
                  </a:cubicBezTo>
                  <a:cubicBezTo>
                    <a:pt x="4" y="158"/>
                    <a:pt x="4" y="160"/>
                    <a:pt x="5" y="162"/>
                  </a:cubicBezTo>
                  <a:cubicBezTo>
                    <a:pt x="6" y="164"/>
                    <a:pt x="8" y="165"/>
                    <a:pt x="10" y="166"/>
                  </a:cubicBezTo>
                  <a:cubicBezTo>
                    <a:pt x="12" y="167"/>
                    <a:pt x="24" y="171"/>
                    <a:pt x="35" y="174"/>
                  </a:cubicBezTo>
                  <a:cubicBezTo>
                    <a:pt x="35" y="178"/>
                    <a:pt x="34" y="182"/>
                    <a:pt x="34" y="185"/>
                  </a:cubicBezTo>
                  <a:cubicBezTo>
                    <a:pt x="23" y="186"/>
                    <a:pt x="10" y="188"/>
                    <a:pt x="8" y="188"/>
                  </a:cubicBezTo>
                  <a:cubicBezTo>
                    <a:pt x="5" y="188"/>
                    <a:pt x="3" y="189"/>
                    <a:pt x="2" y="191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199"/>
                    <a:pt x="1" y="201"/>
                    <a:pt x="2" y="203"/>
                  </a:cubicBezTo>
                  <a:cubicBezTo>
                    <a:pt x="3" y="204"/>
                    <a:pt x="5" y="206"/>
                    <a:pt x="8" y="206"/>
                  </a:cubicBezTo>
                  <a:cubicBezTo>
                    <a:pt x="10" y="206"/>
                    <a:pt x="23" y="207"/>
                    <a:pt x="34" y="208"/>
                  </a:cubicBezTo>
                  <a:cubicBezTo>
                    <a:pt x="34" y="212"/>
                    <a:pt x="35" y="216"/>
                    <a:pt x="35" y="220"/>
                  </a:cubicBezTo>
                  <a:cubicBezTo>
                    <a:pt x="24" y="223"/>
                    <a:pt x="12" y="227"/>
                    <a:pt x="10" y="228"/>
                  </a:cubicBezTo>
                  <a:cubicBezTo>
                    <a:pt x="8" y="228"/>
                    <a:pt x="6" y="230"/>
                    <a:pt x="5" y="232"/>
                  </a:cubicBezTo>
                  <a:cubicBezTo>
                    <a:pt x="4" y="234"/>
                    <a:pt x="4" y="236"/>
                    <a:pt x="4" y="238"/>
                  </a:cubicBezTo>
                  <a:cubicBezTo>
                    <a:pt x="5" y="240"/>
                    <a:pt x="6" y="242"/>
                    <a:pt x="8" y="243"/>
                  </a:cubicBezTo>
                  <a:cubicBezTo>
                    <a:pt x="9" y="245"/>
                    <a:pt x="11" y="245"/>
                    <a:pt x="14" y="245"/>
                  </a:cubicBezTo>
                  <a:cubicBezTo>
                    <a:pt x="16" y="245"/>
                    <a:pt x="29" y="243"/>
                    <a:pt x="40" y="242"/>
                  </a:cubicBezTo>
                  <a:cubicBezTo>
                    <a:pt x="41" y="246"/>
                    <a:pt x="42" y="249"/>
                    <a:pt x="43" y="253"/>
                  </a:cubicBezTo>
                  <a:cubicBezTo>
                    <a:pt x="34" y="259"/>
                    <a:pt x="23" y="265"/>
                    <a:pt x="20" y="266"/>
                  </a:cubicBezTo>
                  <a:cubicBezTo>
                    <a:pt x="18" y="267"/>
                    <a:pt x="17" y="269"/>
                    <a:pt x="16" y="271"/>
                  </a:cubicBezTo>
                  <a:cubicBezTo>
                    <a:pt x="16" y="273"/>
                    <a:pt x="16" y="275"/>
                    <a:pt x="17" y="277"/>
                  </a:cubicBezTo>
                  <a:cubicBezTo>
                    <a:pt x="18" y="279"/>
                    <a:pt x="19" y="281"/>
                    <a:pt x="21" y="282"/>
                  </a:cubicBezTo>
                  <a:cubicBezTo>
                    <a:pt x="23" y="283"/>
                    <a:pt x="25" y="283"/>
                    <a:pt x="28" y="282"/>
                  </a:cubicBezTo>
                  <a:cubicBezTo>
                    <a:pt x="30" y="282"/>
                    <a:pt x="42" y="278"/>
                    <a:pt x="53" y="274"/>
                  </a:cubicBezTo>
                  <a:cubicBezTo>
                    <a:pt x="54" y="277"/>
                    <a:pt x="56" y="281"/>
                    <a:pt x="58" y="284"/>
                  </a:cubicBezTo>
                  <a:cubicBezTo>
                    <a:pt x="50" y="291"/>
                    <a:pt x="40" y="300"/>
                    <a:pt x="39" y="301"/>
                  </a:cubicBezTo>
                  <a:cubicBezTo>
                    <a:pt x="37" y="303"/>
                    <a:pt x="36" y="305"/>
                    <a:pt x="36" y="307"/>
                  </a:cubicBezTo>
                  <a:cubicBezTo>
                    <a:pt x="36" y="309"/>
                    <a:pt x="36" y="311"/>
                    <a:pt x="38" y="313"/>
                  </a:cubicBezTo>
                  <a:cubicBezTo>
                    <a:pt x="39" y="315"/>
                    <a:pt x="41" y="316"/>
                    <a:pt x="43" y="317"/>
                  </a:cubicBezTo>
                  <a:cubicBezTo>
                    <a:pt x="45" y="317"/>
                    <a:pt x="47" y="317"/>
                    <a:pt x="49" y="316"/>
                  </a:cubicBezTo>
                  <a:cubicBezTo>
                    <a:pt x="51" y="315"/>
                    <a:pt x="62" y="308"/>
                    <a:pt x="72" y="302"/>
                  </a:cubicBezTo>
                  <a:cubicBezTo>
                    <a:pt x="74" y="305"/>
                    <a:pt x="77" y="308"/>
                    <a:pt x="80" y="311"/>
                  </a:cubicBezTo>
                  <a:cubicBezTo>
                    <a:pt x="73" y="320"/>
                    <a:pt x="65" y="330"/>
                    <a:pt x="64" y="332"/>
                  </a:cubicBezTo>
                  <a:cubicBezTo>
                    <a:pt x="62" y="334"/>
                    <a:pt x="62" y="336"/>
                    <a:pt x="62" y="338"/>
                  </a:cubicBezTo>
                  <a:cubicBezTo>
                    <a:pt x="63" y="341"/>
                    <a:pt x="64" y="343"/>
                    <a:pt x="65" y="344"/>
                  </a:cubicBezTo>
                  <a:cubicBezTo>
                    <a:pt x="67" y="346"/>
                    <a:pt x="69" y="346"/>
                    <a:pt x="71" y="346"/>
                  </a:cubicBezTo>
                  <a:cubicBezTo>
                    <a:pt x="73" y="346"/>
                    <a:pt x="75" y="346"/>
                    <a:pt x="77" y="344"/>
                  </a:cubicBezTo>
                  <a:cubicBezTo>
                    <a:pt x="79" y="343"/>
                    <a:pt x="88" y="334"/>
                    <a:pt x="97" y="326"/>
                  </a:cubicBezTo>
                  <a:cubicBezTo>
                    <a:pt x="100" y="329"/>
                    <a:pt x="103" y="331"/>
                    <a:pt x="106" y="333"/>
                  </a:cubicBezTo>
                  <a:cubicBezTo>
                    <a:pt x="101" y="343"/>
                    <a:pt x="96" y="355"/>
                    <a:pt x="95" y="357"/>
                  </a:cubicBezTo>
                  <a:cubicBezTo>
                    <a:pt x="94" y="359"/>
                    <a:pt x="94" y="362"/>
                    <a:pt x="95" y="364"/>
                  </a:cubicBezTo>
                  <a:cubicBezTo>
                    <a:pt x="95" y="366"/>
                    <a:pt x="97" y="367"/>
                    <a:pt x="99" y="368"/>
                  </a:cubicBezTo>
                  <a:cubicBezTo>
                    <a:pt x="101" y="370"/>
                    <a:pt x="103" y="370"/>
                    <a:pt x="105" y="369"/>
                  </a:cubicBezTo>
                  <a:cubicBezTo>
                    <a:pt x="107" y="369"/>
                    <a:pt x="109" y="368"/>
                    <a:pt x="110" y="366"/>
                  </a:cubicBezTo>
                  <a:cubicBezTo>
                    <a:pt x="112" y="364"/>
                    <a:pt x="119" y="354"/>
                    <a:pt x="126" y="345"/>
                  </a:cubicBezTo>
                  <a:cubicBezTo>
                    <a:pt x="129" y="346"/>
                    <a:pt x="132" y="348"/>
                    <a:pt x="136" y="349"/>
                  </a:cubicBezTo>
                  <a:cubicBezTo>
                    <a:pt x="134" y="360"/>
                    <a:pt x="131" y="373"/>
                    <a:pt x="130" y="375"/>
                  </a:cubicBezTo>
                  <a:cubicBezTo>
                    <a:pt x="130" y="377"/>
                    <a:pt x="130" y="380"/>
                    <a:pt x="131" y="381"/>
                  </a:cubicBezTo>
                  <a:cubicBezTo>
                    <a:pt x="132" y="383"/>
                    <a:pt x="134" y="385"/>
                    <a:pt x="136" y="385"/>
                  </a:cubicBezTo>
                  <a:cubicBezTo>
                    <a:pt x="138" y="386"/>
                    <a:pt x="141" y="386"/>
                    <a:pt x="143" y="385"/>
                  </a:cubicBezTo>
                  <a:cubicBezTo>
                    <a:pt x="145" y="384"/>
                    <a:pt x="146" y="383"/>
                    <a:pt x="147" y="381"/>
                  </a:cubicBezTo>
                  <a:cubicBezTo>
                    <a:pt x="148" y="378"/>
                    <a:pt x="153" y="367"/>
                    <a:pt x="158" y="356"/>
                  </a:cubicBezTo>
                  <a:cubicBezTo>
                    <a:pt x="161" y="357"/>
                    <a:pt x="165" y="358"/>
                    <a:pt x="169" y="359"/>
                  </a:cubicBezTo>
                  <a:cubicBezTo>
                    <a:pt x="169" y="370"/>
                    <a:pt x="169" y="383"/>
                    <a:pt x="169" y="385"/>
                  </a:cubicBezTo>
                  <a:cubicBezTo>
                    <a:pt x="169" y="387"/>
                    <a:pt x="170" y="390"/>
                    <a:pt x="171" y="391"/>
                  </a:cubicBezTo>
                  <a:cubicBezTo>
                    <a:pt x="173" y="393"/>
                    <a:pt x="174" y="394"/>
                    <a:pt x="177" y="394"/>
                  </a:cubicBezTo>
                  <a:cubicBezTo>
                    <a:pt x="179" y="394"/>
                    <a:pt x="181" y="394"/>
                    <a:pt x="183" y="392"/>
                  </a:cubicBezTo>
                  <a:cubicBezTo>
                    <a:pt x="185" y="391"/>
                    <a:pt x="186" y="389"/>
                    <a:pt x="186" y="387"/>
                  </a:cubicBezTo>
                  <a:cubicBezTo>
                    <a:pt x="187" y="385"/>
                    <a:pt x="189" y="372"/>
                    <a:pt x="192" y="361"/>
                  </a:cubicBezTo>
                  <a:cubicBezTo>
                    <a:pt x="194" y="361"/>
                    <a:pt x="195" y="361"/>
                    <a:pt x="197" y="361"/>
                  </a:cubicBezTo>
                  <a:cubicBezTo>
                    <a:pt x="199" y="361"/>
                    <a:pt x="201" y="361"/>
                    <a:pt x="203" y="361"/>
                  </a:cubicBezTo>
                  <a:cubicBezTo>
                    <a:pt x="205" y="372"/>
                    <a:pt x="208" y="385"/>
                    <a:pt x="208" y="387"/>
                  </a:cubicBezTo>
                  <a:cubicBezTo>
                    <a:pt x="209" y="389"/>
                    <a:pt x="210" y="391"/>
                    <a:pt x="212" y="392"/>
                  </a:cubicBezTo>
                  <a:cubicBezTo>
                    <a:pt x="214" y="394"/>
                    <a:pt x="216" y="394"/>
                    <a:pt x="218" y="394"/>
                  </a:cubicBezTo>
                  <a:cubicBezTo>
                    <a:pt x="220" y="394"/>
                    <a:pt x="222" y="393"/>
                    <a:pt x="224" y="391"/>
                  </a:cubicBezTo>
                  <a:cubicBezTo>
                    <a:pt x="225" y="390"/>
                    <a:pt x="226" y="387"/>
                    <a:pt x="226" y="385"/>
                  </a:cubicBezTo>
                  <a:cubicBezTo>
                    <a:pt x="226" y="383"/>
                    <a:pt x="226" y="370"/>
                    <a:pt x="226" y="359"/>
                  </a:cubicBezTo>
                  <a:cubicBezTo>
                    <a:pt x="230" y="358"/>
                    <a:pt x="233" y="357"/>
                    <a:pt x="237" y="356"/>
                  </a:cubicBezTo>
                  <a:cubicBezTo>
                    <a:pt x="242" y="367"/>
                    <a:pt x="247" y="378"/>
                    <a:pt x="248" y="381"/>
                  </a:cubicBezTo>
                  <a:cubicBezTo>
                    <a:pt x="248" y="383"/>
                    <a:pt x="250" y="384"/>
                    <a:pt x="252" y="385"/>
                  </a:cubicBezTo>
                  <a:cubicBezTo>
                    <a:pt x="254" y="386"/>
                    <a:pt x="256" y="386"/>
                    <a:pt x="258" y="385"/>
                  </a:cubicBezTo>
                  <a:cubicBezTo>
                    <a:pt x="261" y="385"/>
                    <a:pt x="262" y="383"/>
                    <a:pt x="263" y="381"/>
                  </a:cubicBezTo>
                  <a:cubicBezTo>
                    <a:pt x="264" y="380"/>
                    <a:pt x="265" y="377"/>
                    <a:pt x="265" y="375"/>
                  </a:cubicBezTo>
                  <a:cubicBezTo>
                    <a:pt x="264" y="373"/>
                    <a:pt x="261" y="360"/>
                    <a:pt x="259" y="349"/>
                  </a:cubicBezTo>
                  <a:cubicBezTo>
                    <a:pt x="262" y="348"/>
                    <a:pt x="266" y="346"/>
                    <a:pt x="269" y="345"/>
                  </a:cubicBezTo>
                  <a:cubicBezTo>
                    <a:pt x="276" y="354"/>
                    <a:pt x="283" y="364"/>
                    <a:pt x="285" y="366"/>
                  </a:cubicBezTo>
                  <a:cubicBezTo>
                    <a:pt x="286" y="368"/>
                    <a:pt x="288" y="369"/>
                    <a:pt x="290" y="369"/>
                  </a:cubicBezTo>
                  <a:cubicBezTo>
                    <a:pt x="292" y="370"/>
                    <a:pt x="294" y="370"/>
                    <a:pt x="296" y="368"/>
                  </a:cubicBezTo>
                  <a:cubicBezTo>
                    <a:pt x="298" y="367"/>
                    <a:pt x="299" y="366"/>
                    <a:pt x="300" y="364"/>
                  </a:cubicBezTo>
                  <a:cubicBezTo>
                    <a:pt x="301" y="362"/>
                    <a:pt x="301" y="359"/>
                    <a:pt x="300" y="357"/>
                  </a:cubicBezTo>
                  <a:cubicBezTo>
                    <a:pt x="299" y="355"/>
                    <a:pt x="294" y="343"/>
                    <a:pt x="289" y="333"/>
                  </a:cubicBezTo>
                  <a:cubicBezTo>
                    <a:pt x="292" y="331"/>
                    <a:pt x="295" y="329"/>
                    <a:pt x="298" y="326"/>
                  </a:cubicBezTo>
                  <a:cubicBezTo>
                    <a:pt x="307" y="334"/>
                    <a:pt x="316" y="343"/>
                    <a:pt x="318" y="344"/>
                  </a:cubicBezTo>
                  <a:cubicBezTo>
                    <a:pt x="319" y="346"/>
                    <a:pt x="322" y="346"/>
                    <a:pt x="324" y="346"/>
                  </a:cubicBezTo>
                  <a:cubicBezTo>
                    <a:pt x="326" y="346"/>
                    <a:pt x="328" y="346"/>
                    <a:pt x="330" y="344"/>
                  </a:cubicBezTo>
                  <a:cubicBezTo>
                    <a:pt x="331" y="343"/>
                    <a:pt x="332" y="341"/>
                    <a:pt x="332" y="338"/>
                  </a:cubicBezTo>
                  <a:cubicBezTo>
                    <a:pt x="333" y="336"/>
                    <a:pt x="332" y="334"/>
                    <a:pt x="331" y="332"/>
                  </a:cubicBezTo>
                  <a:cubicBezTo>
                    <a:pt x="329" y="330"/>
                    <a:pt x="322" y="320"/>
                    <a:pt x="315" y="311"/>
                  </a:cubicBezTo>
                  <a:cubicBezTo>
                    <a:pt x="318" y="308"/>
                    <a:pt x="320" y="305"/>
                    <a:pt x="323" y="302"/>
                  </a:cubicBezTo>
                  <a:cubicBezTo>
                    <a:pt x="333" y="308"/>
                    <a:pt x="343" y="315"/>
                    <a:pt x="346" y="316"/>
                  </a:cubicBezTo>
                  <a:cubicBezTo>
                    <a:pt x="348" y="317"/>
                    <a:pt x="350" y="317"/>
                    <a:pt x="352" y="317"/>
                  </a:cubicBezTo>
                  <a:cubicBezTo>
                    <a:pt x="354" y="316"/>
                    <a:pt x="356" y="315"/>
                    <a:pt x="357" y="313"/>
                  </a:cubicBezTo>
                  <a:cubicBezTo>
                    <a:pt x="359" y="311"/>
                    <a:pt x="359" y="309"/>
                    <a:pt x="359" y="307"/>
                  </a:cubicBezTo>
                  <a:cubicBezTo>
                    <a:pt x="359" y="305"/>
                    <a:pt x="358" y="303"/>
                    <a:pt x="356" y="301"/>
                  </a:cubicBezTo>
                  <a:cubicBezTo>
                    <a:pt x="354" y="300"/>
                    <a:pt x="345" y="291"/>
                    <a:pt x="336" y="284"/>
                  </a:cubicBezTo>
                  <a:cubicBezTo>
                    <a:pt x="338" y="281"/>
                    <a:pt x="340" y="277"/>
                    <a:pt x="342" y="274"/>
                  </a:cubicBezTo>
                  <a:cubicBezTo>
                    <a:pt x="353" y="278"/>
                    <a:pt x="365" y="282"/>
                    <a:pt x="367" y="282"/>
                  </a:cubicBezTo>
                  <a:cubicBezTo>
                    <a:pt x="369" y="283"/>
                    <a:pt x="372" y="283"/>
                    <a:pt x="373" y="282"/>
                  </a:cubicBezTo>
                  <a:cubicBezTo>
                    <a:pt x="375" y="281"/>
                    <a:pt x="377" y="279"/>
                    <a:pt x="378" y="277"/>
                  </a:cubicBezTo>
                  <a:cubicBezTo>
                    <a:pt x="379" y="275"/>
                    <a:pt x="379" y="273"/>
                    <a:pt x="378" y="271"/>
                  </a:cubicBezTo>
                  <a:cubicBezTo>
                    <a:pt x="378" y="269"/>
                    <a:pt x="376" y="267"/>
                    <a:pt x="374" y="266"/>
                  </a:cubicBezTo>
                  <a:cubicBezTo>
                    <a:pt x="372" y="265"/>
                    <a:pt x="361" y="259"/>
                    <a:pt x="351" y="253"/>
                  </a:cubicBezTo>
                  <a:cubicBezTo>
                    <a:pt x="353" y="249"/>
                    <a:pt x="354" y="246"/>
                    <a:pt x="355" y="242"/>
                  </a:cubicBezTo>
                  <a:cubicBezTo>
                    <a:pt x="366" y="243"/>
                    <a:pt x="379" y="245"/>
                    <a:pt x="381" y="245"/>
                  </a:cubicBezTo>
                  <a:cubicBezTo>
                    <a:pt x="383" y="245"/>
                    <a:pt x="386" y="245"/>
                    <a:pt x="387" y="243"/>
                  </a:cubicBezTo>
                  <a:cubicBezTo>
                    <a:pt x="389" y="242"/>
                    <a:pt x="390" y="240"/>
                    <a:pt x="391" y="238"/>
                  </a:cubicBezTo>
                  <a:cubicBezTo>
                    <a:pt x="391" y="236"/>
                    <a:pt x="391" y="234"/>
                    <a:pt x="390" y="232"/>
                  </a:cubicBezTo>
                  <a:cubicBezTo>
                    <a:pt x="389" y="230"/>
                    <a:pt x="387" y="228"/>
                    <a:pt x="385" y="228"/>
                  </a:cubicBezTo>
                  <a:cubicBezTo>
                    <a:pt x="382" y="227"/>
                    <a:pt x="370" y="223"/>
                    <a:pt x="360" y="220"/>
                  </a:cubicBezTo>
                  <a:cubicBezTo>
                    <a:pt x="360" y="216"/>
                    <a:pt x="361" y="212"/>
                    <a:pt x="361" y="208"/>
                  </a:cubicBezTo>
                  <a:cubicBezTo>
                    <a:pt x="372" y="207"/>
                    <a:pt x="385" y="206"/>
                    <a:pt x="387" y="206"/>
                  </a:cubicBezTo>
                  <a:close/>
                  <a:moveTo>
                    <a:pt x="197" y="328"/>
                  </a:moveTo>
                  <a:cubicBezTo>
                    <a:pt x="125" y="328"/>
                    <a:pt x="67" y="269"/>
                    <a:pt x="67" y="197"/>
                  </a:cubicBezTo>
                  <a:cubicBezTo>
                    <a:pt x="67" y="124"/>
                    <a:pt x="125" y="66"/>
                    <a:pt x="197" y="66"/>
                  </a:cubicBezTo>
                  <a:cubicBezTo>
                    <a:pt x="270" y="66"/>
                    <a:pt x="328" y="124"/>
                    <a:pt x="328" y="197"/>
                  </a:cubicBezTo>
                  <a:cubicBezTo>
                    <a:pt x="328" y="269"/>
                    <a:pt x="270" y="328"/>
                    <a:pt x="197" y="3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" name="Freeform 1218"/>
            <p:cNvSpPr/>
            <p:nvPr/>
          </p:nvSpPr>
          <p:spPr bwMode="auto">
            <a:xfrm>
              <a:off x="7159601" y="2864854"/>
              <a:ext cx="65195" cy="183048"/>
            </a:xfrm>
            <a:custGeom>
              <a:avLst/>
              <a:gdLst>
                <a:gd name="T0" fmla="*/ 66343273 w 31"/>
                <a:gd name="T1" fmla="*/ 380550405 h 86"/>
                <a:gd name="T2" fmla="*/ 137109290 w 31"/>
                <a:gd name="T3" fmla="*/ 389611277 h 86"/>
                <a:gd name="T4" fmla="*/ 137109290 w 31"/>
                <a:gd name="T5" fmla="*/ 0 h 86"/>
                <a:gd name="T6" fmla="*/ 0 w 31"/>
                <a:gd name="T7" fmla="*/ 0 h 86"/>
                <a:gd name="T8" fmla="*/ 0 w 31"/>
                <a:gd name="T9" fmla="*/ 389611277 h 86"/>
                <a:gd name="T10" fmla="*/ 66343273 w 31"/>
                <a:gd name="T11" fmla="*/ 380550405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86"/>
                <a:gd name="T20" fmla="*/ 31 w 31"/>
                <a:gd name="T21" fmla="*/ 86 h 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86">
                  <a:moveTo>
                    <a:pt x="15" y="84"/>
                  </a:moveTo>
                  <a:cubicBezTo>
                    <a:pt x="21" y="84"/>
                    <a:pt x="26" y="85"/>
                    <a:pt x="31" y="8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5"/>
                    <a:pt x="10" y="84"/>
                    <a:pt x="15" y="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" name="Freeform 1219"/>
            <p:cNvSpPr/>
            <p:nvPr/>
          </p:nvSpPr>
          <p:spPr bwMode="auto">
            <a:xfrm>
              <a:off x="6926404" y="3175786"/>
              <a:ext cx="193077" cy="150452"/>
            </a:xfrm>
            <a:custGeom>
              <a:avLst/>
              <a:gdLst>
                <a:gd name="T0" fmla="*/ 337628041 w 91"/>
                <a:gd name="T1" fmla="*/ 0 h 70"/>
                <a:gd name="T2" fmla="*/ 0 w 91"/>
                <a:gd name="T3" fmla="*/ 198641756 h 70"/>
                <a:gd name="T4" fmla="*/ 67526023 w 91"/>
                <a:gd name="T5" fmla="*/ 323368626 h 70"/>
                <a:gd name="T6" fmla="*/ 409656346 w 91"/>
                <a:gd name="T7" fmla="*/ 124726837 h 70"/>
                <a:gd name="T8" fmla="*/ 337628041 w 91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70"/>
                <a:gd name="T17" fmla="*/ 91 w 91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70">
                  <a:moveTo>
                    <a:pt x="75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83" y="20"/>
                    <a:pt x="78" y="11"/>
                    <a:pt x="7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8" name="Freeform 1220"/>
            <p:cNvSpPr/>
            <p:nvPr/>
          </p:nvSpPr>
          <p:spPr bwMode="auto">
            <a:xfrm>
              <a:off x="7262409" y="3178293"/>
              <a:ext cx="195586" cy="147943"/>
            </a:xfrm>
            <a:custGeom>
              <a:avLst/>
              <a:gdLst>
                <a:gd name="T0" fmla="*/ 67793928 w 92"/>
                <a:gd name="T1" fmla="*/ 0 h 70"/>
                <a:gd name="T2" fmla="*/ 0 w 92"/>
                <a:gd name="T3" fmla="*/ 116135237 h 70"/>
                <a:gd name="T4" fmla="*/ 348009164 w 92"/>
                <a:gd name="T5" fmla="*/ 312673299 h 70"/>
                <a:gd name="T6" fmla="*/ 415803075 w 92"/>
                <a:gd name="T7" fmla="*/ 196538029 h 70"/>
                <a:gd name="T8" fmla="*/ 67793928 w 92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0"/>
                <a:gd name="T17" fmla="*/ 92 w 92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0">
                  <a:moveTo>
                    <a:pt x="15" y="0"/>
                  </a:moveTo>
                  <a:cubicBezTo>
                    <a:pt x="13" y="10"/>
                    <a:pt x="7" y="19"/>
                    <a:pt x="0" y="26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92" y="44"/>
                    <a:pt x="92" y="44"/>
                    <a:pt x="92" y="44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" name="Freeform 1221"/>
            <p:cNvSpPr>
              <a:spLocks noEditPoints="1"/>
            </p:cNvSpPr>
            <p:nvPr/>
          </p:nvSpPr>
          <p:spPr bwMode="auto">
            <a:xfrm>
              <a:off x="6738743" y="3660479"/>
              <a:ext cx="950625" cy="947826"/>
            </a:xfrm>
            <a:custGeom>
              <a:avLst/>
              <a:gdLst>
                <a:gd name="T0" fmla="*/ 445 w 447"/>
                <a:gd name="T1" fmla="*/ 216 h 446"/>
                <a:gd name="T2" fmla="*/ 436 w 447"/>
                <a:gd name="T3" fmla="*/ 188 h 446"/>
                <a:gd name="T4" fmla="*/ 432 w 447"/>
                <a:gd name="T5" fmla="*/ 169 h 446"/>
                <a:gd name="T6" fmla="*/ 428 w 447"/>
                <a:gd name="T7" fmla="*/ 139 h 446"/>
                <a:gd name="T8" fmla="*/ 387 w 447"/>
                <a:gd name="T9" fmla="*/ 136 h 446"/>
                <a:gd name="T10" fmla="*/ 404 w 447"/>
                <a:gd name="T11" fmla="*/ 92 h 446"/>
                <a:gd name="T12" fmla="*/ 357 w 447"/>
                <a:gd name="T13" fmla="*/ 94 h 446"/>
                <a:gd name="T14" fmla="*/ 367 w 447"/>
                <a:gd name="T15" fmla="*/ 54 h 446"/>
                <a:gd name="T16" fmla="*/ 340 w 447"/>
                <a:gd name="T17" fmla="*/ 42 h 446"/>
                <a:gd name="T18" fmla="*/ 322 w 447"/>
                <a:gd name="T19" fmla="*/ 32 h 446"/>
                <a:gd name="T20" fmla="*/ 298 w 447"/>
                <a:gd name="T21" fmla="*/ 15 h 446"/>
                <a:gd name="T22" fmla="*/ 269 w 447"/>
                <a:gd name="T23" fmla="*/ 43 h 446"/>
                <a:gd name="T24" fmla="*/ 247 w 447"/>
                <a:gd name="T25" fmla="*/ 0 h 446"/>
                <a:gd name="T26" fmla="*/ 224 w 447"/>
                <a:gd name="T27" fmla="*/ 37 h 446"/>
                <a:gd name="T28" fmla="*/ 200 w 447"/>
                <a:gd name="T29" fmla="*/ 0 h 446"/>
                <a:gd name="T30" fmla="*/ 179 w 447"/>
                <a:gd name="T31" fmla="*/ 43 h 446"/>
                <a:gd name="T32" fmla="*/ 149 w 447"/>
                <a:gd name="T33" fmla="*/ 15 h 446"/>
                <a:gd name="T34" fmla="*/ 125 w 447"/>
                <a:gd name="T35" fmla="*/ 32 h 446"/>
                <a:gd name="T36" fmla="*/ 108 w 447"/>
                <a:gd name="T37" fmla="*/ 42 h 446"/>
                <a:gd name="T38" fmla="*/ 81 w 447"/>
                <a:gd name="T39" fmla="*/ 54 h 446"/>
                <a:gd name="T40" fmla="*/ 90 w 447"/>
                <a:gd name="T41" fmla="*/ 94 h 446"/>
                <a:gd name="T42" fmla="*/ 43 w 447"/>
                <a:gd name="T43" fmla="*/ 92 h 446"/>
                <a:gd name="T44" fmla="*/ 60 w 447"/>
                <a:gd name="T45" fmla="*/ 136 h 446"/>
                <a:gd name="T46" fmla="*/ 19 w 447"/>
                <a:gd name="T47" fmla="*/ 139 h 446"/>
                <a:gd name="T48" fmla="*/ 16 w 447"/>
                <a:gd name="T49" fmla="*/ 169 h 446"/>
                <a:gd name="T50" fmla="*/ 12 w 447"/>
                <a:gd name="T51" fmla="*/ 188 h 446"/>
                <a:gd name="T52" fmla="*/ 3 w 447"/>
                <a:gd name="T53" fmla="*/ 216 h 446"/>
                <a:gd name="T54" fmla="*/ 39 w 447"/>
                <a:gd name="T55" fmla="*/ 236 h 446"/>
                <a:gd name="T56" fmla="*/ 5 w 447"/>
                <a:gd name="T57" fmla="*/ 270 h 446"/>
                <a:gd name="T58" fmla="*/ 50 w 447"/>
                <a:gd name="T59" fmla="*/ 287 h 446"/>
                <a:gd name="T60" fmla="*/ 25 w 447"/>
                <a:gd name="T61" fmla="*/ 319 h 446"/>
                <a:gd name="T62" fmla="*/ 44 w 447"/>
                <a:gd name="T63" fmla="*/ 342 h 446"/>
                <a:gd name="T64" fmla="*/ 56 w 447"/>
                <a:gd name="T65" fmla="*/ 358 h 446"/>
                <a:gd name="T66" fmla="*/ 71 w 447"/>
                <a:gd name="T67" fmla="*/ 383 h 446"/>
                <a:gd name="T68" fmla="*/ 110 w 447"/>
                <a:gd name="T69" fmla="*/ 370 h 446"/>
                <a:gd name="T70" fmla="*/ 112 w 447"/>
                <a:gd name="T71" fmla="*/ 417 h 446"/>
                <a:gd name="T72" fmla="*/ 154 w 447"/>
                <a:gd name="T73" fmla="*/ 396 h 446"/>
                <a:gd name="T74" fmla="*/ 162 w 447"/>
                <a:gd name="T75" fmla="*/ 436 h 446"/>
                <a:gd name="T76" fmla="*/ 191 w 447"/>
                <a:gd name="T77" fmla="*/ 436 h 446"/>
                <a:gd name="T78" fmla="*/ 211 w 447"/>
                <a:gd name="T79" fmla="*/ 438 h 446"/>
                <a:gd name="T80" fmla="*/ 236 w 447"/>
                <a:gd name="T81" fmla="*/ 438 h 446"/>
                <a:gd name="T82" fmla="*/ 256 w 447"/>
                <a:gd name="T83" fmla="*/ 436 h 446"/>
                <a:gd name="T84" fmla="*/ 286 w 447"/>
                <a:gd name="T85" fmla="*/ 436 h 446"/>
                <a:gd name="T86" fmla="*/ 293 w 447"/>
                <a:gd name="T87" fmla="*/ 396 h 446"/>
                <a:gd name="T88" fmla="*/ 335 w 447"/>
                <a:gd name="T89" fmla="*/ 417 h 446"/>
                <a:gd name="T90" fmla="*/ 338 w 447"/>
                <a:gd name="T91" fmla="*/ 370 h 446"/>
                <a:gd name="T92" fmla="*/ 376 w 447"/>
                <a:gd name="T93" fmla="*/ 383 h 446"/>
                <a:gd name="T94" fmla="*/ 391 w 447"/>
                <a:gd name="T95" fmla="*/ 358 h 446"/>
                <a:gd name="T96" fmla="*/ 403 w 447"/>
                <a:gd name="T97" fmla="*/ 342 h 446"/>
                <a:gd name="T98" fmla="*/ 423 w 447"/>
                <a:gd name="T99" fmla="*/ 319 h 446"/>
                <a:gd name="T100" fmla="*/ 398 w 447"/>
                <a:gd name="T101" fmla="*/ 287 h 446"/>
                <a:gd name="T102" fmla="*/ 442 w 447"/>
                <a:gd name="T103" fmla="*/ 270 h 446"/>
                <a:gd name="T104" fmla="*/ 408 w 447"/>
                <a:gd name="T105" fmla="*/ 236 h 446"/>
                <a:gd name="T106" fmla="*/ 224 w 447"/>
                <a:gd name="T107" fmla="*/ 260 h 446"/>
                <a:gd name="T108" fmla="*/ 206 w 447"/>
                <a:gd name="T109" fmla="*/ 76 h 446"/>
                <a:gd name="T110" fmla="*/ 88 w 447"/>
                <a:gd name="T111" fmla="*/ 281 h 446"/>
                <a:gd name="T112" fmla="*/ 126 w 447"/>
                <a:gd name="T113" fmla="*/ 299 h 446"/>
                <a:gd name="T114" fmla="*/ 224 w 447"/>
                <a:gd name="T115" fmla="*/ 371 h 446"/>
                <a:gd name="T116" fmla="*/ 241 w 447"/>
                <a:gd name="T117" fmla="*/ 101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7" h="446">
                  <a:moveTo>
                    <a:pt x="438" y="233"/>
                  </a:moveTo>
                  <a:cubicBezTo>
                    <a:pt x="441" y="233"/>
                    <a:pt x="443" y="232"/>
                    <a:pt x="445" y="230"/>
                  </a:cubicBezTo>
                  <a:cubicBezTo>
                    <a:pt x="446" y="228"/>
                    <a:pt x="447" y="226"/>
                    <a:pt x="447" y="223"/>
                  </a:cubicBezTo>
                  <a:cubicBezTo>
                    <a:pt x="447" y="221"/>
                    <a:pt x="446" y="218"/>
                    <a:pt x="445" y="216"/>
                  </a:cubicBezTo>
                  <a:cubicBezTo>
                    <a:pt x="443" y="215"/>
                    <a:pt x="441" y="213"/>
                    <a:pt x="438" y="213"/>
                  </a:cubicBezTo>
                  <a:cubicBezTo>
                    <a:pt x="435" y="213"/>
                    <a:pt x="421" y="211"/>
                    <a:pt x="408" y="210"/>
                  </a:cubicBezTo>
                  <a:cubicBezTo>
                    <a:pt x="408" y="206"/>
                    <a:pt x="408" y="202"/>
                    <a:pt x="407" y="197"/>
                  </a:cubicBezTo>
                  <a:cubicBezTo>
                    <a:pt x="419" y="194"/>
                    <a:pt x="433" y="189"/>
                    <a:pt x="436" y="188"/>
                  </a:cubicBezTo>
                  <a:cubicBezTo>
                    <a:pt x="438" y="188"/>
                    <a:pt x="440" y="186"/>
                    <a:pt x="441" y="184"/>
                  </a:cubicBezTo>
                  <a:cubicBezTo>
                    <a:pt x="442" y="182"/>
                    <a:pt x="443" y="179"/>
                    <a:pt x="442" y="177"/>
                  </a:cubicBezTo>
                  <a:cubicBezTo>
                    <a:pt x="442" y="174"/>
                    <a:pt x="440" y="172"/>
                    <a:pt x="438" y="171"/>
                  </a:cubicBezTo>
                  <a:cubicBezTo>
                    <a:pt x="436" y="169"/>
                    <a:pt x="434" y="168"/>
                    <a:pt x="432" y="169"/>
                  </a:cubicBezTo>
                  <a:cubicBezTo>
                    <a:pt x="429" y="169"/>
                    <a:pt x="415" y="171"/>
                    <a:pt x="402" y="172"/>
                  </a:cubicBezTo>
                  <a:cubicBezTo>
                    <a:pt x="401" y="168"/>
                    <a:pt x="399" y="164"/>
                    <a:pt x="398" y="160"/>
                  </a:cubicBezTo>
                  <a:cubicBezTo>
                    <a:pt x="409" y="153"/>
                    <a:pt x="421" y="146"/>
                    <a:pt x="424" y="145"/>
                  </a:cubicBezTo>
                  <a:cubicBezTo>
                    <a:pt x="426" y="144"/>
                    <a:pt x="428" y="142"/>
                    <a:pt x="428" y="139"/>
                  </a:cubicBezTo>
                  <a:cubicBezTo>
                    <a:pt x="429" y="137"/>
                    <a:pt x="429" y="134"/>
                    <a:pt x="428" y="132"/>
                  </a:cubicBezTo>
                  <a:cubicBezTo>
                    <a:pt x="427" y="130"/>
                    <a:pt x="425" y="128"/>
                    <a:pt x="423" y="127"/>
                  </a:cubicBezTo>
                  <a:cubicBezTo>
                    <a:pt x="421" y="126"/>
                    <a:pt x="418" y="126"/>
                    <a:pt x="416" y="126"/>
                  </a:cubicBezTo>
                  <a:cubicBezTo>
                    <a:pt x="413" y="127"/>
                    <a:pt x="399" y="132"/>
                    <a:pt x="387" y="136"/>
                  </a:cubicBezTo>
                  <a:cubicBezTo>
                    <a:pt x="385" y="132"/>
                    <a:pt x="383" y="128"/>
                    <a:pt x="381" y="125"/>
                  </a:cubicBezTo>
                  <a:cubicBezTo>
                    <a:pt x="390" y="116"/>
                    <a:pt x="401" y="107"/>
                    <a:pt x="403" y="105"/>
                  </a:cubicBezTo>
                  <a:cubicBezTo>
                    <a:pt x="405" y="103"/>
                    <a:pt x="406" y="101"/>
                    <a:pt x="406" y="98"/>
                  </a:cubicBezTo>
                  <a:cubicBezTo>
                    <a:pt x="407" y="96"/>
                    <a:pt x="406" y="94"/>
                    <a:pt x="404" y="92"/>
                  </a:cubicBezTo>
                  <a:cubicBezTo>
                    <a:pt x="403" y="89"/>
                    <a:pt x="401" y="88"/>
                    <a:pt x="398" y="88"/>
                  </a:cubicBezTo>
                  <a:cubicBezTo>
                    <a:pt x="396" y="87"/>
                    <a:pt x="394" y="87"/>
                    <a:pt x="391" y="89"/>
                  </a:cubicBezTo>
                  <a:cubicBezTo>
                    <a:pt x="389" y="90"/>
                    <a:pt x="377" y="97"/>
                    <a:pt x="366" y="104"/>
                  </a:cubicBezTo>
                  <a:cubicBezTo>
                    <a:pt x="363" y="101"/>
                    <a:pt x="360" y="97"/>
                    <a:pt x="357" y="94"/>
                  </a:cubicBezTo>
                  <a:cubicBezTo>
                    <a:pt x="365" y="84"/>
                    <a:pt x="373" y="72"/>
                    <a:pt x="375" y="70"/>
                  </a:cubicBezTo>
                  <a:cubicBezTo>
                    <a:pt x="376" y="68"/>
                    <a:pt x="377" y="65"/>
                    <a:pt x="376" y="63"/>
                  </a:cubicBezTo>
                  <a:cubicBezTo>
                    <a:pt x="376" y="61"/>
                    <a:pt x="375" y="58"/>
                    <a:pt x="373" y="57"/>
                  </a:cubicBezTo>
                  <a:cubicBezTo>
                    <a:pt x="371" y="55"/>
                    <a:pt x="369" y="54"/>
                    <a:pt x="367" y="54"/>
                  </a:cubicBezTo>
                  <a:cubicBezTo>
                    <a:pt x="364" y="54"/>
                    <a:pt x="362" y="55"/>
                    <a:pt x="360" y="56"/>
                  </a:cubicBezTo>
                  <a:cubicBezTo>
                    <a:pt x="358" y="58"/>
                    <a:pt x="347" y="68"/>
                    <a:pt x="338" y="77"/>
                  </a:cubicBezTo>
                  <a:cubicBezTo>
                    <a:pt x="334" y="74"/>
                    <a:pt x="331" y="72"/>
                    <a:pt x="327" y="69"/>
                  </a:cubicBezTo>
                  <a:cubicBezTo>
                    <a:pt x="333" y="57"/>
                    <a:pt x="339" y="45"/>
                    <a:pt x="340" y="42"/>
                  </a:cubicBezTo>
                  <a:cubicBezTo>
                    <a:pt x="341" y="40"/>
                    <a:pt x="341" y="37"/>
                    <a:pt x="340" y="35"/>
                  </a:cubicBezTo>
                  <a:cubicBezTo>
                    <a:pt x="339" y="32"/>
                    <a:pt x="338" y="31"/>
                    <a:pt x="335" y="29"/>
                  </a:cubicBezTo>
                  <a:cubicBezTo>
                    <a:pt x="333" y="28"/>
                    <a:pt x="331" y="28"/>
                    <a:pt x="328" y="28"/>
                  </a:cubicBezTo>
                  <a:cubicBezTo>
                    <a:pt x="326" y="28"/>
                    <a:pt x="324" y="30"/>
                    <a:pt x="322" y="32"/>
                  </a:cubicBezTo>
                  <a:cubicBezTo>
                    <a:pt x="321" y="34"/>
                    <a:pt x="312" y="46"/>
                    <a:pt x="305" y="56"/>
                  </a:cubicBezTo>
                  <a:cubicBezTo>
                    <a:pt x="301" y="54"/>
                    <a:pt x="297" y="53"/>
                    <a:pt x="293" y="51"/>
                  </a:cubicBezTo>
                  <a:cubicBezTo>
                    <a:pt x="296" y="38"/>
                    <a:pt x="299" y="24"/>
                    <a:pt x="300" y="22"/>
                  </a:cubicBezTo>
                  <a:cubicBezTo>
                    <a:pt x="300" y="19"/>
                    <a:pt x="300" y="17"/>
                    <a:pt x="298" y="15"/>
                  </a:cubicBezTo>
                  <a:cubicBezTo>
                    <a:pt x="297" y="13"/>
                    <a:pt x="295" y="11"/>
                    <a:pt x="293" y="10"/>
                  </a:cubicBezTo>
                  <a:cubicBezTo>
                    <a:pt x="290" y="9"/>
                    <a:pt x="288" y="10"/>
                    <a:pt x="286" y="10"/>
                  </a:cubicBezTo>
                  <a:cubicBezTo>
                    <a:pt x="283" y="11"/>
                    <a:pt x="281" y="13"/>
                    <a:pt x="280" y="15"/>
                  </a:cubicBezTo>
                  <a:cubicBezTo>
                    <a:pt x="279" y="18"/>
                    <a:pt x="274" y="31"/>
                    <a:pt x="269" y="43"/>
                  </a:cubicBezTo>
                  <a:cubicBezTo>
                    <a:pt x="264" y="42"/>
                    <a:pt x="260" y="41"/>
                    <a:pt x="256" y="40"/>
                  </a:cubicBezTo>
                  <a:cubicBezTo>
                    <a:pt x="256" y="27"/>
                    <a:pt x="256" y="13"/>
                    <a:pt x="256" y="10"/>
                  </a:cubicBezTo>
                  <a:cubicBezTo>
                    <a:pt x="256" y="8"/>
                    <a:pt x="255" y="5"/>
                    <a:pt x="253" y="4"/>
                  </a:cubicBezTo>
                  <a:cubicBezTo>
                    <a:pt x="252" y="2"/>
                    <a:pt x="250" y="1"/>
                    <a:pt x="247" y="0"/>
                  </a:cubicBezTo>
                  <a:cubicBezTo>
                    <a:pt x="244" y="0"/>
                    <a:pt x="242" y="1"/>
                    <a:pt x="240" y="2"/>
                  </a:cubicBezTo>
                  <a:cubicBezTo>
                    <a:pt x="238" y="4"/>
                    <a:pt x="237" y="6"/>
                    <a:pt x="236" y="8"/>
                  </a:cubicBezTo>
                  <a:cubicBezTo>
                    <a:pt x="235" y="11"/>
                    <a:pt x="233" y="25"/>
                    <a:pt x="230" y="38"/>
                  </a:cubicBezTo>
                  <a:cubicBezTo>
                    <a:pt x="228" y="37"/>
                    <a:pt x="226" y="37"/>
                    <a:pt x="224" y="37"/>
                  </a:cubicBezTo>
                  <a:cubicBezTo>
                    <a:pt x="222" y="37"/>
                    <a:pt x="219" y="37"/>
                    <a:pt x="217" y="38"/>
                  </a:cubicBezTo>
                  <a:cubicBezTo>
                    <a:pt x="215" y="25"/>
                    <a:pt x="212" y="11"/>
                    <a:pt x="211" y="8"/>
                  </a:cubicBezTo>
                  <a:cubicBezTo>
                    <a:pt x="211" y="6"/>
                    <a:pt x="209" y="4"/>
                    <a:pt x="207" y="2"/>
                  </a:cubicBezTo>
                  <a:cubicBezTo>
                    <a:pt x="205" y="1"/>
                    <a:pt x="203" y="0"/>
                    <a:pt x="200" y="0"/>
                  </a:cubicBezTo>
                  <a:cubicBezTo>
                    <a:pt x="198" y="1"/>
                    <a:pt x="196" y="2"/>
                    <a:pt x="194" y="4"/>
                  </a:cubicBezTo>
                  <a:cubicBezTo>
                    <a:pt x="192" y="5"/>
                    <a:pt x="191" y="8"/>
                    <a:pt x="191" y="10"/>
                  </a:cubicBezTo>
                  <a:cubicBezTo>
                    <a:pt x="191" y="13"/>
                    <a:pt x="191" y="27"/>
                    <a:pt x="192" y="40"/>
                  </a:cubicBezTo>
                  <a:cubicBezTo>
                    <a:pt x="187" y="41"/>
                    <a:pt x="183" y="42"/>
                    <a:pt x="179" y="43"/>
                  </a:cubicBezTo>
                  <a:cubicBezTo>
                    <a:pt x="174" y="31"/>
                    <a:pt x="168" y="18"/>
                    <a:pt x="167" y="15"/>
                  </a:cubicBezTo>
                  <a:cubicBezTo>
                    <a:pt x="166" y="13"/>
                    <a:pt x="164" y="11"/>
                    <a:pt x="162" y="10"/>
                  </a:cubicBezTo>
                  <a:cubicBezTo>
                    <a:pt x="160" y="10"/>
                    <a:pt x="157" y="9"/>
                    <a:pt x="155" y="10"/>
                  </a:cubicBezTo>
                  <a:cubicBezTo>
                    <a:pt x="152" y="11"/>
                    <a:pt x="150" y="13"/>
                    <a:pt x="149" y="15"/>
                  </a:cubicBezTo>
                  <a:cubicBezTo>
                    <a:pt x="148" y="17"/>
                    <a:pt x="147" y="19"/>
                    <a:pt x="148" y="22"/>
                  </a:cubicBezTo>
                  <a:cubicBezTo>
                    <a:pt x="148" y="24"/>
                    <a:pt x="151" y="38"/>
                    <a:pt x="154" y="51"/>
                  </a:cubicBezTo>
                  <a:cubicBezTo>
                    <a:pt x="150" y="53"/>
                    <a:pt x="146" y="54"/>
                    <a:pt x="142" y="56"/>
                  </a:cubicBezTo>
                  <a:cubicBezTo>
                    <a:pt x="135" y="46"/>
                    <a:pt x="127" y="34"/>
                    <a:pt x="125" y="32"/>
                  </a:cubicBezTo>
                  <a:cubicBezTo>
                    <a:pt x="124" y="30"/>
                    <a:pt x="121" y="28"/>
                    <a:pt x="119" y="28"/>
                  </a:cubicBezTo>
                  <a:cubicBezTo>
                    <a:pt x="117" y="28"/>
                    <a:pt x="114" y="28"/>
                    <a:pt x="112" y="29"/>
                  </a:cubicBezTo>
                  <a:cubicBezTo>
                    <a:pt x="110" y="31"/>
                    <a:pt x="108" y="32"/>
                    <a:pt x="107" y="35"/>
                  </a:cubicBezTo>
                  <a:cubicBezTo>
                    <a:pt x="107" y="37"/>
                    <a:pt x="107" y="40"/>
                    <a:pt x="108" y="42"/>
                  </a:cubicBezTo>
                  <a:cubicBezTo>
                    <a:pt x="109" y="45"/>
                    <a:pt x="115" y="57"/>
                    <a:pt x="120" y="69"/>
                  </a:cubicBezTo>
                  <a:cubicBezTo>
                    <a:pt x="116" y="72"/>
                    <a:pt x="113" y="74"/>
                    <a:pt x="110" y="77"/>
                  </a:cubicBezTo>
                  <a:cubicBezTo>
                    <a:pt x="100" y="68"/>
                    <a:pt x="90" y="58"/>
                    <a:pt x="88" y="56"/>
                  </a:cubicBezTo>
                  <a:cubicBezTo>
                    <a:pt x="86" y="55"/>
                    <a:pt x="83" y="54"/>
                    <a:pt x="81" y="54"/>
                  </a:cubicBezTo>
                  <a:cubicBezTo>
                    <a:pt x="78" y="54"/>
                    <a:pt x="76" y="55"/>
                    <a:pt x="74" y="57"/>
                  </a:cubicBezTo>
                  <a:cubicBezTo>
                    <a:pt x="72" y="58"/>
                    <a:pt x="71" y="61"/>
                    <a:pt x="71" y="63"/>
                  </a:cubicBezTo>
                  <a:cubicBezTo>
                    <a:pt x="71" y="65"/>
                    <a:pt x="71" y="68"/>
                    <a:pt x="73" y="70"/>
                  </a:cubicBezTo>
                  <a:cubicBezTo>
                    <a:pt x="74" y="72"/>
                    <a:pt x="83" y="84"/>
                    <a:pt x="90" y="94"/>
                  </a:cubicBezTo>
                  <a:cubicBezTo>
                    <a:pt x="87" y="97"/>
                    <a:pt x="85" y="101"/>
                    <a:pt x="82" y="104"/>
                  </a:cubicBezTo>
                  <a:cubicBezTo>
                    <a:pt x="71" y="97"/>
                    <a:pt x="58" y="90"/>
                    <a:pt x="56" y="89"/>
                  </a:cubicBezTo>
                  <a:cubicBezTo>
                    <a:pt x="54" y="87"/>
                    <a:pt x="51" y="87"/>
                    <a:pt x="49" y="88"/>
                  </a:cubicBezTo>
                  <a:cubicBezTo>
                    <a:pt x="47" y="88"/>
                    <a:pt x="44" y="89"/>
                    <a:pt x="43" y="92"/>
                  </a:cubicBezTo>
                  <a:cubicBezTo>
                    <a:pt x="41" y="94"/>
                    <a:pt x="41" y="96"/>
                    <a:pt x="41" y="98"/>
                  </a:cubicBezTo>
                  <a:cubicBezTo>
                    <a:pt x="41" y="101"/>
                    <a:pt x="42" y="103"/>
                    <a:pt x="44" y="105"/>
                  </a:cubicBezTo>
                  <a:cubicBezTo>
                    <a:pt x="46" y="107"/>
                    <a:pt x="57" y="116"/>
                    <a:pt x="67" y="125"/>
                  </a:cubicBezTo>
                  <a:cubicBezTo>
                    <a:pt x="64" y="128"/>
                    <a:pt x="62" y="132"/>
                    <a:pt x="60" y="136"/>
                  </a:cubicBezTo>
                  <a:cubicBezTo>
                    <a:pt x="48" y="132"/>
                    <a:pt x="34" y="127"/>
                    <a:pt x="32" y="126"/>
                  </a:cubicBezTo>
                  <a:cubicBezTo>
                    <a:pt x="29" y="126"/>
                    <a:pt x="27" y="126"/>
                    <a:pt x="25" y="127"/>
                  </a:cubicBezTo>
                  <a:cubicBezTo>
                    <a:pt x="22" y="128"/>
                    <a:pt x="21" y="130"/>
                    <a:pt x="20" y="132"/>
                  </a:cubicBezTo>
                  <a:cubicBezTo>
                    <a:pt x="19" y="134"/>
                    <a:pt x="18" y="137"/>
                    <a:pt x="19" y="139"/>
                  </a:cubicBezTo>
                  <a:cubicBezTo>
                    <a:pt x="20" y="142"/>
                    <a:pt x="21" y="144"/>
                    <a:pt x="23" y="145"/>
                  </a:cubicBezTo>
                  <a:cubicBezTo>
                    <a:pt x="26" y="146"/>
                    <a:pt x="38" y="153"/>
                    <a:pt x="50" y="160"/>
                  </a:cubicBezTo>
                  <a:cubicBezTo>
                    <a:pt x="48" y="164"/>
                    <a:pt x="47" y="168"/>
                    <a:pt x="46" y="172"/>
                  </a:cubicBezTo>
                  <a:cubicBezTo>
                    <a:pt x="33" y="171"/>
                    <a:pt x="19" y="169"/>
                    <a:pt x="16" y="169"/>
                  </a:cubicBezTo>
                  <a:cubicBezTo>
                    <a:pt x="13" y="168"/>
                    <a:pt x="11" y="169"/>
                    <a:pt x="9" y="171"/>
                  </a:cubicBezTo>
                  <a:cubicBezTo>
                    <a:pt x="7" y="172"/>
                    <a:pt x="6" y="174"/>
                    <a:pt x="5" y="177"/>
                  </a:cubicBezTo>
                  <a:cubicBezTo>
                    <a:pt x="5" y="179"/>
                    <a:pt x="5" y="182"/>
                    <a:pt x="6" y="184"/>
                  </a:cubicBezTo>
                  <a:cubicBezTo>
                    <a:pt x="7" y="186"/>
                    <a:pt x="9" y="188"/>
                    <a:pt x="12" y="188"/>
                  </a:cubicBezTo>
                  <a:cubicBezTo>
                    <a:pt x="14" y="189"/>
                    <a:pt x="28" y="194"/>
                    <a:pt x="40" y="197"/>
                  </a:cubicBezTo>
                  <a:cubicBezTo>
                    <a:pt x="40" y="202"/>
                    <a:pt x="39" y="206"/>
                    <a:pt x="39" y="210"/>
                  </a:cubicBezTo>
                  <a:cubicBezTo>
                    <a:pt x="26" y="211"/>
                    <a:pt x="12" y="213"/>
                    <a:pt x="9" y="213"/>
                  </a:cubicBezTo>
                  <a:cubicBezTo>
                    <a:pt x="7" y="213"/>
                    <a:pt x="4" y="215"/>
                    <a:pt x="3" y="216"/>
                  </a:cubicBezTo>
                  <a:cubicBezTo>
                    <a:pt x="1" y="218"/>
                    <a:pt x="0" y="221"/>
                    <a:pt x="0" y="223"/>
                  </a:cubicBezTo>
                  <a:cubicBezTo>
                    <a:pt x="0" y="226"/>
                    <a:pt x="1" y="228"/>
                    <a:pt x="3" y="230"/>
                  </a:cubicBezTo>
                  <a:cubicBezTo>
                    <a:pt x="4" y="232"/>
                    <a:pt x="7" y="233"/>
                    <a:pt x="9" y="233"/>
                  </a:cubicBezTo>
                  <a:cubicBezTo>
                    <a:pt x="12" y="234"/>
                    <a:pt x="26" y="235"/>
                    <a:pt x="39" y="236"/>
                  </a:cubicBezTo>
                  <a:cubicBezTo>
                    <a:pt x="39" y="241"/>
                    <a:pt x="40" y="245"/>
                    <a:pt x="40" y="249"/>
                  </a:cubicBezTo>
                  <a:cubicBezTo>
                    <a:pt x="28" y="253"/>
                    <a:pt x="14" y="257"/>
                    <a:pt x="12" y="258"/>
                  </a:cubicBezTo>
                  <a:cubicBezTo>
                    <a:pt x="9" y="259"/>
                    <a:pt x="7" y="261"/>
                    <a:pt x="6" y="263"/>
                  </a:cubicBezTo>
                  <a:cubicBezTo>
                    <a:pt x="5" y="265"/>
                    <a:pt x="5" y="267"/>
                    <a:pt x="5" y="270"/>
                  </a:cubicBezTo>
                  <a:cubicBezTo>
                    <a:pt x="6" y="272"/>
                    <a:pt x="7" y="274"/>
                    <a:pt x="9" y="276"/>
                  </a:cubicBezTo>
                  <a:cubicBezTo>
                    <a:pt x="11" y="277"/>
                    <a:pt x="13" y="278"/>
                    <a:pt x="16" y="278"/>
                  </a:cubicBezTo>
                  <a:cubicBezTo>
                    <a:pt x="19" y="278"/>
                    <a:pt x="33" y="276"/>
                    <a:pt x="46" y="274"/>
                  </a:cubicBezTo>
                  <a:cubicBezTo>
                    <a:pt x="47" y="279"/>
                    <a:pt x="48" y="283"/>
                    <a:pt x="50" y="287"/>
                  </a:cubicBezTo>
                  <a:cubicBezTo>
                    <a:pt x="38" y="293"/>
                    <a:pt x="26" y="300"/>
                    <a:pt x="23" y="302"/>
                  </a:cubicBezTo>
                  <a:cubicBezTo>
                    <a:pt x="21" y="303"/>
                    <a:pt x="20" y="305"/>
                    <a:pt x="19" y="307"/>
                  </a:cubicBezTo>
                  <a:cubicBezTo>
                    <a:pt x="18" y="310"/>
                    <a:pt x="19" y="312"/>
                    <a:pt x="20" y="314"/>
                  </a:cubicBezTo>
                  <a:cubicBezTo>
                    <a:pt x="21" y="317"/>
                    <a:pt x="22" y="318"/>
                    <a:pt x="25" y="319"/>
                  </a:cubicBezTo>
                  <a:cubicBezTo>
                    <a:pt x="27" y="321"/>
                    <a:pt x="29" y="321"/>
                    <a:pt x="32" y="320"/>
                  </a:cubicBezTo>
                  <a:cubicBezTo>
                    <a:pt x="34" y="319"/>
                    <a:pt x="48" y="315"/>
                    <a:pt x="60" y="310"/>
                  </a:cubicBezTo>
                  <a:cubicBezTo>
                    <a:pt x="62" y="314"/>
                    <a:pt x="64" y="318"/>
                    <a:pt x="67" y="322"/>
                  </a:cubicBezTo>
                  <a:cubicBezTo>
                    <a:pt x="57" y="330"/>
                    <a:pt x="46" y="340"/>
                    <a:pt x="44" y="342"/>
                  </a:cubicBezTo>
                  <a:cubicBezTo>
                    <a:pt x="42" y="343"/>
                    <a:pt x="41" y="346"/>
                    <a:pt x="41" y="348"/>
                  </a:cubicBezTo>
                  <a:cubicBezTo>
                    <a:pt x="41" y="350"/>
                    <a:pt x="41" y="353"/>
                    <a:pt x="43" y="355"/>
                  </a:cubicBezTo>
                  <a:cubicBezTo>
                    <a:pt x="44" y="357"/>
                    <a:pt x="47" y="358"/>
                    <a:pt x="49" y="359"/>
                  </a:cubicBezTo>
                  <a:cubicBezTo>
                    <a:pt x="51" y="359"/>
                    <a:pt x="54" y="359"/>
                    <a:pt x="56" y="358"/>
                  </a:cubicBezTo>
                  <a:cubicBezTo>
                    <a:pt x="58" y="356"/>
                    <a:pt x="71" y="349"/>
                    <a:pt x="82" y="343"/>
                  </a:cubicBezTo>
                  <a:cubicBezTo>
                    <a:pt x="85" y="346"/>
                    <a:pt x="87" y="349"/>
                    <a:pt x="90" y="352"/>
                  </a:cubicBezTo>
                  <a:cubicBezTo>
                    <a:pt x="83" y="363"/>
                    <a:pt x="74" y="374"/>
                    <a:pt x="73" y="376"/>
                  </a:cubicBezTo>
                  <a:cubicBezTo>
                    <a:pt x="71" y="378"/>
                    <a:pt x="71" y="381"/>
                    <a:pt x="71" y="383"/>
                  </a:cubicBezTo>
                  <a:cubicBezTo>
                    <a:pt x="71" y="386"/>
                    <a:pt x="72" y="388"/>
                    <a:pt x="74" y="390"/>
                  </a:cubicBezTo>
                  <a:cubicBezTo>
                    <a:pt x="76" y="391"/>
                    <a:pt x="78" y="392"/>
                    <a:pt x="81" y="392"/>
                  </a:cubicBezTo>
                  <a:cubicBezTo>
                    <a:pt x="83" y="392"/>
                    <a:pt x="86" y="392"/>
                    <a:pt x="88" y="390"/>
                  </a:cubicBezTo>
                  <a:cubicBezTo>
                    <a:pt x="90" y="388"/>
                    <a:pt x="100" y="378"/>
                    <a:pt x="110" y="370"/>
                  </a:cubicBezTo>
                  <a:cubicBezTo>
                    <a:pt x="113" y="372"/>
                    <a:pt x="116" y="375"/>
                    <a:pt x="120" y="377"/>
                  </a:cubicBezTo>
                  <a:cubicBezTo>
                    <a:pt x="115" y="389"/>
                    <a:pt x="109" y="402"/>
                    <a:pt x="108" y="405"/>
                  </a:cubicBezTo>
                  <a:cubicBezTo>
                    <a:pt x="107" y="407"/>
                    <a:pt x="107" y="409"/>
                    <a:pt x="107" y="412"/>
                  </a:cubicBezTo>
                  <a:cubicBezTo>
                    <a:pt x="108" y="414"/>
                    <a:pt x="110" y="416"/>
                    <a:pt x="112" y="417"/>
                  </a:cubicBezTo>
                  <a:cubicBezTo>
                    <a:pt x="114" y="419"/>
                    <a:pt x="117" y="419"/>
                    <a:pt x="119" y="418"/>
                  </a:cubicBezTo>
                  <a:cubicBezTo>
                    <a:pt x="121" y="418"/>
                    <a:pt x="124" y="417"/>
                    <a:pt x="125" y="415"/>
                  </a:cubicBezTo>
                  <a:cubicBezTo>
                    <a:pt x="127" y="412"/>
                    <a:pt x="135" y="401"/>
                    <a:pt x="142" y="390"/>
                  </a:cubicBezTo>
                  <a:cubicBezTo>
                    <a:pt x="146" y="392"/>
                    <a:pt x="150" y="394"/>
                    <a:pt x="154" y="396"/>
                  </a:cubicBezTo>
                  <a:cubicBezTo>
                    <a:pt x="151" y="408"/>
                    <a:pt x="148" y="422"/>
                    <a:pt x="148" y="425"/>
                  </a:cubicBezTo>
                  <a:cubicBezTo>
                    <a:pt x="147" y="427"/>
                    <a:pt x="148" y="430"/>
                    <a:pt x="149" y="432"/>
                  </a:cubicBezTo>
                  <a:cubicBezTo>
                    <a:pt x="150" y="434"/>
                    <a:pt x="152" y="436"/>
                    <a:pt x="155" y="436"/>
                  </a:cubicBezTo>
                  <a:cubicBezTo>
                    <a:pt x="157" y="437"/>
                    <a:pt x="160" y="437"/>
                    <a:pt x="162" y="436"/>
                  </a:cubicBezTo>
                  <a:cubicBezTo>
                    <a:pt x="164" y="435"/>
                    <a:pt x="166" y="433"/>
                    <a:pt x="167" y="431"/>
                  </a:cubicBezTo>
                  <a:cubicBezTo>
                    <a:pt x="168" y="428"/>
                    <a:pt x="174" y="415"/>
                    <a:pt x="179" y="404"/>
                  </a:cubicBezTo>
                  <a:cubicBezTo>
                    <a:pt x="183" y="405"/>
                    <a:pt x="187" y="405"/>
                    <a:pt x="192" y="406"/>
                  </a:cubicBezTo>
                  <a:cubicBezTo>
                    <a:pt x="191" y="419"/>
                    <a:pt x="191" y="433"/>
                    <a:pt x="191" y="436"/>
                  </a:cubicBezTo>
                  <a:cubicBezTo>
                    <a:pt x="191" y="439"/>
                    <a:pt x="192" y="441"/>
                    <a:pt x="194" y="443"/>
                  </a:cubicBezTo>
                  <a:cubicBezTo>
                    <a:pt x="196" y="445"/>
                    <a:pt x="198" y="446"/>
                    <a:pt x="200" y="446"/>
                  </a:cubicBezTo>
                  <a:cubicBezTo>
                    <a:pt x="203" y="446"/>
                    <a:pt x="205" y="446"/>
                    <a:pt x="207" y="444"/>
                  </a:cubicBezTo>
                  <a:cubicBezTo>
                    <a:pt x="209" y="443"/>
                    <a:pt x="211" y="441"/>
                    <a:pt x="211" y="438"/>
                  </a:cubicBezTo>
                  <a:cubicBezTo>
                    <a:pt x="212" y="436"/>
                    <a:pt x="215" y="421"/>
                    <a:pt x="217" y="409"/>
                  </a:cubicBezTo>
                  <a:cubicBezTo>
                    <a:pt x="219" y="409"/>
                    <a:pt x="222" y="409"/>
                    <a:pt x="224" y="409"/>
                  </a:cubicBezTo>
                  <a:cubicBezTo>
                    <a:pt x="226" y="409"/>
                    <a:pt x="228" y="409"/>
                    <a:pt x="230" y="409"/>
                  </a:cubicBezTo>
                  <a:cubicBezTo>
                    <a:pt x="233" y="421"/>
                    <a:pt x="235" y="436"/>
                    <a:pt x="236" y="438"/>
                  </a:cubicBezTo>
                  <a:cubicBezTo>
                    <a:pt x="237" y="441"/>
                    <a:pt x="238" y="443"/>
                    <a:pt x="240" y="444"/>
                  </a:cubicBezTo>
                  <a:cubicBezTo>
                    <a:pt x="242" y="446"/>
                    <a:pt x="244" y="446"/>
                    <a:pt x="247" y="446"/>
                  </a:cubicBezTo>
                  <a:cubicBezTo>
                    <a:pt x="250" y="446"/>
                    <a:pt x="252" y="445"/>
                    <a:pt x="253" y="443"/>
                  </a:cubicBezTo>
                  <a:cubicBezTo>
                    <a:pt x="255" y="441"/>
                    <a:pt x="256" y="439"/>
                    <a:pt x="256" y="436"/>
                  </a:cubicBezTo>
                  <a:cubicBezTo>
                    <a:pt x="256" y="433"/>
                    <a:pt x="256" y="419"/>
                    <a:pt x="256" y="406"/>
                  </a:cubicBezTo>
                  <a:cubicBezTo>
                    <a:pt x="260" y="405"/>
                    <a:pt x="264" y="405"/>
                    <a:pt x="269" y="404"/>
                  </a:cubicBezTo>
                  <a:cubicBezTo>
                    <a:pt x="274" y="415"/>
                    <a:pt x="279" y="428"/>
                    <a:pt x="280" y="431"/>
                  </a:cubicBezTo>
                  <a:cubicBezTo>
                    <a:pt x="281" y="433"/>
                    <a:pt x="283" y="435"/>
                    <a:pt x="286" y="436"/>
                  </a:cubicBezTo>
                  <a:cubicBezTo>
                    <a:pt x="288" y="437"/>
                    <a:pt x="290" y="437"/>
                    <a:pt x="293" y="436"/>
                  </a:cubicBezTo>
                  <a:cubicBezTo>
                    <a:pt x="295" y="436"/>
                    <a:pt x="297" y="434"/>
                    <a:pt x="298" y="432"/>
                  </a:cubicBezTo>
                  <a:cubicBezTo>
                    <a:pt x="300" y="430"/>
                    <a:pt x="300" y="427"/>
                    <a:pt x="300" y="425"/>
                  </a:cubicBezTo>
                  <a:cubicBezTo>
                    <a:pt x="299" y="422"/>
                    <a:pt x="296" y="408"/>
                    <a:pt x="293" y="396"/>
                  </a:cubicBezTo>
                  <a:cubicBezTo>
                    <a:pt x="297" y="394"/>
                    <a:pt x="301" y="392"/>
                    <a:pt x="305" y="390"/>
                  </a:cubicBezTo>
                  <a:cubicBezTo>
                    <a:pt x="312" y="401"/>
                    <a:pt x="321" y="412"/>
                    <a:pt x="322" y="415"/>
                  </a:cubicBezTo>
                  <a:cubicBezTo>
                    <a:pt x="324" y="417"/>
                    <a:pt x="326" y="418"/>
                    <a:pt x="328" y="418"/>
                  </a:cubicBezTo>
                  <a:cubicBezTo>
                    <a:pt x="331" y="419"/>
                    <a:pt x="333" y="419"/>
                    <a:pt x="335" y="417"/>
                  </a:cubicBezTo>
                  <a:cubicBezTo>
                    <a:pt x="338" y="416"/>
                    <a:pt x="339" y="414"/>
                    <a:pt x="340" y="412"/>
                  </a:cubicBezTo>
                  <a:cubicBezTo>
                    <a:pt x="341" y="409"/>
                    <a:pt x="341" y="407"/>
                    <a:pt x="340" y="405"/>
                  </a:cubicBezTo>
                  <a:cubicBezTo>
                    <a:pt x="339" y="402"/>
                    <a:pt x="333" y="389"/>
                    <a:pt x="327" y="377"/>
                  </a:cubicBezTo>
                  <a:cubicBezTo>
                    <a:pt x="331" y="375"/>
                    <a:pt x="334" y="372"/>
                    <a:pt x="338" y="370"/>
                  </a:cubicBezTo>
                  <a:cubicBezTo>
                    <a:pt x="347" y="378"/>
                    <a:pt x="358" y="388"/>
                    <a:pt x="360" y="390"/>
                  </a:cubicBezTo>
                  <a:cubicBezTo>
                    <a:pt x="362" y="392"/>
                    <a:pt x="364" y="392"/>
                    <a:pt x="367" y="392"/>
                  </a:cubicBezTo>
                  <a:cubicBezTo>
                    <a:pt x="369" y="392"/>
                    <a:pt x="371" y="391"/>
                    <a:pt x="373" y="390"/>
                  </a:cubicBezTo>
                  <a:cubicBezTo>
                    <a:pt x="375" y="388"/>
                    <a:pt x="376" y="386"/>
                    <a:pt x="376" y="383"/>
                  </a:cubicBezTo>
                  <a:cubicBezTo>
                    <a:pt x="377" y="381"/>
                    <a:pt x="376" y="378"/>
                    <a:pt x="375" y="376"/>
                  </a:cubicBezTo>
                  <a:cubicBezTo>
                    <a:pt x="373" y="374"/>
                    <a:pt x="365" y="363"/>
                    <a:pt x="357" y="352"/>
                  </a:cubicBezTo>
                  <a:cubicBezTo>
                    <a:pt x="360" y="349"/>
                    <a:pt x="363" y="346"/>
                    <a:pt x="366" y="343"/>
                  </a:cubicBezTo>
                  <a:cubicBezTo>
                    <a:pt x="377" y="349"/>
                    <a:pt x="389" y="356"/>
                    <a:pt x="391" y="358"/>
                  </a:cubicBezTo>
                  <a:cubicBezTo>
                    <a:pt x="394" y="359"/>
                    <a:pt x="396" y="359"/>
                    <a:pt x="398" y="359"/>
                  </a:cubicBezTo>
                  <a:cubicBezTo>
                    <a:pt x="401" y="358"/>
                    <a:pt x="403" y="357"/>
                    <a:pt x="404" y="355"/>
                  </a:cubicBezTo>
                  <a:cubicBezTo>
                    <a:pt x="406" y="353"/>
                    <a:pt x="407" y="350"/>
                    <a:pt x="406" y="348"/>
                  </a:cubicBezTo>
                  <a:cubicBezTo>
                    <a:pt x="406" y="346"/>
                    <a:pt x="405" y="343"/>
                    <a:pt x="403" y="342"/>
                  </a:cubicBezTo>
                  <a:cubicBezTo>
                    <a:pt x="401" y="340"/>
                    <a:pt x="390" y="330"/>
                    <a:pt x="381" y="322"/>
                  </a:cubicBezTo>
                  <a:cubicBezTo>
                    <a:pt x="383" y="318"/>
                    <a:pt x="385" y="314"/>
                    <a:pt x="387" y="310"/>
                  </a:cubicBezTo>
                  <a:cubicBezTo>
                    <a:pt x="399" y="315"/>
                    <a:pt x="413" y="319"/>
                    <a:pt x="416" y="320"/>
                  </a:cubicBezTo>
                  <a:cubicBezTo>
                    <a:pt x="418" y="321"/>
                    <a:pt x="421" y="321"/>
                    <a:pt x="423" y="319"/>
                  </a:cubicBezTo>
                  <a:cubicBezTo>
                    <a:pt x="425" y="318"/>
                    <a:pt x="427" y="317"/>
                    <a:pt x="428" y="314"/>
                  </a:cubicBezTo>
                  <a:cubicBezTo>
                    <a:pt x="429" y="312"/>
                    <a:pt x="429" y="310"/>
                    <a:pt x="428" y="307"/>
                  </a:cubicBezTo>
                  <a:cubicBezTo>
                    <a:pt x="428" y="305"/>
                    <a:pt x="426" y="303"/>
                    <a:pt x="424" y="302"/>
                  </a:cubicBezTo>
                  <a:cubicBezTo>
                    <a:pt x="421" y="300"/>
                    <a:pt x="409" y="293"/>
                    <a:pt x="398" y="287"/>
                  </a:cubicBezTo>
                  <a:cubicBezTo>
                    <a:pt x="399" y="283"/>
                    <a:pt x="401" y="279"/>
                    <a:pt x="402" y="274"/>
                  </a:cubicBezTo>
                  <a:cubicBezTo>
                    <a:pt x="415" y="276"/>
                    <a:pt x="429" y="278"/>
                    <a:pt x="432" y="278"/>
                  </a:cubicBezTo>
                  <a:cubicBezTo>
                    <a:pt x="434" y="278"/>
                    <a:pt x="436" y="277"/>
                    <a:pt x="438" y="276"/>
                  </a:cubicBezTo>
                  <a:cubicBezTo>
                    <a:pt x="440" y="274"/>
                    <a:pt x="442" y="272"/>
                    <a:pt x="442" y="270"/>
                  </a:cubicBezTo>
                  <a:cubicBezTo>
                    <a:pt x="443" y="267"/>
                    <a:pt x="442" y="265"/>
                    <a:pt x="441" y="263"/>
                  </a:cubicBezTo>
                  <a:cubicBezTo>
                    <a:pt x="440" y="261"/>
                    <a:pt x="438" y="259"/>
                    <a:pt x="436" y="258"/>
                  </a:cubicBezTo>
                  <a:cubicBezTo>
                    <a:pt x="433" y="257"/>
                    <a:pt x="419" y="253"/>
                    <a:pt x="407" y="249"/>
                  </a:cubicBezTo>
                  <a:cubicBezTo>
                    <a:pt x="408" y="245"/>
                    <a:pt x="408" y="241"/>
                    <a:pt x="408" y="236"/>
                  </a:cubicBezTo>
                  <a:cubicBezTo>
                    <a:pt x="421" y="235"/>
                    <a:pt x="435" y="234"/>
                    <a:pt x="438" y="233"/>
                  </a:cubicBezTo>
                  <a:close/>
                  <a:moveTo>
                    <a:pt x="224" y="187"/>
                  </a:moveTo>
                  <a:cubicBezTo>
                    <a:pt x="244" y="187"/>
                    <a:pt x="260" y="203"/>
                    <a:pt x="260" y="223"/>
                  </a:cubicBezTo>
                  <a:cubicBezTo>
                    <a:pt x="260" y="243"/>
                    <a:pt x="244" y="260"/>
                    <a:pt x="224" y="260"/>
                  </a:cubicBezTo>
                  <a:cubicBezTo>
                    <a:pt x="204" y="260"/>
                    <a:pt x="187" y="243"/>
                    <a:pt x="187" y="223"/>
                  </a:cubicBezTo>
                  <a:cubicBezTo>
                    <a:pt x="187" y="203"/>
                    <a:pt x="204" y="187"/>
                    <a:pt x="224" y="187"/>
                  </a:cubicBezTo>
                  <a:close/>
                  <a:moveTo>
                    <a:pt x="76" y="223"/>
                  </a:moveTo>
                  <a:cubicBezTo>
                    <a:pt x="76" y="147"/>
                    <a:pt x="133" y="85"/>
                    <a:pt x="206" y="7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146" y="109"/>
                    <a:pt x="100" y="161"/>
                    <a:pt x="100" y="223"/>
                  </a:cubicBezTo>
                  <a:cubicBezTo>
                    <a:pt x="100" y="239"/>
                    <a:pt x="103" y="255"/>
                    <a:pt x="109" y="269"/>
                  </a:cubicBezTo>
                  <a:cubicBezTo>
                    <a:pt x="88" y="281"/>
                    <a:pt x="88" y="281"/>
                    <a:pt x="88" y="281"/>
                  </a:cubicBezTo>
                  <a:cubicBezTo>
                    <a:pt x="80" y="263"/>
                    <a:pt x="76" y="244"/>
                    <a:pt x="76" y="223"/>
                  </a:cubicBezTo>
                  <a:close/>
                  <a:moveTo>
                    <a:pt x="224" y="371"/>
                  </a:moveTo>
                  <a:cubicBezTo>
                    <a:pt x="175" y="371"/>
                    <a:pt x="132" y="348"/>
                    <a:pt x="105" y="311"/>
                  </a:cubicBezTo>
                  <a:cubicBezTo>
                    <a:pt x="126" y="299"/>
                    <a:pt x="126" y="299"/>
                    <a:pt x="126" y="299"/>
                  </a:cubicBezTo>
                  <a:cubicBezTo>
                    <a:pt x="149" y="328"/>
                    <a:pt x="184" y="347"/>
                    <a:pt x="224" y="347"/>
                  </a:cubicBezTo>
                  <a:cubicBezTo>
                    <a:pt x="263" y="347"/>
                    <a:pt x="298" y="328"/>
                    <a:pt x="321" y="299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15" y="348"/>
                    <a:pt x="272" y="371"/>
                    <a:pt x="224" y="371"/>
                  </a:cubicBezTo>
                  <a:close/>
                  <a:moveTo>
                    <a:pt x="360" y="281"/>
                  </a:moveTo>
                  <a:cubicBezTo>
                    <a:pt x="338" y="269"/>
                    <a:pt x="338" y="269"/>
                    <a:pt x="338" y="269"/>
                  </a:cubicBezTo>
                  <a:cubicBezTo>
                    <a:pt x="344" y="255"/>
                    <a:pt x="347" y="240"/>
                    <a:pt x="347" y="223"/>
                  </a:cubicBezTo>
                  <a:cubicBezTo>
                    <a:pt x="347" y="161"/>
                    <a:pt x="301" y="109"/>
                    <a:pt x="241" y="101"/>
                  </a:cubicBezTo>
                  <a:cubicBezTo>
                    <a:pt x="241" y="76"/>
                    <a:pt x="241" y="76"/>
                    <a:pt x="241" y="76"/>
                  </a:cubicBezTo>
                  <a:cubicBezTo>
                    <a:pt x="314" y="85"/>
                    <a:pt x="371" y="147"/>
                    <a:pt x="371" y="223"/>
                  </a:cubicBezTo>
                  <a:cubicBezTo>
                    <a:pt x="371" y="244"/>
                    <a:pt x="367" y="264"/>
                    <a:pt x="360" y="2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" name="Freeform 1222"/>
            <p:cNvSpPr>
              <a:spLocks noEditPoints="1"/>
            </p:cNvSpPr>
            <p:nvPr/>
          </p:nvSpPr>
          <p:spPr bwMode="auto">
            <a:xfrm>
              <a:off x="6362213" y="2488729"/>
              <a:ext cx="476428" cy="476428"/>
            </a:xfrm>
            <a:custGeom>
              <a:avLst/>
              <a:gdLst>
                <a:gd name="T0" fmla="*/ 923626627 w 225"/>
                <a:gd name="T1" fmla="*/ 659092699 h 225"/>
                <a:gd name="T2" fmla="*/ 654610042 w 225"/>
                <a:gd name="T3" fmla="*/ 85189571 h 225"/>
                <a:gd name="T4" fmla="*/ 85189571 w 225"/>
                <a:gd name="T5" fmla="*/ 354206256 h 225"/>
                <a:gd name="T6" fmla="*/ 354206256 w 225"/>
                <a:gd name="T7" fmla="*/ 928111401 h 225"/>
                <a:gd name="T8" fmla="*/ 923626627 w 225"/>
                <a:gd name="T9" fmla="*/ 659092699 h 225"/>
                <a:gd name="T10" fmla="*/ 376623775 w 225"/>
                <a:gd name="T11" fmla="*/ 856371951 h 225"/>
                <a:gd name="T12" fmla="*/ 251083906 w 225"/>
                <a:gd name="T13" fmla="*/ 780151962 h 225"/>
                <a:gd name="T14" fmla="*/ 408010843 w 225"/>
                <a:gd name="T15" fmla="*/ 641157836 h 225"/>
                <a:gd name="T16" fmla="*/ 448363225 w 225"/>
                <a:gd name="T17" fmla="*/ 663577473 h 225"/>
                <a:gd name="T18" fmla="*/ 641157836 w 225"/>
                <a:gd name="T19" fmla="*/ 600805454 h 225"/>
                <a:gd name="T20" fmla="*/ 838439206 w 225"/>
                <a:gd name="T21" fmla="*/ 672544904 h 225"/>
                <a:gd name="T22" fmla="*/ 376623775 w 225"/>
                <a:gd name="T23" fmla="*/ 856371951 h 225"/>
                <a:gd name="T24" fmla="*/ 582872709 w 225"/>
                <a:gd name="T25" fmla="*/ 533550646 h 225"/>
                <a:gd name="T26" fmla="*/ 475265519 w 225"/>
                <a:gd name="T27" fmla="*/ 582872709 h 225"/>
                <a:gd name="T28" fmla="*/ 425943588 w 225"/>
                <a:gd name="T29" fmla="*/ 479748176 h 225"/>
                <a:gd name="T30" fmla="*/ 533550646 w 225"/>
                <a:gd name="T31" fmla="*/ 425943588 h 225"/>
                <a:gd name="T32" fmla="*/ 582872709 w 225"/>
                <a:gd name="T33" fmla="*/ 533550646 h 225"/>
                <a:gd name="T34" fmla="*/ 869824157 w 225"/>
                <a:gd name="T35" fmla="*/ 587355366 h 225"/>
                <a:gd name="T36" fmla="*/ 672544904 w 225"/>
                <a:gd name="T37" fmla="*/ 515617901 h 225"/>
                <a:gd name="T38" fmla="*/ 560453072 w 225"/>
                <a:gd name="T39" fmla="*/ 349723599 h 225"/>
                <a:gd name="T40" fmla="*/ 520100558 w 225"/>
                <a:gd name="T41" fmla="*/ 340756168 h 225"/>
                <a:gd name="T42" fmla="*/ 484230833 w 225"/>
                <a:gd name="T43" fmla="*/ 134509384 h 225"/>
                <a:gd name="T44" fmla="*/ 632192522 w 225"/>
                <a:gd name="T45" fmla="*/ 152444280 h 225"/>
                <a:gd name="T46" fmla="*/ 869824157 w 225"/>
                <a:gd name="T47" fmla="*/ 587355366 h 225"/>
                <a:gd name="T48" fmla="*/ 152444280 w 225"/>
                <a:gd name="T49" fmla="*/ 381108550 h 225"/>
                <a:gd name="T50" fmla="*/ 399043412 w 225"/>
                <a:gd name="T51" fmla="*/ 147959506 h 225"/>
                <a:gd name="T52" fmla="*/ 434911020 w 225"/>
                <a:gd name="T53" fmla="*/ 354206256 h 225"/>
                <a:gd name="T54" fmla="*/ 349723599 w 225"/>
                <a:gd name="T55" fmla="*/ 448363225 h 225"/>
                <a:gd name="T56" fmla="*/ 354206256 w 225"/>
                <a:gd name="T57" fmla="*/ 573905278 h 225"/>
                <a:gd name="T58" fmla="*/ 192796662 w 225"/>
                <a:gd name="T59" fmla="*/ 712897286 h 225"/>
                <a:gd name="T60" fmla="*/ 152444280 w 225"/>
                <a:gd name="T61" fmla="*/ 381108550 h 22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25"/>
                <a:gd name="T94" fmla="*/ 0 h 225"/>
                <a:gd name="T95" fmla="*/ 225 w 225"/>
                <a:gd name="T96" fmla="*/ 225 h 22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25" h="225">
                  <a:moveTo>
                    <a:pt x="206" y="147"/>
                  </a:moveTo>
                  <a:cubicBezTo>
                    <a:pt x="225" y="95"/>
                    <a:pt x="198" y="38"/>
                    <a:pt x="146" y="19"/>
                  </a:cubicBezTo>
                  <a:cubicBezTo>
                    <a:pt x="94" y="0"/>
                    <a:pt x="38" y="27"/>
                    <a:pt x="19" y="79"/>
                  </a:cubicBezTo>
                  <a:cubicBezTo>
                    <a:pt x="0" y="131"/>
                    <a:pt x="27" y="188"/>
                    <a:pt x="79" y="207"/>
                  </a:cubicBezTo>
                  <a:cubicBezTo>
                    <a:pt x="131" y="225"/>
                    <a:pt x="188" y="198"/>
                    <a:pt x="206" y="147"/>
                  </a:cubicBezTo>
                  <a:close/>
                  <a:moveTo>
                    <a:pt x="84" y="191"/>
                  </a:moveTo>
                  <a:cubicBezTo>
                    <a:pt x="73" y="187"/>
                    <a:pt x="64" y="181"/>
                    <a:pt x="56" y="174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4" y="145"/>
                    <a:pt x="97" y="147"/>
                    <a:pt x="100" y="148"/>
                  </a:cubicBezTo>
                  <a:cubicBezTo>
                    <a:pt x="116" y="154"/>
                    <a:pt x="134" y="147"/>
                    <a:pt x="143" y="134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69" y="187"/>
                    <a:pt x="125" y="206"/>
                    <a:pt x="84" y="191"/>
                  </a:cubicBezTo>
                  <a:close/>
                  <a:moveTo>
                    <a:pt x="130" y="119"/>
                  </a:moveTo>
                  <a:cubicBezTo>
                    <a:pt x="127" y="129"/>
                    <a:pt x="116" y="134"/>
                    <a:pt x="106" y="130"/>
                  </a:cubicBezTo>
                  <a:cubicBezTo>
                    <a:pt x="97" y="127"/>
                    <a:pt x="92" y="116"/>
                    <a:pt x="95" y="107"/>
                  </a:cubicBezTo>
                  <a:cubicBezTo>
                    <a:pt x="99" y="97"/>
                    <a:pt x="109" y="92"/>
                    <a:pt x="119" y="95"/>
                  </a:cubicBezTo>
                  <a:cubicBezTo>
                    <a:pt x="128" y="99"/>
                    <a:pt x="133" y="109"/>
                    <a:pt x="130" y="119"/>
                  </a:cubicBezTo>
                  <a:close/>
                  <a:moveTo>
                    <a:pt x="194" y="131"/>
                  </a:moveTo>
                  <a:cubicBezTo>
                    <a:pt x="150" y="115"/>
                    <a:pt x="150" y="115"/>
                    <a:pt x="150" y="115"/>
                  </a:cubicBezTo>
                  <a:cubicBezTo>
                    <a:pt x="151" y="99"/>
                    <a:pt x="141" y="84"/>
                    <a:pt x="125" y="78"/>
                  </a:cubicBezTo>
                  <a:cubicBezTo>
                    <a:pt x="122" y="77"/>
                    <a:pt x="119" y="76"/>
                    <a:pt x="116" y="76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9" y="29"/>
                    <a:pt x="130" y="30"/>
                    <a:pt x="141" y="34"/>
                  </a:cubicBezTo>
                  <a:cubicBezTo>
                    <a:pt x="181" y="49"/>
                    <a:pt x="203" y="91"/>
                    <a:pt x="194" y="131"/>
                  </a:cubicBezTo>
                  <a:close/>
                  <a:moveTo>
                    <a:pt x="34" y="85"/>
                  </a:moveTo>
                  <a:cubicBezTo>
                    <a:pt x="44" y="59"/>
                    <a:pt x="64" y="40"/>
                    <a:pt x="89" y="33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88" y="83"/>
                    <a:pt x="81" y="90"/>
                    <a:pt x="78" y="100"/>
                  </a:cubicBezTo>
                  <a:cubicBezTo>
                    <a:pt x="74" y="110"/>
                    <a:pt x="75" y="120"/>
                    <a:pt x="79" y="128"/>
                  </a:cubicBezTo>
                  <a:cubicBezTo>
                    <a:pt x="43" y="159"/>
                    <a:pt x="43" y="159"/>
                    <a:pt x="43" y="159"/>
                  </a:cubicBezTo>
                  <a:cubicBezTo>
                    <a:pt x="29" y="138"/>
                    <a:pt x="25" y="110"/>
                    <a:pt x="34" y="8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1" name="Freeform 1226"/>
            <p:cNvSpPr/>
            <p:nvPr/>
          </p:nvSpPr>
          <p:spPr bwMode="auto">
            <a:xfrm>
              <a:off x="6061085" y="3579509"/>
              <a:ext cx="82525" cy="134949"/>
            </a:xfrm>
            <a:custGeom>
              <a:avLst/>
              <a:gdLst>
                <a:gd name="T0" fmla="*/ 0 w 39"/>
                <a:gd name="T1" fmla="*/ 2 h 64"/>
                <a:gd name="T2" fmla="*/ 15 w 39"/>
                <a:gd name="T3" fmla="*/ 64 h 64"/>
                <a:gd name="T4" fmla="*/ 36 w 39"/>
                <a:gd name="T5" fmla="*/ 28 h 64"/>
                <a:gd name="T6" fmla="*/ 0 w 39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64">
                  <a:moveTo>
                    <a:pt x="0" y="2"/>
                  </a:moveTo>
                  <a:cubicBezTo>
                    <a:pt x="15" y="64"/>
                    <a:pt x="15" y="64"/>
                    <a:pt x="15" y="64"/>
                  </a:cubicBezTo>
                  <a:cubicBezTo>
                    <a:pt x="30" y="59"/>
                    <a:pt x="39" y="44"/>
                    <a:pt x="36" y="28"/>
                  </a:cubicBezTo>
                  <a:cubicBezTo>
                    <a:pt x="33" y="11"/>
                    <a:pt x="17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" name="Freeform 1227"/>
            <p:cNvSpPr/>
            <p:nvPr/>
          </p:nvSpPr>
          <p:spPr bwMode="auto">
            <a:xfrm>
              <a:off x="5999192" y="3584272"/>
              <a:ext cx="79351" cy="138126"/>
            </a:xfrm>
            <a:custGeom>
              <a:avLst/>
              <a:gdLst>
                <a:gd name="T0" fmla="*/ 3 w 38"/>
                <a:gd name="T1" fmla="*/ 37 h 65"/>
                <a:gd name="T2" fmla="*/ 38 w 38"/>
                <a:gd name="T3" fmla="*/ 63 h 65"/>
                <a:gd name="T4" fmla="*/ 23 w 38"/>
                <a:gd name="T5" fmla="*/ 0 h 65"/>
                <a:gd name="T6" fmla="*/ 3 w 38"/>
                <a:gd name="T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65">
                  <a:moveTo>
                    <a:pt x="3" y="37"/>
                  </a:moveTo>
                  <a:cubicBezTo>
                    <a:pt x="6" y="54"/>
                    <a:pt x="21" y="65"/>
                    <a:pt x="38" y="6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9" y="6"/>
                    <a:pt x="0" y="21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3" name="Freeform 1228"/>
            <p:cNvSpPr>
              <a:spLocks noEditPoints="1"/>
            </p:cNvSpPr>
            <p:nvPr/>
          </p:nvSpPr>
          <p:spPr bwMode="auto">
            <a:xfrm>
              <a:off x="5324707" y="2904759"/>
              <a:ext cx="1493387" cy="1492388"/>
            </a:xfrm>
            <a:custGeom>
              <a:avLst/>
              <a:gdLst>
                <a:gd name="T0" fmla="*/ 699 w 703"/>
                <a:gd name="T1" fmla="*/ 340 h 702"/>
                <a:gd name="T2" fmla="*/ 685 w 703"/>
                <a:gd name="T3" fmla="*/ 296 h 702"/>
                <a:gd name="T4" fmla="*/ 678 w 703"/>
                <a:gd name="T5" fmla="*/ 265 h 702"/>
                <a:gd name="T6" fmla="*/ 673 w 703"/>
                <a:gd name="T7" fmla="*/ 219 h 702"/>
                <a:gd name="T8" fmla="*/ 609 w 703"/>
                <a:gd name="T9" fmla="*/ 213 h 702"/>
                <a:gd name="T10" fmla="*/ 636 w 703"/>
                <a:gd name="T11" fmla="*/ 144 h 702"/>
                <a:gd name="T12" fmla="*/ 561 w 703"/>
                <a:gd name="T13" fmla="*/ 148 h 702"/>
                <a:gd name="T14" fmla="*/ 576 w 703"/>
                <a:gd name="T15" fmla="*/ 85 h 702"/>
                <a:gd name="T16" fmla="*/ 534 w 703"/>
                <a:gd name="T17" fmla="*/ 65 h 702"/>
                <a:gd name="T18" fmla="*/ 506 w 703"/>
                <a:gd name="T19" fmla="*/ 49 h 702"/>
                <a:gd name="T20" fmla="*/ 469 w 703"/>
                <a:gd name="T21" fmla="*/ 22 h 702"/>
                <a:gd name="T22" fmla="*/ 422 w 703"/>
                <a:gd name="T23" fmla="*/ 67 h 702"/>
                <a:gd name="T24" fmla="*/ 388 w 703"/>
                <a:gd name="T25" fmla="*/ 0 h 702"/>
                <a:gd name="T26" fmla="*/ 351 w 703"/>
                <a:gd name="T27" fmla="*/ 58 h 702"/>
                <a:gd name="T28" fmla="*/ 315 w 703"/>
                <a:gd name="T29" fmla="*/ 0 h 702"/>
                <a:gd name="T30" fmla="*/ 281 w 703"/>
                <a:gd name="T31" fmla="*/ 67 h 702"/>
                <a:gd name="T32" fmla="*/ 234 w 703"/>
                <a:gd name="T33" fmla="*/ 22 h 702"/>
                <a:gd name="T34" fmla="*/ 196 w 703"/>
                <a:gd name="T35" fmla="*/ 49 h 702"/>
                <a:gd name="T36" fmla="*/ 169 w 703"/>
                <a:gd name="T37" fmla="*/ 65 h 702"/>
                <a:gd name="T38" fmla="*/ 126 w 703"/>
                <a:gd name="T39" fmla="*/ 85 h 702"/>
                <a:gd name="T40" fmla="*/ 142 w 703"/>
                <a:gd name="T41" fmla="*/ 148 h 702"/>
                <a:gd name="T42" fmla="*/ 67 w 703"/>
                <a:gd name="T43" fmla="*/ 144 h 702"/>
                <a:gd name="T44" fmla="*/ 94 w 703"/>
                <a:gd name="T45" fmla="*/ 213 h 702"/>
                <a:gd name="T46" fmla="*/ 29 w 703"/>
                <a:gd name="T47" fmla="*/ 219 h 702"/>
                <a:gd name="T48" fmla="*/ 24 w 703"/>
                <a:gd name="T49" fmla="*/ 265 h 702"/>
                <a:gd name="T50" fmla="*/ 18 w 703"/>
                <a:gd name="T51" fmla="*/ 296 h 702"/>
                <a:gd name="T52" fmla="*/ 4 w 703"/>
                <a:gd name="T53" fmla="*/ 340 h 702"/>
                <a:gd name="T54" fmla="*/ 60 w 703"/>
                <a:gd name="T55" fmla="*/ 371 h 702"/>
                <a:gd name="T56" fmla="*/ 7 w 703"/>
                <a:gd name="T57" fmla="*/ 424 h 702"/>
                <a:gd name="T58" fmla="*/ 77 w 703"/>
                <a:gd name="T59" fmla="*/ 451 h 702"/>
                <a:gd name="T60" fmla="*/ 38 w 703"/>
                <a:gd name="T61" fmla="*/ 502 h 702"/>
                <a:gd name="T62" fmla="*/ 69 w 703"/>
                <a:gd name="T63" fmla="*/ 537 h 702"/>
                <a:gd name="T64" fmla="*/ 87 w 703"/>
                <a:gd name="T65" fmla="*/ 563 h 702"/>
                <a:gd name="T66" fmla="*/ 111 w 703"/>
                <a:gd name="T67" fmla="*/ 603 h 702"/>
                <a:gd name="T68" fmla="*/ 172 w 703"/>
                <a:gd name="T69" fmla="*/ 581 h 702"/>
                <a:gd name="T70" fmla="*/ 176 w 703"/>
                <a:gd name="T71" fmla="*/ 656 h 702"/>
                <a:gd name="T72" fmla="*/ 242 w 703"/>
                <a:gd name="T73" fmla="*/ 622 h 702"/>
                <a:gd name="T74" fmla="*/ 254 w 703"/>
                <a:gd name="T75" fmla="*/ 686 h 702"/>
                <a:gd name="T76" fmla="*/ 300 w 703"/>
                <a:gd name="T77" fmla="*/ 686 h 702"/>
                <a:gd name="T78" fmla="*/ 332 w 703"/>
                <a:gd name="T79" fmla="*/ 689 h 702"/>
                <a:gd name="T80" fmla="*/ 371 w 703"/>
                <a:gd name="T81" fmla="*/ 689 h 702"/>
                <a:gd name="T82" fmla="*/ 402 w 703"/>
                <a:gd name="T83" fmla="*/ 686 h 702"/>
                <a:gd name="T84" fmla="*/ 449 w 703"/>
                <a:gd name="T85" fmla="*/ 686 h 702"/>
                <a:gd name="T86" fmla="*/ 460 w 703"/>
                <a:gd name="T87" fmla="*/ 622 h 702"/>
                <a:gd name="T88" fmla="*/ 527 w 703"/>
                <a:gd name="T89" fmla="*/ 656 h 702"/>
                <a:gd name="T90" fmla="*/ 531 w 703"/>
                <a:gd name="T91" fmla="*/ 581 h 702"/>
                <a:gd name="T92" fmla="*/ 592 w 703"/>
                <a:gd name="T93" fmla="*/ 603 h 702"/>
                <a:gd name="T94" fmla="*/ 615 w 703"/>
                <a:gd name="T95" fmla="*/ 563 h 702"/>
                <a:gd name="T96" fmla="*/ 634 w 703"/>
                <a:gd name="T97" fmla="*/ 537 h 702"/>
                <a:gd name="T98" fmla="*/ 664 w 703"/>
                <a:gd name="T99" fmla="*/ 502 h 702"/>
                <a:gd name="T100" fmla="*/ 625 w 703"/>
                <a:gd name="T101" fmla="*/ 451 h 702"/>
                <a:gd name="T102" fmla="*/ 695 w 703"/>
                <a:gd name="T103" fmla="*/ 424 h 702"/>
                <a:gd name="T104" fmla="*/ 642 w 703"/>
                <a:gd name="T105" fmla="*/ 371 h 702"/>
                <a:gd name="T106" fmla="*/ 157 w 703"/>
                <a:gd name="T107" fmla="*/ 301 h 702"/>
                <a:gd name="T108" fmla="*/ 401 w 703"/>
                <a:gd name="T109" fmla="*/ 156 h 702"/>
                <a:gd name="T110" fmla="*/ 351 w 703"/>
                <a:gd name="T111" fmla="*/ 595 h 702"/>
                <a:gd name="T112" fmla="*/ 351 w 703"/>
                <a:gd name="T113" fmla="*/ 595 h 702"/>
                <a:gd name="T114" fmla="*/ 420 w 703"/>
                <a:gd name="T115" fmla="*/ 351 h 702"/>
                <a:gd name="T116" fmla="*/ 545 w 703"/>
                <a:gd name="T117" fmla="*/ 301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03" h="702">
                  <a:moveTo>
                    <a:pt x="689" y="367"/>
                  </a:moveTo>
                  <a:cubicBezTo>
                    <a:pt x="693" y="366"/>
                    <a:pt x="696" y="364"/>
                    <a:pt x="699" y="361"/>
                  </a:cubicBezTo>
                  <a:cubicBezTo>
                    <a:pt x="701" y="358"/>
                    <a:pt x="703" y="355"/>
                    <a:pt x="703" y="351"/>
                  </a:cubicBezTo>
                  <a:cubicBezTo>
                    <a:pt x="703" y="347"/>
                    <a:pt x="701" y="343"/>
                    <a:pt x="699" y="340"/>
                  </a:cubicBezTo>
                  <a:cubicBezTo>
                    <a:pt x="696" y="337"/>
                    <a:pt x="693" y="335"/>
                    <a:pt x="689" y="335"/>
                  </a:cubicBezTo>
                  <a:cubicBezTo>
                    <a:pt x="684" y="334"/>
                    <a:pt x="662" y="332"/>
                    <a:pt x="642" y="330"/>
                  </a:cubicBezTo>
                  <a:cubicBezTo>
                    <a:pt x="642" y="323"/>
                    <a:pt x="641" y="317"/>
                    <a:pt x="640" y="310"/>
                  </a:cubicBezTo>
                  <a:cubicBezTo>
                    <a:pt x="659" y="304"/>
                    <a:pt x="681" y="297"/>
                    <a:pt x="685" y="296"/>
                  </a:cubicBezTo>
                  <a:cubicBezTo>
                    <a:pt x="689" y="295"/>
                    <a:pt x="692" y="292"/>
                    <a:pt x="693" y="289"/>
                  </a:cubicBezTo>
                  <a:cubicBezTo>
                    <a:pt x="695" y="285"/>
                    <a:pt x="696" y="281"/>
                    <a:pt x="695" y="277"/>
                  </a:cubicBezTo>
                  <a:cubicBezTo>
                    <a:pt x="694" y="274"/>
                    <a:pt x="692" y="270"/>
                    <a:pt x="689" y="268"/>
                  </a:cubicBezTo>
                  <a:cubicBezTo>
                    <a:pt x="686" y="266"/>
                    <a:pt x="682" y="264"/>
                    <a:pt x="678" y="265"/>
                  </a:cubicBezTo>
                  <a:cubicBezTo>
                    <a:pt x="674" y="265"/>
                    <a:pt x="652" y="268"/>
                    <a:pt x="631" y="270"/>
                  </a:cubicBezTo>
                  <a:cubicBezTo>
                    <a:pt x="630" y="264"/>
                    <a:pt x="628" y="257"/>
                    <a:pt x="625" y="251"/>
                  </a:cubicBezTo>
                  <a:cubicBezTo>
                    <a:pt x="643" y="241"/>
                    <a:pt x="662" y="230"/>
                    <a:pt x="666" y="228"/>
                  </a:cubicBezTo>
                  <a:cubicBezTo>
                    <a:pt x="670" y="226"/>
                    <a:pt x="672" y="222"/>
                    <a:pt x="673" y="219"/>
                  </a:cubicBezTo>
                  <a:cubicBezTo>
                    <a:pt x="674" y="215"/>
                    <a:pt x="674" y="211"/>
                    <a:pt x="672" y="207"/>
                  </a:cubicBezTo>
                  <a:cubicBezTo>
                    <a:pt x="671" y="204"/>
                    <a:pt x="668" y="201"/>
                    <a:pt x="664" y="199"/>
                  </a:cubicBezTo>
                  <a:cubicBezTo>
                    <a:pt x="661" y="198"/>
                    <a:pt x="657" y="197"/>
                    <a:pt x="653" y="198"/>
                  </a:cubicBezTo>
                  <a:cubicBezTo>
                    <a:pt x="649" y="200"/>
                    <a:pt x="628" y="207"/>
                    <a:pt x="609" y="213"/>
                  </a:cubicBezTo>
                  <a:cubicBezTo>
                    <a:pt x="605" y="207"/>
                    <a:pt x="602" y="202"/>
                    <a:pt x="598" y="196"/>
                  </a:cubicBezTo>
                  <a:cubicBezTo>
                    <a:pt x="614" y="182"/>
                    <a:pt x="630" y="168"/>
                    <a:pt x="634" y="165"/>
                  </a:cubicBezTo>
                  <a:cubicBezTo>
                    <a:pt x="637" y="162"/>
                    <a:pt x="638" y="158"/>
                    <a:pt x="639" y="154"/>
                  </a:cubicBezTo>
                  <a:cubicBezTo>
                    <a:pt x="639" y="151"/>
                    <a:pt x="638" y="147"/>
                    <a:pt x="636" y="144"/>
                  </a:cubicBezTo>
                  <a:cubicBezTo>
                    <a:pt x="633" y="140"/>
                    <a:pt x="630" y="138"/>
                    <a:pt x="626" y="137"/>
                  </a:cubicBezTo>
                  <a:cubicBezTo>
                    <a:pt x="623" y="136"/>
                    <a:pt x="619" y="137"/>
                    <a:pt x="615" y="139"/>
                  </a:cubicBezTo>
                  <a:cubicBezTo>
                    <a:pt x="611" y="141"/>
                    <a:pt x="592" y="153"/>
                    <a:pt x="575" y="163"/>
                  </a:cubicBezTo>
                  <a:cubicBezTo>
                    <a:pt x="570" y="158"/>
                    <a:pt x="566" y="153"/>
                    <a:pt x="561" y="148"/>
                  </a:cubicBezTo>
                  <a:cubicBezTo>
                    <a:pt x="573" y="131"/>
                    <a:pt x="586" y="113"/>
                    <a:pt x="589" y="110"/>
                  </a:cubicBezTo>
                  <a:cubicBezTo>
                    <a:pt x="591" y="106"/>
                    <a:pt x="592" y="103"/>
                    <a:pt x="592" y="99"/>
                  </a:cubicBezTo>
                  <a:cubicBezTo>
                    <a:pt x="591" y="95"/>
                    <a:pt x="589" y="91"/>
                    <a:pt x="586" y="89"/>
                  </a:cubicBezTo>
                  <a:cubicBezTo>
                    <a:pt x="583" y="86"/>
                    <a:pt x="580" y="85"/>
                    <a:pt x="576" y="85"/>
                  </a:cubicBezTo>
                  <a:cubicBezTo>
                    <a:pt x="572" y="84"/>
                    <a:pt x="568" y="86"/>
                    <a:pt x="565" y="88"/>
                  </a:cubicBezTo>
                  <a:cubicBezTo>
                    <a:pt x="562" y="91"/>
                    <a:pt x="546" y="107"/>
                    <a:pt x="531" y="120"/>
                  </a:cubicBezTo>
                  <a:cubicBezTo>
                    <a:pt x="525" y="116"/>
                    <a:pt x="520" y="112"/>
                    <a:pt x="514" y="108"/>
                  </a:cubicBezTo>
                  <a:cubicBezTo>
                    <a:pt x="523" y="90"/>
                    <a:pt x="532" y="70"/>
                    <a:pt x="534" y="65"/>
                  </a:cubicBezTo>
                  <a:cubicBezTo>
                    <a:pt x="536" y="62"/>
                    <a:pt x="535" y="58"/>
                    <a:pt x="534" y="54"/>
                  </a:cubicBezTo>
                  <a:cubicBezTo>
                    <a:pt x="533" y="51"/>
                    <a:pt x="530" y="47"/>
                    <a:pt x="527" y="45"/>
                  </a:cubicBezTo>
                  <a:cubicBezTo>
                    <a:pt x="524" y="43"/>
                    <a:pt x="520" y="43"/>
                    <a:pt x="516" y="44"/>
                  </a:cubicBezTo>
                  <a:cubicBezTo>
                    <a:pt x="512" y="44"/>
                    <a:pt x="509" y="46"/>
                    <a:pt x="506" y="49"/>
                  </a:cubicBezTo>
                  <a:cubicBezTo>
                    <a:pt x="504" y="53"/>
                    <a:pt x="491" y="71"/>
                    <a:pt x="479" y="88"/>
                  </a:cubicBezTo>
                  <a:cubicBezTo>
                    <a:pt x="473" y="85"/>
                    <a:pt x="467" y="82"/>
                    <a:pt x="460" y="80"/>
                  </a:cubicBezTo>
                  <a:cubicBezTo>
                    <a:pt x="465" y="60"/>
                    <a:pt x="470" y="38"/>
                    <a:pt x="471" y="34"/>
                  </a:cubicBezTo>
                  <a:cubicBezTo>
                    <a:pt x="472" y="30"/>
                    <a:pt x="471" y="26"/>
                    <a:pt x="469" y="22"/>
                  </a:cubicBezTo>
                  <a:cubicBezTo>
                    <a:pt x="467" y="19"/>
                    <a:pt x="464" y="17"/>
                    <a:pt x="460" y="15"/>
                  </a:cubicBezTo>
                  <a:cubicBezTo>
                    <a:pt x="456" y="14"/>
                    <a:pt x="452" y="14"/>
                    <a:pt x="449" y="16"/>
                  </a:cubicBezTo>
                  <a:cubicBezTo>
                    <a:pt x="445" y="17"/>
                    <a:pt x="442" y="20"/>
                    <a:pt x="440" y="24"/>
                  </a:cubicBezTo>
                  <a:cubicBezTo>
                    <a:pt x="439" y="28"/>
                    <a:pt x="430" y="48"/>
                    <a:pt x="422" y="67"/>
                  </a:cubicBezTo>
                  <a:cubicBezTo>
                    <a:pt x="415" y="65"/>
                    <a:pt x="409" y="64"/>
                    <a:pt x="402" y="63"/>
                  </a:cubicBezTo>
                  <a:cubicBezTo>
                    <a:pt x="402" y="43"/>
                    <a:pt x="402" y="20"/>
                    <a:pt x="402" y="16"/>
                  </a:cubicBezTo>
                  <a:cubicBezTo>
                    <a:pt x="402" y="12"/>
                    <a:pt x="401" y="8"/>
                    <a:pt x="398" y="5"/>
                  </a:cubicBezTo>
                  <a:cubicBezTo>
                    <a:pt x="395" y="2"/>
                    <a:pt x="392" y="1"/>
                    <a:pt x="388" y="0"/>
                  </a:cubicBezTo>
                  <a:cubicBezTo>
                    <a:pt x="384" y="0"/>
                    <a:pt x="380" y="1"/>
                    <a:pt x="377" y="3"/>
                  </a:cubicBezTo>
                  <a:cubicBezTo>
                    <a:pt x="374" y="5"/>
                    <a:pt x="372" y="8"/>
                    <a:pt x="371" y="12"/>
                  </a:cubicBezTo>
                  <a:cubicBezTo>
                    <a:pt x="370" y="17"/>
                    <a:pt x="365" y="39"/>
                    <a:pt x="361" y="59"/>
                  </a:cubicBezTo>
                  <a:cubicBezTo>
                    <a:pt x="358" y="58"/>
                    <a:pt x="355" y="58"/>
                    <a:pt x="351" y="58"/>
                  </a:cubicBezTo>
                  <a:cubicBezTo>
                    <a:pt x="348" y="58"/>
                    <a:pt x="344" y="58"/>
                    <a:pt x="341" y="59"/>
                  </a:cubicBezTo>
                  <a:cubicBezTo>
                    <a:pt x="337" y="39"/>
                    <a:pt x="333" y="17"/>
                    <a:pt x="332" y="12"/>
                  </a:cubicBezTo>
                  <a:cubicBezTo>
                    <a:pt x="331" y="8"/>
                    <a:pt x="329" y="5"/>
                    <a:pt x="325" y="3"/>
                  </a:cubicBezTo>
                  <a:cubicBezTo>
                    <a:pt x="322" y="1"/>
                    <a:pt x="318" y="0"/>
                    <a:pt x="315" y="0"/>
                  </a:cubicBezTo>
                  <a:cubicBezTo>
                    <a:pt x="311" y="1"/>
                    <a:pt x="307" y="2"/>
                    <a:pt x="304" y="5"/>
                  </a:cubicBezTo>
                  <a:cubicBezTo>
                    <a:pt x="302" y="8"/>
                    <a:pt x="300" y="12"/>
                    <a:pt x="300" y="16"/>
                  </a:cubicBezTo>
                  <a:cubicBezTo>
                    <a:pt x="300" y="20"/>
                    <a:pt x="300" y="43"/>
                    <a:pt x="301" y="63"/>
                  </a:cubicBezTo>
                  <a:cubicBezTo>
                    <a:pt x="294" y="64"/>
                    <a:pt x="287" y="65"/>
                    <a:pt x="281" y="67"/>
                  </a:cubicBezTo>
                  <a:cubicBezTo>
                    <a:pt x="273" y="48"/>
                    <a:pt x="264" y="28"/>
                    <a:pt x="262" y="24"/>
                  </a:cubicBezTo>
                  <a:cubicBezTo>
                    <a:pt x="260" y="20"/>
                    <a:pt x="257" y="17"/>
                    <a:pt x="254" y="16"/>
                  </a:cubicBezTo>
                  <a:cubicBezTo>
                    <a:pt x="250" y="14"/>
                    <a:pt x="246" y="14"/>
                    <a:pt x="243" y="15"/>
                  </a:cubicBezTo>
                  <a:cubicBezTo>
                    <a:pt x="239" y="17"/>
                    <a:pt x="236" y="19"/>
                    <a:pt x="234" y="22"/>
                  </a:cubicBezTo>
                  <a:cubicBezTo>
                    <a:pt x="232" y="26"/>
                    <a:pt x="231" y="30"/>
                    <a:pt x="232" y="34"/>
                  </a:cubicBezTo>
                  <a:cubicBezTo>
                    <a:pt x="233" y="38"/>
                    <a:pt x="238" y="60"/>
                    <a:pt x="242" y="80"/>
                  </a:cubicBezTo>
                  <a:cubicBezTo>
                    <a:pt x="236" y="82"/>
                    <a:pt x="230" y="85"/>
                    <a:pt x="223" y="88"/>
                  </a:cubicBezTo>
                  <a:cubicBezTo>
                    <a:pt x="212" y="71"/>
                    <a:pt x="199" y="53"/>
                    <a:pt x="196" y="49"/>
                  </a:cubicBezTo>
                  <a:cubicBezTo>
                    <a:pt x="194" y="46"/>
                    <a:pt x="190" y="44"/>
                    <a:pt x="187" y="44"/>
                  </a:cubicBezTo>
                  <a:cubicBezTo>
                    <a:pt x="183" y="43"/>
                    <a:pt x="179" y="43"/>
                    <a:pt x="176" y="45"/>
                  </a:cubicBezTo>
                  <a:cubicBezTo>
                    <a:pt x="172" y="47"/>
                    <a:pt x="170" y="51"/>
                    <a:pt x="168" y="54"/>
                  </a:cubicBezTo>
                  <a:cubicBezTo>
                    <a:pt x="167" y="58"/>
                    <a:pt x="167" y="62"/>
                    <a:pt x="169" y="65"/>
                  </a:cubicBezTo>
                  <a:cubicBezTo>
                    <a:pt x="170" y="70"/>
                    <a:pt x="180" y="90"/>
                    <a:pt x="188" y="108"/>
                  </a:cubicBezTo>
                  <a:cubicBezTo>
                    <a:pt x="183" y="112"/>
                    <a:pt x="177" y="116"/>
                    <a:pt x="172" y="120"/>
                  </a:cubicBezTo>
                  <a:cubicBezTo>
                    <a:pt x="157" y="107"/>
                    <a:pt x="140" y="91"/>
                    <a:pt x="137" y="88"/>
                  </a:cubicBezTo>
                  <a:cubicBezTo>
                    <a:pt x="134" y="86"/>
                    <a:pt x="130" y="84"/>
                    <a:pt x="126" y="85"/>
                  </a:cubicBezTo>
                  <a:cubicBezTo>
                    <a:pt x="123" y="85"/>
                    <a:pt x="119" y="86"/>
                    <a:pt x="116" y="89"/>
                  </a:cubicBezTo>
                  <a:cubicBezTo>
                    <a:pt x="113" y="91"/>
                    <a:pt x="111" y="95"/>
                    <a:pt x="111" y="99"/>
                  </a:cubicBezTo>
                  <a:cubicBezTo>
                    <a:pt x="110" y="103"/>
                    <a:pt x="111" y="106"/>
                    <a:pt x="113" y="110"/>
                  </a:cubicBezTo>
                  <a:cubicBezTo>
                    <a:pt x="116" y="113"/>
                    <a:pt x="130" y="131"/>
                    <a:pt x="142" y="148"/>
                  </a:cubicBezTo>
                  <a:cubicBezTo>
                    <a:pt x="137" y="153"/>
                    <a:pt x="132" y="158"/>
                    <a:pt x="128" y="163"/>
                  </a:cubicBezTo>
                  <a:cubicBezTo>
                    <a:pt x="111" y="153"/>
                    <a:pt x="91" y="141"/>
                    <a:pt x="87" y="139"/>
                  </a:cubicBezTo>
                  <a:cubicBezTo>
                    <a:pt x="84" y="137"/>
                    <a:pt x="80" y="136"/>
                    <a:pt x="76" y="137"/>
                  </a:cubicBezTo>
                  <a:cubicBezTo>
                    <a:pt x="73" y="138"/>
                    <a:pt x="69" y="140"/>
                    <a:pt x="67" y="144"/>
                  </a:cubicBezTo>
                  <a:cubicBezTo>
                    <a:pt x="65" y="147"/>
                    <a:pt x="64" y="151"/>
                    <a:pt x="64" y="154"/>
                  </a:cubicBezTo>
                  <a:cubicBezTo>
                    <a:pt x="64" y="158"/>
                    <a:pt x="66" y="162"/>
                    <a:pt x="69" y="165"/>
                  </a:cubicBezTo>
                  <a:cubicBezTo>
                    <a:pt x="72" y="168"/>
                    <a:pt x="89" y="182"/>
                    <a:pt x="104" y="196"/>
                  </a:cubicBezTo>
                  <a:cubicBezTo>
                    <a:pt x="100" y="202"/>
                    <a:pt x="97" y="207"/>
                    <a:pt x="94" y="213"/>
                  </a:cubicBezTo>
                  <a:cubicBezTo>
                    <a:pt x="75" y="207"/>
                    <a:pt x="53" y="200"/>
                    <a:pt x="49" y="198"/>
                  </a:cubicBezTo>
                  <a:cubicBezTo>
                    <a:pt x="45" y="197"/>
                    <a:pt x="41" y="198"/>
                    <a:pt x="38" y="199"/>
                  </a:cubicBezTo>
                  <a:cubicBezTo>
                    <a:pt x="35" y="201"/>
                    <a:pt x="32" y="204"/>
                    <a:pt x="30" y="207"/>
                  </a:cubicBezTo>
                  <a:cubicBezTo>
                    <a:pt x="29" y="211"/>
                    <a:pt x="28" y="215"/>
                    <a:pt x="29" y="219"/>
                  </a:cubicBezTo>
                  <a:cubicBezTo>
                    <a:pt x="30" y="222"/>
                    <a:pt x="33" y="226"/>
                    <a:pt x="36" y="228"/>
                  </a:cubicBezTo>
                  <a:cubicBezTo>
                    <a:pt x="40" y="230"/>
                    <a:pt x="60" y="241"/>
                    <a:pt x="77" y="251"/>
                  </a:cubicBezTo>
                  <a:cubicBezTo>
                    <a:pt x="75" y="257"/>
                    <a:pt x="73" y="264"/>
                    <a:pt x="71" y="270"/>
                  </a:cubicBezTo>
                  <a:cubicBezTo>
                    <a:pt x="51" y="268"/>
                    <a:pt x="29" y="265"/>
                    <a:pt x="24" y="265"/>
                  </a:cubicBezTo>
                  <a:cubicBezTo>
                    <a:pt x="20" y="264"/>
                    <a:pt x="16" y="266"/>
                    <a:pt x="13" y="268"/>
                  </a:cubicBezTo>
                  <a:cubicBezTo>
                    <a:pt x="10" y="270"/>
                    <a:pt x="8" y="274"/>
                    <a:pt x="7" y="277"/>
                  </a:cubicBezTo>
                  <a:cubicBezTo>
                    <a:pt x="7" y="281"/>
                    <a:pt x="7" y="285"/>
                    <a:pt x="9" y="289"/>
                  </a:cubicBezTo>
                  <a:cubicBezTo>
                    <a:pt x="11" y="292"/>
                    <a:pt x="14" y="295"/>
                    <a:pt x="18" y="296"/>
                  </a:cubicBezTo>
                  <a:cubicBezTo>
                    <a:pt x="22" y="297"/>
                    <a:pt x="43" y="304"/>
                    <a:pt x="63" y="310"/>
                  </a:cubicBezTo>
                  <a:cubicBezTo>
                    <a:pt x="62" y="317"/>
                    <a:pt x="61" y="323"/>
                    <a:pt x="60" y="330"/>
                  </a:cubicBezTo>
                  <a:cubicBezTo>
                    <a:pt x="40" y="332"/>
                    <a:pt x="18" y="334"/>
                    <a:pt x="14" y="335"/>
                  </a:cubicBezTo>
                  <a:cubicBezTo>
                    <a:pt x="10" y="335"/>
                    <a:pt x="6" y="337"/>
                    <a:pt x="4" y="340"/>
                  </a:cubicBezTo>
                  <a:cubicBezTo>
                    <a:pt x="1" y="343"/>
                    <a:pt x="0" y="347"/>
                    <a:pt x="0" y="351"/>
                  </a:cubicBezTo>
                  <a:cubicBezTo>
                    <a:pt x="0" y="355"/>
                    <a:pt x="1" y="358"/>
                    <a:pt x="4" y="361"/>
                  </a:cubicBezTo>
                  <a:cubicBezTo>
                    <a:pt x="6" y="364"/>
                    <a:pt x="10" y="366"/>
                    <a:pt x="14" y="367"/>
                  </a:cubicBezTo>
                  <a:cubicBezTo>
                    <a:pt x="18" y="367"/>
                    <a:pt x="40" y="369"/>
                    <a:pt x="60" y="371"/>
                  </a:cubicBezTo>
                  <a:cubicBezTo>
                    <a:pt x="61" y="378"/>
                    <a:pt x="62" y="385"/>
                    <a:pt x="63" y="391"/>
                  </a:cubicBezTo>
                  <a:cubicBezTo>
                    <a:pt x="43" y="397"/>
                    <a:pt x="22" y="404"/>
                    <a:pt x="18" y="406"/>
                  </a:cubicBezTo>
                  <a:cubicBezTo>
                    <a:pt x="14" y="407"/>
                    <a:pt x="11" y="410"/>
                    <a:pt x="9" y="413"/>
                  </a:cubicBezTo>
                  <a:cubicBezTo>
                    <a:pt x="7" y="416"/>
                    <a:pt x="7" y="420"/>
                    <a:pt x="7" y="424"/>
                  </a:cubicBezTo>
                  <a:cubicBezTo>
                    <a:pt x="8" y="428"/>
                    <a:pt x="10" y="431"/>
                    <a:pt x="13" y="434"/>
                  </a:cubicBezTo>
                  <a:cubicBezTo>
                    <a:pt x="16" y="436"/>
                    <a:pt x="20" y="437"/>
                    <a:pt x="24" y="437"/>
                  </a:cubicBezTo>
                  <a:cubicBezTo>
                    <a:pt x="29" y="436"/>
                    <a:pt x="51" y="434"/>
                    <a:pt x="71" y="431"/>
                  </a:cubicBezTo>
                  <a:cubicBezTo>
                    <a:pt x="73" y="438"/>
                    <a:pt x="75" y="444"/>
                    <a:pt x="77" y="451"/>
                  </a:cubicBezTo>
                  <a:cubicBezTo>
                    <a:pt x="60" y="461"/>
                    <a:pt x="40" y="472"/>
                    <a:pt x="36" y="474"/>
                  </a:cubicBezTo>
                  <a:cubicBezTo>
                    <a:pt x="33" y="476"/>
                    <a:pt x="30" y="479"/>
                    <a:pt x="29" y="483"/>
                  </a:cubicBezTo>
                  <a:cubicBezTo>
                    <a:pt x="28" y="486"/>
                    <a:pt x="29" y="490"/>
                    <a:pt x="30" y="494"/>
                  </a:cubicBezTo>
                  <a:cubicBezTo>
                    <a:pt x="32" y="498"/>
                    <a:pt x="35" y="501"/>
                    <a:pt x="38" y="502"/>
                  </a:cubicBezTo>
                  <a:cubicBezTo>
                    <a:pt x="41" y="504"/>
                    <a:pt x="45" y="504"/>
                    <a:pt x="49" y="503"/>
                  </a:cubicBezTo>
                  <a:cubicBezTo>
                    <a:pt x="53" y="502"/>
                    <a:pt x="75" y="494"/>
                    <a:pt x="94" y="488"/>
                  </a:cubicBezTo>
                  <a:cubicBezTo>
                    <a:pt x="97" y="494"/>
                    <a:pt x="100" y="500"/>
                    <a:pt x="104" y="506"/>
                  </a:cubicBezTo>
                  <a:cubicBezTo>
                    <a:pt x="89" y="519"/>
                    <a:pt x="72" y="534"/>
                    <a:pt x="69" y="537"/>
                  </a:cubicBezTo>
                  <a:cubicBezTo>
                    <a:pt x="66" y="540"/>
                    <a:pt x="64" y="543"/>
                    <a:pt x="64" y="547"/>
                  </a:cubicBezTo>
                  <a:cubicBezTo>
                    <a:pt x="64" y="551"/>
                    <a:pt x="65" y="555"/>
                    <a:pt x="67" y="558"/>
                  </a:cubicBezTo>
                  <a:cubicBezTo>
                    <a:pt x="69" y="561"/>
                    <a:pt x="73" y="563"/>
                    <a:pt x="76" y="564"/>
                  </a:cubicBezTo>
                  <a:cubicBezTo>
                    <a:pt x="80" y="565"/>
                    <a:pt x="84" y="565"/>
                    <a:pt x="87" y="563"/>
                  </a:cubicBezTo>
                  <a:cubicBezTo>
                    <a:pt x="91" y="560"/>
                    <a:pt x="111" y="549"/>
                    <a:pt x="128" y="539"/>
                  </a:cubicBezTo>
                  <a:cubicBezTo>
                    <a:pt x="132" y="544"/>
                    <a:pt x="137" y="549"/>
                    <a:pt x="142" y="554"/>
                  </a:cubicBezTo>
                  <a:cubicBezTo>
                    <a:pt x="130" y="570"/>
                    <a:pt x="116" y="588"/>
                    <a:pt x="113" y="592"/>
                  </a:cubicBezTo>
                  <a:cubicBezTo>
                    <a:pt x="111" y="595"/>
                    <a:pt x="110" y="599"/>
                    <a:pt x="111" y="603"/>
                  </a:cubicBezTo>
                  <a:cubicBezTo>
                    <a:pt x="111" y="606"/>
                    <a:pt x="113" y="610"/>
                    <a:pt x="116" y="613"/>
                  </a:cubicBezTo>
                  <a:cubicBezTo>
                    <a:pt x="119" y="615"/>
                    <a:pt x="123" y="617"/>
                    <a:pt x="126" y="617"/>
                  </a:cubicBezTo>
                  <a:cubicBezTo>
                    <a:pt x="130" y="617"/>
                    <a:pt x="134" y="616"/>
                    <a:pt x="137" y="613"/>
                  </a:cubicBezTo>
                  <a:cubicBezTo>
                    <a:pt x="140" y="610"/>
                    <a:pt x="157" y="595"/>
                    <a:pt x="172" y="581"/>
                  </a:cubicBezTo>
                  <a:cubicBezTo>
                    <a:pt x="177" y="585"/>
                    <a:pt x="183" y="589"/>
                    <a:pt x="188" y="593"/>
                  </a:cubicBezTo>
                  <a:cubicBezTo>
                    <a:pt x="180" y="612"/>
                    <a:pt x="170" y="632"/>
                    <a:pt x="169" y="636"/>
                  </a:cubicBezTo>
                  <a:cubicBezTo>
                    <a:pt x="167" y="640"/>
                    <a:pt x="167" y="644"/>
                    <a:pt x="168" y="647"/>
                  </a:cubicBezTo>
                  <a:cubicBezTo>
                    <a:pt x="170" y="651"/>
                    <a:pt x="172" y="654"/>
                    <a:pt x="176" y="656"/>
                  </a:cubicBezTo>
                  <a:cubicBezTo>
                    <a:pt x="179" y="658"/>
                    <a:pt x="183" y="659"/>
                    <a:pt x="187" y="658"/>
                  </a:cubicBezTo>
                  <a:cubicBezTo>
                    <a:pt x="190" y="657"/>
                    <a:pt x="194" y="655"/>
                    <a:pt x="196" y="652"/>
                  </a:cubicBezTo>
                  <a:cubicBezTo>
                    <a:pt x="199" y="648"/>
                    <a:pt x="212" y="630"/>
                    <a:pt x="223" y="614"/>
                  </a:cubicBezTo>
                  <a:cubicBezTo>
                    <a:pt x="230" y="617"/>
                    <a:pt x="236" y="619"/>
                    <a:pt x="242" y="622"/>
                  </a:cubicBezTo>
                  <a:cubicBezTo>
                    <a:pt x="238" y="642"/>
                    <a:pt x="233" y="663"/>
                    <a:pt x="232" y="668"/>
                  </a:cubicBezTo>
                  <a:cubicBezTo>
                    <a:pt x="231" y="672"/>
                    <a:pt x="232" y="676"/>
                    <a:pt x="234" y="679"/>
                  </a:cubicBezTo>
                  <a:cubicBezTo>
                    <a:pt x="236" y="682"/>
                    <a:pt x="239" y="685"/>
                    <a:pt x="243" y="686"/>
                  </a:cubicBezTo>
                  <a:cubicBezTo>
                    <a:pt x="246" y="687"/>
                    <a:pt x="250" y="687"/>
                    <a:pt x="254" y="686"/>
                  </a:cubicBezTo>
                  <a:cubicBezTo>
                    <a:pt x="257" y="684"/>
                    <a:pt x="260" y="681"/>
                    <a:pt x="262" y="678"/>
                  </a:cubicBezTo>
                  <a:cubicBezTo>
                    <a:pt x="264" y="674"/>
                    <a:pt x="273" y="653"/>
                    <a:pt x="281" y="634"/>
                  </a:cubicBezTo>
                  <a:cubicBezTo>
                    <a:pt x="287" y="636"/>
                    <a:pt x="294" y="637"/>
                    <a:pt x="301" y="639"/>
                  </a:cubicBezTo>
                  <a:cubicBezTo>
                    <a:pt x="300" y="659"/>
                    <a:pt x="300" y="681"/>
                    <a:pt x="300" y="686"/>
                  </a:cubicBezTo>
                  <a:cubicBezTo>
                    <a:pt x="300" y="690"/>
                    <a:pt x="302" y="694"/>
                    <a:pt x="304" y="696"/>
                  </a:cubicBezTo>
                  <a:cubicBezTo>
                    <a:pt x="307" y="699"/>
                    <a:pt x="311" y="701"/>
                    <a:pt x="314" y="701"/>
                  </a:cubicBezTo>
                  <a:cubicBezTo>
                    <a:pt x="318" y="702"/>
                    <a:pt x="322" y="701"/>
                    <a:pt x="325" y="699"/>
                  </a:cubicBezTo>
                  <a:cubicBezTo>
                    <a:pt x="329" y="696"/>
                    <a:pt x="331" y="693"/>
                    <a:pt x="332" y="689"/>
                  </a:cubicBezTo>
                  <a:cubicBezTo>
                    <a:pt x="333" y="685"/>
                    <a:pt x="337" y="663"/>
                    <a:pt x="341" y="643"/>
                  </a:cubicBezTo>
                  <a:cubicBezTo>
                    <a:pt x="344" y="643"/>
                    <a:pt x="348" y="643"/>
                    <a:pt x="351" y="643"/>
                  </a:cubicBezTo>
                  <a:cubicBezTo>
                    <a:pt x="355" y="643"/>
                    <a:pt x="358" y="643"/>
                    <a:pt x="361" y="643"/>
                  </a:cubicBezTo>
                  <a:cubicBezTo>
                    <a:pt x="365" y="663"/>
                    <a:pt x="370" y="685"/>
                    <a:pt x="371" y="689"/>
                  </a:cubicBezTo>
                  <a:cubicBezTo>
                    <a:pt x="372" y="693"/>
                    <a:pt x="374" y="696"/>
                    <a:pt x="377" y="699"/>
                  </a:cubicBezTo>
                  <a:cubicBezTo>
                    <a:pt x="380" y="701"/>
                    <a:pt x="384" y="702"/>
                    <a:pt x="388" y="701"/>
                  </a:cubicBezTo>
                  <a:cubicBezTo>
                    <a:pt x="392" y="701"/>
                    <a:pt x="395" y="699"/>
                    <a:pt x="398" y="696"/>
                  </a:cubicBezTo>
                  <a:cubicBezTo>
                    <a:pt x="401" y="694"/>
                    <a:pt x="402" y="690"/>
                    <a:pt x="402" y="686"/>
                  </a:cubicBezTo>
                  <a:cubicBezTo>
                    <a:pt x="402" y="681"/>
                    <a:pt x="402" y="659"/>
                    <a:pt x="402" y="639"/>
                  </a:cubicBezTo>
                  <a:cubicBezTo>
                    <a:pt x="409" y="637"/>
                    <a:pt x="415" y="636"/>
                    <a:pt x="422" y="634"/>
                  </a:cubicBezTo>
                  <a:cubicBezTo>
                    <a:pt x="430" y="653"/>
                    <a:pt x="439" y="674"/>
                    <a:pt x="440" y="678"/>
                  </a:cubicBezTo>
                  <a:cubicBezTo>
                    <a:pt x="442" y="681"/>
                    <a:pt x="445" y="684"/>
                    <a:pt x="449" y="686"/>
                  </a:cubicBezTo>
                  <a:cubicBezTo>
                    <a:pt x="452" y="687"/>
                    <a:pt x="456" y="687"/>
                    <a:pt x="460" y="686"/>
                  </a:cubicBezTo>
                  <a:cubicBezTo>
                    <a:pt x="464" y="685"/>
                    <a:pt x="467" y="682"/>
                    <a:pt x="469" y="679"/>
                  </a:cubicBezTo>
                  <a:cubicBezTo>
                    <a:pt x="471" y="676"/>
                    <a:pt x="472" y="672"/>
                    <a:pt x="471" y="668"/>
                  </a:cubicBezTo>
                  <a:cubicBezTo>
                    <a:pt x="470" y="663"/>
                    <a:pt x="465" y="642"/>
                    <a:pt x="460" y="622"/>
                  </a:cubicBezTo>
                  <a:cubicBezTo>
                    <a:pt x="467" y="619"/>
                    <a:pt x="473" y="617"/>
                    <a:pt x="479" y="614"/>
                  </a:cubicBezTo>
                  <a:cubicBezTo>
                    <a:pt x="491" y="630"/>
                    <a:pt x="504" y="648"/>
                    <a:pt x="506" y="652"/>
                  </a:cubicBezTo>
                  <a:cubicBezTo>
                    <a:pt x="509" y="655"/>
                    <a:pt x="512" y="657"/>
                    <a:pt x="516" y="658"/>
                  </a:cubicBezTo>
                  <a:cubicBezTo>
                    <a:pt x="520" y="659"/>
                    <a:pt x="524" y="658"/>
                    <a:pt x="527" y="656"/>
                  </a:cubicBezTo>
                  <a:cubicBezTo>
                    <a:pt x="530" y="654"/>
                    <a:pt x="533" y="651"/>
                    <a:pt x="534" y="647"/>
                  </a:cubicBezTo>
                  <a:cubicBezTo>
                    <a:pt x="535" y="644"/>
                    <a:pt x="536" y="640"/>
                    <a:pt x="534" y="636"/>
                  </a:cubicBezTo>
                  <a:cubicBezTo>
                    <a:pt x="532" y="632"/>
                    <a:pt x="523" y="612"/>
                    <a:pt x="514" y="593"/>
                  </a:cubicBezTo>
                  <a:cubicBezTo>
                    <a:pt x="520" y="589"/>
                    <a:pt x="525" y="585"/>
                    <a:pt x="531" y="581"/>
                  </a:cubicBezTo>
                  <a:cubicBezTo>
                    <a:pt x="546" y="595"/>
                    <a:pt x="562" y="610"/>
                    <a:pt x="565" y="613"/>
                  </a:cubicBezTo>
                  <a:cubicBezTo>
                    <a:pt x="568" y="616"/>
                    <a:pt x="572" y="617"/>
                    <a:pt x="576" y="617"/>
                  </a:cubicBezTo>
                  <a:cubicBezTo>
                    <a:pt x="580" y="617"/>
                    <a:pt x="583" y="615"/>
                    <a:pt x="586" y="613"/>
                  </a:cubicBezTo>
                  <a:cubicBezTo>
                    <a:pt x="589" y="610"/>
                    <a:pt x="591" y="606"/>
                    <a:pt x="592" y="603"/>
                  </a:cubicBezTo>
                  <a:cubicBezTo>
                    <a:pt x="592" y="599"/>
                    <a:pt x="591" y="595"/>
                    <a:pt x="589" y="592"/>
                  </a:cubicBezTo>
                  <a:cubicBezTo>
                    <a:pt x="586" y="588"/>
                    <a:pt x="573" y="570"/>
                    <a:pt x="561" y="554"/>
                  </a:cubicBezTo>
                  <a:cubicBezTo>
                    <a:pt x="566" y="549"/>
                    <a:pt x="570" y="544"/>
                    <a:pt x="575" y="539"/>
                  </a:cubicBezTo>
                  <a:cubicBezTo>
                    <a:pt x="592" y="549"/>
                    <a:pt x="611" y="560"/>
                    <a:pt x="615" y="563"/>
                  </a:cubicBezTo>
                  <a:cubicBezTo>
                    <a:pt x="619" y="565"/>
                    <a:pt x="623" y="565"/>
                    <a:pt x="626" y="564"/>
                  </a:cubicBezTo>
                  <a:cubicBezTo>
                    <a:pt x="630" y="563"/>
                    <a:pt x="633" y="561"/>
                    <a:pt x="636" y="558"/>
                  </a:cubicBezTo>
                  <a:cubicBezTo>
                    <a:pt x="638" y="555"/>
                    <a:pt x="639" y="551"/>
                    <a:pt x="639" y="547"/>
                  </a:cubicBezTo>
                  <a:cubicBezTo>
                    <a:pt x="638" y="543"/>
                    <a:pt x="637" y="540"/>
                    <a:pt x="634" y="537"/>
                  </a:cubicBezTo>
                  <a:cubicBezTo>
                    <a:pt x="630" y="534"/>
                    <a:pt x="614" y="519"/>
                    <a:pt x="598" y="506"/>
                  </a:cubicBezTo>
                  <a:cubicBezTo>
                    <a:pt x="602" y="500"/>
                    <a:pt x="605" y="494"/>
                    <a:pt x="609" y="488"/>
                  </a:cubicBezTo>
                  <a:cubicBezTo>
                    <a:pt x="628" y="494"/>
                    <a:pt x="649" y="502"/>
                    <a:pt x="653" y="503"/>
                  </a:cubicBezTo>
                  <a:cubicBezTo>
                    <a:pt x="657" y="504"/>
                    <a:pt x="661" y="504"/>
                    <a:pt x="664" y="502"/>
                  </a:cubicBezTo>
                  <a:cubicBezTo>
                    <a:pt x="668" y="501"/>
                    <a:pt x="671" y="498"/>
                    <a:pt x="672" y="494"/>
                  </a:cubicBezTo>
                  <a:cubicBezTo>
                    <a:pt x="674" y="490"/>
                    <a:pt x="674" y="486"/>
                    <a:pt x="673" y="483"/>
                  </a:cubicBezTo>
                  <a:cubicBezTo>
                    <a:pt x="672" y="479"/>
                    <a:pt x="670" y="476"/>
                    <a:pt x="666" y="474"/>
                  </a:cubicBezTo>
                  <a:cubicBezTo>
                    <a:pt x="662" y="472"/>
                    <a:pt x="643" y="461"/>
                    <a:pt x="625" y="451"/>
                  </a:cubicBezTo>
                  <a:cubicBezTo>
                    <a:pt x="628" y="444"/>
                    <a:pt x="630" y="438"/>
                    <a:pt x="631" y="431"/>
                  </a:cubicBezTo>
                  <a:cubicBezTo>
                    <a:pt x="652" y="434"/>
                    <a:pt x="674" y="436"/>
                    <a:pt x="678" y="437"/>
                  </a:cubicBezTo>
                  <a:cubicBezTo>
                    <a:pt x="682" y="437"/>
                    <a:pt x="686" y="436"/>
                    <a:pt x="689" y="434"/>
                  </a:cubicBezTo>
                  <a:cubicBezTo>
                    <a:pt x="692" y="431"/>
                    <a:pt x="694" y="428"/>
                    <a:pt x="695" y="424"/>
                  </a:cubicBezTo>
                  <a:cubicBezTo>
                    <a:pt x="696" y="420"/>
                    <a:pt x="695" y="416"/>
                    <a:pt x="693" y="413"/>
                  </a:cubicBezTo>
                  <a:cubicBezTo>
                    <a:pt x="692" y="410"/>
                    <a:pt x="689" y="407"/>
                    <a:pt x="685" y="406"/>
                  </a:cubicBezTo>
                  <a:cubicBezTo>
                    <a:pt x="681" y="404"/>
                    <a:pt x="659" y="397"/>
                    <a:pt x="640" y="391"/>
                  </a:cubicBezTo>
                  <a:cubicBezTo>
                    <a:pt x="641" y="385"/>
                    <a:pt x="642" y="378"/>
                    <a:pt x="642" y="371"/>
                  </a:cubicBezTo>
                  <a:cubicBezTo>
                    <a:pt x="662" y="369"/>
                    <a:pt x="684" y="367"/>
                    <a:pt x="689" y="367"/>
                  </a:cubicBezTo>
                  <a:close/>
                  <a:moveTo>
                    <a:pt x="157" y="401"/>
                  </a:moveTo>
                  <a:cubicBezTo>
                    <a:pt x="130" y="401"/>
                    <a:pt x="107" y="378"/>
                    <a:pt x="107" y="351"/>
                  </a:cubicBezTo>
                  <a:cubicBezTo>
                    <a:pt x="107" y="323"/>
                    <a:pt x="130" y="301"/>
                    <a:pt x="157" y="301"/>
                  </a:cubicBezTo>
                  <a:cubicBezTo>
                    <a:pt x="185" y="301"/>
                    <a:pt x="207" y="323"/>
                    <a:pt x="207" y="351"/>
                  </a:cubicBezTo>
                  <a:cubicBezTo>
                    <a:pt x="207" y="378"/>
                    <a:pt x="185" y="401"/>
                    <a:pt x="157" y="401"/>
                  </a:cubicBezTo>
                  <a:close/>
                  <a:moveTo>
                    <a:pt x="351" y="106"/>
                  </a:moveTo>
                  <a:cubicBezTo>
                    <a:pt x="379" y="106"/>
                    <a:pt x="401" y="129"/>
                    <a:pt x="401" y="156"/>
                  </a:cubicBezTo>
                  <a:cubicBezTo>
                    <a:pt x="401" y="184"/>
                    <a:pt x="379" y="206"/>
                    <a:pt x="351" y="206"/>
                  </a:cubicBezTo>
                  <a:cubicBezTo>
                    <a:pt x="324" y="206"/>
                    <a:pt x="301" y="184"/>
                    <a:pt x="301" y="156"/>
                  </a:cubicBezTo>
                  <a:cubicBezTo>
                    <a:pt x="301" y="129"/>
                    <a:pt x="324" y="106"/>
                    <a:pt x="351" y="106"/>
                  </a:cubicBezTo>
                  <a:close/>
                  <a:moveTo>
                    <a:pt x="351" y="595"/>
                  </a:moveTo>
                  <a:cubicBezTo>
                    <a:pt x="324" y="595"/>
                    <a:pt x="301" y="573"/>
                    <a:pt x="301" y="545"/>
                  </a:cubicBezTo>
                  <a:cubicBezTo>
                    <a:pt x="301" y="518"/>
                    <a:pt x="324" y="495"/>
                    <a:pt x="351" y="495"/>
                  </a:cubicBezTo>
                  <a:cubicBezTo>
                    <a:pt x="379" y="495"/>
                    <a:pt x="401" y="518"/>
                    <a:pt x="401" y="545"/>
                  </a:cubicBezTo>
                  <a:cubicBezTo>
                    <a:pt x="401" y="573"/>
                    <a:pt x="379" y="595"/>
                    <a:pt x="351" y="595"/>
                  </a:cubicBezTo>
                  <a:close/>
                  <a:moveTo>
                    <a:pt x="351" y="420"/>
                  </a:moveTo>
                  <a:cubicBezTo>
                    <a:pt x="313" y="420"/>
                    <a:pt x="282" y="389"/>
                    <a:pt x="282" y="351"/>
                  </a:cubicBezTo>
                  <a:cubicBezTo>
                    <a:pt x="282" y="313"/>
                    <a:pt x="313" y="282"/>
                    <a:pt x="351" y="282"/>
                  </a:cubicBezTo>
                  <a:cubicBezTo>
                    <a:pt x="389" y="282"/>
                    <a:pt x="420" y="313"/>
                    <a:pt x="420" y="351"/>
                  </a:cubicBezTo>
                  <a:cubicBezTo>
                    <a:pt x="420" y="389"/>
                    <a:pt x="389" y="420"/>
                    <a:pt x="351" y="420"/>
                  </a:cubicBezTo>
                  <a:close/>
                  <a:moveTo>
                    <a:pt x="545" y="401"/>
                  </a:moveTo>
                  <a:cubicBezTo>
                    <a:pt x="518" y="401"/>
                    <a:pt x="495" y="378"/>
                    <a:pt x="495" y="351"/>
                  </a:cubicBezTo>
                  <a:cubicBezTo>
                    <a:pt x="495" y="323"/>
                    <a:pt x="518" y="301"/>
                    <a:pt x="545" y="301"/>
                  </a:cubicBezTo>
                  <a:cubicBezTo>
                    <a:pt x="573" y="301"/>
                    <a:pt x="595" y="323"/>
                    <a:pt x="595" y="351"/>
                  </a:cubicBezTo>
                  <a:cubicBezTo>
                    <a:pt x="595" y="378"/>
                    <a:pt x="573" y="401"/>
                    <a:pt x="545" y="4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" name="Freeform 1229"/>
            <p:cNvSpPr/>
            <p:nvPr/>
          </p:nvSpPr>
          <p:spPr bwMode="auto">
            <a:xfrm>
              <a:off x="5033234" y="2894946"/>
              <a:ext cx="72717" cy="75226"/>
            </a:xfrm>
            <a:custGeom>
              <a:avLst/>
              <a:gdLst>
                <a:gd name="T0" fmla="*/ 123503386 w 34"/>
                <a:gd name="T1" fmla="*/ 0 h 35"/>
                <a:gd name="T2" fmla="*/ 0 w 34"/>
                <a:gd name="T3" fmla="*/ 138585609 h 35"/>
                <a:gd name="T4" fmla="*/ 118928634 w 34"/>
                <a:gd name="T5" fmla="*/ 124726837 h 35"/>
                <a:gd name="T6" fmla="*/ 123503386 w 34"/>
                <a:gd name="T7" fmla="*/ 0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27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8" y="35"/>
                    <a:pt x="19" y="34"/>
                    <a:pt x="26" y="27"/>
                  </a:cubicBezTo>
                  <a:cubicBezTo>
                    <a:pt x="34" y="20"/>
                    <a:pt x="34" y="8"/>
                    <a:pt x="2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" name="Freeform 1230"/>
            <p:cNvSpPr/>
            <p:nvPr/>
          </p:nvSpPr>
          <p:spPr bwMode="auto">
            <a:xfrm>
              <a:off x="5010666" y="2877392"/>
              <a:ext cx="72717" cy="72717"/>
            </a:xfrm>
            <a:custGeom>
              <a:avLst/>
              <a:gdLst>
                <a:gd name="T0" fmla="*/ 36593761 w 34"/>
                <a:gd name="T1" fmla="*/ 34532266 h 35"/>
                <a:gd name="T2" fmla="*/ 32019000 w 34"/>
                <a:gd name="T3" fmla="*/ 151078916 h 35"/>
                <a:gd name="T4" fmla="*/ 155522411 w 34"/>
                <a:gd name="T5" fmla="*/ 25899715 h 35"/>
                <a:gd name="T6" fmla="*/ 36593761 w 34"/>
                <a:gd name="T7" fmla="*/ 34532266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5"/>
                <a:gd name="T14" fmla="*/ 34 w 34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5">
                  <a:moveTo>
                    <a:pt x="8" y="8"/>
                  </a:moveTo>
                  <a:cubicBezTo>
                    <a:pt x="1" y="16"/>
                    <a:pt x="0" y="28"/>
                    <a:pt x="7" y="3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6" y="0"/>
                    <a:pt x="15" y="1"/>
                    <a:pt x="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6" name="Freeform 1231"/>
            <p:cNvSpPr>
              <a:spLocks noEditPoints="1"/>
            </p:cNvSpPr>
            <p:nvPr/>
          </p:nvSpPr>
          <p:spPr bwMode="auto">
            <a:xfrm>
              <a:off x="4707258" y="2573984"/>
              <a:ext cx="704610" cy="697088"/>
            </a:xfrm>
            <a:custGeom>
              <a:avLst/>
              <a:gdLst>
                <a:gd name="T0" fmla="*/ 815670125 w 331"/>
                <a:gd name="T1" fmla="*/ 36133815 h 328"/>
                <a:gd name="T2" fmla="*/ 36252294 w 331"/>
                <a:gd name="T3" fmla="*/ 672998099 h 328"/>
                <a:gd name="T4" fmla="*/ 684255087 w 331"/>
                <a:gd name="T5" fmla="*/ 1445365205 h 328"/>
                <a:gd name="T6" fmla="*/ 1463672934 w 331"/>
                <a:gd name="T7" fmla="*/ 808500904 h 328"/>
                <a:gd name="T8" fmla="*/ 815670125 w 331"/>
                <a:gd name="T9" fmla="*/ 36133815 h 328"/>
                <a:gd name="T10" fmla="*/ 734101436 w 331"/>
                <a:gd name="T11" fmla="*/ 934971323 h 328"/>
                <a:gd name="T12" fmla="*/ 552842044 w 331"/>
                <a:gd name="T13" fmla="*/ 722682603 h 328"/>
                <a:gd name="T14" fmla="*/ 770353714 w 331"/>
                <a:gd name="T15" fmla="*/ 546527548 h 328"/>
                <a:gd name="T16" fmla="*/ 947083035 w 331"/>
                <a:gd name="T17" fmla="*/ 758816401 h 328"/>
                <a:gd name="T18" fmla="*/ 734101436 w 331"/>
                <a:gd name="T19" fmla="*/ 934971323 h 3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1"/>
                <a:gd name="T31" fmla="*/ 0 h 328"/>
                <a:gd name="T32" fmla="*/ 331 w 331"/>
                <a:gd name="T33" fmla="*/ 328 h 3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1" h="328">
                  <a:moveTo>
                    <a:pt x="180" y="8"/>
                  </a:moveTo>
                  <a:cubicBezTo>
                    <a:pt x="94" y="0"/>
                    <a:pt x="17" y="63"/>
                    <a:pt x="8" y="149"/>
                  </a:cubicBezTo>
                  <a:cubicBezTo>
                    <a:pt x="0" y="235"/>
                    <a:pt x="64" y="312"/>
                    <a:pt x="151" y="320"/>
                  </a:cubicBezTo>
                  <a:cubicBezTo>
                    <a:pt x="238" y="328"/>
                    <a:pt x="315" y="265"/>
                    <a:pt x="323" y="179"/>
                  </a:cubicBezTo>
                  <a:cubicBezTo>
                    <a:pt x="331" y="93"/>
                    <a:pt x="267" y="17"/>
                    <a:pt x="180" y="8"/>
                  </a:cubicBezTo>
                  <a:close/>
                  <a:moveTo>
                    <a:pt x="162" y="207"/>
                  </a:moveTo>
                  <a:cubicBezTo>
                    <a:pt x="138" y="205"/>
                    <a:pt x="120" y="184"/>
                    <a:pt x="122" y="160"/>
                  </a:cubicBezTo>
                  <a:cubicBezTo>
                    <a:pt x="125" y="136"/>
                    <a:pt x="146" y="119"/>
                    <a:pt x="170" y="121"/>
                  </a:cubicBezTo>
                  <a:cubicBezTo>
                    <a:pt x="194" y="124"/>
                    <a:pt x="211" y="145"/>
                    <a:pt x="209" y="168"/>
                  </a:cubicBezTo>
                  <a:cubicBezTo>
                    <a:pt x="207" y="192"/>
                    <a:pt x="185" y="209"/>
                    <a:pt x="162" y="2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" name="Freeform 1232"/>
            <p:cNvSpPr>
              <a:spLocks noEditPoints="1"/>
            </p:cNvSpPr>
            <p:nvPr/>
          </p:nvSpPr>
          <p:spPr bwMode="auto">
            <a:xfrm>
              <a:off x="4912872" y="2779600"/>
              <a:ext cx="290871" cy="288362"/>
            </a:xfrm>
            <a:custGeom>
              <a:avLst/>
              <a:gdLst>
                <a:gd name="T0" fmla="*/ 338081256 w 137"/>
                <a:gd name="T1" fmla="*/ 17982339 h 136"/>
                <a:gd name="T2" fmla="*/ 18031879 w 137"/>
                <a:gd name="T3" fmla="*/ 278733685 h 136"/>
                <a:gd name="T4" fmla="*/ 279480330 w 137"/>
                <a:gd name="T5" fmla="*/ 597929205 h 136"/>
                <a:gd name="T6" fmla="*/ 604039275 w 137"/>
                <a:gd name="T7" fmla="*/ 332682799 h 136"/>
                <a:gd name="T8" fmla="*/ 338081256 w 137"/>
                <a:gd name="T9" fmla="*/ 17982339 h 136"/>
                <a:gd name="T10" fmla="*/ 297512201 w 137"/>
                <a:gd name="T11" fmla="*/ 449571131 h 136"/>
                <a:gd name="T12" fmla="*/ 162278411 w 137"/>
                <a:gd name="T13" fmla="*/ 292220963 h 136"/>
                <a:gd name="T14" fmla="*/ 324558945 w 137"/>
                <a:gd name="T15" fmla="*/ 161845286 h 136"/>
                <a:gd name="T16" fmla="*/ 455283109 w 137"/>
                <a:gd name="T17" fmla="*/ 319195520 h 136"/>
                <a:gd name="T18" fmla="*/ 297512201 w 137"/>
                <a:gd name="T19" fmla="*/ 449571131 h 1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7"/>
                <a:gd name="T31" fmla="*/ 0 h 136"/>
                <a:gd name="T32" fmla="*/ 137 w 137"/>
                <a:gd name="T33" fmla="*/ 136 h 1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7" h="136">
                  <a:moveTo>
                    <a:pt x="75" y="4"/>
                  </a:moveTo>
                  <a:cubicBezTo>
                    <a:pt x="39" y="0"/>
                    <a:pt x="7" y="26"/>
                    <a:pt x="4" y="62"/>
                  </a:cubicBezTo>
                  <a:cubicBezTo>
                    <a:pt x="0" y="98"/>
                    <a:pt x="27" y="129"/>
                    <a:pt x="62" y="133"/>
                  </a:cubicBezTo>
                  <a:cubicBezTo>
                    <a:pt x="98" y="136"/>
                    <a:pt x="130" y="110"/>
                    <a:pt x="134" y="74"/>
                  </a:cubicBezTo>
                  <a:cubicBezTo>
                    <a:pt x="137" y="39"/>
                    <a:pt x="111" y="7"/>
                    <a:pt x="75" y="4"/>
                  </a:cubicBezTo>
                  <a:close/>
                  <a:moveTo>
                    <a:pt x="66" y="100"/>
                  </a:moveTo>
                  <a:cubicBezTo>
                    <a:pt x="48" y="99"/>
                    <a:pt x="34" y="83"/>
                    <a:pt x="36" y="65"/>
                  </a:cubicBezTo>
                  <a:cubicBezTo>
                    <a:pt x="38" y="47"/>
                    <a:pt x="54" y="34"/>
                    <a:pt x="72" y="36"/>
                  </a:cubicBezTo>
                  <a:cubicBezTo>
                    <a:pt x="90" y="38"/>
                    <a:pt x="103" y="54"/>
                    <a:pt x="101" y="71"/>
                  </a:cubicBezTo>
                  <a:cubicBezTo>
                    <a:pt x="99" y="89"/>
                    <a:pt x="83" y="102"/>
                    <a:pt x="66" y="10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" name="Freeform 1233"/>
            <p:cNvSpPr>
              <a:spLocks noEditPoints="1"/>
            </p:cNvSpPr>
            <p:nvPr/>
          </p:nvSpPr>
          <p:spPr bwMode="auto">
            <a:xfrm>
              <a:off x="4589403" y="2458639"/>
              <a:ext cx="937810" cy="930285"/>
            </a:xfrm>
            <a:custGeom>
              <a:avLst/>
              <a:gdLst>
                <a:gd name="T0" fmla="*/ 1985258690 w 441"/>
                <a:gd name="T1" fmla="*/ 1051090338 h 438"/>
                <a:gd name="T2" fmla="*/ 1958126004 w 441"/>
                <a:gd name="T3" fmla="*/ 924777636 h 438"/>
                <a:gd name="T4" fmla="*/ 1949079649 w 441"/>
                <a:gd name="T5" fmla="*/ 839068251 h 438"/>
                <a:gd name="T6" fmla="*/ 1944558598 w 441"/>
                <a:gd name="T7" fmla="*/ 708244304 h 438"/>
                <a:gd name="T8" fmla="*/ 1763669772 w 441"/>
                <a:gd name="T9" fmla="*/ 676667722 h 438"/>
                <a:gd name="T10" fmla="*/ 1858635236 w 441"/>
                <a:gd name="T11" fmla="*/ 487199597 h 438"/>
                <a:gd name="T12" fmla="*/ 1646090547 w 441"/>
                <a:gd name="T13" fmla="*/ 478177109 h 438"/>
                <a:gd name="T14" fmla="*/ 1704881223 w 441"/>
                <a:gd name="T15" fmla="*/ 306756216 h 438"/>
                <a:gd name="T16" fmla="*/ 1591825175 w 441"/>
                <a:gd name="T17" fmla="*/ 239089617 h 438"/>
                <a:gd name="T18" fmla="*/ 1519469219 w 441"/>
                <a:gd name="T19" fmla="*/ 189465935 h 438"/>
                <a:gd name="T20" fmla="*/ 1419980578 w 441"/>
                <a:gd name="T21" fmla="*/ 103756517 h 438"/>
                <a:gd name="T22" fmla="*/ 1275268667 w 441"/>
                <a:gd name="T23" fmla="*/ 216533397 h 438"/>
                <a:gd name="T24" fmla="*/ 1193868483 w 441"/>
                <a:gd name="T25" fmla="*/ 18044984 h 438"/>
                <a:gd name="T26" fmla="*/ 1076291118 w 441"/>
                <a:gd name="T27" fmla="*/ 171423083 h 438"/>
                <a:gd name="T28" fmla="*/ 985846705 w 441"/>
                <a:gd name="T29" fmla="*/ 0 h 438"/>
                <a:gd name="T30" fmla="*/ 872790657 w 441"/>
                <a:gd name="T31" fmla="*/ 175934327 h 438"/>
                <a:gd name="T32" fmla="*/ 750690381 w 441"/>
                <a:gd name="T33" fmla="*/ 40599087 h 438"/>
                <a:gd name="T34" fmla="*/ 637634333 w 441"/>
                <a:gd name="T35" fmla="*/ 103756517 h 438"/>
                <a:gd name="T36" fmla="*/ 556234016 w 441"/>
                <a:gd name="T37" fmla="*/ 144355620 h 438"/>
                <a:gd name="T38" fmla="*/ 429612689 w 441"/>
                <a:gd name="T39" fmla="*/ 184954691 h 438"/>
                <a:gd name="T40" fmla="*/ 456745375 w 441"/>
                <a:gd name="T41" fmla="*/ 365400262 h 438"/>
                <a:gd name="T42" fmla="*/ 248721670 w 441"/>
                <a:gd name="T43" fmla="*/ 333821555 h 438"/>
                <a:gd name="T44" fmla="*/ 302989235 w 441"/>
                <a:gd name="T45" fmla="*/ 536823279 h 438"/>
                <a:gd name="T46" fmla="*/ 122100310 w 441"/>
                <a:gd name="T47" fmla="*/ 532312035 h 438"/>
                <a:gd name="T48" fmla="*/ 94967624 w 441"/>
                <a:gd name="T49" fmla="*/ 658622746 h 438"/>
                <a:gd name="T50" fmla="*/ 67832795 w 441"/>
                <a:gd name="T51" fmla="*/ 744334255 h 438"/>
                <a:gd name="T52" fmla="*/ 13567410 w 441"/>
                <a:gd name="T53" fmla="*/ 866133590 h 438"/>
                <a:gd name="T54" fmla="*/ 167321486 w 441"/>
                <a:gd name="T55" fmla="*/ 965378830 h 438"/>
                <a:gd name="T56" fmla="*/ 4523180 w 441"/>
                <a:gd name="T57" fmla="*/ 1100711896 h 438"/>
                <a:gd name="T58" fmla="*/ 194456298 w 441"/>
                <a:gd name="T59" fmla="*/ 1195446158 h 438"/>
                <a:gd name="T60" fmla="*/ 67832795 w 441"/>
                <a:gd name="T61" fmla="*/ 1326267981 h 438"/>
                <a:gd name="T62" fmla="*/ 149233029 w 441"/>
                <a:gd name="T63" fmla="*/ 1430022340 h 438"/>
                <a:gd name="T64" fmla="*/ 194456298 w 441"/>
                <a:gd name="T65" fmla="*/ 1511222605 h 438"/>
                <a:gd name="T66" fmla="*/ 248721670 w 441"/>
                <a:gd name="T67" fmla="*/ 1628512820 h 438"/>
                <a:gd name="T68" fmla="*/ 429612689 w 441"/>
                <a:gd name="T69" fmla="*/ 1583400382 h 438"/>
                <a:gd name="T70" fmla="*/ 416045283 w 441"/>
                <a:gd name="T71" fmla="*/ 1795422469 h 438"/>
                <a:gd name="T72" fmla="*/ 615022699 w 441"/>
                <a:gd name="T73" fmla="*/ 1714224329 h 438"/>
                <a:gd name="T74" fmla="*/ 633111156 w 441"/>
                <a:gd name="T75" fmla="*/ 1899178953 h 438"/>
                <a:gd name="T76" fmla="*/ 764257787 w 441"/>
                <a:gd name="T77" fmla="*/ 1912712685 h 438"/>
                <a:gd name="T78" fmla="*/ 850179023 w 441"/>
                <a:gd name="T79" fmla="*/ 1930757660 h 438"/>
                <a:gd name="T80" fmla="*/ 963235070 w 441"/>
                <a:gd name="T81" fmla="*/ 1939778023 h 438"/>
                <a:gd name="T82" fmla="*/ 1053679483 w 441"/>
                <a:gd name="T83" fmla="*/ 1939778023 h 438"/>
                <a:gd name="T84" fmla="*/ 1184824254 w 441"/>
                <a:gd name="T85" fmla="*/ 1948800511 h 438"/>
                <a:gd name="T86" fmla="*/ 1234568575 w 441"/>
                <a:gd name="T87" fmla="*/ 1777379618 h 438"/>
                <a:gd name="T88" fmla="*/ 1415457400 w 441"/>
                <a:gd name="T89" fmla="*/ 1890156466 h 438"/>
                <a:gd name="T90" fmla="*/ 1442590086 w 441"/>
                <a:gd name="T91" fmla="*/ 1682645622 h 438"/>
                <a:gd name="T92" fmla="*/ 1609913632 w 441"/>
                <a:gd name="T93" fmla="*/ 1759334643 h 438"/>
                <a:gd name="T94" fmla="*/ 1686790639 w 441"/>
                <a:gd name="T95" fmla="*/ 1651066915 h 438"/>
                <a:gd name="T96" fmla="*/ 1750102366 w 441"/>
                <a:gd name="T97" fmla="*/ 1583400382 h 438"/>
                <a:gd name="T98" fmla="*/ 1845069956 w 441"/>
                <a:gd name="T99" fmla="*/ 1497690998 h 438"/>
                <a:gd name="T100" fmla="*/ 1745581315 w 441"/>
                <a:gd name="T101" fmla="*/ 1344312956 h 438"/>
                <a:gd name="T102" fmla="*/ 1953602826 w 441"/>
                <a:gd name="T103" fmla="*/ 1285666786 h 438"/>
                <a:gd name="T104" fmla="*/ 1817935144 w 441"/>
                <a:gd name="T105" fmla="*/ 1123268381 h 438"/>
                <a:gd name="T106" fmla="*/ 1058200534 w 441"/>
                <a:gd name="T107" fmla="*/ 338332799 h 43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41"/>
                <a:gd name="T163" fmla="*/ 0 h 438"/>
                <a:gd name="T164" fmla="*/ 441 w 441"/>
                <a:gd name="T165" fmla="*/ 438 h 43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41" h="438">
                  <a:moveTo>
                    <a:pt x="431" y="249"/>
                  </a:moveTo>
                  <a:cubicBezTo>
                    <a:pt x="434" y="249"/>
                    <a:pt x="436" y="248"/>
                    <a:pt x="438" y="247"/>
                  </a:cubicBezTo>
                  <a:cubicBezTo>
                    <a:pt x="439" y="245"/>
                    <a:pt x="441" y="243"/>
                    <a:pt x="441" y="240"/>
                  </a:cubicBezTo>
                  <a:cubicBezTo>
                    <a:pt x="441" y="238"/>
                    <a:pt x="440" y="235"/>
                    <a:pt x="439" y="233"/>
                  </a:cubicBezTo>
                  <a:cubicBezTo>
                    <a:pt x="438" y="232"/>
                    <a:pt x="436" y="230"/>
                    <a:pt x="433" y="230"/>
                  </a:cubicBezTo>
                  <a:cubicBezTo>
                    <a:pt x="430" y="229"/>
                    <a:pt x="416" y="226"/>
                    <a:pt x="404" y="224"/>
                  </a:cubicBezTo>
                  <a:cubicBezTo>
                    <a:pt x="404" y="220"/>
                    <a:pt x="404" y="215"/>
                    <a:pt x="404" y="211"/>
                  </a:cubicBezTo>
                  <a:cubicBezTo>
                    <a:pt x="416" y="209"/>
                    <a:pt x="430" y="206"/>
                    <a:pt x="433" y="205"/>
                  </a:cubicBezTo>
                  <a:cubicBezTo>
                    <a:pt x="435" y="205"/>
                    <a:pt x="437" y="203"/>
                    <a:pt x="439" y="201"/>
                  </a:cubicBezTo>
                  <a:cubicBezTo>
                    <a:pt x="440" y="199"/>
                    <a:pt x="441" y="197"/>
                    <a:pt x="440" y="194"/>
                  </a:cubicBezTo>
                  <a:cubicBezTo>
                    <a:pt x="440" y="192"/>
                    <a:pt x="439" y="190"/>
                    <a:pt x="437" y="188"/>
                  </a:cubicBezTo>
                  <a:cubicBezTo>
                    <a:pt x="435" y="187"/>
                    <a:pt x="433" y="185"/>
                    <a:pt x="431" y="186"/>
                  </a:cubicBezTo>
                  <a:cubicBezTo>
                    <a:pt x="428" y="186"/>
                    <a:pt x="414" y="186"/>
                    <a:pt x="401" y="186"/>
                  </a:cubicBezTo>
                  <a:cubicBezTo>
                    <a:pt x="400" y="182"/>
                    <a:pt x="399" y="178"/>
                    <a:pt x="398" y="174"/>
                  </a:cubicBezTo>
                  <a:cubicBezTo>
                    <a:pt x="410" y="169"/>
                    <a:pt x="423" y="163"/>
                    <a:pt x="425" y="162"/>
                  </a:cubicBezTo>
                  <a:cubicBezTo>
                    <a:pt x="427" y="161"/>
                    <a:pt x="429" y="159"/>
                    <a:pt x="430" y="157"/>
                  </a:cubicBezTo>
                  <a:cubicBezTo>
                    <a:pt x="431" y="154"/>
                    <a:pt x="431" y="152"/>
                    <a:pt x="430" y="150"/>
                  </a:cubicBezTo>
                  <a:cubicBezTo>
                    <a:pt x="429" y="147"/>
                    <a:pt x="428" y="145"/>
                    <a:pt x="426" y="144"/>
                  </a:cubicBezTo>
                  <a:cubicBezTo>
                    <a:pt x="424" y="143"/>
                    <a:pt x="421" y="142"/>
                    <a:pt x="419" y="143"/>
                  </a:cubicBezTo>
                  <a:cubicBezTo>
                    <a:pt x="416" y="144"/>
                    <a:pt x="402" y="147"/>
                    <a:pt x="390" y="150"/>
                  </a:cubicBezTo>
                  <a:cubicBezTo>
                    <a:pt x="388" y="146"/>
                    <a:pt x="387" y="142"/>
                    <a:pt x="385" y="138"/>
                  </a:cubicBezTo>
                  <a:cubicBezTo>
                    <a:pt x="395" y="131"/>
                    <a:pt x="406" y="123"/>
                    <a:pt x="409" y="121"/>
                  </a:cubicBezTo>
                  <a:cubicBezTo>
                    <a:pt x="411" y="119"/>
                    <a:pt x="412" y="117"/>
                    <a:pt x="412" y="115"/>
                  </a:cubicBezTo>
                  <a:cubicBezTo>
                    <a:pt x="413" y="113"/>
                    <a:pt x="412" y="110"/>
                    <a:pt x="411" y="108"/>
                  </a:cubicBezTo>
                  <a:cubicBezTo>
                    <a:pt x="410" y="106"/>
                    <a:pt x="408" y="104"/>
                    <a:pt x="405" y="104"/>
                  </a:cubicBezTo>
                  <a:cubicBezTo>
                    <a:pt x="403" y="103"/>
                    <a:pt x="401" y="103"/>
                    <a:pt x="398" y="104"/>
                  </a:cubicBezTo>
                  <a:cubicBezTo>
                    <a:pt x="396" y="105"/>
                    <a:pt x="383" y="111"/>
                    <a:pt x="372" y="116"/>
                  </a:cubicBezTo>
                  <a:cubicBezTo>
                    <a:pt x="369" y="113"/>
                    <a:pt x="367" y="109"/>
                    <a:pt x="364" y="106"/>
                  </a:cubicBezTo>
                  <a:cubicBezTo>
                    <a:pt x="372" y="97"/>
                    <a:pt x="382" y="86"/>
                    <a:pt x="384" y="84"/>
                  </a:cubicBezTo>
                  <a:cubicBezTo>
                    <a:pt x="385" y="82"/>
                    <a:pt x="386" y="80"/>
                    <a:pt x="386" y="78"/>
                  </a:cubicBezTo>
                  <a:cubicBezTo>
                    <a:pt x="386" y="75"/>
                    <a:pt x="385" y="73"/>
                    <a:pt x="383" y="71"/>
                  </a:cubicBezTo>
                  <a:cubicBezTo>
                    <a:pt x="382" y="69"/>
                    <a:pt x="379" y="68"/>
                    <a:pt x="377" y="68"/>
                  </a:cubicBezTo>
                  <a:cubicBezTo>
                    <a:pt x="375" y="68"/>
                    <a:pt x="372" y="68"/>
                    <a:pt x="370" y="70"/>
                  </a:cubicBezTo>
                  <a:cubicBezTo>
                    <a:pt x="368" y="71"/>
                    <a:pt x="357" y="80"/>
                    <a:pt x="347" y="87"/>
                  </a:cubicBezTo>
                  <a:cubicBezTo>
                    <a:pt x="343" y="84"/>
                    <a:pt x="340" y="82"/>
                    <a:pt x="337" y="79"/>
                  </a:cubicBezTo>
                  <a:cubicBezTo>
                    <a:pt x="343" y="68"/>
                    <a:pt x="350" y="56"/>
                    <a:pt x="352" y="53"/>
                  </a:cubicBezTo>
                  <a:cubicBezTo>
                    <a:pt x="353" y="51"/>
                    <a:pt x="353" y="49"/>
                    <a:pt x="353" y="47"/>
                  </a:cubicBezTo>
                  <a:cubicBezTo>
                    <a:pt x="352" y="44"/>
                    <a:pt x="351" y="42"/>
                    <a:pt x="349" y="41"/>
                  </a:cubicBezTo>
                  <a:cubicBezTo>
                    <a:pt x="347" y="39"/>
                    <a:pt x="344" y="39"/>
                    <a:pt x="342" y="39"/>
                  </a:cubicBezTo>
                  <a:cubicBezTo>
                    <a:pt x="339" y="39"/>
                    <a:pt x="337" y="40"/>
                    <a:pt x="336" y="42"/>
                  </a:cubicBezTo>
                  <a:cubicBezTo>
                    <a:pt x="334" y="44"/>
                    <a:pt x="324" y="55"/>
                    <a:pt x="316" y="64"/>
                  </a:cubicBezTo>
                  <a:cubicBezTo>
                    <a:pt x="313" y="62"/>
                    <a:pt x="309" y="60"/>
                    <a:pt x="305" y="58"/>
                  </a:cubicBezTo>
                  <a:cubicBezTo>
                    <a:pt x="309" y="46"/>
                    <a:pt x="313" y="33"/>
                    <a:pt x="314" y="30"/>
                  </a:cubicBezTo>
                  <a:cubicBezTo>
                    <a:pt x="315" y="28"/>
                    <a:pt x="315" y="25"/>
                    <a:pt x="314" y="23"/>
                  </a:cubicBezTo>
                  <a:cubicBezTo>
                    <a:pt x="312" y="21"/>
                    <a:pt x="311" y="19"/>
                    <a:pt x="308" y="18"/>
                  </a:cubicBezTo>
                  <a:cubicBezTo>
                    <a:pt x="306" y="17"/>
                    <a:pt x="304" y="17"/>
                    <a:pt x="301" y="18"/>
                  </a:cubicBezTo>
                  <a:cubicBezTo>
                    <a:pt x="299" y="18"/>
                    <a:pt x="297" y="20"/>
                    <a:pt x="296" y="22"/>
                  </a:cubicBezTo>
                  <a:cubicBezTo>
                    <a:pt x="294" y="25"/>
                    <a:pt x="288" y="37"/>
                    <a:pt x="282" y="48"/>
                  </a:cubicBezTo>
                  <a:cubicBezTo>
                    <a:pt x="278" y="46"/>
                    <a:pt x="273" y="45"/>
                    <a:pt x="269" y="44"/>
                  </a:cubicBezTo>
                  <a:cubicBezTo>
                    <a:pt x="271" y="31"/>
                    <a:pt x="272" y="18"/>
                    <a:pt x="272" y="15"/>
                  </a:cubicBezTo>
                  <a:cubicBezTo>
                    <a:pt x="273" y="12"/>
                    <a:pt x="272" y="10"/>
                    <a:pt x="270" y="8"/>
                  </a:cubicBezTo>
                  <a:cubicBezTo>
                    <a:pt x="269" y="6"/>
                    <a:pt x="267" y="5"/>
                    <a:pt x="264" y="4"/>
                  </a:cubicBezTo>
                  <a:cubicBezTo>
                    <a:pt x="262" y="4"/>
                    <a:pt x="259" y="4"/>
                    <a:pt x="257" y="5"/>
                  </a:cubicBezTo>
                  <a:cubicBezTo>
                    <a:pt x="255" y="7"/>
                    <a:pt x="253" y="8"/>
                    <a:pt x="253" y="11"/>
                  </a:cubicBezTo>
                  <a:cubicBezTo>
                    <a:pt x="252" y="13"/>
                    <a:pt x="248" y="27"/>
                    <a:pt x="244" y="39"/>
                  </a:cubicBezTo>
                  <a:cubicBezTo>
                    <a:pt x="242" y="39"/>
                    <a:pt x="240" y="38"/>
                    <a:pt x="238" y="38"/>
                  </a:cubicBezTo>
                  <a:cubicBezTo>
                    <a:pt x="236" y="38"/>
                    <a:pt x="234" y="38"/>
                    <a:pt x="231" y="38"/>
                  </a:cubicBezTo>
                  <a:cubicBezTo>
                    <a:pt x="230" y="25"/>
                    <a:pt x="229" y="11"/>
                    <a:pt x="228" y="8"/>
                  </a:cubicBezTo>
                  <a:cubicBezTo>
                    <a:pt x="228" y="6"/>
                    <a:pt x="227" y="4"/>
                    <a:pt x="225" y="2"/>
                  </a:cubicBezTo>
                  <a:cubicBezTo>
                    <a:pt x="223" y="1"/>
                    <a:pt x="221" y="0"/>
                    <a:pt x="218" y="0"/>
                  </a:cubicBezTo>
                  <a:cubicBezTo>
                    <a:pt x="216" y="0"/>
                    <a:pt x="213" y="1"/>
                    <a:pt x="212" y="2"/>
                  </a:cubicBezTo>
                  <a:cubicBezTo>
                    <a:pt x="210" y="4"/>
                    <a:pt x="209" y="6"/>
                    <a:pt x="208" y="9"/>
                  </a:cubicBezTo>
                  <a:cubicBezTo>
                    <a:pt x="208" y="11"/>
                    <a:pt x="207" y="25"/>
                    <a:pt x="206" y="38"/>
                  </a:cubicBezTo>
                  <a:cubicBezTo>
                    <a:pt x="202" y="38"/>
                    <a:pt x="197" y="39"/>
                    <a:pt x="193" y="39"/>
                  </a:cubicBezTo>
                  <a:cubicBezTo>
                    <a:pt x="189" y="27"/>
                    <a:pt x="185" y="14"/>
                    <a:pt x="184" y="11"/>
                  </a:cubicBezTo>
                  <a:cubicBezTo>
                    <a:pt x="183" y="9"/>
                    <a:pt x="181" y="7"/>
                    <a:pt x="179" y="6"/>
                  </a:cubicBezTo>
                  <a:cubicBezTo>
                    <a:pt x="177" y="5"/>
                    <a:pt x="175" y="5"/>
                    <a:pt x="172" y="5"/>
                  </a:cubicBezTo>
                  <a:cubicBezTo>
                    <a:pt x="170" y="6"/>
                    <a:pt x="168" y="7"/>
                    <a:pt x="166" y="9"/>
                  </a:cubicBezTo>
                  <a:cubicBezTo>
                    <a:pt x="165" y="11"/>
                    <a:pt x="164" y="13"/>
                    <a:pt x="164" y="16"/>
                  </a:cubicBezTo>
                  <a:cubicBezTo>
                    <a:pt x="165" y="18"/>
                    <a:pt x="167" y="32"/>
                    <a:pt x="168" y="45"/>
                  </a:cubicBezTo>
                  <a:cubicBezTo>
                    <a:pt x="164" y="46"/>
                    <a:pt x="160" y="47"/>
                    <a:pt x="156" y="49"/>
                  </a:cubicBezTo>
                  <a:cubicBezTo>
                    <a:pt x="150" y="38"/>
                    <a:pt x="143" y="26"/>
                    <a:pt x="141" y="23"/>
                  </a:cubicBezTo>
                  <a:cubicBezTo>
                    <a:pt x="140" y="21"/>
                    <a:pt x="138" y="20"/>
                    <a:pt x="136" y="19"/>
                  </a:cubicBezTo>
                  <a:cubicBezTo>
                    <a:pt x="133" y="18"/>
                    <a:pt x="131" y="19"/>
                    <a:pt x="128" y="20"/>
                  </a:cubicBezTo>
                  <a:cubicBezTo>
                    <a:pt x="126" y="21"/>
                    <a:pt x="124" y="22"/>
                    <a:pt x="123" y="25"/>
                  </a:cubicBezTo>
                  <a:cubicBezTo>
                    <a:pt x="122" y="27"/>
                    <a:pt x="122" y="29"/>
                    <a:pt x="123" y="32"/>
                  </a:cubicBezTo>
                  <a:cubicBezTo>
                    <a:pt x="124" y="34"/>
                    <a:pt x="129" y="47"/>
                    <a:pt x="133" y="59"/>
                  </a:cubicBezTo>
                  <a:cubicBezTo>
                    <a:pt x="129" y="61"/>
                    <a:pt x="125" y="64"/>
                    <a:pt x="122" y="66"/>
                  </a:cubicBezTo>
                  <a:cubicBezTo>
                    <a:pt x="113" y="56"/>
                    <a:pt x="104" y="46"/>
                    <a:pt x="102" y="44"/>
                  </a:cubicBezTo>
                  <a:cubicBezTo>
                    <a:pt x="100" y="42"/>
                    <a:pt x="98" y="41"/>
                    <a:pt x="95" y="41"/>
                  </a:cubicBezTo>
                  <a:cubicBezTo>
                    <a:pt x="93" y="41"/>
                    <a:pt x="91" y="41"/>
                    <a:pt x="89" y="43"/>
                  </a:cubicBezTo>
                  <a:cubicBezTo>
                    <a:pt x="87" y="44"/>
                    <a:pt x="85" y="46"/>
                    <a:pt x="85" y="49"/>
                  </a:cubicBezTo>
                  <a:cubicBezTo>
                    <a:pt x="84" y="51"/>
                    <a:pt x="85" y="54"/>
                    <a:pt x="86" y="56"/>
                  </a:cubicBezTo>
                  <a:cubicBezTo>
                    <a:pt x="87" y="58"/>
                    <a:pt x="95" y="70"/>
                    <a:pt x="101" y="81"/>
                  </a:cubicBezTo>
                  <a:cubicBezTo>
                    <a:pt x="98" y="84"/>
                    <a:pt x="95" y="86"/>
                    <a:pt x="92" y="89"/>
                  </a:cubicBezTo>
                  <a:cubicBezTo>
                    <a:pt x="82" y="82"/>
                    <a:pt x="70" y="74"/>
                    <a:pt x="68" y="72"/>
                  </a:cubicBezTo>
                  <a:cubicBezTo>
                    <a:pt x="66" y="71"/>
                    <a:pt x="63" y="70"/>
                    <a:pt x="61" y="70"/>
                  </a:cubicBezTo>
                  <a:cubicBezTo>
                    <a:pt x="59" y="71"/>
                    <a:pt x="56" y="72"/>
                    <a:pt x="55" y="74"/>
                  </a:cubicBezTo>
                  <a:cubicBezTo>
                    <a:pt x="53" y="76"/>
                    <a:pt x="52" y="78"/>
                    <a:pt x="52" y="80"/>
                  </a:cubicBezTo>
                  <a:cubicBezTo>
                    <a:pt x="52" y="83"/>
                    <a:pt x="53" y="85"/>
                    <a:pt x="55" y="87"/>
                  </a:cubicBezTo>
                  <a:cubicBezTo>
                    <a:pt x="56" y="89"/>
                    <a:pt x="66" y="99"/>
                    <a:pt x="75" y="108"/>
                  </a:cubicBezTo>
                  <a:cubicBezTo>
                    <a:pt x="72" y="112"/>
                    <a:pt x="70" y="115"/>
                    <a:pt x="67" y="119"/>
                  </a:cubicBezTo>
                  <a:cubicBezTo>
                    <a:pt x="56" y="114"/>
                    <a:pt x="43" y="108"/>
                    <a:pt x="40" y="107"/>
                  </a:cubicBezTo>
                  <a:cubicBezTo>
                    <a:pt x="38" y="106"/>
                    <a:pt x="36" y="106"/>
                    <a:pt x="33" y="107"/>
                  </a:cubicBezTo>
                  <a:cubicBezTo>
                    <a:pt x="31" y="107"/>
                    <a:pt x="29" y="109"/>
                    <a:pt x="28" y="111"/>
                  </a:cubicBezTo>
                  <a:cubicBezTo>
                    <a:pt x="27" y="113"/>
                    <a:pt x="26" y="116"/>
                    <a:pt x="27" y="118"/>
                  </a:cubicBezTo>
                  <a:cubicBezTo>
                    <a:pt x="27" y="120"/>
                    <a:pt x="28" y="123"/>
                    <a:pt x="31" y="124"/>
                  </a:cubicBezTo>
                  <a:cubicBezTo>
                    <a:pt x="33" y="126"/>
                    <a:pt x="44" y="134"/>
                    <a:pt x="55" y="141"/>
                  </a:cubicBezTo>
                  <a:cubicBezTo>
                    <a:pt x="53" y="145"/>
                    <a:pt x="51" y="148"/>
                    <a:pt x="50" y="152"/>
                  </a:cubicBezTo>
                  <a:cubicBezTo>
                    <a:pt x="37" y="150"/>
                    <a:pt x="24" y="147"/>
                    <a:pt x="21" y="146"/>
                  </a:cubicBezTo>
                  <a:cubicBezTo>
                    <a:pt x="18" y="146"/>
                    <a:pt x="16" y="146"/>
                    <a:pt x="14" y="148"/>
                  </a:cubicBezTo>
                  <a:cubicBezTo>
                    <a:pt x="12" y="149"/>
                    <a:pt x="10" y="151"/>
                    <a:pt x="10" y="153"/>
                  </a:cubicBezTo>
                  <a:cubicBezTo>
                    <a:pt x="9" y="156"/>
                    <a:pt x="9" y="158"/>
                    <a:pt x="10" y="160"/>
                  </a:cubicBezTo>
                  <a:cubicBezTo>
                    <a:pt x="11" y="162"/>
                    <a:pt x="12" y="164"/>
                    <a:pt x="15" y="165"/>
                  </a:cubicBezTo>
                  <a:cubicBezTo>
                    <a:pt x="17" y="166"/>
                    <a:pt x="30" y="172"/>
                    <a:pt x="42" y="177"/>
                  </a:cubicBezTo>
                  <a:cubicBezTo>
                    <a:pt x="41" y="181"/>
                    <a:pt x="40" y="185"/>
                    <a:pt x="40" y="189"/>
                  </a:cubicBezTo>
                  <a:cubicBezTo>
                    <a:pt x="27" y="189"/>
                    <a:pt x="13" y="189"/>
                    <a:pt x="10" y="189"/>
                  </a:cubicBezTo>
                  <a:cubicBezTo>
                    <a:pt x="7" y="189"/>
                    <a:pt x="5" y="190"/>
                    <a:pt x="3" y="192"/>
                  </a:cubicBezTo>
                  <a:cubicBezTo>
                    <a:pt x="2" y="193"/>
                    <a:pt x="1" y="196"/>
                    <a:pt x="0" y="198"/>
                  </a:cubicBezTo>
                  <a:cubicBezTo>
                    <a:pt x="0" y="201"/>
                    <a:pt x="1" y="203"/>
                    <a:pt x="2" y="205"/>
                  </a:cubicBezTo>
                  <a:cubicBezTo>
                    <a:pt x="4" y="207"/>
                    <a:pt x="6" y="208"/>
                    <a:pt x="8" y="209"/>
                  </a:cubicBezTo>
                  <a:cubicBezTo>
                    <a:pt x="11" y="209"/>
                    <a:pt x="25" y="212"/>
                    <a:pt x="37" y="214"/>
                  </a:cubicBezTo>
                  <a:cubicBezTo>
                    <a:pt x="37" y="219"/>
                    <a:pt x="37" y="223"/>
                    <a:pt x="37" y="227"/>
                  </a:cubicBezTo>
                  <a:cubicBezTo>
                    <a:pt x="25" y="230"/>
                    <a:pt x="11" y="232"/>
                    <a:pt x="8" y="233"/>
                  </a:cubicBezTo>
                  <a:cubicBezTo>
                    <a:pt x="6" y="234"/>
                    <a:pt x="4" y="235"/>
                    <a:pt x="3" y="237"/>
                  </a:cubicBezTo>
                  <a:cubicBezTo>
                    <a:pt x="1" y="239"/>
                    <a:pt x="1" y="241"/>
                    <a:pt x="1" y="244"/>
                  </a:cubicBezTo>
                  <a:cubicBezTo>
                    <a:pt x="1" y="246"/>
                    <a:pt x="2" y="249"/>
                    <a:pt x="4" y="250"/>
                  </a:cubicBezTo>
                  <a:cubicBezTo>
                    <a:pt x="6" y="252"/>
                    <a:pt x="8" y="253"/>
                    <a:pt x="11" y="253"/>
                  </a:cubicBezTo>
                  <a:cubicBezTo>
                    <a:pt x="13" y="253"/>
                    <a:pt x="28" y="252"/>
                    <a:pt x="40" y="252"/>
                  </a:cubicBezTo>
                  <a:cubicBezTo>
                    <a:pt x="41" y="256"/>
                    <a:pt x="42" y="261"/>
                    <a:pt x="43" y="265"/>
                  </a:cubicBezTo>
                  <a:cubicBezTo>
                    <a:pt x="31" y="270"/>
                    <a:pt x="19" y="275"/>
                    <a:pt x="16" y="277"/>
                  </a:cubicBezTo>
                  <a:cubicBezTo>
                    <a:pt x="14" y="278"/>
                    <a:pt x="12" y="279"/>
                    <a:pt x="11" y="282"/>
                  </a:cubicBezTo>
                  <a:cubicBezTo>
                    <a:pt x="10" y="284"/>
                    <a:pt x="10" y="286"/>
                    <a:pt x="11" y="289"/>
                  </a:cubicBezTo>
                  <a:cubicBezTo>
                    <a:pt x="12" y="291"/>
                    <a:pt x="13" y="293"/>
                    <a:pt x="15" y="294"/>
                  </a:cubicBezTo>
                  <a:cubicBezTo>
                    <a:pt x="17" y="295"/>
                    <a:pt x="20" y="296"/>
                    <a:pt x="22" y="295"/>
                  </a:cubicBezTo>
                  <a:cubicBezTo>
                    <a:pt x="25" y="295"/>
                    <a:pt x="39" y="292"/>
                    <a:pt x="51" y="289"/>
                  </a:cubicBezTo>
                  <a:cubicBezTo>
                    <a:pt x="53" y="293"/>
                    <a:pt x="55" y="296"/>
                    <a:pt x="57" y="300"/>
                  </a:cubicBezTo>
                  <a:cubicBezTo>
                    <a:pt x="46" y="308"/>
                    <a:pt x="35" y="316"/>
                    <a:pt x="33" y="317"/>
                  </a:cubicBezTo>
                  <a:cubicBezTo>
                    <a:pt x="31" y="319"/>
                    <a:pt x="29" y="321"/>
                    <a:pt x="29" y="323"/>
                  </a:cubicBezTo>
                  <a:cubicBezTo>
                    <a:pt x="29" y="326"/>
                    <a:pt x="29" y="328"/>
                    <a:pt x="30" y="330"/>
                  </a:cubicBezTo>
                  <a:cubicBezTo>
                    <a:pt x="32" y="333"/>
                    <a:pt x="33" y="334"/>
                    <a:pt x="36" y="335"/>
                  </a:cubicBezTo>
                  <a:cubicBezTo>
                    <a:pt x="38" y="336"/>
                    <a:pt x="40" y="336"/>
                    <a:pt x="43" y="335"/>
                  </a:cubicBezTo>
                  <a:cubicBezTo>
                    <a:pt x="45" y="333"/>
                    <a:pt x="58" y="327"/>
                    <a:pt x="70" y="322"/>
                  </a:cubicBezTo>
                  <a:cubicBezTo>
                    <a:pt x="72" y="326"/>
                    <a:pt x="75" y="329"/>
                    <a:pt x="77" y="332"/>
                  </a:cubicBezTo>
                  <a:cubicBezTo>
                    <a:pt x="69" y="342"/>
                    <a:pt x="59" y="352"/>
                    <a:pt x="57" y="354"/>
                  </a:cubicBezTo>
                  <a:cubicBezTo>
                    <a:pt x="56" y="356"/>
                    <a:pt x="55" y="358"/>
                    <a:pt x="55" y="361"/>
                  </a:cubicBezTo>
                  <a:cubicBezTo>
                    <a:pt x="55" y="363"/>
                    <a:pt x="56" y="365"/>
                    <a:pt x="58" y="367"/>
                  </a:cubicBezTo>
                  <a:cubicBezTo>
                    <a:pt x="60" y="369"/>
                    <a:pt x="62" y="370"/>
                    <a:pt x="64" y="370"/>
                  </a:cubicBezTo>
                  <a:cubicBezTo>
                    <a:pt x="66" y="371"/>
                    <a:pt x="69" y="370"/>
                    <a:pt x="71" y="369"/>
                  </a:cubicBezTo>
                  <a:cubicBezTo>
                    <a:pt x="73" y="367"/>
                    <a:pt x="84" y="359"/>
                    <a:pt x="95" y="351"/>
                  </a:cubicBezTo>
                  <a:cubicBezTo>
                    <a:pt x="98" y="354"/>
                    <a:pt x="101" y="357"/>
                    <a:pt x="104" y="359"/>
                  </a:cubicBezTo>
                  <a:cubicBezTo>
                    <a:pt x="98" y="370"/>
                    <a:pt x="91" y="382"/>
                    <a:pt x="89" y="385"/>
                  </a:cubicBezTo>
                  <a:cubicBezTo>
                    <a:pt x="88" y="387"/>
                    <a:pt x="88" y="390"/>
                    <a:pt x="88" y="392"/>
                  </a:cubicBezTo>
                  <a:cubicBezTo>
                    <a:pt x="89" y="394"/>
                    <a:pt x="90" y="396"/>
                    <a:pt x="92" y="398"/>
                  </a:cubicBezTo>
                  <a:cubicBezTo>
                    <a:pt x="95" y="399"/>
                    <a:pt x="97" y="400"/>
                    <a:pt x="99" y="399"/>
                  </a:cubicBezTo>
                  <a:cubicBezTo>
                    <a:pt x="102" y="399"/>
                    <a:pt x="104" y="398"/>
                    <a:pt x="106" y="396"/>
                  </a:cubicBezTo>
                  <a:cubicBezTo>
                    <a:pt x="108" y="394"/>
                    <a:pt x="117" y="384"/>
                    <a:pt x="125" y="374"/>
                  </a:cubicBezTo>
                  <a:cubicBezTo>
                    <a:pt x="129" y="376"/>
                    <a:pt x="132" y="378"/>
                    <a:pt x="136" y="380"/>
                  </a:cubicBezTo>
                  <a:cubicBezTo>
                    <a:pt x="132" y="392"/>
                    <a:pt x="128" y="406"/>
                    <a:pt x="127" y="408"/>
                  </a:cubicBezTo>
                  <a:cubicBezTo>
                    <a:pt x="126" y="411"/>
                    <a:pt x="127" y="413"/>
                    <a:pt x="128" y="415"/>
                  </a:cubicBezTo>
                  <a:cubicBezTo>
                    <a:pt x="129" y="417"/>
                    <a:pt x="130" y="419"/>
                    <a:pt x="133" y="420"/>
                  </a:cubicBezTo>
                  <a:cubicBezTo>
                    <a:pt x="135" y="421"/>
                    <a:pt x="138" y="421"/>
                    <a:pt x="140" y="421"/>
                  </a:cubicBezTo>
                  <a:cubicBezTo>
                    <a:pt x="142" y="420"/>
                    <a:pt x="144" y="418"/>
                    <a:pt x="145" y="416"/>
                  </a:cubicBezTo>
                  <a:cubicBezTo>
                    <a:pt x="147" y="414"/>
                    <a:pt x="154" y="402"/>
                    <a:pt x="160" y="391"/>
                  </a:cubicBezTo>
                  <a:cubicBezTo>
                    <a:pt x="164" y="392"/>
                    <a:pt x="168" y="393"/>
                    <a:pt x="172" y="394"/>
                  </a:cubicBezTo>
                  <a:cubicBezTo>
                    <a:pt x="171" y="407"/>
                    <a:pt x="169" y="421"/>
                    <a:pt x="169" y="424"/>
                  </a:cubicBezTo>
                  <a:cubicBezTo>
                    <a:pt x="169" y="426"/>
                    <a:pt x="169" y="428"/>
                    <a:pt x="171" y="430"/>
                  </a:cubicBezTo>
                  <a:cubicBezTo>
                    <a:pt x="172" y="432"/>
                    <a:pt x="174" y="434"/>
                    <a:pt x="177" y="434"/>
                  </a:cubicBezTo>
                  <a:cubicBezTo>
                    <a:pt x="179" y="435"/>
                    <a:pt x="182" y="434"/>
                    <a:pt x="184" y="433"/>
                  </a:cubicBezTo>
                  <a:cubicBezTo>
                    <a:pt x="186" y="432"/>
                    <a:pt x="188" y="430"/>
                    <a:pt x="188" y="428"/>
                  </a:cubicBezTo>
                  <a:cubicBezTo>
                    <a:pt x="189" y="425"/>
                    <a:pt x="193" y="411"/>
                    <a:pt x="197" y="399"/>
                  </a:cubicBezTo>
                  <a:cubicBezTo>
                    <a:pt x="199" y="400"/>
                    <a:pt x="201" y="400"/>
                    <a:pt x="203" y="400"/>
                  </a:cubicBezTo>
                  <a:cubicBezTo>
                    <a:pt x="205" y="400"/>
                    <a:pt x="208" y="401"/>
                    <a:pt x="210" y="401"/>
                  </a:cubicBezTo>
                  <a:cubicBezTo>
                    <a:pt x="211" y="413"/>
                    <a:pt x="213" y="427"/>
                    <a:pt x="213" y="430"/>
                  </a:cubicBezTo>
                  <a:cubicBezTo>
                    <a:pt x="213" y="432"/>
                    <a:pt x="214" y="435"/>
                    <a:pt x="216" y="436"/>
                  </a:cubicBezTo>
                  <a:cubicBezTo>
                    <a:pt x="218" y="438"/>
                    <a:pt x="220" y="438"/>
                    <a:pt x="223" y="438"/>
                  </a:cubicBezTo>
                  <a:cubicBezTo>
                    <a:pt x="225" y="438"/>
                    <a:pt x="228" y="437"/>
                    <a:pt x="230" y="436"/>
                  </a:cubicBezTo>
                  <a:cubicBezTo>
                    <a:pt x="231" y="434"/>
                    <a:pt x="233" y="432"/>
                    <a:pt x="233" y="430"/>
                  </a:cubicBezTo>
                  <a:cubicBezTo>
                    <a:pt x="233" y="427"/>
                    <a:pt x="234" y="413"/>
                    <a:pt x="235" y="400"/>
                  </a:cubicBezTo>
                  <a:cubicBezTo>
                    <a:pt x="240" y="400"/>
                    <a:pt x="244" y="400"/>
                    <a:pt x="248" y="399"/>
                  </a:cubicBezTo>
                  <a:cubicBezTo>
                    <a:pt x="252" y="411"/>
                    <a:pt x="256" y="424"/>
                    <a:pt x="257" y="427"/>
                  </a:cubicBezTo>
                  <a:cubicBezTo>
                    <a:pt x="258" y="429"/>
                    <a:pt x="260" y="431"/>
                    <a:pt x="262" y="432"/>
                  </a:cubicBezTo>
                  <a:cubicBezTo>
                    <a:pt x="264" y="433"/>
                    <a:pt x="266" y="434"/>
                    <a:pt x="269" y="433"/>
                  </a:cubicBezTo>
                  <a:cubicBezTo>
                    <a:pt x="271" y="433"/>
                    <a:pt x="273" y="431"/>
                    <a:pt x="275" y="429"/>
                  </a:cubicBezTo>
                  <a:cubicBezTo>
                    <a:pt x="276" y="428"/>
                    <a:pt x="277" y="425"/>
                    <a:pt x="277" y="423"/>
                  </a:cubicBezTo>
                  <a:cubicBezTo>
                    <a:pt x="276" y="420"/>
                    <a:pt x="275" y="406"/>
                    <a:pt x="273" y="394"/>
                  </a:cubicBezTo>
                  <a:cubicBezTo>
                    <a:pt x="277" y="392"/>
                    <a:pt x="281" y="391"/>
                    <a:pt x="285" y="390"/>
                  </a:cubicBezTo>
                  <a:cubicBezTo>
                    <a:pt x="292" y="400"/>
                    <a:pt x="299" y="413"/>
                    <a:pt x="300" y="415"/>
                  </a:cubicBezTo>
                  <a:cubicBezTo>
                    <a:pt x="301" y="417"/>
                    <a:pt x="303" y="419"/>
                    <a:pt x="306" y="419"/>
                  </a:cubicBezTo>
                  <a:cubicBezTo>
                    <a:pt x="308" y="420"/>
                    <a:pt x="310" y="420"/>
                    <a:pt x="313" y="419"/>
                  </a:cubicBezTo>
                  <a:cubicBezTo>
                    <a:pt x="315" y="418"/>
                    <a:pt x="317" y="416"/>
                    <a:pt x="318" y="414"/>
                  </a:cubicBezTo>
                  <a:cubicBezTo>
                    <a:pt x="319" y="412"/>
                    <a:pt x="319" y="409"/>
                    <a:pt x="318" y="407"/>
                  </a:cubicBezTo>
                  <a:cubicBezTo>
                    <a:pt x="317" y="404"/>
                    <a:pt x="313" y="391"/>
                    <a:pt x="308" y="379"/>
                  </a:cubicBezTo>
                  <a:cubicBezTo>
                    <a:pt x="312" y="377"/>
                    <a:pt x="316" y="375"/>
                    <a:pt x="319" y="373"/>
                  </a:cubicBezTo>
                  <a:cubicBezTo>
                    <a:pt x="328" y="382"/>
                    <a:pt x="337" y="392"/>
                    <a:pt x="339" y="394"/>
                  </a:cubicBezTo>
                  <a:cubicBezTo>
                    <a:pt x="341" y="396"/>
                    <a:pt x="343" y="397"/>
                    <a:pt x="346" y="397"/>
                  </a:cubicBezTo>
                  <a:cubicBezTo>
                    <a:pt x="348" y="398"/>
                    <a:pt x="350" y="397"/>
                    <a:pt x="352" y="395"/>
                  </a:cubicBezTo>
                  <a:cubicBezTo>
                    <a:pt x="355" y="394"/>
                    <a:pt x="356" y="392"/>
                    <a:pt x="356" y="390"/>
                  </a:cubicBezTo>
                  <a:cubicBezTo>
                    <a:pt x="357" y="387"/>
                    <a:pt x="357" y="385"/>
                    <a:pt x="355" y="383"/>
                  </a:cubicBezTo>
                  <a:cubicBezTo>
                    <a:pt x="354" y="380"/>
                    <a:pt x="347" y="368"/>
                    <a:pt x="340" y="357"/>
                  </a:cubicBezTo>
                  <a:cubicBezTo>
                    <a:pt x="343" y="355"/>
                    <a:pt x="346" y="352"/>
                    <a:pt x="349" y="349"/>
                  </a:cubicBezTo>
                  <a:cubicBezTo>
                    <a:pt x="360" y="356"/>
                    <a:pt x="371" y="365"/>
                    <a:pt x="373" y="366"/>
                  </a:cubicBezTo>
                  <a:cubicBezTo>
                    <a:pt x="375" y="368"/>
                    <a:pt x="378" y="368"/>
                    <a:pt x="380" y="368"/>
                  </a:cubicBezTo>
                  <a:cubicBezTo>
                    <a:pt x="383" y="368"/>
                    <a:pt x="385" y="366"/>
                    <a:pt x="387" y="365"/>
                  </a:cubicBezTo>
                  <a:cubicBezTo>
                    <a:pt x="388" y="363"/>
                    <a:pt x="389" y="360"/>
                    <a:pt x="389" y="358"/>
                  </a:cubicBezTo>
                  <a:cubicBezTo>
                    <a:pt x="389" y="356"/>
                    <a:pt x="388" y="353"/>
                    <a:pt x="387" y="351"/>
                  </a:cubicBezTo>
                  <a:cubicBezTo>
                    <a:pt x="385" y="349"/>
                    <a:pt x="375" y="339"/>
                    <a:pt x="366" y="330"/>
                  </a:cubicBezTo>
                  <a:cubicBezTo>
                    <a:pt x="369" y="327"/>
                    <a:pt x="371" y="323"/>
                    <a:pt x="374" y="320"/>
                  </a:cubicBezTo>
                  <a:cubicBezTo>
                    <a:pt x="385" y="325"/>
                    <a:pt x="398" y="330"/>
                    <a:pt x="401" y="332"/>
                  </a:cubicBezTo>
                  <a:cubicBezTo>
                    <a:pt x="403" y="333"/>
                    <a:pt x="406" y="333"/>
                    <a:pt x="408" y="332"/>
                  </a:cubicBezTo>
                  <a:cubicBezTo>
                    <a:pt x="410" y="331"/>
                    <a:pt x="412" y="329"/>
                    <a:pt x="413" y="327"/>
                  </a:cubicBezTo>
                  <a:cubicBezTo>
                    <a:pt x="415" y="325"/>
                    <a:pt x="415" y="323"/>
                    <a:pt x="414" y="320"/>
                  </a:cubicBezTo>
                  <a:cubicBezTo>
                    <a:pt x="414" y="318"/>
                    <a:pt x="413" y="316"/>
                    <a:pt x="411" y="314"/>
                  </a:cubicBezTo>
                  <a:cubicBezTo>
                    <a:pt x="408" y="313"/>
                    <a:pt x="397" y="305"/>
                    <a:pt x="386" y="298"/>
                  </a:cubicBezTo>
                  <a:cubicBezTo>
                    <a:pt x="388" y="294"/>
                    <a:pt x="390" y="290"/>
                    <a:pt x="391" y="286"/>
                  </a:cubicBezTo>
                  <a:cubicBezTo>
                    <a:pt x="404" y="289"/>
                    <a:pt x="418" y="291"/>
                    <a:pt x="420" y="292"/>
                  </a:cubicBezTo>
                  <a:cubicBezTo>
                    <a:pt x="423" y="293"/>
                    <a:pt x="425" y="292"/>
                    <a:pt x="427" y="291"/>
                  </a:cubicBezTo>
                  <a:cubicBezTo>
                    <a:pt x="429" y="289"/>
                    <a:pt x="431" y="288"/>
                    <a:pt x="432" y="285"/>
                  </a:cubicBezTo>
                  <a:cubicBezTo>
                    <a:pt x="432" y="283"/>
                    <a:pt x="432" y="280"/>
                    <a:pt x="431" y="278"/>
                  </a:cubicBezTo>
                  <a:cubicBezTo>
                    <a:pt x="430" y="276"/>
                    <a:pt x="429" y="274"/>
                    <a:pt x="426" y="273"/>
                  </a:cubicBezTo>
                  <a:cubicBezTo>
                    <a:pt x="424" y="272"/>
                    <a:pt x="411" y="267"/>
                    <a:pt x="399" y="262"/>
                  </a:cubicBezTo>
                  <a:cubicBezTo>
                    <a:pt x="400" y="258"/>
                    <a:pt x="401" y="253"/>
                    <a:pt x="402" y="249"/>
                  </a:cubicBezTo>
                  <a:cubicBezTo>
                    <a:pt x="414" y="249"/>
                    <a:pt x="428" y="249"/>
                    <a:pt x="431" y="249"/>
                  </a:cubicBezTo>
                  <a:close/>
                  <a:moveTo>
                    <a:pt x="207" y="363"/>
                  </a:moveTo>
                  <a:cubicBezTo>
                    <a:pt x="126" y="356"/>
                    <a:pt x="67" y="285"/>
                    <a:pt x="75" y="205"/>
                  </a:cubicBezTo>
                  <a:cubicBezTo>
                    <a:pt x="83" y="126"/>
                    <a:pt x="154" y="67"/>
                    <a:pt x="234" y="75"/>
                  </a:cubicBezTo>
                  <a:cubicBezTo>
                    <a:pt x="315" y="83"/>
                    <a:pt x="374" y="153"/>
                    <a:pt x="366" y="233"/>
                  </a:cubicBezTo>
                  <a:cubicBezTo>
                    <a:pt x="359" y="313"/>
                    <a:pt x="287" y="371"/>
                    <a:pt x="207" y="36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9" name="Freeform 1234"/>
            <p:cNvSpPr/>
            <p:nvPr/>
          </p:nvSpPr>
          <p:spPr bwMode="auto">
            <a:xfrm>
              <a:off x="5785485" y="2513804"/>
              <a:ext cx="30090" cy="50151"/>
            </a:xfrm>
            <a:custGeom>
              <a:avLst/>
              <a:gdLst>
                <a:gd name="T0" fmla="*/ 0 w 14"/>
                <a:gd name="T1" fmla="*/ 4367317 h 24"/>
                <a:gd name="T2" fmla="*/ 23096226 w 14"/>
                <a:gd name="T3" fmla="*/ 104796783 h 24"/>
                <a:gd name="T4" fmla="*/ 60053193 w 14"/>
                <a:gd name="T5" fmla="*/ 48032121 h 24"/>
                <a:gd name="T6" fmla="*/ 0 w 14"/>
                <a:gd name="T7" fmla="*/ 4367317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24"/>
                <a:gd name="T14" fmla="*/ 14 w 14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24">
                  <a:moveTo>
                    <a:pt x="0" y="1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2"/>
                    <a:pt x="14" y="16"/>
                    <a:pt x="13" y="11"/>
                  </a:cubicBezTo>
                  <a:cubicBezTo>
                    <a:pt x="12" y="4"/>
                    <a:pt x="6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" name="Freeform 1235"/>
            <p:cNvSpPr/>
            <p:nvPr/>
          </p:nvSpPr>
          <p:spPr bwMode="auto">
            <a:xfrm>
              <a:off x="5760410" y="2516310"/>
              <a:ext cx="30090" cy="52656"/>
            </a:xfrm>
            <a:custGeom>
              <a:avLst/>
              <a:gdLst>
                <a:gd name="T0" fmla="*/ 4024036 w 15"/>
                <a:gd name="T1" fmla="*/ 62106696 h 25"/>
                <a:gd name="T2" fmla="*/ 60360540 w 15"/>
                <a:gd name="T3" fmla="*/ 106470432 h 25"/>
                <a:gd name="T4" fmla="*/ 36216330 w 15"/>
                <a:gd name="T5" fmla="*/ 0 h 25"/>
                <a:gd name="T6" fmla="*/ 4024036 w 15"/>
                <a:gd name="T7" fmla="*/ 62106696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25"/>
                <a:gd name="T14" fmla="*/ 15 w 15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25">
                  <a:moveTo>
                    <a:pt x="1" y="14"/>
                  </a:moveTo>
                  <a:cubicBezTo>
                    <a:pt x="3" y="20"/>
                    <a:pt x="8" y="25"/>
                    <a:pt x="15" y="2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2"/>
                    <a:pt x="0" y="8"/>
                    <a:pt x="1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" name="Freeform 1236"/>
            <p:cNvSpPr>
              <a:spLocks noEditPoints="1"/>
            </p:cNvSpPr>
            <p:nvPr/>
          </p:nvSpPr>
          <p:spPr bwMode="auto">
            <a:xfrm>
              <a:off x="5507151" y="2258038"/>
              <a:ext cx="561682" cy="564189"/>
            </a:xfrm>
            <a:custGeom>
              <a:avLst/>
              <a:gdLst>
                <a:gd name="T0" fmla="*/ 1186022260 w 265"/>
                <a:gd name="T1" fmla="*/ 584719089 h 265"/>
                <a:gd name="T2" fmla="*/ 1159067895 w 265"/>
                <a:gd name="T3" fmla="*/ 507663548 h 265"/>
                <a:gd name="T4" fmla="*/ 1150083107 w 265"/>
                <a:gd name="T5" fmla="*/ 453271496 h 265"/>
                <a:gd name="T6" fmla="*/ 1141098319 w 265"/>
                <a:gd name="T7" fmla="*/ 376213959 h 265"/>
                <a:gd name="T8" fmla="*/ 1028785020 w 265"/>
                <a:gd name="T9" fmla="*/ 367148617 h 265"/>
                <a:gd name="T10" fmla="*/ 1078202416 w 265"/>
                <a:gd name="T11" fmla="*/ 249299103 h 265"/>
                <a:gd name="T12" fmla="*/ 947919806 w 265"/>
                <a:gd name="T13" fmla="*/ 253831774 h 265"/>
                <a:gd name="T14" fmla="*/ 974874171 w 265"/>
                <a:gd name="T15" fmla="*/ 145045540 h 265"/>
                <a:gd name="T16" fmla="*/ 902993745 w 265"/>
                <a:gd name="T17" fmla="*/ 113316809 h 265"/>
                <a:gd name="T18" fmla="*/ 858069804 w 265"/>
                <a:gd name="T19" fmla="*/ 86120783 h 265"/>
                <a:gd name="T20" fmla="*/ 795174166 w 265"/>
                <a:gd name="T21" fmla="*/ 40794056 h 265"/>
                <a:gd name="T22" fmla="*/ 714308952 w 265"/>
                <a:gd name="T23" fmla="*/ 117849481 h 265"/>
                <a:gd name="T24" fmla="*/ 655906768 w 265"/>
                <a:gd name="T25" fmla="*/ 0 h 265"/>
                <a:gd name="T26" fmla="*/ 593011130 w 265"/>
                <a:gd name="T27" fmla="*/ 99718796 h 265"/>
                <a:gd name="T28" fmla="*/ 530115360 w 265"/>
                <a:gd name="T29" fmla="*/ 0 h 265"/>
                <a:gd name="T30" fmla="*/ 476206630 w 265"/>
                <a:gd name="T31" fmla="*/ 117849481 h 265"/>
                <a:gd name="T32" fmla="*/ 395341416 w 265"/>
                <a:gd name="T33" fmla="*/ 40794056 h 265"/>
                <a:gd name="T34" fmla="*/ 332445778 w 265"/>
                <a:gd name="T35" fmla="*/ 86120783 h 265"/>
                <a:gd name="T36" fmla="*/ 283028383 w 265"/>
                <a:gd name="T37" fmla="*/ 113316809 h 265"/>
                <a:gd name="T38" fmla="*/ 215641344 w 265"/>
                <a:gd name="T39" fmla="*/ 145045540 h 265"/>
                <a:gd name="T40" fmla="*/ 238102255 w 265"/>
                <a:gd name="T41" fmla="*/ 253831774 h 265"/>
                <a:gd name="T42" fmla="*/ 112313066 w 265"/>
                <a:gd name="T43" fmla="*/ 249299103 h 265"/>
                <a:gd name="T44" fmla="*/ 157237041 w 265"/>
                <a:gd name="T45" fmla="*/ 367148617 h 265"/>
                <a:gd name="T46" fmla="*/ 49417412 w 265"/>
                <a:gd name="T47" fmla="*/ 376213959 h 265"/>
                <a:gd name="T48" fmla="*/ 40432624 w 265"/>
                <a:gd name="T49" fmla="*/ 453271496 h 265"/>
                <a:gd name="T50" fmla="*/ 26954373 w 265"/>
                <a:gd name="T51" fmla="*/ 507663548 h 265"/>
                <a:gd name="T52" fmla="*/ 4493456 w 265"/>
                <a:gd name="T53" fmla="*/ 584719089 h 265"/>
                <a:gd name="T54" fmla="*/ 103328278 w 265"/>
                <a:gd name="T55" fmla="*/ 634578471 h 265"/>
                <a:gd name="T56" fmla="*/ 13478246 w 265"/>
                <a:gd name="T57" fmla="*/ 725231892 h 265"/>
                <a:gd name="T58" fmla="*/ 130282643 w 265"/>
                <a:gd name="T59" fmla="*/ 770560731 h 265"/>
                <a:gd name="T60" fmla="*/ 62895654 w 265"/>
                <a:gd name="T61" fmla="*/ 861214152 h 265"/>
                <a:gd name="T62" fmla="*/ 116804401 w 265"/>
                <a:gd name="T63" fmla="*/ 920138876 h 265"/>
                <a:gd name="T64" fmla="*/ 148252253 w 265"/>
                <a:gd name="T65" fmla="*/ 965465586 h 265"/>
                <a:gd name="T66" fmla="*/ 188684860 w 265"/>
                <a:gd name="T67" fmla="*/ 1033455652 h 265"/>
                <a:gd name="T68" fmla="*/ 292013171 w 265"/>
                <a:gd name="T69" fmla="*/ 997194284 h 265"/>
                <a:gd name="T70" fmla="*/ 296506625 w 265"/>
                <a:gd name="T71" fmla="*/ 1124111468 h 265"/>
                <a:gd name="T72" fmla="*/ 408817538 w 265"/>
                <a:gd name="T73" fmla="*/ 1065186478 h 265"/>
                <a:gd name="T74" fmla="*/ 431280569 w 265"/>
                <a:gd name="T75" fmla="*/ 1173970850 h 265"/>
                <a:gd name="T76" fmla="*/ 507654449 w 265"/>
                <a:gd name="T77" fmla="*/ 1173970850 h 265"/>
                <a:gd name="T78" fmla="*/ 561563311 w 265"/>
                <a:gd name="T79" fmla="*/ 1178503521 h 265"/>
                <a:gd name="T80" fmla="*/ 628952403 w 265"/>
                <a:gd name="T81" fmla="*/ 1178503521 h 265"/>
                <a:gd name="T82" fmla="*/ 682861133 w 265"/>
                <a:gd name="T83" fmla="*/ 1173970850 h 265"/>
                <a:gd name="T84" fmla="*/ 759235013 w 265"/>
                <a:gd name="T85" fmla="*/ 1173970850 h 265"/>
                <a:gd name="T86" fmla="*/ 781698043 w 265"/>
                <a:gd name="T87" fmla="*/ 1065186478 h 265"/>
                <a:gd name="T88" fmla="*/ 894008957 w 265"/>
                <a:gd name="T89" fmla="*/ 1124111468 h 265"/>
                <a:gd name="T90" fmla="*/ 898502411 w 265"/>
                <a:gd name="T91" fmla="*/ 997194284 h 265"/>
                <a:gd name="T92" fmla="*/ 1001830656 w 265"/>
                <a:gd name="T93" fmla="*/ 1033455652 h 265"/>
                <a:gd name="T94" fmla="*/ 1042263263 w 265"/>
                <a:gd name="T95" fmla="*/ 965465586 h 265"/>
                <a:gd name="T96" fmla="*/ 1073711082 w 265"/>
                <a:gd name="T97" fmla="*/ 920138876 h 265"/>
                <a:gd name="T98" fmla="*/ 1127620076 w 265"/>
                <a:gd name="T99" fmla="*/ 861214152 h 265"/>
                <a:gd name="T100" fmla="*/ 1060232839 w 265"/>
                <a:gd name="T101" fmla="*/ 770560731 h 265"/>
                <a:gd name="T102" fmla="*/ 1177037472 w 265"/>
                <a:gd name="T103" fmla="*/ 725231892 h 265"/>
                <a:gd name="T104" fmla="*/ 1087187204 w 265"/>
                <a:gd name="T105" fmla="*/ 634578471 h 265"/>
                <a:gd name="T106" fmla="*/ 265058740 w 265"/>
                <a:gd name="T107" fmla="*/ 516728891 h 265"/>
                <a:gd name="T108" fmla="*/ 678369798 w 265"/>
                <a:gd name="T109" fmla="*/ 267429787 h 265"/>
                <a:gd name="T110" fmla="*/ 593011130 w 265"/>
                <a:gd name="T111" fmla="*/ 1019857639 h 265"/>
                <a:gd name="T112" fmla="*/ 593011130 w 265"/>
                <a:gd name="T113" fmla="*/ 1019857639 h 265"/>
                <a:gd name="T114" fmla="*/ 709817617 w 265"/>
                <a:gd name="T115" fmla="*/ 602849774 h 265"/>
                <a:gd name="T116" fmla="*/ 925456776 w 265"/>
                <a:gd name="T117" fmla="*/ 516728891 h 26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5"/>
                <a:gd name="T178" fmla="*/ 0 h 265"/>
                <a:gd name="T179" fmla="*/ 265 w 265"/>
                <a:gd name="T180" fmla="*/ 265 h 26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5" h="265">
                  <a:moveTo>
                    <a:pt x="260" y="139"/>
                  </a:moveTo>
                  <a:cubicBezTo>
                    <a:pt x="261" y="139"/>
                    <a:pt x="263" y="138"/>
                    <a:pt x="264" y="137"/>
                  </a:cubicBezTo>
                  <a:cubicBezTo>
                    <a:pt x="264" y="136"/>
                    <a:pt x="265" y="134"/>
                    <a:pt x="265" y="133"/>
                  </a:cubicBezTo>
                  <a:cubicBezTo>
                    <a:pt x="265" y="131"/>
                    <a:pt x="264" y="130"/>
                    <a:pt x="264" y="129"/>
                  </a:cubicBezTo>
                  <a:cubicBezTo>
                    <a:pt x="263" y="128"/>
                    <a:pt x="261" y="127"/>
                    <a:pt x="260" y="127"/>
                  </a:cubicBezTo>
                  <a:cubicBezTo>
                    <a:pt x="258" y="127"/>
                    <a:pt x="250" y="126"/>
                    <a:pt x="242" y="125"/>
                  </a:cubicBezTo>
                  <a:cubicBezTo>
                    <a:pt x="242" y="122"/>
                    <a:pt x="242" y="120"/>
                    <a:pt x="241" y="117"/>
                  </a:cubicBezTo>
                  <a:cubicBezTo>
                    <a:pt x="249" y="115"/>
                    <a:pt x="257" y="113"/>
                    <a:pt x="258" y="112"/>
                  </a:cubicBezTo>
                  <a:cubicBezTo>
                    <a:pt x="260" y="112"/>
                    <a:pt x="261" y="111"/>
                    <a:pt x="261" y="109"/>
                  </a:cubicBezTo>
                  <a:cubicBezTo>
                    <a:pt x="262" y="108"/>
                    <a:pt x="262" y="107"/>
                    <a:pt x="262" y="105"/>
                  </a:cubicBezTo>
                  <a:cubicBezTo>
                    <a:pt x="262" y="104"/>
                    <a:pt x="261" y="102"/>
                    <a:pt x="260" y="101"/>
                  </a:cubicBezTo>
                  <a:cubicBezTo>
                    <a:pt x="259" y="101"/>
                    <a:pt x="257" y="100"/>
                    <a:pt x="256" y="100"/>
                  </a:cubicBezTo>
                  <a:cubicBezTo>
                    <a:pt x="254" y="100"/>
                    <a:pt x="246" y="101"/>
                    <a:pt x="238" y="102"/>
                  </a:cubicBezTo>
                  <a:cubicBezTo>
                    <a:pt x="237" y="100"/>
                    <a:pt x="237" y="97"/>
                    <a:pt x="236" y="95"/>
                  </a:cubicBezTo>
                  <a:cubicBezTo>
                    <a:pt x="242" y="91"/>
                    <a:pt x="250" y="87"/>
                    <a:pt x="251" y="86"/>
                  </a:cubicBezTo>
                  <a:cubicBezTo>
                    <a:pt x="253" y="86"/>
                    <a:pt x="253" y="84"/>
                    <a:pt x="254" y="83"/>
                  </a:cubicBezTo>
                  <a:cubicBezTo>
                    <a:pt x="254" y="82"/>
                    <a:pt x="254" y="80"/>
                    <a:pt x="254" y="79"/>
                  </a:cubicBezTo>
                  <a:cubicBezTo>
                    <a:pt x="253" y="77"/>
                    <a:pt x="252" y="76"/>
                    <a:pt x="251" y="76"/>
                  </a:cubicBezTo>
                  <a:cubicBezTo>
                    <a:pt x="249" y="75"/>
                    <a:pt x="248" y="75"/>
                    <a:pt x="246" y="75"/>
                  </a:cubicBezTo>
                  <a:cubicBezTo>
                    <a:pt x="245" y="76"/>
                    <a:pt x="237" y="79"/>
                    <a:pt x="229" y="81"/>
                  </a:cubicBezTo>
                  <a:cubicBezTo>
                    <a:pt x="228" y="79"/>
                    <a:pt x="227" y="76"/>
                    <a:pt x="226" y="74"/>
                  </a:cubicBezTo>
                  <a:cubicBezTo>
                    <a:pt x="231" y="69"/>
                    <a:pt x="238" y="64"/>
                    <a:pt x="239" y="62"/>
                  </a:cubicBezTo>
                  <a:cubicBezTo>
                    <a:pt x="240" y="61"/>
                    <a:pt x="241" y="60"/>
                    <a:pt x="241" y="59"/>
                  </a:cubicBezTo>
                  <a:cubicBezTo>
                    <a:pt x="241" y="57"/>
                    <a:pt x="241" y="56"/>
                    <a:pt x="240" y="55"/>
                  </a:cubicBezTo>
                  <a:cubicBezTo>
                    <a:pt x="239" y="53"/>
                    <a:pt x="238" y="53"/>
                    <a:pt x="236" y="52"/>
                  </a:cubicBezTo>
                  <a:cubicBezTo>
                    <a:pt x="235" y="52"/>
                    <a:pt x="233" y="52"/>
                    <a:pt x="232" y="53"/>
                  </a:cubicBezTo>
                  <a:cubicBezTo>
                    <a:pt x="230" y="54"/>
                    <a:pt x="223" y="58"/>
                    <a:pt x="217" y="62"/>
                  </a:cubicBezTo>
                  <a:cubicBezTo>
                    <a:pt x="215" y="60"/>
                    <a:pt x="213" y="58"/>
                    <a:pt x="211" y="56"/>
                  </a:cubicBezTo>
                  <a:cubicBezTo>
                    <a:pt x="216" y="50"/>
                    <a:pt x="221" y="43"/>
                    <a:pt x="222" y="42"/>
                  </a:cubicBezTo>
                  <a:cubicBezTo>
                    <a:pt x="223" y="41"/>
                    <a:pt x="223" y="39"/>
                    <a:pt x="223" y="38"/>
                  </a:cubicBezTo>
                  <a:cubicBezTo>
                    <a:pt x="223" y="36"/>
                    <a:pt x="222" y="35"/>
                    <a:pt x="221" y="34"/>
                  </a:cubicBezTo>
                  <a:cubicBezTo>
                    <a:pt x="220" y="33"/>
                    <a:pt x="219" y="32"/>
                    <a:pt x="217" y="32"/>
                  </a:cubicBezTo>
                  <a:cubicBezTo>
                    <a:pt x="216" y="32"/>
                    <a:pt x="214" y="33"/>
                    <a:pt x="213" y="34"/>
                  </a:cubicBezTo>
                  <a:cubicBezTo>
                    <a:pt x="212" y="35"/>
                    <a:pt x="206" y="41"/>
                    <a:pt x="200" y="46"/>
                  </a:cubicBezTo>
                  <a:cubicBezTo>
                    <a:pt x="198" y="44"/>
                    <a:pt x="196" y="43"/>
                    <a:pt x="194" y="41"/>
                  </a:cubicBezTo>
                  <a:cubicBezTo>
                    <a:pt x="197" y="34"/>
                    <a:pt x="201" y="27"/>
                    <a:pt x="201" y="25"/>
                  </a:cubicBezTo>
                  <a:cubicBezTo>
                    <a:pt x="202" y="24"/>
                    <a:pt x="202" y="22"/>
                    <a:pt x="201" y="21"/>
                  </a:cubicBezTo>
                  <a:cubicBezTo>
                    <a:pt x="201" y="19"/>
                    <a:pt x="200" y="18"/>
                    <a:pt x="199" y="18"/>
                  </a:cubicBezTo>
                  <a:cubicBezTo>
                    <a:pt x="197" y="17"/>
                    <a:pt x="196" y="17"/>
                    <a:pt x="194" y="17"/>
                  </a:cubicBezTo>
                  <a:cubicBezTo>
                    <a:pt x="193" y="17"/>
                    <a:pt x="192" y="18"/>
                    <a:pt x="191" y="19"/>
                  </a:cubicBezTo>
                  <a:cubicBezTo>
                    <a:pt x="190" y="20"/>
                    <a:pt x="185" y="27"/>
                    <a:pt x="181" y="34"/>
                  </a:cubicBezTo>
                  <a:cubicBezTo>
                    <a:pt x="178" y="32"/>
                    <a:pt x="176" y="31"/>
                    <a:pt x="174" y="30"/>
                  </a:cubicBezTo>
                  <a:cubicBezTo>
                    <a:pt x="175" y="23"/>
                    <a:pt x="177" y="15"/>
                    <a:pt x="177" y="13"/>
                  </a:cubicBezTo>
                  <a:cubicBezTo>
                    <a:pt x="178" y="12"/>
                    <a:pt x="177" y="10"/>
                    <a:pt x="177" y="9"/>
                  </a:cubicBezTo>
                  <a:cubicBezTo>
                    <a:pt x="176" y="8"/>
                    <a:pt x="175" y="7"/>
                    <a:pt x="173" y="6"/>
                  </a:cubicBezTo>
                  <a:cubicBezTo>
                    <a:pt x="172" y="6"/>
                    <a:pt x="170" y="6"/>
                    <a:pt x="169" y="6"/>
                  </a:cubicBezTo>
                  <a:cubicBezTo>
                    <a:pt x="168" y="7"/>
                    <a:pt x="167" y="8"/>
                    <a:pt x="166" y="9"/>
                  </a:cubicBezTo>
                  <a:cubicBezTo>
                    <a:pt x="165" y="11"/>
                    <a:pt x="162" y="19"/>
                    <a:pt x="159" y="26"/>
                  </a:cubicBezTo>
                  <a:cubicBezTo>
                    <a:pt x="156" y="25"/>
                    <a:pt x="154" y="25"/>
                    <a:pt x="151" y="24"/>
                  </a:cubicBezTo>
                  <a:cubicBezTo>
                    <a:pt x="152" y="16"/>
                    <a:pt x="152" y="8"/>
                    <a:pt x="152" y="6"/>
                  </a:cubicBezTo>
                  <a:cubicBezTo>
                    <a:pt x="152" y="5"/>
                    <a:pt x="151" y="3"/>
                    <a:pt x="150" y="2"/>
                  </a:cubicBezTo>
                  <a:cubicBezTo>
                    <a:pt x="149" y="1"/>
                    <a:pt x="148" y="1"/>
                    <a:pt x="146" y="0"/>
                  </a:cubicBezTo>
                  <a:cubicBezTo>
                    <a:pt x="145" y="0"/>
                    <a:pt x="143" y="1"/>
                    <a:pt x="142" y="1"/>
                  </a:cubicBezTo>
                  <a:cubicBezTo>
                    <a:pt x="141" y="2"/>
                    <a:pt x="140" y="3"/>
                    <a:pt x="140" y="5"/>
                  </a:cubicBezTo>
                  <a:cubicBezTo>
                    <a:pt x="139" y="7"/>
                    <a:pt x="138" y="15"/>
                    <a:pt x="136" y="22"/>
                  </a:cubicBezTo>
                  <a:cubicBezTo>
                    <a:pt x="135" y="22"/>
                    <a:pt x="134" y="22"/>
                    <a:pt x="132" y="22"/>
                  </a:cubicBezTo>
                  <a:cubicBezTo>
                    <a:pt x="131" y="22"/>
                    <a:pt x="130" y="22"/>
                    <a:pt x="129" y="22"/>
                  </a:cubicBezTo>
                  <a:cubicBezTo>
                    <a:pt x="127" y="15"/>
                    <a:pt x="125" y="7"/>
                    <a:pt x="125" y="5"/>
                  </a:cubicBezTo>
                  <a:cubicBezTo>
                    <a:pt x="125" y="3"/>
                    <a:pt x="124" y="2"/>
                    <a:pt x="123" y="1"/>
                  </a:cubicBezTo>
                  <a:cubicBezTo>
                    <a:pt x="121" y="1"/>
                    <a:pt x="120" y="0"/>
                    <a:pt x="118" y="0"/>
                  </a:cubicBezTo>
                  <a:cubicBezTo>
                    <a:pt x="117" y="1"/>
                    <a:pt x="116" y="1"/>
                    <a:pt x="115" y="2"/>
                  </a:cubicBezTo>
                  <a:cubicBezTo>
                    <a:pt x="114" y="3"/>
                    <a:pt x="113" y="5"/>
                    <a:pt x="113" y="6"/>
                  </a:cubicBezTo>
                  <a:cubicBezTo>
                    <a:pt x="113" y="8"/>
                    <a:pt x="113" y="16"/>
                    <a:pt x="113" y="24"/>
                  </a:cubicBezTo>
                  <a:cubicBezTo>
                    <a:pt x="111" y="25"/>
                    <a:pt x="108" y="25"/>
                    <a:pt x="106" y="26"/>
                  </a:cubicBezTo>
                  <a:cubicBezTo>
                    <a:pt x="103" y="19"/>
                    <a:pt x="99" y="11"/>
                    <a:pt x="99" y="9"/>
                  </a:cubicBezTo>
                  <a:cubicBezTo>
                    <a:pt x="98" y="8"/>
                    <a:pt x="97" y="7"/>
                    <a:pt x="96" y="6"/>
                  </a:cubicBezTo>
                  <a:cubicBezTo>
                    <a:pt x="94" y="6"/>
                    <a:pt x="93" y="6"/>
                    <a:pt x="91" y="6"/>
                  </a:cubicBezTo>
                  <a:cubicBezTo>
                    <a:pt x="90" y="7"/>
                    <a:pt x="89" y="8"/>
                    <a:pt x="88" y="9"/>
                  </a:cubicBezTo>
                  <a:cubicBezTo>
                    <a:pt x="87" y="10"/>
                    <a:pt x="87" y="12"/>
                    <a:pt x="87" y="13"/>
                  </a:cubicBezTo>
                  <a:cubicBezTo>
                    <a:pt x="88" y="15"/>
                    <a:pt x="89" y="23"/>
                    <a:pt x="91" y="30"/>
                  </a:cubicBezTo>
                  <a:cubicBezTo>
                    <a:pt x="89" y="31"/>
                    <a:pt x="86" y="32"/>
                    <a:pt x="84" y="34"/>
                  </a:cubicBezTo>
                  <a:cubicBezTo>
                    <a:pt x="80" y="27"/>
                    <a:pt x="75" y="20"/>
                    <a:pt x="74" y="19"/>
                  </a:cubicBezTo>
                  <a:cubicBezTo>
                    <a:pt x="73" y="18"/>
                    <a:pt x="72" y="17"/>
                    <a:pt x="70" y="17"/>
                  </a:cubicBezTo>
                  <a:cubicBezTo>
                    <a:pt x="69" y="17"/>
                    <a:pt x="67" y="17"/>
                    <a:pt x="66" y="18"/>
                  </a:cubicBezTo>
                  <a:cubicBezTo>
                    <a:pt x="65" y="18"/>
                    <a:pt x="64" y="19"/>
                    <a:pt x="63" y="21"/>
                  </a:cubicBezTo>
                  <a:cubicBezTo>
                    <a:pt x="63" y="22"/>
                    <a:pt x="63" y="24"/>
                    <a:pt x="63" y="25"/>
                  </a:cubicBezTo>
                  <a:cubicBezTo>
                    <a:pt x="64" y="27"/>
                    <a:pt x="68" y="34"/>
                    <a:pt x="71" y="41"/>
                  </a:cubicBezTo>
                  <a:cubicBezTo>
                    <a:pt x="69" y="43"/>
                    <a:pt x="67" y="44"/>
                    <a:pt x="65" y="46"/>
                  </a:cubicBezTo>
                  <a:cubicBezTo>
                    <a:pt x="59" y="41"/>
                    <a:pt x="53" y="35"/>
                    <a:pt x="52" y="34"/>
                  </a:cubicBezTo>
                  <a:cubicBezTo>
                    <a:pt x="50" y="33"/>
                    <a:pt x="49" y="32"/>
                    <a:pt x="48" y="32"/>
                  </a:cubicBezTo>
                  <a:cubicBezTo>
                    <a:pt x="46" y="32"/>
                    <a:pt x="45" y="33"/>
                    <a:pt x="44" y="34"/>
                  </a:cubicBezTo>
                  <a:cubicBezTo>
                    <a:pt x="42" y="35"/>
                    <a:pt x="42" y="36"/>
                    <a:pt x="42" y="38"/>
                  </a:cubicBezTo>
                  <a:cubicBezTo>
                    <a:pt x="41" y="39"/>
                    <a:pt x="42" y="41"/>
                    <a:pt x="43" y="42"/>
                  </a:cubicBezTo>
                  <a:cubicBezTo>
                    <a:pt x="44" y="43"/>
                    <a:pt x="49" y="50"/>
                    <a:pt x="53" y="56"/>
                  </a:cubicBezTo>
                  <a:cubicBezTo>
                    <a:pt x="51" y="58"/>
                    <a:pt x="50" y="60"/>
                    <a:pt x="48" y="62"/>
                  </a:cubicBezTo>
                  <a:cubicBezTo>
                    <a:pt x="42" y="58"/>
                    <a:pt x="34" y="54"/>
                    <a:pt x="33" y="53"/>
                  </a:cubicBezTo>
                  <a:cubicBezTo>
                    <a:pt x="31" y="52"/>
                    <a:pt x="30" y="52"/>
                    <a:pt x="29" y="52"/>
                  </a:cubicBezTo>
                  <a:cubicBezTo>
                    <a:pt x="27" y="53"/>
                    <a:pt x="26" y="53"/>
                    <a:pt x="25" y="55"/>
                  </a:cubicBezTo>
                  <a:cubicBezTo>
                    <a:pt x="24" y="56"/>
                    <a:pt x="24" y="57"/>
                    <a:pt x="24" y="59"/>
                  </a:cubicBezTo>
                  <a:cubicBezTo>
                    <a:pt x="24" y="60"/>
                    <a:pt x="25" y="61"/>
                    <a:pt x="26" y="62"/>
                  </a:cubicBezTo>
                  <a:cubicBezTo>
                    <a:pt x="27" y="64"/>
                    <a:pt x="33" y="69"/>
                    <a:pt x="39" y="74"/>
                  </a:cubicBezTo>
                  <a:cubicBezTo>
                    <a:pt x="38" y="76"/>
                    <a:pt x="36" y="79"/>
                    <a:pt x="35" y="81"/>
                  </a:cubicBezTo>
                  <a:cubicBezTo>
                    <a:pt x="28" y="79"/>
                    <a:pt x="20" y="76"/>
                    <a:pt x="18" y="75"/>
                  </a:cubicBezTo>
                  <a:cubicBezTo>
                    <a:pt x="17" y="75"/>
                    <a:pt x="15" y="75"/>
                    <a:pt x="14" y="76"/>
                  </a:cubicBezTo>
                  <a:cubicBezTo>
                    <a:pt x="13" y="76"/>
                    <a:pt x="12" y="77"/>
                    <a:pt x="11" y="79"/>
                  </a:cubicBezTo>
                  <a:cubicBezTo>
                    <a:pt x="11" y="80"/>
                    <a:pt x="10" y="82"/>
                    <a:pt x="11" y="83"/>
                  </a:cubicBezTo>
                  <a:cubicBezTo>
                    <a:pt x="11" y="84"/>
                    <a:pt x="12" y="86"/>
                    <a:pt x="13" y="86"/>
                  </a:cubicBezTo>
                  <a:cubicBezTo>
                    <a:pt x="15" y="87"/>
                    <a:pt x="22" y="91"/>
                    <a:pt x="29" y="95"/>
                  </a:cubicBezTo>
                  <a:cubicBezTo>
                    <a:pt x="28" y="97"/>
                    <a:pt x="27" y="100"/>
                    <a:pt x="27" y="102"/>
                  </a:cubicBezTo>
                  <a:cubicBezTo>
                    <a:pt x="19" y="101"/>
                    <a:pt x="11" y="100"/>
                    <a:pt x="9" y="100"/>
                  </a:cubicBezTo>
                  <a:cubicBezTo>
                    <a:pt x="7" y="100"/>
                    <a:pt x="6" y="101"/>
                    <a:pt x="5" y="101"/>
                  </a:cubicBezTo>
                  <a:cubicBezTo>
                    <a:pt x="4" y="102"/>
                    <a:pt x="3" y="104"/>
                    <a:pt x="3" y="105"/>
                  </a:cubicBezTo>
                  <a:cubicBezTo>
                    <a:pt x="2" y="107"/>
                    <a:pt x="3" y="108"/>
                    <a:pt x="3" y="109"/>
                  </a:cubicBezTo>
                  <a:cubicBezTo>
                    <a:pt x="4" y="111"/>
                    <a:pt x="5" y="112"/>
                    <a:pt x="6" y="112"/>
                  </a:cubicBezTo>
                  <a:cubicBezTo>
                    <a:pt x="8" y="113"/>
                    <a:pt x="16" y="115"/>
                    <a:pt x="23" y="117"/>
                  </a:cubicBezTo>
                  <a:cubicBezTo>
                    <a:pt x="23" y="120"/>
                    <a:pt x="23" y="122"/>
                    <a:pt x="23" y="125"/>
                  </a:cubicBezTo>
                  <a:cubicBezTo>
                    <a:pt x="15" y="126"/>
                    <a:pt x="7" y="127"/>
                    <a:pt x="5" y="127"/>
                  </a:cubicBezTo>
                  <a:cubicBezTo>
                    <a:pt x="3" y="127"/>
                    <a:pt x="2" y="128"/>
                    <a:pt x="1" y="129"/>
                  </a:cubicBezTo>
                  <a:cubicBezTo>
                    <a:pt x="0" y="130"/>
                    <a:pt x="0" y="131"/>
                    <a:pt x="0" y="133"/>
                  </a:cubicBezTo>
                  <a:cubicBezTo>
                    <a:pt x="0" y="134"/>
                    <a:pt x="0" y="136"/>
                    <a:pt x="1" y="137"/>
                  </a:cubicBezTo>
                  <a:cubicBezTo>
                    <a:pt x="2" y="138"/>
                    <a:pt x="3" y="139"/>
                    <a:pt x="5" y="139"/>
                  </a:cubicBezTo>
                  <a:cubicBezTo>
                    <a:pt x="7" y="139"/>
                    <a:pt x="15" y="140"/>
                    <a:pt x="23" y="140"/>
                  </a:cubicBezTo>
                  <a:cubicBezTo>
                    <a:pt x="23" y="143"/>
                    <a:pt x="23" y="146"/>
                    <a:pt x="23" y="148"/>
                  </a:cubicBezTo>
                  <a:cubicBezTo>
                    <a:pt x="16" y="150"/>
                    <a:pt x="8" y="153"/>
                    <a:pt x="6" y="153"/>
                  </a:cubicBezTo>
                  <a:cubicBezTo>
                    <a:pt x="5" y="154"/>
                    <a:pt x="4" y="155"/>
                    <a:pt x="3" y="156"/>
                  </a:cubicBezTo>
                  <a:cubicBezTo>
                    <a:pt x="3" y="157"/>
                    <a:pt x="2" y="159"/>
                    <a:pt x="3" y="160"/>
                  </a:cubicBezTo>
                  <a:cubicBezTo>
                    <a:pt x="3" y="162"/>
                    <a:pt x="4" y="163"/>
                    <a:pt x="5" y="164"/>
                  </a:cubicBezTo>
                  <a:cubicBezTo>
                    <a:pt x="6" y="165"/>
                    <a:pt x="7" y="165"/>
                    <a:pt x="9" y="165"/>
                  </a:cubicBezTo>
                  <a:cubicBezTo>
                    <a:pt x="11" y="165"/>
                    <a:pt x="19" y="164"/>
                    <a:pt x="27" y="163"/>
                  </a:cubicBezTo>
                  <a:cubicBezTo>
                    <a:pt x="27" y="166"/>
                    <a:pt x="28" y="168"/>
                    <a:pt x="29" y="170"/>
                  </a:cubicBezTo>
                  <a:cubicBezTo>
                    <a:pt x="22" y="174"/>
                    <a:pt x="15" y="178"/>
                    <a:pt x="13" y="179"/>
                  </a:cubicBezTo>
                  <a:cubicBezTo>
                    <a:pt x="12" y="180"/>
                    <a:pt x="11" y="181"/>
                    <a:pt x="11" y="183"/>
                  </a:cubicBezTo>
                  <a:cubicBezTo>
                    <a:pt x="10" y="184"/>
                    <a:pt x="11" y="185"/>
                    <a:pt x="11" y="187"/>
                  </a:cubicBezTo>
                  <a:cubicBezTo>
                    <a:pt x="12" y="188"/>
                    <a:pt x="13" y="189"/>
                    <a:pt x="14" y="190"/>
                  </a:cubicBezTo>
                  <a:cubicBezTo>
                    <a:pt x="15" y="191"/>
                    <a:pt x="17" y="191"/>
                    <a:pt x="18" y="190"/>
                  </a:cubicBezTo>
                  <a:cubicBezTo>
                    <a:pt x="20" y="190"/>
                    <a:pt x="28" y="187"/>
                    <a:pt x="35" y="185"/>
                  </a:cubicBezTo>
                  <a:cubicBezTo>
                    <a:pt x="36" y="187"/>
                    <a:pt x="38" y="189"/>
                    <a:pt x="39" y="191"/>
                  </a:cubicBezTo>
                  <a:cubicBezTo>
                    <a:pt x="33" y="196"/>
                    <a:pt x="27" y="202"/>
                    <a:pt x="26" y="203"/>
                  </a:cubicBezTo>
                  <a:cubicBezTo>
                    <a:pt x="25" y="204"/>
                    <a:pt x="24" y="205"/>
                    <a:pt x="24" y="207"/>
                  </a:cubicBezTo>
                  <a:cubicBezTo>
                    <a:pt x="24" y="208"/>
                    <a:pt x="24" y="210"/>
                    <a:pt x="25" y="211"/>
                  </a:cubicBezTo>
                  <a:cubicBezTo>
                    <a:pt x="26" y="212"/>
                    <a:pt x="27" y="213"/>
                    <a:pt x="29" y="213"/>
                  </a:cubicBezTo>
                  <a:cubicBezTo>
                    <a:pt x="30" y="214"/>
                    <a:pt x="31" y="214"/>
                    <a:pt x="33" y="213"/>
                  </a:cubicBezTo>
                  <a:cubicBezTo>
                    <a:pt x="34" y="212"/>
                    <a:pt x="42" y="208"/>
                    <a:pt x="48" y="204"/>
                  </a:cubicBezTo>
                  <a:cubicBezTo>
                    <a:pt x="50" y="206"/>
                    <a:pt x="51" y="208"/>
                    <a:pt x="53" y="209"/>
                  </a:cubicBezTo>
                  <a:cubicBezTo>
                    <a:pt x="49" y="216"/>
                    <a:pt x="44" y="222"/>
                    <a:pt x="43" y="224"/>
                  </a:cubicBezTo>
                  <a:cubicBezTo>
                    <a:pt x="42" y="225"/>
                    <a:pt x="41" y="226"/>
                    <a:pt x="42" y="228"/>
                  </a:cubicBezTo>
                  <a:cubicBezTo>
                    <a:pt x="42" y="229"/>
                    <a:pt x="42" y="231"/>
                    <a:pt x="44" y="232"/>
                  </a:cubicBezTo>
                  <a:cubicBezTo>
                    <a:pt x="45" y="233"/>
                    <a:pt x="46" y="233"/>
                    <a:pt x="48" y="233"/>
                  </a:cubicBezTo>
                  <a:cubicBezTo>
                    <a:pt x="49" y="233"/>
                    <a:pt x="50" y="233"/>
                    <a:pt x="52" y="232"/>
                  </a:cubicBezTo>
                  <a:cubicBezTo>
                    <a:pt x="53" y="231"/>
                    <a:pt x="59" y="225"/>
                    <a:pt x="65" y="220"/>
                  </a:cubicBezTo>
                  <a:cubicBezTo>
                    <a:pt x="67" y="221"/>
                    <a:pt x="69" y="223"/>
                    <a:pt x="71" y="224"/>
                  </a:cubicBezTo>
                  <a:cubicBezTo>
                    <a:pt x="68" y="231"/>
                    <a:pt x="64" y="239"/>
                    <a:pt x="63" y="240"/>
                  </a:cubicBezTo>
                  <a:cubicBezTo>
                    <a:pt x="63" y="242"/>
                    <a:pt x="63" y="243"/>
                    <a:pt x="63" y="245"/>
                  </a:cubicBezTo>
                  <a:cubicBezTo>
                    <a:pt x="64" y="246"/>
                    <a:pt x="65" y="247"/>
                    <a:pt x="66" y="248"/>
                  </a:cubicBezTo>
                  <a:cubicBezTo>
                    <a:pt x="67" y="249"/>
                    <a:pt x="69" y="249"/>
                    <a:pt x="70" y="249"/>
                  </a:cubicBezTo>
                  <a:cubicBezTo>
                    <a:pt x="72" y="248"/>
                    <a:pt x="73" y="248"/>
                    <a:pt x="74" y="246"/>
                  </a:cubicBezTo>
                  <a:cubicBezTo>
                    <a:pt x="75" y="245"/>
                    <a:pt x="80" y="238"/>
                    <a:pt x="84" y="232"/>
                  </a:cubicBezTo>
                  <a:cubicBezTo>
                    <a:pt x="86" y="233"/>
                    <a:pt x="89" y="234"/>
                    <a:pt x="91" y="235"/>
                  </a:cubicBezTo>
                  <a:cubicBezTo>
                    <a:pt x="89" y="242"/>
                    <a:pt x="88" y="251"/>
                    <a:pt x="87" y="252"/>
                  </a:cubicBezTo>
                  <a:cubicBezTo>
                    <a:pt x="87" y="254"/>
                    <a:pt x="87" y="255"/>
                    <a:pt x="88" y="257"/>
                  </a:cubicBezTo>
                  <a:cubicBezTo>
                    <a:pt x="89" y="258"/>
                    <a:pt x="90" y="259"/>
                    <a:pt x="91" y="259"/>
                  </a:cubicBezTo>
                  <a:cubicBezTo>
                    <a:pt x="93" y="260"/>
                    <a:pt x="94" y="260"/>
                    <a:pt x="96" y="259"/>
                  </a:cubicBezTo>
                  <a:cubicBezTo>
                    <a:pt x="97" y="259"/>
                    <a:pt x="98" y="258"/>
                    <a:pt x="99" y="256"/>
                  </a:cubicBezTo>
                  <a:cubicBezTo>
                    <a:pt x="99" y="255"/>
                    <a:pt x="103" y="247"/>
                    <a:pt x="106" y="240"/>
                  </a:cubicBezTo>
                  <a:cubicBezTo>
                    <a:pt x="108" y="240"/>
                    <a:pt x="111" y="241"/>
                    <a:pt x="113" y="241"/>
                  </a:cubicBezTo>
                  <a:cubicBezTo>
                    <a:pt x="113" y="249"/>
                    <a:pt x="113" y="258"/>
                    <a:pt x="113" y="259"/>
                  </a:cubicBezTo>
                  <a:cubicBezTo>
                    <a:pt x="113" y="261"/>
                    <a:pt x="114" y="262"/>
                    <a:pt x="115" y="263"/>
                  </a:cubicBezTo>
                  <a:cubicBezTo>
                    <a:pt x="116" y="264"/>
                    <a:pt x="117" y="265"/>
                    <a:pt x="118" y="265"/>
                  </a:cubicBezTo>
                  <a:cubicBezTo>
                    <a:pt x="120" y="265"/>
                    <a:pt x="121" y="265"/>
                    <a:pt x="123" y="264"/>
                  </a:cubicBezTo>
                  <a:cubicBezTo>
                    <a:pt x="124" y="263"/>
                    <a:pt x="125" y="262"/>
                    <a:pt x="125" y="260"/>
                  </a:cubicBezTo>
                  <a:cubicBezTo>
                    <a:pt x="125" y="259"/>
                    <a:pt x="127" y="250"/>
                    <a:pt x="129" y="243"/>
                  </a:cubicBezTo>
                  <a:cubicBezTo>
                    <a:pt x="130" y="243"/>
                    <a:pt x="131" y="243"/>
                    <a:pt x="132" y="243"/>
                  </a:cubicBezTo>
                  <a:cubicBezTo>
                    <a:pt x="134" y="243"/>
                    <a:pt x="135" y="243"/>
                    <a:pt x="136" y="243"/>
                  </a:cubicBezTo>
                  <a:cubicBezTo>
                    <a:pt x="138" y="250"/>
                    <a:pt x="139" y="259"/>
                    <a:pt x="140" y="260"/>
                  </a:cubicBezTo>
                  <a:cubicBezTo>
                    <a:pt x="140" y="262"/>
                    <a:pt x="141" y="263"/>
                    <a:pt x="142" y="264"/>
                  </a:cubicBezTo>
                  <a:cubicBezTo>
                    <a:pt x="143" y="265"/>
                    <a:pt x="145" y="265"/>
                    <a:pt x="146" y="265"/>
                  </a:cubicBezTo>
                  <a:cubicBezTo>
                    <a:pt x="148" y="265"/>
                    <a:pt x="149" y="264"/>
                    <a:pt x="150" y="263"/>
                  </a:cubicBezTo>
                  <a:cubicBezTo>
                    <a:pt x="151" y="262"/>
                    <a:pt x="152" y="261"/>
                    <a:pt x="152" y="259"/>
                  </a:cubicBezTo>
                  <a:cubicBezTo>
                    <a:pt x="152" y="258"/>
                    <a:pt x="152" y="249"/>
                    <a:pt x="151" y="241"/>
                  </a:cubicBezTo>
                  <a:cubicBezTo>
                    <a:pt x="154" y="241"/>
                    <a:pt x="156" y="240"/>
                    <a:pt x="159" y="240"/>
                  </a:cubicBezTo>
                  <a:cubicBezTo>
                    <a:pt x="162" y="247"/>
                    <a:pt x="165" y="255"/>
                    <a:pt x="166" y="256"/>
                  </a:cubicBezTo>
                  <a:cubicBezTo>
                    <a:pt x="167" y="258"/>
                    <a:pt x="168" y="259"/>
                    <a:pt x="169" y="259"/>
                  </a:cubicBezTo>
                  <a:cubicBezTo>
                    <a:pt x="170" y="260"/>
                    <a:pt x="172" y="260"/>
                    <a:pt x="173" y="259"/>
                  </a:cubicBezTo>
                  <a:cubicBezTo>
                    <a:pt x="175" y="259"/>
                    <a:pt x="176" y="258"/>
                    <a:pt x="177" y="257"/>
                  </a:cubicBezTo>
                  <a:cubicBezTo>
                    <a:pt x="177" y="255"/>
                    <a:pt x="178" y="254"/>
                    <a:pt x="177" y="252"/>
                  </a:cubicBezTo>
                  <a:cubicBezTo>
                    <a:pt x="177" y="251"/>
                    <a:pt x="175" y="242"/>
                    <a:pt x="174" y="235"/>
                  </a:cubicBezTo>
                  <a:cubicBezTo>
                    <a:pt x="176" y="234"/>
                    <a:pt x="178" y="233"/>
                    <a:pt x="181" y="232"/>
                  </a:cubicBezTo>
                  <a:cubicBezTo>
                    <a:pt x="185" y="238"/>
                    <a:pt x="190" y="245"/>
                    <a:pt x="191" y="246"/>
                  </a:cubicBezTo>
                  <a:cubicBezTo>
                    <a:pt x="192" y="248"/>
                    <a:pt x="193" y="248"/>
                    <a:pt x="194" y="249"/>
                  </a:cubicBezTo>
                  <a:cubicBezTo>
                    <a:pt x="196" y="249"/>
                    <a:pt x="197" y="249"/>
                    <a:pt x="199" y="248"/>
                  </a:cubicBezTo>
                  <a:cubicBezTo>
                    <a:pt x="200" y="247"/>
                    <a:pt x="201" y="246"/>
                    <a:pt x="201" y="245"/>
                  </a:cubicBezTo>
                  <a:cubicBezTo>
                    <a:pt x="202" y="243"/>
                    <a:pt x="202" y="242"/>
                    <a:pt x="201" y="240"/>
                  </a:cubicBezTo>
                  <a:cubicBezTo>
                    <a:pt x="201" y="239"/>
                    <a:pt x="197" y="231"/>
                    <a:pt x="194" y="224"/>
                  </a:cubicBezTo>
                  <a:cubicBezTo>
                    <a:pt x="196" y="223"/>
                    <a:pt x="198" y="221"/>
                    <a:pt x="200" y="220"/>
                  </a:cubicBezTo>
                  <a:cubicBezTo>
                    <a:pt x="206" y="225"/>
                    <a:pt x="212" y="231"/>
                    <a:pt x="213" y="232"/>
                  </a:cubicBezTo>
                  <a:cubicBezTo>
                    <a:pt x="214" y="233"/>
                    <a:pt x="216" y="233"/>
                    <a:pt x="217" y="233"/>
                  </a:cubicBezTo>
                  <a:cubicBezTo>
                    <a:pt x="219" y="233"/>
                    <a:pt x="220" y="233"/>
                    <a:pt x="221" y="232"/>
                  </a:cubicBezTo>
                  <a:cubicBezTo>
                    <a:pt x="222" y="231"/>
                    <a:pt x="223" y="229"/>
                    <a:pt x="223" y="228"/>
                  </a:cubicBezTo>
                  <a:cubicBezTo>
                    <a:pt x="223" y="226"/>
                    <a:pt x="223" y="225"/>
                    <a:pt x="222" y="224"/>
                  </a:cubicBezTo>
                  <a:cubicBezTo>
                    <a:pt x="221" y="222"/>
                    <a:pt x="216" y="216"/>
                    <a:pt x="211" y="209"/>
                  </a:cubicBezTo>
                  <a:cubicBezTo>
                    <a:pt x="213" y="208"/>
                    <a:pt x="215" y="206"/>
                    <a:pt x="217" y="204"/>
                  </a:cubicBezTo>
                  <a:cubicBezTo>
                    <a:pt x="223" y="208"/>
                    <a:pt x="230" y="212"/>
                    <a:pt x="232" y="213"/>
                  </a:cubicBezTo>
                  <a:cubicBezTo>
                    <a:pt x="233" y="214"/>
                    <a:pt x="235" y="214"/>
                    <a:pt x="236" y="213"/>
                  </a:cubicBezTo>
                  <a:cubicBezTo>
                    <a:pt x="238" y="213"/>
                    <a:pt x="239" y="212"/>
                    <a:pt x="240" y="211"/>
                  </a:cubicBezTo>
                  <a:cubicBezTo>
                    <a:pt x="241" y="210"/>
                    <a:pt x="241" y="208"/>
                    <a:pt x="241" y="207"/>
                  </a:cubicBezTo>
                  <a:cubicBezTo>
                    <a:pt x="241" y="205"/>
                    <a:pt x="240" y="204"/>
                    <a:pt x="239" y="203"/>
                  </a:cubicBezTo>
                  <a:cubicBezTo>
                    <a:pt x="238" y="202"/>
                    <a:pt x="231" y="196"/>
                    <a:pt x="226" y="191"/>
                  </a:cubicBezTo>
                  <a:cubicBezTo>
                    <a:pt x="227" y="189"/>
                    <a:pt x="228" y="187"/>
                    <a:pt x="229" y="185"/>
                  </a:cubicBezTo>
                  <a:cubicBezTo>
                    <a:pt x="237" y="187"/>
                    <a:pt x="245" y="190"/>
                    <a:pt x="246" y="190"/>
                  </a:cubicBezTo>
                  <a:cubicBezTo>
                    <a:pt x="248" y="191"/>
                    <a:pt x="249" y="191"/>
                    <a:pt x="251" y="190"/>
                  </a:cubicBezTo>
                  <a:cubicBezTo>
                    <a:pt x="252" y="189"/>
                    <a:pt x="253" y="188"/>
                    <a:pt x="254" y="187"/>
                  </a:cubicBezTo>
                  <a:cubicBezTo>
                    <a:pt x="254" y="185"/>
                    <a:pt x="254" y="184"/>
                    <a:pt x="254" y="183"/>
                  </a:cubicBezTo>
                  <a:cubicBezTo>
                    <a:pt x="253" y="181"/>
                    <a:pt x="253" y="180"/>
                    <a:pt x="251" y="179"/>
                  </a:cubicBezTo>
                  <a:cubicBezTo>
                    <a:pt x="250" y="178"/>
                    <a:pt x="242" y="174"/>
                    <a:pt x="236" y="170"/>
                  </a:cubicBezTo>
                  <a:cubicBezTo>
                    <a:pt x="237" y="168"/>
                    <a:pt x="237" y="166"/>
                    <a:pt x="238" y="163"/>
                  </a:cubicBezTo>
                  <a:cubicBezTo>
                    <a:pt x="246" y="164"/>
                    <a:pt x="254" y="165"/>
                    <a:pt x="256" y="165"/>
                  </a:cubicBezTo>
                  <a:cubicBezTo>
                    <a:pt x="257" y="165"/>
                    <a:pt x="259" y="165"/>
                    <a:pt x="260" y="164"/>
                  </a:cubicBezTo>
                  <a:cubicBezTo>
                    <a:pt x="261" y="163"/>
                    <a:pt x="262" y="162"/>
                    <a:pt x="262" y="160"/>
                  </a:cubicBezTo>
                  <a:cubicBezTo>
                    <a:pt x="262" y="159"/>
                    <a:pt x="262" y="157"/>
                    <a:pt x="261" y="156"/>
                  </a:cubicBezTo>
                  <a:cubicBezTo>
                    <a:pt x="261" y="155"/>
                    <a:pt x="260" y="154"/>
                    <a:pt x="258" y="153"/>
                  </a:cubicBezTo>
                  <a:cubicBezTo>
                    <a:pt x="257" y="153"/>
                    <a:pt x="249" y="150"/>
                    <a:pt x="241" y="148"/>
                  </a:cubicBezTo>
                  <a:cubicBezTo>
                    <a:pt x="242" y="146"/>
                    <a:pt x="242" y="143"/>
                    <a:pt x="242" y="140"/>
                  </a:cubicBezTo>
                  <a:cubicBezTo>
                    <a:pt x="250" y="140"/>
                    <a:pt x="258" y="139"/>
                    <a:pt x="260" y="139"/>
                  </a:cubicBezTo>
                  <a:close/>
                  <a:moveTo>
                    <a:pt x="59" y="152"/>
                  </a:moveTo>
                  <a:cubicBezTo>
                    <a:pt x="49" y="152"/>
                    <a:pt x="40" y="143"/>
                    <a:pt x="40" y="133"/>
                  </a:cubicBezTo>
                  <a:cubicBezTo>
                    <a:pt x="40" y="122"/>
                    <a:pt x="49" y="114"/>
                    <a:pt x="59" y="114"/>
                  </a:cubicBezTo>
                  <a:cubicBezTo>
                    <a:pt x="70" y="114"/>
                    <a:pt x="78" y="122"/>
                    <a:pt x="78" y="133"/>
                  </a:cubicBezTo>
                  <a:cubicBezTo>
                    <a:pt x="78" y="143"/>
                    <a:pt x="70" y="152"/>
                    <a:pt x="59" y="152"/>
                  </a:cubicBezTo>
                  <a:close/>
                  <a:moveTo>
                    <a:pt x="132" y="40"/>
                  </a:moveTo>
                  <a:cubicBezTo>
                    <a:pt x="143" y="40"/>
                    <a:pt x="151" y="49"/>
                    <a:pt x="151" y="59"/>
                  </a:cubicBezTo>
                  <a:cubicBezTo>
                    <a:pt x="151" y="70"/>
                    <a:pt x="143" y="78"/>
                    <a:pt x="132" y="78"/>
                  </a:cubicBezTo>
                  <a:cubicBezTo>
                    <a:pt x="122" y="78"/>
                    <a:pt x="113" y="70"/>
                    <a:pt x="113" y="59"/>
                  </a:cubicBezTo>
                  <a:cubicBezTo>
                    <a:pt x="113" y="49"/>
                    <a:pt x="122" y="40"/>
                    <a:pt x="132" y="40"/>
                  </a:cubicBezTo>
                  <a:close/>
                  <a:moveTo>
                    <a:pt x="132" y="225"/>
                  </a:moveTo>
                  <a:cubicBezTo>
                    <a:pt x="122" y="225"/>
                    <a:pt x="113" y="217"/>
                    <a:pt x="113" y="206"/>
                  </a:cubicBezTo>
                  <a:cubicBezTo>
                    <a:pt x="113" y="196"/>
                    <a:pt x="122" y="187"/>
                    <a:pt x="132" y="187"/>
                  </a:cubicBezTo>
                  <a:cubicBezTo>
                    <a:pt x="143" y="187"/>
                    <a:pt x="151" y="196"/>
                    <a:pt x="151" y="206"/>
                  </a:cubicBezTo>
                  <a:cubicBezTo>
                    <a:pt x="151" y="217"/>
                    <a:pt x="143" y="225"/>
                    <a:pt x="132" y="225"/>
                  </a:cubicBezTo>
                  <a:close/>
                  <a:moveTo>
                    <a:pt x="132" y="159"/>
                  </a:moveTo>
                  <a:cubicBezTo>
                    <a:pt x="118" y="159"/>
                    <a:pt x="106" y="147"/>
                    <a:pt x="106" y="133"/>
                  </a:cubicBezTo>
                  <a:cubicBezTo>
                    <a:pt x="106" y="118"/>
                    <a:pt x="118" y="107"/>
                    <a:pt x="132" y="107"/>
                  </a:cubicBezTo>
                  <a:cubicBezTo>
                    <a:pt x="147" y="107"/>
                    <a:pt x="158" y="118"/>
                    <a:pt x="158" y="133"/>
                  </a:cubicBezTo>
                  <a:cubicBezTo>
                    <a:pt x="158" y="147"/>
                    <a:pt x="147" y="159"/>
                    <a:pt x="132" y="159"/>
                  </a:cubicBezTo>
                  <a:close/>
                  <a:moveTo>
                    <a:pt x="206" y="152"/>
                  </a:moveTo>
                  <a:cubicBezTo>
                    <a:pt x="195" y="152"/>
                    <a:pt x="187" y="143"/>
                    <a:pt x="187" y="133"/>
                  </a:cubicBezTo>
                  <a:cubicBezTo>
                    <a:pt x="187" y="122"/>
                    <a:pt x="195" y="114"/>
                    <a:pt x="206" y="114"/>
                  </a:cubicBezTo>
                  <a:cubicBezTo>
                    <a:pt x="216" y="114"/>
                    <a:pt x="224" y="122"/>
                    <a:pt x="224" y="133"/>
                  </a:cubicBezTo>
                  <a:cubicBezTo>
                    <a:pt x="224" y="143"/>
                    <a:pt x="216" y="152"/>
                    <a:pt x="206" y="1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2" name="Freeform 1237"/>
            <p:cNvSpPr>
              <a:spLocks noEditPoints="1"/>
            </p:cNvSpPr>
            <p:nvPr/>
          </p:nvSpPr>
          <p:spPr bwMode="auto">
            <a:xfrm>
              <a:off x="5705247" y="2456131"/>
              <a:ext cx="168002" cy="168002"/>
            </a:xfrm>
            <a:custGeom>
              <a:avLst/>
              <a:gdLst>
                <a:gd name="T0" fmla="*/ 176376579 w 79"/>
                <a:gd name="T1" fmla="*/ 0 h 79"/>
                <a:gd name="T2" fmla="*/ 0 w 79"/>
                <a:gd name="T3" fmla="*/ 180897745 h 79"/>
                <a:gd name="T4" fmla="*/ 176376579 w 79"/>
                <a:gd name="T5" fmla="*/ 357274324 h 79"/>
                <a:gd name="T6" fmla="*/ 357274324 w 79"/>
                <a:gd name="T7" fmla="*/ 180897745 h 79"/>
                <a:gd name="T8" fmla="*/ 176376579 w 79"/>
                <a:gd name="T9" fmla="*/ 0 h 79"/>
                <a:gd name="T10" fmla="*/ 176376579 w 79"/>
                <a:gd name="T11" fmla="*/ 266825418 h 79"/>
                <a:gd name="T12" fmla="*/ 90448873 w 79"/>
                <a:gd name="T13" fmla="*/ 180897745 h 79"/>
                <a:gd name="T14" fmla="*/ 176376579 w 79"/>
                <a:gd name="T15" fmla="*/ 90448873 h 79"/>
                <a:gd name="T16" fmla="*/ 266825418 w 79"/>
                <a:gd name="T17" fmla="*/ 180897745 h 79"/>
                <a:gd name="T18" fmla="*/ 176376579 w 79"/>
                <a:gd name="T19" fmla="*/ 266825418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9"/>
                <a:gd name="T31" fmla="*/ 0 h 79"/>
                <a:gd name="T32" fmla="*/ 79 w 79"/>
                <a:gd name="T33" fmla="*/ 79 h 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9" h="79">
                  <a:moveTo>
                    <a:pt x="39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1"/>
                    <a:pt x="18" y="79"/>
                    <a:pt x="39" y="79"/>
                  </a:cubicBezTo>
                  <a:cubicBezTo>
                    <a:pt x="61" y="79"/>
                    <a:pt x="79" y="61"/>
                    <a:pt x="79" y="40"/>
                  </a:cubicBezTo>
                  <a:cubicBezTo>
                    <a:pt x="79" y="18"/>
                    <a:pt x="61" y="0"/>
                    <a:pt x="39" y="0"/>
                  </a:cubicBezTo>
                  <a:close/>
                  <a:moveTo>
                    <a:pt x="39" y="59"/>
                  </a:moveTo>
                  <a:cubicBezTo>
                    <a:pt x="29" y="59"/>
                    <a:pt x="20" y="51"/>
                    <a:pt x="20" y="40"/>
                  </a:cubicBezTo>
                  <a:cubicBezTo>
                    <a:pt x="20" y="29"/>
                    <a:pt x="29" y="20"/>
                    <a:pt x="39" y="20"/>
                  </a:cubicBezTo>
                  <a:cubicBezTo>
                    <a:pt x="50" y="20"/>
                    <a:pt x="59" y="29"/>
                    <a:pt x="59" y="40"/>
                  </a:cubicBezTo>
                  <a:cubicBezTo>
                    <a:pt x="59" y="51"/>
                    <a:pt x="50" y="59"/>
                    <a:pt x="39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3" name="Freeform 1238"/>
            <p:cNvSpPr>
              <a:spLocks noEditPoints="1"/>
            </p:cNvSpPr>
            <p:nvPr/>
          </p:nvSpPr>
          <p:spPr bwMode="auto">
            <a:xfrm>
              <a:off x="4902560" y="3415981"/>
              <a:ext cx="393581" cy="401675"/>
            </a:xfrm>
            <a:custGeom>
              <a:avLst/>
              <a:gdLst>
                <a:gd name="T0" fmla="*/ 166 w 185"/>
                <a:gd name="T1" fmla="*/ 100 h 189"/>
                <a:gd name="T2" fmla="*/ 163 w 185"/>
                <a:gd name="T3" fmla="*/ 89 h 189"/>
                <a:gd name="T4" fmla="*/ 181 w 185"/>
                <a:gd name="T5" fmla="*/ 84 h 189"/>
                <a:gd name="T6" fmla="*/ 171 w 185"/>
                <a:gd name="T7" fmla="*/ 74 h 189"/>
                <a:gd name="T8" fmla="*/ 157 w 185"/>
                <a:gd name="T9" fmla="*/ 65 h 189"/>
                <a:gd name="T10" fmla="*/ 172 w 185"/>
                <a:gd name="T11" fmla="*/ 54 h 189"/>
                <a:gd name="T12" fmla="*/ 159 w 185"/>
                <a:gd name="T13" fmla="*/ 49 h 189"/>
                <a:gd name="T14" fmla="*/ 143 w 185"/>
                <a:gd name="T15" fmla="*/ 45 h 189"/>
                <a:gd name="T16" fmla="*/ 154 w 185"/>
                <a:gd name="T17" fmla="*/ 29 h 189"/>
                <a:gd name="T18" fmla="*/ 140 w 185"/>
                <a:gd name="T19" fmla="*/ 28 h 189"/>
                <a:gd name="T20" fmla="*/ 123 w 185"/>
                <a:gd name="T21" fmla="*/ 30 h 189"/>
                <a:gd name="T22" fmla="*/ 128 w 185"/>
                <a:gd name="T23" fmla="*/ 12 h 189"/>
                <a:gd name="T24" fmla="*/ 114 w 185"/>
                <a:gd name="T25" fmla="*/ 16 h 189"/>
                <a:gd name="T26" fmla="*/ 99 w 185"/>
                <a:gd name="T27" fmla="*/ 24 h 189"/>
                <a:gd name="T28" fmla="*/ 98 w 185"/>
                <a:gd name="T29" fmla="*/ 5 h 189"/>
                <a:gd name="T30" fmla="*/ 86 w 185"/>
                <a:gd name="T31" fmla="*/ 13 h 189"/>
                <a:gd name="T32" fmla="*/ 75 w 185"/>
                <a:gd name="T33" fmla="*/ 26 h 189"/>
                <a:gd name="T34" fmla="*/ 67 w 185"/>
                <a:gd name="T35" fmla="*/ 8 h 189"/>
                <a:gd name="T36" fmla="*/ 59 w 185"/>
                <a:gd name="T37" fmla="*/ 20 h 189"/>
                <a:gd name="T38" fmla="*/ 53 w 185"/>
                <a:gd name="T39" fmla="*/ 36 h 189"/>
                <a:gd name="T40" fmla="*/ 39 w 185"/>
                <a:gd name="T41" fmla="*/ 22 h 189"/>
                <a:gd name="T42" fmla="*/ 36 w 185"/>
                <a:gd name="T43" fmla="*/ 36 h 189"/>
                <a:gd name="T44" fmla="*/ 35 w 185"/>
                <a:gd name="T45" fmla="*/ 53 h 189"/>
                <a:gd name="T46" fmla="*/ 18 w 185"/>
                <a:gd name="T47" fmla="*/ 45 h 189"/>
                <a:gd name="T48" fmla="*/ 19 w 185"/>
                <a:gd name="T49" fmla="*/ 59 h 189"/>
                <a:gd name="T50" fmla="*/ 24 w 185"/>
                <a:gd name="T51" fmla="*/ 75 h 189"/>
                <a:gd name="T52" fmla="*/ 5 w 185"/>
                <a:gd name="T53" fmla="*/ 74 h 189"/>
                <a:gd name="T54" fmla="*/ 12 w 185"/>
                <a:gd name="T55" fmla="*/ 86 h 189"/>
                <a:gd name="T56" fmla="*/ 22 w 185"/>
                <a:gd name="T57" fmla="*/ 94 h 189"/>
                <a:gd name="T58" fmla="*/ 12 w 185"/>
                <a:gd name="T59" fmla="*/ 102 h 189"/>
                <a:gd name="T60" fmla="*/ 5 w 185"/>
                <a:gd name="T61" fmla="*/ 115 h 189"/>
                <a:gd name="T62" fmla="*/ 24 w 185"/>
                <a:gd name="T63" fmla="*/ 114 h 189"/>
                <a:gd name="T64" fmla="*/ 19 w 185"/>
                <a:gd name="T65" fmla="*/ 130 h 189"/>
                <a:gd name="T66" fmla="*/ 18 w 185"/>
                <a:gd name="T67" fmla="*/ 144 h 189"/>
                <a:gd name="T68" fmla="*/ 35 w 185"/>
                <a:gd name="T69" fmla="*/ 136 h 189"/>
                <a:gd name="T70" fmla="*/ 36 w 185"/>
                <a:gd name="T71" fmla="*/ 153 h 189"/>
                <a:gd name="T72" fmla="*/ 39 w 185"/>
                <a:gd name="T73" fmla="*/ 166 h 189"/>
                <a:gd name="T74" fmla="*/ 53 w 185"/>
                <a:gd name="T75" fmla="*/ 153 h 189"/>
                <a:gd name="T76" fmla="*/ 59 w 185"/>
                <a:gd name="T77" fmla="*/ 168 h 189"/>
                <a:gd name="T78" fmla="*/ 67 w 185"/>
                <a:gd name="T79" fmla="*/ 180 h 189"/>
                <a:gd name="T80" fmla="*/ 75 w 185"/>
                <a:gd name="T81" fmla="*/ 163 h 189"/>
                <a:gd name="T82" fmla="*/ 86 w 185"/>
                <a:gd name="T83" fmla="*/ 175 h 189"/>
                <a:gd name="T84" fmla="*/ 98 w 185"/>
                <a:gd name="T85" fmla="*/ 184 h 189"/>
                <a:gd name="T86" fmla="*/ 99 w 185"/>
                <a:gd name="T87" fmla="*/ 165 h 189"/>
                <a:gd name="T88" fmla="*/ 114 w 185"/>
                <a:gd name="T89" fmla="*/ 173 h 189"/>
                <a:gd name="T90" fmla="*/ 128 w 185"/>
                <a:gd name="T91" fmla="*/ 177 h 189"/>
                <a:gd name="T92" fmla="*/ 123 w 185"/>
                <a:gd name="T93" fmla="*/ 158 h 189"/>
                <a:gd name="T94" fmla="*/ 140 w 185"/>
                <a:gd name="T95" fmla="*/ 160 h 189"/>
                <a:gd name="T96" fmla="*/ 154 w 185"/>
                <a:gd name="T97" fmla="*/ 160 h 189"/>
                <a:gd name="T98" fmla="*/ 143 w 185"/>
                <a:gd name="T99" fmla="*/ 144 h 189"/>
                <a:gd name="T100" fmla="*/ 159 w 185"/>
                <a:gd name="T101" fmla="*/ 140 h 189"/>
                <a:gd name="T102" fmla="*/ 172 w 185"/>
                <a:gd name="T103" fmla="*/ 135 h 189"/>
                <a:gd name="T104" fmla="*/ 157 w 185"/>
                <a:gd name="T105" fmla="*/ 124 h 189"/>
                <a:gd name="T106" fmla="*/ 171 w 185"/>
                <a:gd name="T107" fmla="*/ 114 h 189"/>
                <a:gd name="T108" fmla="*/ 181 w 185"/>
                <a:gd name="T109" fmla="*/ 105 h 189"/>
                <a:gd name="T110" fmla="*/ 75 w 185"/>
                <a:gd name="T111" fmla="*/ 9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5" h="189">
                  <a:moveTo>
                    <a:pt x="181" y="105"/>
                  </a:moveTo>
                  <a:cubicBezTo>
                    <a:pt x="178" y="104"/>
                    <a:pt x="176" y="103"/>
                    <a:pt x="173" y="102"/>
                  </a:cubicBezTo>
                  <a:cubicBezTo>
                    <a:pt x="170" y="102"/>
                    <a:pt x="168" y="101"/>
                    <a:pt x="166" y="100"/>
                  </a:cubicBezTo>
                  <a:cubicBezTo>
                    <a:pt x="165" y="100"/>
                    <a:pt x="164" y="100"/>
                    <a:pt x="163" y="100"/>
                  </a:cubicBezTo>
                  <a:cubicBezTo>
                    <a:pt x="163" y="98"/>
                    <a:pt x="163" y="96"/>
                    <a:pt x="163" y="94"/>
                  </a:cubicBezTo>
                  <a:cubicBezTo>
                    <a:pt x="163" y="93"/>
                    <a:pt x="163" y="91"/>
                    <a:pt x="163" y="89"/>
                  </a:cubicBezTo>
                  <a:cubicBezTo>
                    <a:pt x="164" y="89"/>
                    <a:pt x="165" y="89"/>
                    <a:pt x="166" y="88"/>
                  </a:cubicBezTo>
                  <a:cubicBezTo>
                    <a:pt x="168" y="88"/>
                    <a:pt x="170" y="87"/>
                    <a:pt x="173" y="86"/>
                  </a:cubicBezTo>
                  <a:cubicBezTo>
                    <a:pt x="176" y="86"/>
                    <a:pt x="178" y="85"/>
                    <a:pt x="181" y="84"/>
                  </a:cubicBezTo>
                  <a:cubicBezTo>
                    <a:pt x="184" y="83"/>
                    <a:pt x="185" y="81"/>
                    <a:pt x="185" y="78"/>
                  </a:cubicBezTo>
                  <a:cubicBezTo>
                    <a:pt x="184" y="75"/>
                    <a:pt x="182" y="73"/>
                    <a:pt x="179" y="74"/>
                  </a:cubicBezTo>
                  <a:cubicBezTo>
                    <a:pt x="176" y="74"/>
                    <a:pt x="174" y="74"/>
                    <a:pt x="171" y="74"/>
                  </a:cubicBezTo>
                  <a:cubicBezTo>
                    <a:pt x="168" y="75"/>
                    <a:pt x="166" y="75"/>
                    <a:pt x="163" y="75"/>
                  </a:cubicBezTo>
                  <a:cubicBezTo>
                    <a:pt x="162" y="75"/>
                    <a:pt x="161" y="75"/>
                    <a:pt x="161" y="75"/>
                  </a:cubicBezTo>
                  <a:cubicBezTo>
                    <a:pt x="160" y="72"/>
                    <a:pt x="158" y="68"/>
                    <a:pt x="157" y="65"/>
                  </a:cubicBezTo>
                  <a:cubicBezTo>
                    <a:pt x="158" y="65"/>
                    <a:pt x="158" y="64"/>
                    <a:pt x="159" y="64"/>
                  </a:cubicBezTo>
                  <a:cubicBezTo>
                    <a:pt x="161" y="62"/>
                    <a:pt x="163" y="61"/>
                    <a:pt x="165" y="59"/>
                  </a:cubicBezTo>
                  <a:cubicBezTo>
                    <a:pt x="168" y="58"/>
                    <a:pt x="170" y="56"/>
                    <a:pt x="172" y="54"/>
                  </a:cubicBezTo>
                  <a:cubicBezTo>
                    <a:pt x="175" y="53"/>
                    <a:pt x="175" y="50"/>
                    <a:pt x="174" y="47"/>
                  </a:cubicBezTo>
                  <a:cubicBezTo>
                    <a:pt x="172" y="45"/>
                    <a:pt x="170" y="44"/>
                    <a:pt x="167" y="45"/>
                  </a:cubicBezTo>
                  <a:cubicBezTo>
                    <a:pt x="164" y="46"/>
                    <a:pt x="162" y="47"/>
                    <a:pt x="159" y="49"/>
                  </a:cubicBezTo>
                  <a:cubicBezTo>
                    <a:pt x="157" y="50"/>
                    <a:pt x="155" y="51"/>
                    <a:pt x="152" y="52"/>
                  </a:cubicBezTo>
                  <a:cubicBezTo>
                    <a:pt x="152" y="52"/>
                    <a:pt x="151" y="53"/>
                    <a:pt x="150" y="53"/>
                  </a:cubicBezTo>
                  <a:cubicBezTo>
                    <a:pt x="148" y="50"/>
                    <a:pt x="146" y="47"/>
                    <a:pt x="143" y="45"/>
                  </a:cubicBezTo>
                  <a:cubicBezTo>
                    <a:pt x="144" y="44"/>
                    <a:pt x="144" y="43"/>
                    <a:pt x="145" y="43"/>
                  </a:cubicBezTo>
                  <a:cubicBezTo>
                    <a:pt x="146" y="41"/>
                    <a:pt x="147" y="38"/>
                    <a:pt x="149" y="36"/>
                  </a:cubicBezTo>
                  <a:cubicBezTo>
                    <a:pt x="151" y="34"/>
                    <a:pt x="152" y="32"/>
                    <a:pt x="154" y="29"/>
                  </a:cubicBezTo>
                  <a:cubicBezTo>
                    <a:pt x="155" y="27"/>
                    <a:pt x="155" y="24"/>
                    <a:pt x="153" y="22"/>
                  </a:cubicBezTo>
                  <a:cubicBezTo>
                    <a:pt x="151" y="21"/>
                    <a:pt x="148" y="21"/>
                    <a:pt x="146" y="22"/>
                  </a:cubicBezTo>
                  <a:cubicBezTo>
                    <a:pt x="144" y="25"/>
                    <a:pt x="142" y="27"/>
                    <a:pt x="140" y="28"/>
                  </a:cubicBezTo>
                  <a:cubicBezTo>
                    <a:pt x="138" y="30"/>
                    <a:pt x="136" y="32"/>
                    <a:pt x="134" y="34"/>
                  </a:cubicBezTo>
                  <a:cubicBezTo>
                    <a:pt x="134" y="34"/>
                    <a:pt x="133" y="35"/>
                    <a:pt x="132" y="36"/>
                  </a:cubicBezTo>
                  <a:cubicBezTo>
                    <a:pt x="129" y="34"/>
                    <a:pt x="126" y="32"/>
                    <a:pt x="123" y="30"/>
                  </a:cubicBezTo>
                  <a:cubicBezTo>
                    <a:pt x="123" y="30"/>
                    <a:pt x="124" y="29"/>
                    <a:pt x="124" y="28"/>
                  </a:cubicBezTo>
                  <a:cubicBezTo>
                    <a:pt x="124" y="25"/>
                    <a:pt x="125" y="23"/>
                    <a:pt x="126" y="20"/>
                  </a:cubicBezTo>
                  <a:cubicBezTo>
                    <a:pt x="126" y="18"/>
                    <a:pt x="127" y="15"/>
                    <a:pt x="128" y="12"/>
                  </a:cubicBezTo>
                  <a:cubicBezTo>
                    <a:pt x="129" y="9"/>
                    <a:pt x="127" y="7"/>
                    <a:pt x="125" y="6"/>
                  </a:cubicBezTo>
                  <a:cubicBezTo>
                    <a:pt x="122" y="5"/>
                    <a:pt x="119" y="6"/>
                    <a:pt x="118" y="8"/>
                  </a:cubicBezTo>
                  <a:cubicBezTo>
                    <a:pt x="117" y="11"/>
                    <a:pt x="116" y="14"/>
                    <a:pt x="114" y="16"/>
                  </a:cubicBezTo>
                  <a:cubicBezTo>
                    <a:pt x="113" y="19"/>
                    <a:pt x="112" y="21"/>
                    <a:pt x="111" y="23"/>
                  </a:cubicBezTo>
                  <a:cubicBezTo>
                    <a:pt x="111" y="24"/>
                    <a:pt x="110" y="25"/>
                    <a:pt x="110" y="26"/>
                  </a:cubicBezTo>
                  <a:cubicBezTo>
                    <a:pt x="107" y="25"/>
                    <a:pt x="103" y="24"/>
                    <a:pt x="99" y="24"/>
                  </a:cubicBezTo>
                  <a:cubicBezTo>
                    <a:pt x="99" y="23"/>
                    <a:pt x="99" y="22"/>
                    <a:pt x="99" y="21"/>
                  </a:cubicBezTo>
                  <a:cubicBezTo>
                    <a:pt x="99" y="19"/>
                    <a:pt x="99" y="16"/>
                    <a:pt x="99" y="13"/>
                  </a:cubicBezTo>
                  <a:cubicBezTo>
                    <a:pt x="98" y="11"/>
                    <a:pt x="98" y="8"/>
                    <a:pt x="98" y="5"/>
                  </a:cubicBezTo>
                  <a:cubicBezTo>
                    <a:pt x="97" y="2"/>
                    <a:pt x="95" y="0"/>
                    <a:pt x="92" y="0"/>
                  </a:cubicBezTo>
                  <a:cubicBezTo>
                    <a:pt x="90" y="0"/>
                    <a:pt x="87" y="2"/>
                    <a:pt x="87" y="5"/>
                  </a:cubicBezTo>
                  <a:cubicBezTo>
                    <a:pt x="87" y="8"/>
                    <a:pt x="87" y="11"/>
                    <a:pt x="86" y="13"/>
                  </a:cubicBezTo>
                  <a:cubicBezTo>
                    <a:pt x="86" y="16"/>
                    <a:pt x="86" y="19"/>
                    <a:pt x="86" y="21"/>
                  </a:cubicBezTo>
                  <a:cubicBezTo>
                    <a:pt x="86" y="22"/>
                    <a:pt x="86" y="23"/>
                    <a:pt x="85" y="24"/>
                  </a:cubicBezTo>
                  <a:cubicBezTo>
                    <a:pt x="82" y="24"/>
                    <a:pt x="78" y="25"/>
                    <a:pt x="75" y="26"/>
                  </a:cubicBezTo>
                  <a:cubicBezTo>
                    <a:pt x="75" y="25"/>
                    <a:pt x="74" y="24"/>
                    <a:pt x="74" y="23"/>
                  </a:cubicBezTo>
                  <a:cubicBezTo>
                    <a:pt x="73" y="21"/>
                    <a:pt x="72" y="19"/>
                    <a:pt x="71" y="16"/>
                  </a:cubicBezTo>
                  <a:cubicBezTo>
                    <a:pt x="69" y="14"/>
                    <a:pt x="68" y="11"/>
                    <a:pt x="67" y="8"/>
                  </a:cubicBezTo>
                  <a:cubicBezTo>
                    <a:pt x="66" y="6"/>
                    <a:pt x="63" y="5"/>
                    <a:pt x="60" y="6"/>
                  </a:cubicBezTo>
                  <a:cubicBezTo>
                    <a:pt x="58" y="7"/>
                    <a:pt x="56" y="9"/>
                    <a:pt x="57" y="12"/>
                  </a:cubicBezTo>
                  <a:cubicBezTo>
                    <a:pt x="58" y="15"/>
                    <a:pt x="58" y="18"/>
                    <a:pt x="59" y="20"/>
                  </a:cubicBezTo>
                  <a:cubicBezTo>
                    <a:pt x="60" y="23"/>
                    <a:pt x="60" y="25"/>
                    <a:pt x="61" y="28"/>
                  </a:cubicBezTo>
                  <a:cubicBezTo>
                    <a:pt x="61" y="29"/>
                    <a:pt x="62" y="30"/>
                    <a:pt x="62" y="30"/>
                  </a:cubicBezTo>
                  <a:cubicBezTo>
                    <a:pt x="59" y="32"/>
                    <a:pt x="55" y="34"/>
                    <a:pt x="53" y="36"/>
                  </a:cubicBezTo>
                  <a:cubicBezTo>
                    <a:pt x="52" y="35"/>
                    <a:pt x="51" y="34"/>
                    <a:pt x="51" y="34"/>
                  </a:cubicBezTo>
                  <a:cubicBezTo>
                    <a:pt x="49" y="32"/>
                    <a:pt x="47" y="30"/>
                    <a:pt x="45" y="28"/>
                  </a:cubicBezTo>
                  <a:cubicBezTo>
                    <a:pt x="43" y="27"/>
                    <a:pt x="41" y="25"/>
                    <a:pt x="39" y="22"/>
                  </a:cubicBezTo>
                  <a:cubicBezTo>
                    <a:pt x="37" y="21"/>
                    <a:pt x="34" y="21"/>
                    <a:pt x="32" y="22"/>
                  </a:cubicBezTo>
                  <a:cubicBezTo>
                    <a:pt x="30" y="24"/>
                    <a:pt x="30" y="27"/>
                    <a:pt x="31" y="29"/>
                  </a:cubicBezTo>
                  <a:cubicBezTo>
                    <a:pt x="33" y="32"/>
                    <a:pt x="34" y="34"/>
                    <a:pt x="36" y="36"/>
                  </a:cubicBezTo>
                  <a:cubicBezTo>
                    <a:pt x="37" y="38"/>
                    <a:pt x="39" y="41"/>
                    <a:pt x="40" y="43"/>
                  </a:cubicBezTo>
                  <a:cubicBezTo>
                    <a:pt x="41" y="43"/>
                    <a:pt x="41" y="44"/>
                    <a:pt x="42" y="45"/>
                  </a:cubicBezTo>
                  <a:cubicBezTo>
                    <a:pt x="39" y="47"/>
                    <a:pt x="37" y="50"/>
                    <a:pt x="35" y="53"/>
                  </a:cubicBezTo>
                  <a:cubicBezTo>
                    <a:pt x="34" y="53"/>
                    <a:pt x="33" y="52"/>
                    <a:pt x="33" y="52"/>
                  </a:cubicBezTo>
                  <a:cubicBezTo>
                    <a:pt x="30" y="51"/>
                    <a:pt x="28" y="50"/>
                    <a:pt x="26" y="49"/>
                  </a:cubicBezTo>
                  <a:cubicBezTo>
                    <a:pt x="23" y="47"/>
                    <a:pt x="21" y="46"/>
                    <a:pt x="18" y="45"/>
                  </a:cubicBezTo>
                  <a:cubicBezTo>
                    <a:pt x="15" y="44"/>
                    <a:pt x="13" y="45"/>
                    <a:pt x="11" y="47"/>
                  </a:cubicBezTo>
                  <a:cubicBezTo>
                    <a:pt x="10" y="50"/>
                    <a:pt x="10" y="53"/>
                    <a:pt x="12" y="54"/>
                  </a:cubicBezTo>
                  <a:cubicBezTo>
                    <a:pt x="15" y="56"/>
                    <a:pt x="17" y="58"/>
                    <a:pt x="19" y="59"/>
                  </a:cubicBezTo>
                  <a:cubicBezTo>
                    <a:pt x="22" y="61"/>
                    <a:pt x="24" y="62"/>
                    <a:pt x="26" y="64"/>
                  </a:cubicBezTo>
                  <a:cubicBezTo>
                    <a:pt x="27" y="64"/>
                    <a:pt x="27" y="65"/>
                    <a:pt x="28" y="65"/>
                  </a:cubicBezTo>
                  <a:cubicBezTo>
                    <a:pt x="26" y="68"/>
                    <a:pt x="25" y="72"/>
                    <a:pt x="24" y="75"/>
                  </a:cubicBezTo>
                  <a:cubicBezTo>
                    <a:pt x="23" y="75"/>
                    <a:pt x="23" y="75"/>
                    <a:pt x="22" y="75"/>
                  </a:cubicBezTo>
                  <a:cubicBezTo>
                    <a:pt x="19" y="75"/>
                    <a:pt x="17" y="75"/>
                    <a:pt x="14" y="74"/>
                  </a:cubicBezTo>
                  <a:cubicBezTo>
                    <a:pt x="11" y="74"/>
                    <a:pt x="8" y="74"/>
                    <a:pt x="5" y="74"/>
                  </a:cubicBezTo>
                  <a:cubicBezTo>
                    <a:pt x="3" y="73"/>
                    <a:pt x="0" y="75"/>
                    <a:pt x="0" y="78"/>
                  </a:cubicBezTo>
                  <a:cubicBezTo>
                    <a:pt x="0" y="81"/>
                    <a:pt x="1" y="83"/>
                    <a:pt x="4" y="84"/>
                  </a:cubicBezTo>
                  <a:cubicBezTo>
                    <a:pt x="7" y="85"/>
                    <a:pt x="9" y="86"/>
                    <a:pt x="12" y="86"/>
                  </a:cubicBezTo>
                  <a:cubicBezTo>
                    <a:pt x="14" y="87"/>
                    <a:pt x="17" y="88"/>
                    <a:pt x="19" y="88"/>
                  </a:cubicBezTo>
                  <a:cubicBezTo>
                    <a:pt x="20" y="89"/>
                    <a:pt x="21" y="89"/>
                    <a:pt x="22" y="89"/>
                  </a:cubicBezTo>
                  <a:cubicBezTo>
                    <a:pt x="22" y="91"/>
                    <a:pt x="22" y="93"/>
                    <a:pt x="22" y="94"/>
                  </a:cubicBezTo>
                  <a:cubicBezTo>
                    <a:pt x="22" y="96"/>
                    <a:pt x="22" y="98"/>
                    <a:pt x="22" y="100"/>
                  </a:cubicBezTo>
                  <a:cubicBezTo>
                    <a:pt x="21" y="100"/>
                    <a:pt x="20" y="100"/>
                    <a:pt x="19" y="100"/>
                  </a:cubicBezTo>
                  <a:cubicBezTo>
                    <a:pt x="17" y="101"/>
                    <a:pt x="14" y="102"/>
                    <a:pt x="12" y="102"/>
                  </a:cubicBezTo>
                  <a:cubicBezTo>
                    <a:pt x="9" y="103"/>
                    <a:pt x="7" y="104"/>
                    <a:pt x="4" y="105"/>
                  </a:cubicBezTo>
                  <a:cubicBezTo>
                    <a:pt x="1" y="105"/>
                    <a:pt x="0" y="108"/>
                    <a:pt x="0" y="111"/>
                  </a:cubicBezTo>
                  <a:cubicBezTo>
                    <a:pt x="0" y="113"/>
                    <a:pt x="3" y="115"/>
                    <a:pt x="5" y="115"/>
                  </a:cubicBezTo>
                  <a:cubicBezTo>
                    <a:pt x="8" y="115"/>
                    <a:pt x="11" y="115"/>
                    <a:pt x="14" y="114"/>
                  </a:cubicBezTo>
                  <a:cubicBezTo>
                    <a:pt x="17" y="114"/>
                    <a:pt x="19" y="114"/>
                    <a:pt x="22" y="114"/>
                  </a:cubicBezTo>
                  <a:cubicBezTo>
                    <a:pt x="23" y="114"/>
                    <a:pt x="23" y="114"/>
                    <a:pt x="24" y="114"/>
                  </a:cubicBezTo>
                  <a:cubicBezTo>
                    <a:pt x="25" y="117"/>
                    <a:pt x="26" y="120"/>
                    <a:pt x="28" y="124"/>
                  </a:cubicBezTo>
                  <a:cubicBezTo>
                    <a:pt x="27" y="124"/>
                    <a:pt x="27" y="125"/>
                    <a:pt x="26" y="125"/>
                  </a:cubicBezTo>
                  <a:cubicBezTo>
                    <a:pt x="24" y="127"/>
                    <a:pt x="22" y="128"/>
                    <a:pt x="19" y="130"/>
                  </a:cubicBezTo>
                  <a:cubicBezTo>
                    <a:pt x="17" y="131"/>
                    <a:pt x="15" y="133"/>
                    <a:pt x="12" y="135"/>
                  </a:cubicBezTo>
                  <a:cubicBezTo>
                    <a:pt x="10" y="136"/>
                    <a:pt x="10" y="139"/>
                    <a:pt x="11" y="141"/>
                  </a:cubicBezTo>
                  <a:cubicBezTo>
                    <a:pt x="13" y="144"/>
                    <a:pt x="15" y="145"/>
                    <a:pt x="18" y="144"/>
                  </a:cubicBezTo>
                  <a:cubicBezTo>
                    <a:pt x="21" y="142"/>
                    <a:pt x="23" y="141"/>
                    <a:pt x="26" y="140"/>
                  </a:cubicBezTo>
                  <a:cubicBezTo>
                    <a:pt x="28" y="139"/>
                    <a:pt x="30" y="138"/>
                    <a:pt x="33" y="137"/>
                  </a:cubicBezTo>
                  <a:cubicBezTo>
                    <a:pt x="33" y="137"/>
                    <a:pt x="34" y="136"/>
                    <a:pt x="35" y="136"/>
                  </a:cubicBezTo>
                  <a:cubicBezTo>
                    <a:pt x="37" y="139"/>
                    <a:pt x="39" y="141"/>
                    <a:pt x="42" y="144"/>
                  </a:cubicBezTo>
                  <a:cubicBezTo>
                    <a:pt x="41" y="145"/>
                    <a:pt x="41" y="145"/>
                    <a:pt x="40" y="146"/>
                  </a:cubicBezTo>
                  <a:cubicBezTo>
                    <a:pt x="39" y="148"/>
                    <a:pt x="37" y="150"/>
                    <a:pt x="36" y="153"/>
                  </a:cubicBezTo>
                  <a:cubicBezTo>
                    <a:pt x="34" y="155"/>
                    <a:pt x="33" y="157"/>
                    <a:pt x="31" y="160"/>
                  </a:cubicBezTo>
                  <a:cubicBezTo>
                    <a:pt x="30" y="162"/>
                    <a:pt x="30" y="165"/>
                    <a:pt x="32" y="166"/>
                  </a:cubicBezTo>
                  <a:cubicBezTo>
                    <a:pt x="34" y="168"/>
                    <a:pt x="37" y="168"/>
                    <a:pt x="39" y="166"/>
                  </a:cubicBezTo>
                  <a:cubicBezTo>
                    <a:pt x="41" y="164"/>
                    <a:pt x="43" y="162"/>
                    <a:pt x="45" y="160"/>
                  </a:cubicBezTo>
                  <a:cubicBezTo>
                    <a:pt x="47" y="158"/>
                    <a:pt x="49" y="157"/>
                    <a:pt x="51" y="155"/>
                  </a:cubicBezTo>
                  <a:cubicBezTo>
                    <a:pt x="51" y="154"/>
                    <a:pt x="52" y="154"/>
                    <a:pt x="53" y="153"/>
                  </a:cubicBezTo>
                  <a:cubicBezTo>
                    <a:pt x="55" y="155"/>
                    <a:pt x="59" y="157"/>
                    <a:pt x="62" y="158"/>
                  </a:cubicBezTo>
                  <a:cubicBezTo>
                    <a:pt x="62" y="159"/>
                    <a:pt x="61" y="160"/>
                    <a:pt x="61" y="161"/>
                  </a:cubicBezTo>
                  <a:cubicBezTo>
                    <a:pt x="60" y="163"/>
                    <a:pt x="60" y="166"/>
                    <a:pt x="59" y="168"/>
                  </a:cubicBezTo>
                  <a:cubicBezTo>
                    <a:pt x="58" y="171"/>
                    <a:pt x="58" y="174"/>
                    <a:pt x="57" y="177"/>
                  </a:cubicBezTo>
                  <a:cubicBezTo>
                    <a:pt x="56" y="179"/>
                    <a:pt x="58" y="182"/>
                    <a:pt x="60" y="183"/>
                  </a:cubicBezTo>
                  <a:cubicBezTo>
                    <a:pt x="63" y="184"/>
                    <a:pt x="66" y="183"/>
                    <a:pt x="67" y="180"/>
                  </a:cubicBezTo>
                  <a:cubicBezTo>
                    <a:pt x="68" y="178"/>
                    <a:pt x="69" y="175"/>
                    <a:pt x="71" y="173"/>
                  </a:cubicBezTo>
                  <a:cubicBezTo>
                    <a:pt x="72" y="170"/>
                    <a:pt x="73" y="168"/>
                    <a:pt x="74" y="166"/>
                  </a:cubicBezTo>
                  <a:cubicBezTo>
                    <a:pt x="74" y="165"/>
                    <a:pt x="75" y="164"/>
                    <a:pt x="75" y="163"/>
                  </a:cubicBezTo>
                  <a:cubicBezTo>
                    <a:pt x="78" y="164"/>
                    <a:pt x="82" y="165"/>
                    <a:pt x="85" y="165"/>
                  </a:cubicBezTo>
                  <a:cubicBezTo>
                    <a:pt x="86" y="166"/>
                    <a:pt x="86" y="167"/>
                    <a:pt x="86" y="168"/>
                  </a:cubicBezTo>
                  <a:cubicBezTo>
                    <a:pt x="86" y="170"/>
                    <a:pt x="86" y="173"/>
                    <a:pt x="86" y="175"/>
                  </a:cubicBezTo>
                  <a:cubicBezTo>
                    <a:pt x="87" y="178"/>
                    <a:pt x="87" y="181"/>
                    <a:pt x="87" y="184"/>
                  </a:cubicBezTo>
                  <a:cubicBezTo>
                    <a:pt x="87" y="187"/>
                    <a:pt x="90" y="189"/>
                    <a:pt x="92" y="189"/>
                  </a:cubicBezTo>
                  <a:cubicBezTo>
                    <a:pt x="95" y="189"/>
                    <a:pt x="97" y="187"/>
                    <a:pt x="98" y="184"/>
                  </a:cubicBezTo>
                  <a:cubicBezTo>
                    <a:pt x="98" y="181"/>
                    <a:pt x="98" y="178"/>
                    <a:pt x="99" y="175"/>
                  </a:cubicBezTo>
                  <a:cubicBezTo>
                    <a:pt x="99" y="173"/>
                    <a:pt x="99" y="170"/>
                    <a:pt x="99" y="168"/>
                  </a:cubicBezTo>
                  <a:cubicBezTo>
                    <a:pt x="99" y="167"/>
                    <a:pt x="99" y="166"/>
                    <a:pt x="99" y="165"/>
                  </a:cubicBezTo>
                  <a:cubicBezTo>
                    <a:pt x="103" y="165"/>
                    <a:pt x="107" y="164"/>
                    <a:pt x="110" y="163"/>
                  </a:cubicBezTo>
                  <a:cubicBezTo>
                    <a:pt x="110" y="164"/>
                    <a:pt x="111" y="165"/>
                    <a:pt x="111" y="166"/>
                  </a:cubicBezTo>
                  <a:cubicBezTo>
                    <a:pt x="112" y="168"/>
                    <a:pt x="113" y="170"/>
                    <a:pt x="114" y="173"/>
                  </a:cubicBezTo>
                  <a:cubicBezTo>
                    <a:pt x="116" y="175"/>
                    <a:pt x="117" y="178"/>
                    <a:pt x="118" y="180"/>
                  </a:cubicBezTo>
                  <a:cubicBezTo>
                    <a:pt x="119" y="183"/>
                    <a:pt x="122" y="184"/>
                    <a:pt x="125" y="183"/>
                  </a:cubicBezTo>
                  <a:cubicBezTo>
                    <a:pt x="127" y="182"/>
                    <a:pt x="129" y="179"/>
                    <a:pt x="128" y="177"/>
                  </a:cubicBezTo>
                  <a:cubicBezTo>
                    <a:pt x="127" y="174"/>
                    <a:pt x="126" y="171"/>
                    <a:pt x="126" y="168"/>
                  </a:cubicBezTo>
                  <a:cubicBezTo>
                    <a:pt x="125" y="166"/>
                    <a:pt x="124" y="163"/>
                    <a:pt x="124" y="161"/>
                  </a:cubicBezTo>
                  <a:cubicBezTo>
                    <a:pt x="124" y="160"/>
                    <a:pt x="123" y="159"/>
                    <a:pt x="123" y="158"/>
                  </a:cubicBezTo>
                  <a:cubicBezTo>
                    <a:pt x="126" y="157"/>
                    <a:pt x="129" y="155"/>
                    <a:pt x="132" y="153"/>
                  </a:cubicBezTo>
                  <a:cubicBezTo>
                    <a:pt x="133" y="154"/>
                    <a:pt x="134" y="154"/>
                    <a:pt x="134" y="155"/>
                  </a:cubicBezTo>
                  <a:cubicBezTo>
                    <a:pt x="136" y="157"/>
                    <a:pt x="138" y="158"/>
                    <a:pt x="140" y="160"/>
                  </a:cubicBezTo>
                  <a:cubicBezTo>
                    <a:pt x="142" y="162"/>
                    <a:pt x="144" y="164"/>
                    <a:pt x="146" y="166"/>
                  </a:cubicBezTo>
                  <a:cubicBezTo>
                    <a:pt x="148" y="168"/>
                    <a:pt x="151" y="168"/>
                    <a:pt x="153" y="166"/>
                  </a:cubicBezTo>
                  <a:cubicBezTo>
                    <a:pt x="155" y="165"/>
                    <a:pt x="155" y="162"/>
                    <a:pt x="154" y="160"/>
                  </a:cubicBezTo>
                  <a:cubicBezTo>
                    <a:pt x="152" y="157"/>
                    <a:pt x="151" y="155"/>
                    <a:pt x="149" y="153"/>
                  </a:cubicBezTo>
                  <a:cubicBezTo>
                    <a:pt x="147" y="150"/>
                    <a:pt x="146" y="148"/>
                    <a:pt x="145" y="146"/>
                  </a:cubicBezTo>
                  <a:cubicBezTo>
                    <a:pt x="144" y="145"/>
                    <a:pt x="144" y="145"/>
                    <a:pt x="143" y="144"/>
                  </a:cubicBezTo>
                  <a:cubicBezTo>
                    <a:pt x="146" y="141"/>
                    <a:pt x="148" y="139"/>
                    <a:pt x="150" y="136"/>
                  </a:cubicBezTo>
                  <a:cubicBezTo>
                    <a:pt x="151" y="136"/>
                    <a:pt x="152" y="137"/>
                    <a:pt x="152" y="137"/>
                  </a:cubicBezTo>
                  <a:cubicBezTo>
                    <a:pt x="155" y="138"/>
                    <a:pt x="157" y="139"/>
                    <a:pt x="159" y="140"/>
                  </a:cubicBezTo>
                  <a:cubicBezTo>
                    <a:pt x="162" y="141"/>
                    <a:pt x="164" y="142"/>
                    <a:pt x="167" y="144"/>
                  </a:cubicBezTo>
                  <a:cubicBezTo>
                    <a:pt x="170" y="145"/>
                    <a:pt x="172" y="144"/>
                    <a:pt x="174" y="141"/>
                  </a:cubicBezTo>
                  <a:cubicBezTo>
                    <a:pt x="175" y="139"/>
                    <a:pt x="175" y="136"/>
                    <a:pt x="172" y="135"/>
                  </a:cubicBezTo>
                  <a:cubicBezTo>
                    <a:pt x="170" y="133"/>
                    <a:pt x="168" y="131"/>
                    <a:pt x="165" y="130"/>
                  </a:cubicBezTo>
                  <a:cubicBezTo>
                    <a:pt x="163" y="128"/>
                    <a:pt x="161" y="127"/>
                    <a:pt x="159" y="125"/>
                  </a:cubicBezTo>
                  <a:cubicBezTo>
                    <a:pt x="158" y="125"/>
                    <a:pt x="158" y="124"/>
                    <a:pt x="157" y="124"/>
                  </a:cubicBezTo>
                  <a:cubicBezTo>
                    <a:pt x="158" y="120"/>
                    <a:pt x="160" y="117"/>
                    <a:pt x="161" y="114"/>
                  </a:cubicBezTo>
                  <a:cubicBezTo>
                    <a:pt x="161" y="114"/>
                    <a:pt x="162" y="114"/>
                    <a:pt x="163" y="114"/>
                  </a:cubicBezTo>
                  <a:cubicBezTo>
                    <a:pt x="166" y="114"/>
                    <a:pt x="168" y="114"/>
                    <a:pt x="171" y="114"/>
                  </a:cubicBezTo>
                  <a:cubicBezTo>
                    <a:pt x="174" y="115"/>
                    <a:pt x="176" y="115"/>
                    <a:pt x="179" y="115"/>
                  </a:cubicBezTo>
                  <a:cubicBezTo>
                    <a:pt x="182" y="115"/>
                    <a:pt x="184" y="113"/>
                    <a:pt x="185" y="111"/>
                  </a:cubicBezTo>
                  <a:cubicBezTo>
                    <a:pt x="185" y="108"/>
                    <a:pt x="184" y="105"/>
                    <a:pt x="181" y="105"/>
                  </a:cubicBezTo>
                  <a:close/>
                  <a:moveTo>
                    <a:pt x="110" y="94"/>
                  </a:moveTo>
                  <a:cubicBezTo>
                    <a:pt x="110" y="104"/>
                    <a:pt x="102" y="112"/>
                    <a:pt x="92" y="112"/>
                  </a:cubicBezTo>
                  <a:cubicBezTo>
                    <a:pt x="83" y="112"/>
                    <a:pt x="75" y="104"/>
                    <a:pt x="75" y="94"/>
                  </a:cubicBezTo>
                  <a:cubicBezTo>
                    <a:pt x="75" y="85"/>
                    <a:pt x="83" y="77"/>
                    <a:pt x="92" y="77"/>
                  </a:cubicBezTo>
                  <a:cubicBezTo>
                    <a:pt x="102" y="77"/>
                    <a:pt x="110" y="85"/>
                    <a:pt x="110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4" name="Freeform 1239"/>
            <p:cNvSpPr>
              <a:spLocks noEditPoints="1"/>
            </p:cNvSpPr>
            <p:nvPr/>
          </p:nvSpPr>
          <p:spPr bwMode="auto">
            <a:xfrm>
              <a:off x="6453080" y="4276486"/>
              <a:ext cx="290424" cy="293715"/>
            </a:xfrm>
            <a:custGeom>
              <a:avLst/>
              <a:gdLst>
                <a:gd name="T0" fmla="*/ 108 w 137"/>
                <a:gd name="T1" fmla="*/ 125 h 138"/>
                <a:gd name="T2" fmla="*/ 108 w 137"/>
                <a:gd name="T3" fmla="*/ 119 h 138"/>
                <a:gd name="T4" fmla="*/ 100 w 137"/>
                <a:gd name="T5" fmla="*/ 102 h 138"/>
                <a:gd name="T6" fmla="*/ 109 w 137"/>
                <a:gd name="T7" fmla="*/ 90 h 138"/>
                <a:gd name="T8" fmla="*/ 128 w 137"/>
                <a:gd name="T9" fmla="*/ 93 h 138"/>
                <a:gd name="T10" fmla="*/ 133 w 137"/>
                <a:gd name="T11" fmla="*/ 91 h 138"/>
                <a:gd name="T12" fmla="*/ 137 w 137"/>
                <a:gd name="T13" fmla="*/ 87 h 138"/>
                <a:gd name="T14" fmla="*/ 136 w 137"/>
                <a:gd name="T15" fmla="*/ 81 h 138"/>
                <a:gd name="T16" fmla="*/ 132 w 137"/>
                <a:gd name="T17" fmla="*/ 77 h 138"/>
                <a:gd name="T18" fmla="*/ 114 w 137"/>
                <a:gd name="T19" fmla="*/ 70 h 138"/>
                <a:gd name="T20" fmla="*/ 112 w 137"/>
                <a:gd name="T21" fmla="*/ 55 h 138"/>
                <a:gd name="T22" fmla="*/ 127 w 137"/>
                <a:gd name="T23" fmla="*/ 44 h 138"/>
                <a:gd name="T24" fmla="*/ 130 w 137"/>
                <a:gd name="T25" fmla="*/ 39 h 138"/>
                <a:gd name="T26" fmla="*/ 129 w 137"/>
                <a:gd name="T27" fmla="*/ 33 h 138"/>
                <a:gd name="T28" fmla="*/ 125 w 137"/>
                <a:gd name="T29" fmla="*/ 29 h 138"/>
                <a:gd name="T30" fmla="*/ 119 w 137"/>
                <a:gd name="T31" fmla="*/ 30 h 138"/>
                <a:gd name="T32" fmla="*/ 102 w 137"/>
                <a:gd name="T33" fmla="*/ 38 h 138"/>
                <a:gd name="T34" fmla="*/ 89 w 137"/>
                <a:gd name="T35" fmla="*/ 29 h 138"/>
                <a:gd name="T36" fmla="*/ 92 w 137"/>
                <a:gd name="T37" fmla="*/ 10 h 138"/>
                <a:gd name="T38" fmla="*/ 91 w 137"/>
                <a:gd name="T39" fmla="*/ 4 h 138"/>
                <a:gd name="T40" fmla="*/ 86 w 137"/>
                <a:gd name="T41" fmla="*/ 1 h 138"/>
                <a:gd name="T42" fmla="*/ 80 w 137"/>
                <a:gd name="T43" fmla="*/ 1 h 138"/>
                <a:gd name="T44" fmla="*/ 76 w 137"/>
                <a:gd name="T45" fmla="*/ 6 h 138"/>
                <a:gd name="T46" fmla="*/ 70 w 137"/>
                <a:gd name="T47" fmla="*/ 24 h 138"/>
                <a:gd name="T48" fmla="*/ 55 w 137"/>
                <a:gd name="T49" fmla="*/ 26 h 138"/>
                <a:gd name="T50" fmla="*/ 44 w 137"/>
                <a:gd name="T51" fmla="*/ 10 h 138"/>
                <a:gd name="T52" fmla="*/ 39 w 137"/>
                <a:gd name="T53" fmla="*/ 7 h 138"/>
                <a:gd name="T54" fmla="*/ 33 w 137"/>
                <a:gd name="T55" fmla="*/ 8 h 138"/>
                <a:gd name="T56" fmla="*/ 29 w 137"/>
                <a:gd name="T57" fmla="*/ 13 h 138"/>
                <a:gd name="T58" fmla="*/ 29 w 137"/>
                <a:gd name="T59" fmla="*/ 19 h 138"/>
                <a:gd name="T60" fmla="*/ 38 w 137"/>
                <a:gd name="T61" fmla="*/ 36 h 138"/>
                <a:gd name="T62" fmla="*/ 28 w 137"/>
                <a:gd name="T63" fmla="*/ 48 h 138"/>
                <a:gd name="T64" fmla="*/ 10 w 137"/>
                <a:gd name="T65" fmla="*/ 45 h 138"/>
                <a:gd name="T66" fmla="*/ 4 w 137"/>
                <a:gd name="T67" fmla="*/ 47 h 138"/>
                <a:gd name="T68" fmla="*/ 1 w 137"/>
                <a:gd name="T69" fmla="*/ 51 h 138"/>
                <a:gd name="T70" fmla="*/ 1 w 137"/>
                <a:gd name="T71" fmla="*/ 57 h 138"/>
                <a:gd name="T72" fmla="*/ 5 w 137"/>
                <a:gd name="T73" fmla="*/ 61 h 138"/>
                <a:gd name="T74" fmla="*/ 23 w 137"/>
                <a:gd name="T75" fmla="*/ 68 h 138"/>
                <a:gd name="T76" fmla="*/ 26 w 137"/>
                <a:gd name="T77" fmla="*/ 83 h 138"/>
                <a:gd name="T78" fmla="*/ 10 w 137"/>
                <a:gd name="T79" fmla="*/ 94 h 138"/>
                <a:gd name="T80" fmla="*/ 7 w 137"/>
                <a:gd name="T81" fmla="*/ 99 h 138"/>
                <a:gd name="T82" fmla="*/ 8 w 137"/>
                <a:gd name="T83" fmla="*/ 105 h 138"/>
                <a:gd name="T84" fmla="*/ 13 w 137"/>
                <a:gd name="T85" fmla="*/ 108 h 138"/>
                <a:gd name="T86" fmla="*/ 18 w 137"/>
                <a:gd name="T87" fmla="*/ 108 h 138"/>
                <a:gd name="T88" fmla="*/ 36 w 137"/>
                <a:gd name="T89" fmla="*/ 100 h 138"/>
                <a:gd name="T90" fmla="*/ 48 w 137"/>
                <a:gd name="T91" fmla="*/ 109 h 138"/>
                <a:gd name="T92" fmla="*/ 45 w 137"/>
                <a:gd name="T93" fmla="*/ 128 h 138"/>
                <a:gd name="T94" fmla="*/ 46 w 137"/>
                <a:gd name="T95" fmla="*/ 134 h 138"/>
                <a:gd name="T96" fmla="*/ 51 w 137"/>
                <a:gd name="T97" fmla="*/ 137 h 138"/>
                <a:gd name="T98" fmla="*/ 57 w 137"/>
                <a:gd name="T99" fmla="*/ 137 h 138"/>
                <a:gd name="T100" fmla="*/ 61 w 137"/>
                <a:gd name="T101" fmla="*/ 132 h 138"/>
                <a:gd name="T102" fmla="*/ 67 w 137"/>
                <a:gd name="T103" fmla="*/ 114 h 138"/>
                <a:gd name="T104" fmla="*/ 82 w 137"/>
                <a:gd name="T105" fmla="*/ 112 h 138"/>
                <a:gd name="T106" fmla="*/ 94 w 137"/>
                <a:gd name="T107" fmla="*/ 128 h 138"/>
                <a:gd name="T108" fmla="*/ 99 w 137"/>
                <a:gd name="T109" fmla="*/ 131 h 138"/>
                <a:gd name="T110" fmla="*/ 104 w 137"/>
                <a:gd name="T111" fmla="*/ 130 h 138"/>
                <a:gd name="T112" fmla="*/ 108 w 137"/>
                <a:gd name="T113" fmla="*/ 125 h 138"/>
                <a:gd name="T114" fmla="*/ 82 w 137"/>
                <a:gd name="T115" fmla="*/ 92 h 138"/>
                <a:gd name="T116" fmla="*/ 45 w 137"/>
                <a:gd name="T117" fmla="*/ 83 h 138"/>
                <a:gd name="T118" fmla="*/ 55 w 137"/>
                <a:gd name="T119" fmla="*/ 46 h 138"/>
                <a:gd name="T120" fmla="*/ 92 w 137"/>
                <a:gd name="T121" fmla="*/ 55 h 138"/>
                <a:gd name="T122" fmla="*/ 82 w 137"/>
                <a:gd name="T123" fmla="*/ 9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38">
                  <a:moveTo>
                    <a:pt x="108" y="125"/>
                  </a:moveTo>
                  <a:cubicBezTo>
                    <a:pt x="109" y="123"/>
                    <a:pt x="109" y="121"/>
                    <a:pt x="108" y="119"/>
                  </a:cubicBezTo>
                  <a:cubicBezTo>
                    <a:pt x="107" y="117"/>
                    <a:pt x="103" y="110"/>
                    <a:pt x="100" y="102"/>
                  </a:cubicBezTo>
                  <a:cubicBezTo>
                    <a:pt x="103" y="98"/>
                    <a:pt x="107" y="94"/>
                    <a:pt x="109" y="90"/>
                  </a:cubicBezTo>
                  <a:cubicBezTo>
                    <a:pt x="117" y="91"/>
                    <a:pt x="126" y="92"/>
                    <a:pt x="128" y="93"/>
                  </a:cubicBezTo>
                  <a:cubicBezTo>
                    <a:pt x="130" y="93"/>
                    <a:pt x="132" y="92"/>
                    <a:pt x="133" y="91"/>
                  </a:cubicBezTo>
                  <a:cubicBezTo>
                    <a:pt x="135" y="90"/>
                    <a:pt x="136" y="89"/>
                    <a:pt x="137" y="87"/>
                  </a:cubicBezTo>
                  <a:cubicBezTo>
                    <a:pt x="137" y="85"/>
                    <a:pt x="137" y="82"/>
                    <a:pt x="136" y="81"/>
                  </a:cubicBezTo>
                  <a:cubicBezTo>
                    <a:pt x="135" y="79"/>
                    <a:pt x="134" y="77"/>
                    <a:pt x="132" y="77"/>
                  </a:cubicBezTo>
                  <a:cubicBezTo>
                    <a:pt x="130" y="76"/>
                    <a:pt x="122" y="73"/>
                    <a:pt x="114" y="70"/>
                  </a:cubicBezTo>
                  <a:cubicBezTo>
                    <a:pt x="114" y="65"/>
                    <a:pt x="113" y="60"/>
                    <a:pt x="112" y="55"/>
                  </a:cubicBezTo>
                  <a:cubicBezTo>
                    <a:pt x="119" y="50"/>
                    <a:pt x="126" y="45"/>
                    <a:pt x="127" y="44"/>
                  </a:cubicBezTo>
                  <a:cubicBezTo>
                    <a:pt x="129" y="43"/>
                    <a:pt x="130" y="41"/>
                    <a:pt x="130" y="39"/>
                  </a:cubicBezTo>
                  <a:cubicBezTo>
                    <a:pt x="130" y="37"/>
                    <a:pt x="130" y="35"/>
                    <a:pt x="129" y="33"/>
                  </a:cubicBezTo>
                  <a:cubicBezTo>
                    <a:pt x="128" y="31"/>
                    <a:pt x="126" y="30"/>
                    <a:pt x="125" y="29"/>
                  </a:cubicBezTo>
                  <a:cubicBezTo>
                    <a:pt x="123" y="29"/>
                    <a:pt x="121" y="29"/>
                    <a:pt x="119" y="30"/>
                  </a:cubicBezTo>
                  <a:cubicBezTo>
                    <a:pt x="117" y="30"/>
                    <a:pt x="109" y="34"/>
                    <a:pt x="102" y="38"/>
                  </a:cubicBezTo>
                  <a:cubicBezTo>
                    <a:pt x="98" y="34"/>
                    <a:pt x="94" y="31"/>
                    <a:pt x="89" y="29"/>
                  </a:cubicBezTo>
                  <a:cubicBezTo>
                    <a:pt x="91" y="20"/>
                    <a:pt x="92" y="12"/>
                    <a:pt x="92" y="10"/>
                  </a:cubicBezTo>
                  <a:cubicBezTo>
                    <a:pt x="93" y="8"/>
                    <a:pt x="92" y="6"/>
                    <a:pt x="91" y="4"/>
                  </a:cubicBezTo>
                  <a:cubicBezTo>
                    <a:pt x="90" y="2"/>
                    <a:pt x="88" y="1"/>
                    <a:pt x="86" y="1"/>
                  </a:cubicBezTo>
                  <a:cubicBezTo>
                    <a:pt x="84" y="0"/>
                    <a:pt x="82" y="0"/>
                    <a:pt x="80" y="1"/>
                  </a:cubicBezTo>
                  <a:cubicBezTo>
                    <a:pt x="79" y="2"/>
                    <a:pt x="77" y="4"/>
                    <a:pt x="76" y="6"/>
                  </a:cubicBezTo>
                  <a:cubicBezTo>
                    <a:pt x="76" y="7"/>
                    <a:pt x="73" y="15"/>
                    <a:pt x="70" y="24"/>
                  </a:cubicBezTo>
                  <a:cubicBezTo>
                    <a:pt x="65" y="23"/>
                    <a:pt x="60" y="24"/>
                    <a:pt x="55" y="26"/>
                  </a:cubicBezTo>
                  <a:cubicBezTo>
                    <a:pt x="50" y="19"/>
                    <a:pt x="45" y="12"/>
                    <a:pt x="44" y="10"/>
                  </a:cubicBezTo>
                  <a:cubicBezTo>
                    <a:pt x="42" y="9"/>
                    <a:pt x="41" y="8"/>
                    <a:pt x="39" y="7"/>
                  </a:cubicBezTo>
                  <a:cubicBezTo>
                    <a:pt x="37" y="7"/>
                    <a:pt x="35" y="7"/>
                    <a:pt x="33" y="8"/>
                  </a:cubicBezTo>
                  <a:cubicBezTo>
                    <a:pt x="31" y="9"/>
                    <a:pt x="30" y="11"/>
                    <a:pt x="29" y="13"/>
                  </a:cubicBezTo>
                  <a:cubicBezTo>
                    <a:pt x="29" y="15"/>
                    <a:pt x="29" y="17"/>
                    <a:pt x="29" y="19"/>
                  </a:cubicBezTo>
                  <a:cubicBezTo>
                    <a:pt x="30" y="20"/>
                    <a:pt x="34" y="28"/>
                    <a:pt x="38" y="36"/>
                  </a:cubicBezTo>
                  <a:cubicBezTo>
                    <a:pt x="34" y="40"/>
                    <a:pt x="31" y="44"/>
                    <a:pt x="28" y="48"/>
                  </a:cubicBezTo>
                  <a:cubicBezTo>
                    <a:pt x="20" y="47"/>
                    <a:pt x="11" y="45"/>
                    <a:pt x="10" y="45"/>
                  </a:cubicBezTo>
                  <a:cubicBezTo>
                    <a:pt x="8" y="45"/>
                    <a:pt x="6" y="45"/>
                    <a:pt x="4" y="47"/>
                  </a:cubicBezTo>
                  <a:cubicBezTo>
                    <a:pt x="2" y="48"/>
                    <a:pt x="1" y="49"/>
                    <a:pt x="1" y="51"/>
                  </a:cubicBezTo>
                  <a:cubicBezTo>
                    <a:pt x="0" y="53"/>
                    <a:pt x="0" y="55"/>
                    <a:pt x="1" y="57"/>
                  </a:cubicBezTo>
                  <a:cubicBezTo>
                    <a:pt x="2" y="59"/>
                    <a:pt x="4" y="60"/>
                    <a:pt x="5" y="61"/>
                  </a:cubicBezTo>
                  <a:cubicBezTo>
                    <a:pt x="7" y="62"/>
                    <a:pt x="15" y="65"/>
                    <a:pt x="23" y="68"/>
                  </a:cubicBezTo>
                  <a:cubicBezTo>
                    <a:pt x="23" y="73"/>
                    <a:pt x="24" y="78"/>
                    <a:pt x="26" y="83"/>
                  </a:cubicBezTo>
                  <a:cubicBezTo>
                    <a:pt x="18" y="88"/>
                    <a:pt x="12" y="93"/>
                    <a:pt x="10" y="94"/>
                  </a:cubicBezTo>
                  <a:cubicBezTo>
                    <a:pt x="8" y="95"/>
                    <a:pt x="7" y="97"/>
                    <a:pt x="7" y="99"/>
                  </a:cubicBezTo>
                  <a:cubicBezTo>
                    <a:pt x="7" y="101"/>
                    <a:pt x="7" y="103"/>
                    <a:pt x="8" y="105"/>
                  </a:cubicBezTo>
                  <a:cubicBezTo>
                    <a:pt x="9" y="107"/>
                    <a:pt x="11" y="108"/>
                    <a:pt x="13" y="108"/>
                  </a:cubicBezTo>
                  <a:cubicBezTo>
                    <a:pt x="15" y="109"/>
                    <a:pt x="17" y="109"/>
                    <a:pt x="18" y="108"/>
                  </a:cubicBezTo>
                  <a:cubicBezTo>
                    <a:pt x="20" y="107"/>
                    <a:pt x="28" y="104"/>
                    <a:pt x="36" y="100"/>
                  </a:cubicBezTo>
                  <a:cubicBezTo>
                    <a:pt x="39" y="104"/>
                    <a:pt x="43" y="107"/>
                    <a:pt x="48" y="109"/>
                  </a:cubicBezTo>
                  <a:cubicBezTo>
                    <a:pt x="47" y="118"/>
                    <a:pt x="45" y="126"/>
                    <a:pt x="45" y="128"/>
                  </a:cubicBezTo>
                  <a:cubicBezTo>
                    <a:pt x="45" y="130"/>
                    <a:pt x="45" y="132"/>
                    <a:pt x="46" y="134"/>
                  </a:cubicBezTo>
                  <a:cubicBezTo>
                    <a:pt x="47" y="135"/>
                    <a:pt x="49" y="137"/>
                    <a:pt x="51" y="137"/>
                  </a:cubicBezTo>
                  <a:cubicBezTo>
                    <a:pt x="53" y="138"/>
                    <a:pt x="55" y="137"/>
                    <a:pt x="57" y="137"/>
                  </a:cubicBezTo>
                  <a:cubicBezTo>
                    <a:pt x="59" y="136"/>
                    <a:pt x="60" y="134"/>
                    <a:pt x="61" y="132"/>
                  </a:cubicBezTo>
                  <a:cubicBezTo>
                    <a:pt x="62" y="130"/>
                    <a:pt x="64" y="123"/>
                    <a:pt x="67" y="114"/>
                  </a:cubicBezTo>
                  <a:cubicBezTo>
                    <a:pt x="72" y="114"/>
                    <a:pt x="77" y="114"/>
                    <a:pt x="82" y="112"/>
                  </a:cubicBezTo>
                  <a:cubicBezTo>
                    <a:pt x="88" y="119"/>
                    <a:pt x="92" y="126"/>
                    <a:pt x="94" y="128"/>
                  </a:cubicBezTo>
                  <a:cubicBezTo>
                    <a:pt x="95" y="129"/>
                    <a:pt x="97" y="130"/>
                    <a:pt x="99" y="131"/>
                  </a:cubicBezTo>
                  <a:cubicBezTo>
                    <a:pt x="101" y="131"/>
                    <a:pt x="103" y="131"/>
                    <a:pt x="104" y="130"/>
                  </a:cubicBezTo>
                  <a:cubicBezTo>
                    <a:pt x="106" y="129"/>
                    <a:pt x="107" y="127"/>
                    <a:pt x="108" y="125"/>
                  </a:cubicBezTo>
                  <a:close/>
                  <a:moveTo>
                    <a:pt x="82" y="92"/>
                  </a:moveTo>
                  <a:cubicBezTo>
                    <a:pt x="70" y="100"/>
                    <a:pt x="53" y="96"/>
                    <a:pt x="45" y="83"/>
                  </a:cubicBezTo>
                  <a:cubicBezTo>
                    <a:pt x="38" y="70"/>
                    <a:pt x="42" y="53"/>
                    <a:pt x="55" y="46"/>
                  </a:cubicBezTo>
                  <a:cubicBezTo>
                    <a:pt x="68" y="38"/>
                    <a:pt x="84" y="42"/>
                    <a:pt x="92" y="55"/>
                  </a:cubicBezTo>
                  <a:cubicBezTo>
                    <a:pt x="99" y="68"/>
                    <a:pt x="95" y="85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5" name="Freeform 1240"/>
            <p:cNvSpPr>
              <a:spLocks noEditPoints="1"/>
            </p:cNvSpPr>
            <p:nvPr/>
          </p:nvSpPr>
          <p:spPr bwMode="auto">
            <a:xfrm>
              <a:off x="6103939" y="2634164"/>
              <a:ext cx="255766" cy="255766"/>
            </a:xfrm>
            <a:custGeom>
              <a:avLst/>
              <a:gdLst>
                <a:gd name="T0" fmla="*/ 431564652 w 120"/>
                <a:gd name="T1" fmla="*/ 495165115 h 120"/>
                <a:gd name="T2" fmla="*/ 427022675 w 120"/>
                <a:gd name="T3" fmla="*/ 472450968 h 120"/>
                <a:gd name="T4" fmla="*/ 395222444 w 120"/>
                <a:gd name="T5" fmla="*/ 404308529 h 120"/>
                <a:gd name="T6" fmla="*/ 431564652 w 120"/>
                <a:gd name="T7" fmla="*/ 354338259 h 120"/>
                <a:gd name="T8" fmla="*/ 508793176 w 120"/>
                <a:gd name="T9" fmla="*/ 367966321 h 120"/>
                <a:gd name="T10" fmla="*/ 531507323 w 120"/>
                <a:gd name="T11" fmla="*/ 358880236 h 120"/>
                <a:gd name="T12" fmla="*/ 545135384 w 120"/>
                <a:gd name="T13" fmla="*/ 340710198 h 120"/>
                <a:gd name="T14" fmla="*/ 540593407 w 120"/>
                <a:gd name="T15" fmla="*/ 317996052 h 120"/>
                <a:gd name="T16" fmla="*/ 522421238 w 120"/>
                <a:gd name="T17" fmla="*/ 304367990 h 120"/>
                <a:gd name="T18" fmla="*/ 454278799 w 120"/>
                <a:gd name="T19" fmla="*/ 277109669 h 120"/>
                <a:gd name="T20" fmla="*/ 445194845 w 120"/>
                <a:gd name="T21" fmla="*/ 218053314 h 120"/>
                <a:gd name="T22" fmla="*/ 504251200 w 120"/>
                <a:gd name="T23" fmla="*/ 172627153 h 120"/>
                <a:gd name="T24" fmla="*/ 517879261 w 120"/>
                <a:gd name="T25" fmla="*/ 154454983 h 120"/>
                <a:gd name="T26" fmla="*/ 513335153 w 120"/>
                <a:gd name="T27" fmla="*/ 131740804 h 120"/>
                <a:gd name="T28" fmla="*/ 495165115 w 120"/>
                <a:gd name="T29" fmla="*/ 113570765 h 120"/>
                <a:gd name="T30" fmla="*/ 472450968 w 120"/>
                <a:gd name="T31" fmla="*/ 118112742 h 120"/>
                <a:gd name="T32" fmla="*/ 404308529 w 120"/>
                <a:gd name="T33" fmla="*/ 149913007 h 120"/>
                <a:gd name="T34" fmla="*/ 354338259 w 120"/>
                <a:gd name="T35" fmla="*/ 113570765 h 120"/>
                <a:gd name="T36" fmla="*/ 367966321 w 120"/>
                <a:gd name="T37" fmla="*/ 36342225 h 120"/>
                <a:gd name="T38" fmla="*/ 363424344 w 120"/>
                <a:gd name="T39" fmla="*/ 13628066 h 120"/>
                <a:gd name="T40" fmla="*/ 340710198 w 120"/>
                <a:gd name="T41" fmla="*/ 0 h 120"/>
                <a:gd name="T42" fmla="*/ 317996052 w 120"/>
                <a:gd name="T43" fmla="*/ 4541979 h 120"/>
                <a:gd name="T44" fmla="*/ 304367990 w 120"/>
                <a:gd name="T45" fmla="*/ 22714155 h 120"/>
                <a:gd name="T46" fmla="*/ 277109669 w 120"/>
                <a:gd name="T47" fmla="*/ 90856619 h 120"/>
                <a:gd name="T48" fmla="*/ 218053314 w 120"/>
                <a:gd name="T49" fmla="*/ 99940572 h 120"/>
                <a:gd name="T50" fmla="*/ 172627153 w 120"/>
                <a:gd name="T51" fmla="*/ 40884201 h 120"/>
                <a:gd name="T52" fmla="*/ 154454983 w 120"/>
                <a:gd name="T53" fmla="*/ 27256131 h 120"/>
                <a:gd name="T54" fmla="*/ 131740804 w 120"/>
                <a:gd name="T55" fmla="*/ 31800240 h 120"/>
                <a:gd name="T56" fmla="*/ 118112742 w 120"/>
                <a:gd name="T57" fmla="*/ 49970286 h 120"/>
                <a:gd name="T58" fmla="*/ 118112742 w 120"/>
                <a:gd name="T59" fmla="*/ 72684449 h 120"/>
                <a:gd name="T60" fmla="*/ 149913007 w 120"/>
                <a:gd name="T61" fmla="*/ 140826922 h 120"/>
                <a:gd name="T62" fmla="*/ 113570765 w 120"/>
                <a:gd name="T63" fmla="*/ 190797191 h 120"/>
                <a:gd name="T64" fmla="*/ 40884201 w 120"/>
                <a:gd name="T65" fmla="*/ 177169130 h 120"/>
                <a:gd name="T66" fmla="*/ 18172178 w 120"/>
                <a:gd name="T67" fmla="*/ 181711106 h 120"/>
                <a:gd name="T68" fmla="*/ 4541979 w 120"/>
                <a:gd name="T69" fmla="*/ 204425253 h 120"/>
                <a:gd name="T70" fmla="*/ 4541979 w 120"/>
                <a:gd name="T71" fmla="*/ 227139399 h 120"/>
                <a:gd name="T72" fmla="*/ 22714155 w 120"/>
                <a:gd name="T73" fmla="*/ 240767461 h 120"/>
                <a:gd name="T74" fmla="*/ 95398596 w 120"/>
                <a:gd name="T75" fmla="*/ 268025715 h 120"/>
                <a:gd name="T76" fmla="*/ 99940572 w 120"/>
                <a:gd name="T77" fmla="*/ 327082136 h 120"/>
                <a:gd name="T78" fmla="*/ 40884201 w 120"/>
                <a:gd name="T79" fmla="*/ 372508298 h 120"/>
                <a:gd name="T80" fmla="*/ 27256131 w 120"/>
                <a:gd name="T81" fmla="*/ 390680467 h 120"/>
                <a:gd name="T82" fmla="*/ 31800240 w 120"/>
                <a:gd name="T83" fmla="*/ 413394614 h 120"/>
                <a:gd name="T84" fmla="*/ 49970286 w 120"/>
                <a:gd name="T85" fmla="*/ 427022675 h 120"/>
                <a:gd name="T86" fmla="*/ 72684449 w 120"/>
                <a:gd name="T87" fmla="*/ 427022675 h 120"/>
                <a:gd name="T88" fmla="*/ 140826922 w 120"/>
                <a:gd name="T89" fmla="*/ 395222444 h 120"/>
                <a:gd name="T90" fmla="*/ 190797191 w 120"/>
                <a:gd name="T91" fmla="*/ 431564652 h 120"/>
                <a:gd name="T92" fmla="*/ 177169130 w 120"/>
                <a:gd name="T93" fmla="*/ 508793176 h 120"/>
                <a:gd name="T94" fmla="*/ 186255215 w 120"/>
                <a:gd name="T95" fmla="*/ 531507323 h 120"/>
                <a:gd name="T96" fmla="*/ 204425253 w 120"/>
                <a:gd name="T97" fmla="*/ 545135384 h 120"/>
                <a:gd name="T98" fmla="*/ 227139399 w 120"/>
                <a:gd name="T99" fmla="*/ 540593407 h 120"/>
                <a:gd name="T100" fmla="*/ 240767461 w 120"/>
                <a:gd name="T101" fmla="*/ 522421238 h 120"/>
                <a:gd name="T102" fmla="*/ 268025715 w 120"/>
                <a:gd name="T103" fmla="*/ 454278799 h 120"/>
                <a:gd name="T104" fmla="*/ 327082136 w 120"/>
                <a:gd name="T105" fmla="*/ 445194845 h 120"/>
                <a:gd name="T106" fmla="*/ 372508298 w 120"/>
                <a:gd name="T107" fmla="*/ 504251200 h 120"/>
                <a:gd name="T108" fmla="*/ 390680467 w 120"/>
                <a:gd name="T109" fmla="*/ 517879261 h 120"/>
                <a:gd name="T110" fmla="*/ 413394614 w 120"/>
                <a:gd name="T111" fmla="*/ 513335153 h 120"/>
                <a:gd name="T112" fmla="*/ 431564652 w 120"/>
                <a:gd name="T113" fmla="*/ 495165115 h 120"/>
                <a:gd name="T114" fmla="*/ 327082136 w 120"/>
                <a:gd name="T115" fmla="*/ 363424344 h 120"/>
                <a:gd name="T116" fmla="*/ 181711106 w 120"/>
                <a:gd name="T117" fmla="*/ 327082136 h 120"/>
                <a:gd name="T118" fmla="*/ 218053314 w 120"/>
                <a:gd name="T119" fmla="*/ 181711106 h 120"/>
                <a:gd name="T120" fmla="*/ 363424344 w 120"/>
                <a:gd name="T121" fmla="*/ 218053314 h 120"/>
                <a:gd name="T122" fmla="*/ 327082136 w 120"/>
                <a:gd name="T123" fmla="*/ 363424344 h 1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"/>
                <a:gd name="T187" fmla="*/ 0 h 120"/>
                <a:gd name="T188" fmla="*/ 120 w 120"/>
                <a:gd name="T189" fmla="*/ 120 h 1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" h="120">
                  <a:moveTo>
                    <a:pt x="95" y="109"/>
                  </a:moveTo>
                  <a:cubicBezTo>
                    <a:pt x="95" y="107"/>
                    <a:pt x="95" y="106"/>
                    <a:pt x="94" y="104"/>
                  </a:cubicBezTo>
                  <a:cubicBezTo>
                    <a:pt x="94" y="102"/>
                    <a:pt x="91" y="96"/>
                    <a:pt x="87" y="89"/>
                  </a:cubicBezTo>
                  <a:cubicBezTo>
                    <a:pt x="91" y="86"/>
                    <a:pt x="93" y="82"/>
                    <a:pt x="95" y="78"/>
                  </a:cubicBezTo>
                  <a:cubicBezTo>
                    <a:pt x="103" y="79"/>
                    <a:pt x="110" y="80"/>
                    <a:pt x="112" y="81"/>
                  </a:cubicBezTo>
                  <a:cubicBezTo>
                    <a:pt x="114" y="81"/>
                    <a:pt x="115" y="80"/>
                    <a:pt x="117" y="79"/>
                  </a:cubicBezTo>
                  <a:cubicBezTo>
                    <a:pt x="118" y="78"/>
                    <a:pt x="119" y="77"/>
                    <a:pt x="120" y="75"/>
                  </a:cubicBezTo>
                  <a:cubicBezTo>
                    <a:pt x="120" y="74"/>
                    <a:pt x="120" y="72"/>
                    <a:pt x="119" y="70"/>
                  </a:cubicBezTo>
                  <a:cubicBezTo>
                    <a:pt x="118" y="69"/>
                    <a:pt x="117" y="67"/>
                    <a:pt x="115" y="67"/>
                  </a:cubicBezTo>
                  <a:cubicBezTo>
                    <a:pt x="114" y="66"/>
                    <a:pt x="107" y="64"/>
                    <a:pt x="100" y="61"/>
                  </a:cubicBezTo>
                  <a:cubicBezTo>
                    <a:pt x="100" y="57"/>
                    <a:pt x="99" y="52"/>
                    <a:pt x="98" y="48"/>
                  </a:cubicBezTo>
                  <a:cubicBezTo>
                    <a:pt x="104" y="43"/>
                    <a:pt x="110" y="39"/>
                    <a:pt x="111" y="38"/>
                  </a:cubicBezTo>
                  <a:cubicBezTo>
                    <a:pt x="113" y="37"/>
                    <a:pt x="114" y="35"/>
                    <a:pt x="114" y="34"/>
                  </a:cubicBezTo>
                  <a:cubicBezTo>
                    <a:pt x="114" y="32"/>
                    <a:pt x="114" y="30"/>
                    <a:pt x="113" y="29"/>
                  </a:cubicBezTo>
                  <a:cubicBezTo>
                    <a:pt x="112" y="27"/>
                    <a:pt x="111" y="26"/>
                    <a:pt x="109" y="25"/>
                  </a:cubicBezTo>
                  <a:cubicBezTo>
                    <a:pt x="107" y="25"/>
                    <a:pt x="106" y="25"/>
                    <a:pt x="104" y="26"/>
                  </a:cubicBezTo>
                  <a:cubicBezTo>
                    <a:pt x="102" y="26"/>
                    <a:pt x="96" y="29"/>
                    <a:pt x="89" y="33"/>
                  </a:cubicBezTo>
                  <a:cubicBezTo>
                    <a:pt x="86" y="29"/>
                    <a:pt x="82" y="27"/>
                    <a:pt x="78" y="25"/>
                  </a:cubicBezTo>
                  <a:cubicBezTo>
                    <a:pt x="79" y="17"/>
                    <a:pt x="81" y="10"/>
                    <a:pt x="81" y="8"/>
                  </a:cubicBezTo>
                  <a:cubicBezTo>
                    <a:pt x="81" y="6"/>
                    <a:pt x="81" y="5"/>
                    <a:pt x="80" y="3"/>
                  </a:cubicBezTo>
                  <a:cubicBezTo>
                    <a:pt x="79" y="2"/>
                    <a:pt x="77" y="1"/>
                    <a:pt x="75" y="0"/>
                  </a:cubicBezTo>
                  <a:cubicBezTo>
                    <a:pt x="74" y="0"/>
                    <a:pt x="72" y="0"/>
                    <a:pt x="70" y="1"/>
                  </a:cubicBezTo>
                  <a:cubicBezTo>
                    <a:pt x="69" y="2"/>
                    <a:pt x="68" y="3"/>
                    <a:pt x="67" y="5"/>
                  </a:cubicBezTo>
                  <a:cubicBezTo>
                    <a:pt x="66" y="6"/>
                    <a:pt x="64" y="13"/>
                    <a:pt x="61" y="20"/>
                  </a:cubicBezTo>
                  <a:cubicBezTo>
                    <a:pt x="57" y="20"/>
                    <a:pt x="52" y="21"/>
                    <a:pt x="48" y="22"/>
                  </a:cubicBezTo>
                  <a:cubicBezTo>
                    <a:pt x="44" y="16"/>
                    <a:pt x="39" y="10"/>
                    <a:pt x="38" y="9"/>
                  </a:cubicBezTo>
                  <a:cubicBezTo>
                    <a:pt x="37" y="7"/>
                    <a:pt x="36" y="6"/>
                    <a:pt x="34" y="6"/>
                  </a:cubicBezTo>
                  <a:cubicBezTo>
                    <a:pt x="32" y="6"/>
                    <a:pt x="30" y="6"/>
                    <a:pt x="29" y="7"/>
                  </a:cubicBezTo>
                  <a:cubicBezTo>
                    <a:pt x="27" y="8"/>
                    <a:pt x="26" y="9"/>
                    <a:pt x="26" y="11"/>
                  </a:cubicBezTo>
                  <a:cubicBezTo>
                    <a:pt x="25" y="12"/>
                    <a:pt x="25" y="14"/>
                    <a:pt x="26" y="16"/>
                  </a:cubicBezTo>
                  <a:cubicBezTo>
                    <a:pt x="27" y="18"/>
                    <a:pt x="30" y="24"/>
                    <a:pt x="33" y="31"/>
                  </a:cubicBezTo>
                  <a:cubicBezTo>
                    <a:pt x="30" y="34"/>
                    <a:pt x="27" y="38"/>
                    <a:pt x="25" y="42"/>
                  </a:cubicBezTo>
                  <a:cubicBezTo>
                    <a:pt x="17" y="41"/>
                    <a:pt x="10" y="39"/>
                    <a:pt x="9" y="39"/>
                  </a:cubicBezTo>
                  <a:cubicBezTo>
                    <a:pt x="7" y="39"/>
                    <a:pt x="5" y="39"/>
                    <a:pt x="4" y="40"/>
                  </a:cubicBezTo>
                  <a:cubicBezTo>
                    <a:pt x="2" y="41"/>
                    <a:pt x="1" y="43"/>
                    <a:pt x="1" y="45"/>
                  </a:cubicBezTo>
                  <a:cubicBezTo>
                    <a:pt x="0" y="46"/>
                    <a:pt x="0" y="48"/>
                    <a:pt x="1" y="50"/>
                  </a:cubicBezTo>
                  <a:cubicBezTo>
                    <a:pt x="2" y="51"/>
                    <a:pt x="3" y="52"/>
                    <a:pt x="5" y="53"/>
                  </a:cubicBezTo>
                  <a:cubicBezTo>
                    <a:pt x="7" y="54"/>
                    <a:pt x="13" y="56"/>
                    <a:pt x="21" y="59"/>
                  </a:cubicBezTo>
                  <a:cubicBezTo>
                    <a:pt x="20" y="63"/>
                    <a:pt x="21" y="68"/>
                    <a:pt x="22" y="72"/>
                  </a:cubicBezTo>
                  <a:cubicBezTo>
                    <a:pt x="16" y="77"/>
                    <a:pt x="10" y="81"/>
                    <a:pt x="9" y="82"/>
                  </a:cubicBezTo>
                  <a:cubicBezTo>
                    <a:pt x="8" y="83"/>
                    <a:pt x="7" y="85"/>
                    <a:pt x="6" y="86"/>
                  </a:cubicBezTo>
                  <a:cubicBezTo>
                    <a:pt x="6" y="88"/>
                    <a:pt x="6" y="90"/>
                    <a:pt x="7" y="91"/>
                  </a:cubicBezTo>
                  <a:cubicBezTo>
                    <a:pt x="8" y="93"/>
                    <a:pt x="10" y="94"/>
                    <a:pt x="11" y="94"/>
                  </a:cubicBezTo>
                  <a:cubicBezTo>
                    <a:pt x="13" y="95"/>
                    <a:pt x="15" y="95"/>
                    <a:pt x="16" y="94"/>
                  </a:cubicBezTo>
                  <a:cubicBezTo>
                    <a:pt x="18" y="94"/>
                    <a:pt x="24" y="90"/>
                    <a:pt x="31" y="87"/>
                  </a:cubicBezTo>
                  <a:cubicBezTo>
                    <a:pt x="34" y="90"/>
                    <a:pt x="38" y="93"/>
                    <a:pt x="42" y="95"/>
                  </a:cubicBezTo>
                  <a:cubicBezTo>
                    <a:pt x="41" y="103"/>
                    <a:pt x="40" y="110"/>
                    <a:pt x="39" y="112"/>
                  </a:cubicBezTo>
                  <a:cubicBezTo>
                    <a:pt x="39" y="113"/>
                    <a:pt x="40" y="115"/>
                    <a:pt x="41" y="117"/>
                  </a:cubicBezTo>
                  <a:cubicBezTo>
                    <a:pt x="42" y="118"/>
                    <a:pt x="43" y="119"/>
                    <a:pt x="45" y="120"/>
                  </a:cubicBezTo>
                  <a:cubicBezTo>
                    <a:pt x="47" y="120"/>
                    <a:pt x="48" y="120"/>
                    <a:pt x="50" y="119"/>
                  </a:cubicBezTo>
                  <a:cubicBezTo>
                    <a:pt x="51" y="118"/>
                    <a:pt x="53" y="117"/>
                    <a:pt x="53" y="115"/>
                  </a:cubicBezTo>
                  <a:cubicBezTo>
                    <a:pt x="54" y="114"/>
                    <a:pt x="56" y="107"/>
                    <a:pt x="59" y="100"/>
                  </a:cubicBezTo>
                  <a:cubicBezTo>
                    <a:pt x="63" y="100"/>
                    <a:pt x="68" y="99"/>
                    <a:pt x="72" y="98"/>
                  </a:cubicBezTo>
                  <a:cubicBezTo>
                    <a:pt x="77" y="104"/>
                    <a:pt x="81" y="110"/>
                    <a:pt x="82" y="111"/>
                  </a:cubicBezTo>
                  <a:cubicBezTo>
                    <a:pt x="83" y="113"/>
                    <a:pt x="85" y="114"/>
                    <a:pt x="86" y="114"/>
                  </a:cubicBezTo>
                  <a:cubicBezTo>
                    <a:pt x="88" y="114"/>
                    <a:pt x="90" y="114"/>
                    <a:pt x="91" y="113"/>
                  </a:cubicBezTo>
                  <a:cubicBezTo>
                    <a:pt x="93" y="112"/>
                    <a:pt x="94" y="111"/>
                    <a:pt x="95" y="109"/>
                  </a:cubicBezTo>
                  <a:close/>
                  <a:moveTo>
                    <a:pt x="72" y="80"/>
                  </a:moveTo>
                  <a:cubicBezTo>
                    <a:pt x="61" y="87"/>
                    <a:pt x="46" y="83"/>
                    <a:pt x="40" y="72"/>
                  </a:cubicBezTo>
                  <a:cubicBezTo>
                    <a:pt x="33" y="61"/>
                    <a:pt x="37" y="46"/>
                    <a:pt x="48" y="40"/>
                  </a:cubicBezTo>
                  <a:cubicBezTo>
                    <a:pt x="59" y="33"/>
                    <a:pt x="74" y="37"/>
                    <a:pt x="80" y="48"/>
                  </a:cubicBezTo>
                  <a:cubicBezTo>
                    <a:pt x="87" y="59"/>
                    <a:pt x="83" y="74"/>
                    <a:pt x="72" y="8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6" name="Freeform 1295"/>
            <p:cNvSpPr/>
            <p:nvPr/>
          </p:nvSpPr>
          <p:spPr bwMode="auto">
            <a:xfrm>
              <a:off x="7046764" y="2684315"/>
              <a:ext cx="70211" cy="40121"/>
            </a:xfrm>
            <a:custGeom>
              <a:avLst/>
              <a:gdLst>
                <a:gd name="T0" fmla="*/ 149235672 w 32"/>
                <a:gd name="T1" fmla="*/ 44589211 h 19"/>
                <a:gd name="T2" fmla="*/ 129980280 w 32"/>
                <a:gd name="T3" fmla="*/ 57966392 h 19"/>
                <a:gd name="T4" fmla="*/ 86653532 w 32"/>
                <a:gd name="T5" fmla="*/ 66883808 h 19"/>
                <a:gd name="T6" fmla="*/ 86653532 w 32"/>
                <a:gd name="T7" fmla="*/ 71343589 h 19"/>
                <a:gd name="T8" fmla="*/ 43326766 w 32"/>
                <a:gd name="T9" fmla="*/ 80261005 h 19"/>
                <a:gd name="T10" fmla="*/ 4813842 w 32"/>
                <a:gd name="T11" fmla="*/ 57966392 h 19"/>
                <a:gd name="T12" fmla="*/ 24069206 w 32"/>
                <a:gd name="T13" fmla="*/ 26754370 h 19"/>
                <a:gd name="T14" fmla="*/ 67395963 w 32"/>
                <a:gd name="T15" fmla="*/ 13377185 h 19"/>
                <a:gd name="T16" fmla="*/ 72209819 w 32"/>
                <a:gd name="T17" fmla="*/ 13377185 h 19"/>
                <a:gd name="T18" fmla="*/ 115536568 w 32"/>
                <a:gd name="T19" fmla="*/ 4459766 h 19"/>
                <a:gd name="T20" fmla="*/ 154049511 w 32"/>
                <a:gd name="T21" fmla="*/ 26754370 h 19"/>
                <a:gd name="T22" fmla="*/ 149235672 w 32"/>
                <a:gd name="T23" fmla="*/ 44589211 h 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19"/>
                <a:gd name="T38" fmla="*/ 32 w 32"/>
                <a:gd name="T39" fmla="*/ 19 h 1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19">
                  <a:moveTo>
                    <a:pt x="31" y="10"/>
                  </a:moveTo>
                  <a:cubicBezTo>
                    <a:pt x="31" y="11"/>
                    <a:pt x="29" y="13"/>
                    <a:pt x="27" y="13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5" y="16"/>
                    <a:pt x="12" y="17"/>
                    <a:pt x="9" y="18"/>
                  </a:cubicBezTo>
                  <a:cubicBezTo>
                    <a:pt x="5" y="19"/>
                    <a:pt x="2" y="17"/>
                    <a:pt x="1" y="13"/>
                  </a:cubicBezTo>
                  <a:cubicBezTo>
                    <a:pt x="0" y="10"/>
                    <a:pt x="2" y="7"/>
                    <a:pt x="5" y="6"/>
                  </a:cubicBezTo>
                  <a:cubicBezTo>
                    <a:pt x="8" y="5"/>
                    <a:pt x="11" y="4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0"/>
                    <a:pt x="31" y="2"/>
                    <a:pt x="32" y="6"/>
                  </a:cubicBezTo>
                  <a:cubicBezTo>
                    <a:pt x="32" y="7"/>
                    <a:pt x="32" y="8"/>
                    <a:pt x="31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7" name="Freeform 1297"/>
            <p:cNvSpPr/>
            <p:nvPr/>
          </p:nvSpPr>
          <p:spPr bwMode="auto">
            <a:xfrm>
              <a:off x="7435428" y="3499256"/>
              <a:ext cx="60180" cy="55165"/>
            </a:xfrm>
            <a:custGeom>
              <a:avLst/>
              <a:gdLst>
                <a:gd name="T0" fmla="*/ 120577894 w 29"/>
                <a:gd name="T1" fmla="*/ 40516575 h 26"/>
                <a:gd name="T2" fmla="*/ 111963855 w 29"/>
                <a:gd name="T3" fmla="*/ 54021388 h 26"/>
                <a:gd name="T4" fmla="*/ 90433947 w 29"/>
                <a:gd name="T5" fmla="*/ 76528718 h 26"/>
                <a:gd name="T6" fmla="*/ 81819909 w 29"/>
                <a:gd name="T7" fmla="*/ 81031029 h 26"/>
                <a:gd name="T8" fmla="*/ 77513927 w 29"/>
                <a:gd name="T9" fmla="*/ 85533341 h 26"/>
                <a:gd name="T10" fmla="*/ 47369964 w 29"/>
                <a:gd name="T11" fmla="*/ 108042776 h 26"/>
                <a:gd name="T12" fmla="*/ 8611967 w 29"/>
                <a:gd name="T13" fmla="*/ 99038153 h 26"/>
                <a:gd name="T14" fmla="*/ 17226010 w 29"/>
                <a:gd name="T15" fmla="*/ 58521577 h 26"/>
                <a:gd name="T16" fmla="*/ 47369964 w 29"/>
                <a:gd name="T17" fmla="*/ 36014264 h 26"/>
                <a:gd name="T18" fmla="*/ 51675946 w 29"/>
                <a:gd name="T19" fmla="*/ 36014264 h 26"/>
                <a:gd name="T20" fmla="*/ 55981928 w 29"/>
                <a:gd name="T21" fmla="*/ 31511944 h 26"/>
                <a:gd name="T22" fmla="*/ 77513927 w 29"/>
                <a:gd name="T23" fmla="*/ 9002505 h 26"/>
                <a:gd name="T24" fmla="*/ 116271912 w 29"/>
                <a:gd name="T25" fmla="*/ 13504817 h 26"/>
                <a:gd name="T26" fmla="*/ 120577894 w 29"/>
                <a:gd name="T27" fmla="*/ 40516575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"/>
                <a:gd name="T43" fmla="*/ 0 h 26"/>
                <a:gd name="T44" fmla="*/ 29 w 29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" h="26">
                  <a:moveTo>
                    <a:pt x="28" y="9"/>
                  </a:moveTo>
                  <a:cubicBezTo>
                    <a:pt x="28" y="10"/>
                    <a:pt x="27" y="11"/>
                    <a:pt x="26" y="12"/>
                  </a:cubicBezTo>
                  <a:cubicBezTo>
                    <a:pt x="25" y="14"/>
                    <a:pt x="23" y="15"/>
                    <a:pt x="21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8" y="19"/>
                    <a:pt x="18" y="19"/>
                  </a:cubicBezTo>
                  <a:cubicBezTo>
                    <a:pt x="16" y="20"/>
                    <a:pt x="13" y="22"/>
                    <a:pt x="11" y="24"/>
                  </a:cubicBezTo>
                  <a:cubicBezTo>
                    <a:pt x="8" y="26"/>
                    <a:pt x="4" y="25"/>
                    <a:pt x="2" y="22"/>
                  </a:cubicBezTo>
                  <a:cubicBezTo>
                    <a:pt x="0" y="19"/>
                    <a:pt x="1" y="15"/>
                    <a:pt x="4" y="13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5"/>
                    <a:pt x="17" y="4"/>
                    <a:pt x="18" y="2"/>
                  </a:cubicBezTo>
                  <a:cubicBezTo>
                    <a:pt x="21" y="0"/>
                    <a:pt x="25" y="0"/>
                    <a:pt x="27" y="3"/>
                  </a:cubicBezTo>
                  <a:cubicBezTo>
                    <a:pt x="29" y="5"/>
                    <a:pt x="29" y="7"/>
                    <a:pt x="2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8" name="Freeform 1298"/>
            <p:cNvSpPr>
              <a:spLocks noEditPoints="1"/>
            </p:cNvSpPr>
            <p:nvPr/>
          </p:nvSpPr>
          <p:spPr bwMode="auto">
            <a:xfrm>
              <a:off x="6705743" y="2704374"/>
              <a:ext cx="724670" cy="930285"/>
            </a:xfrm>
            <a:custGeom>
              <a:avLst/>
              <a:gdLst>
                <a:gd name="T0" fmla="*/ 1472276554 w 341"/>
                <a:gd name="T1" fmla="*/ 1872111490 h 438"/>
                <a:gd name="T2" fmla="*/ 1427115390 w 341"/>
                <a:gd name="T3" fmla="*/ 1827001176 h 438"/>
                <a:gd name="T4" fmla="*/ 1535503457 w 341"/>
                <a:gd name="T5" fmla="*/ 1799933713 h 438"/>
                <a:gd name="T6" fmla="*/ 1368404391 w 341"/>
                <a:gd name="T7" fmla="*/ 1912712685 h 438"/>
                <a:gd name="T8" fmla="*/ 1273564035 w 341"/>
                <a:gd name="T9" fmla="*/ 1885645222 h 438"/>
                <a:gd name="T10" fmla="*/ 1386470131 w 341"/>
                <a:gd name="T11" fmla="*/ 1899178953 h 438"/>
                <a:gd name="T12" fmla="*/ 1115498901 w 341"/>
                <a:gd name="T13" fmla="*/ 1971356730 h 438"/>
                <a:gd name="T14" fmla="*/ 1192273516 w 341"/>
                <a:gd name="T15" fmla="*/ 1903690197 h 438"/>
                <a:gd name="T16" fmla="*/ 1056787636 w 341"/>
                <a:gd name="T17" fmla="*/ 1957822999 h 438"/>
                <a:gd name="T18" fmla="*/ 916786117 w 341"/>
                <a:gd name="T19" fmla="*/ 1944289267 h 438"/>
                <a:gd name="T20" fmla="*/ 1061303540 w 341"/>
                <a:gd name="T21" fmla="*/ 1948800511 h 438"/>
                <a:gd name="T22" fmla="*/ 858075118 w 341"/>
                <a:gd name="T23" fmla="*/ 1962334243 h 438"/>
                <a:gd name="T24" fmla="*/ 790332310 w 341"/>
                <a:gd name="T25" fmla="*/ 1890156466 h 438"/>
                <a:gd name="T26" fmla="*/ 889688569 w 341"/>
                <a:gd name="T27" fmla="*/ 1944289267 h 438"/>
                <a:gd name="T28" fmla="*/ 650330792 w 341"/>
                <a:gd name="T29" fmla="*/ 1908201441 h 438"/>
                <a:gd name="T30" fmla="*/ 632265051 w 341"/>
                <a:gd name="T31" fmla="*/ 1840534908 h 438"/>
                <a:gd name="T32" fmla="*/ 727105407 w 341"/>
                <a:gd name="T33" fmla="*/ 1903690197 h 438"/>
                <a:gd name="T34" fmla="*/ 573556177 w 341"/>
                <a:gd name="T35" fmla="*/ 1840534908 h 438"/>
                <a:gd name="T36" fmla="*/ 451618140 w 341"/>
                <a:gd name="T37" fmla="*/ 1768357130 h 438"/>
                <a:gd name="T38" fmla="*/ 573556177 w 341"/>
                <a:gd name="T39" fmla="*/ 1840534908 h 438"/>
                <a:gd name="T40" fmla="*/ 388391237 w 341"/>
                <a:gd name="T41" fmla="*/ 1759334643 h 438"/>
                <a:gd name="T42" fmla="*/ 361295814 w 341"/>
                <a:gd name="T43" fmla="*/ 1660089403 h 438"/>
                <a:gd name="T44" fmla="*/ 311616622 w 341"/>
                <a:gd name="T45" fmla="*/ 1633024064 h 438"/>
                <a:gd name="T46" fmla="*/ 207744392 w 341"/>
                <a:gd name="T47" fmla="*/ 1574377894 h 438"/>
                <a:gd name="T48" fmla="*/ 307100718 w 341"/>
                <a:gd name="T49" fmla="*/ 1601445357 h 438"/>
                <a:gd name="T50" fmla="*/ 198712585 w 341"/>
                <a:gd name="T51" fmla="*/ 1511222605 h 438"/>
                <a:gd name="T52" fmla="*/ 126453840 w 341"/>
                <a:gd name="T53" fmla="*/ 1389423270 h 438"/>
                <a:gd name="T54" fmla="*/ 207744392 w 341"/>
                <a:gd name="T55" fmla="*/ 1497690998 h 438"/>
                <a:gd name="T56" fmla="*/ 614201436 w 341"/>
                <a:gd name="T57" fmla="*/ 90222785 h 438"/>
                <a:gd name="T58" fmla="*/ 668396532 w 341"/>
                <a:gd name="T59" fmla="*/ 4511246 h 438"/>
                <a:gd name="T60" fmla="*/ 130969744 w 341"/>
                <a:gd name="T61" fmla="*/ 1348824200 h 438"/>
                <a:gd name="T62" fmla="*/ 49677084 w 341"/>
                <a:gd name="T63" fmla="*/ 1267623935 h 438"/>
                <a:gd name="T64" fmla="*/ 130969744 w 341"/>
                <a:gd name="T65" fmla="*/ 1330779224 h 438"/>
                <a:gd name="T66" fmla="*/ 541942592 w 341"/>
                <a:gd name="T67" fmla="*/ 130821856 h 438"/>
                <a:gd name="T68" fmla="*/ 438070429 w 341"/>
                <a:gd name="T69" fmla="*/ 126310612 h 438"/>
                <a:gd name="T70" fmla="*/ 550974400 w 341"/>
                <a:gd name="T71" fmla="*/ 112776881 h 438"/>
                <a:gd name="T72" fmla="*/ 27097556 w 341"/>
                <a:gd name="T73" fmla="*/ 1186423670 h 438"/>
                <a:gd name="T74" fmla="*/ 67742824 w 341"/>
                <a:gd name="T75" fmla="*/ 1091689409 h 438"/>
                <a:gd name="T76" fmla="*/ 415488785 w 341"/>
                <a:gd name="T77" fmla="*/ 207510910 h 438"/>
                <a:gd name="T78" fmla="*/ 307100718 w 341"/>
                <a:gd name="T79" fmla="*/ 275177443 h 438"/>
                <a:gd name="T80" fmla="*/ 410972881 w 341"/>
                <a:gd name="T81" fmla="*/ 180445571 h 438"/>
                <a:gd name="T82" fmla="*/ 31613460 w 341"/>
                <a:gd name="T83" fmla="*/ 1042067851 h 438"/>
                <a:gd name="T84" fmla="*/ 31613460 w 341"/>
                <a:gd name="T85" fmla="*/ 902223540 h 438"/>
                <a:gd name="T86" fmla="*/ 58711016 w 341"/>
                <a:gd name="T87" fmla="*/ 1024022876 h 438"/>
                <a:gd name="T88" fmla="*/ 239357844 w 341"/>
                <a:gd name="T89" fmla="*/ 396978968 h 438"/>
                <a:gd name="T90" fmla="*/ 248389652 w 341"/>
                <a:gd name="T91" fmla="*/ 297733729 h 438"/>
                <a:gd name="T92" fmla="*/ 63226920 w 341"/>
                <a:gd name="T93" fmla="*/ 857111102 h 438"/>
                <a:gd name="T94" fmla="*/ 22581652 w 341"/>
                <a:gd name="T95" fmla="*/ 757867986 h 438"/>
                <a:gd name="T96" fmla="*/ 63226920 w 341"/>
                <a:gd name="T97" fmla="*/ 848088615 h 438"/>
                <a:gd name="T98" fmla="*/ 194196681 w 341"/>
                <a:gd name="T99" fmla="*/ 469156745 h 438"/>
                <a:gd name="T100" fmla="*/ 103872196 w 341"/>
                <a:gd name="T101" fmla="*/ 514267060 h 438"/>
                <a:gd name="T102" fmla="*/ 194196681 w 341"/>
                <a:gd name="T103" fmla="*/ 464645502 h 438"/>
                <a:gd name="T104" fmla="*/ 40645276 w 341"/>
                <a:gd name="T105" fmla="*/ 676667722 h 438"/>
                <a:gd name="T106" fmla="*/ 108388100 w 341"/>
                <a:gd name="T107" fmla="*/ 577422482 h 438"/>
                <a:gd name="T108" fmla="*/ 94840389 w 341"/>
                <a:gd name="T109" fmla="*/ 694712697 h 4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41"/>
                <a:gd name="T166" fmla="*/ 0 h 438"/>
                <a:gd name="T167" fmla="*/ 341 w 341"/>
                <a:gd name="T168" fmla="*/ 438 h 4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41" h="438">
                  <a:moveTo>
                    <a:pt x="341" y="405"/>
                  </a:moveTo>
                  <a:cubicBezTo>
                    <a:pt x="340" y="406"/>
                    <a:pt x="339" y="407"/>
                    <a:pt x="338" y="408"/>
                  </a:cubicBezTo>
                  <a:cubicBezTo>
                    <a:pt x="334" y="410"/>
                    <a:pt x="330" y="413"/>
                    <a:pt x="326" y="415"/>
                  </a:cubicBezTo>
                  <a:cubicBezTo>
                    <a:pt x="324" y="415"/>
                    <a:pt x="322" y="416"/>
                    <a:pt x="321" y="417"/>
                  </a:cubicBezTo>
                  <a:cubicBezTo>
                    <a:pt x="318" y="418"/>
                    <a:pt x="314" y="417"/>
                    <a:pt x="312" y="414"/>
                  </a:cubicBezTo>
                  <a:cubicBezTo>
                    <a:pt x="311" y="411"/>
                    <a:pt x="312" y="407"/>
                    <a:pt x="316" y="405"/>
                  </a:cubicBezTo>
                  <a:cubicBezTo>
                    <a:pt x="317" y="405"/>
                    <a:pt x="318" y="404"/>
                    <a:pt x="320" y="403"/>
                  </a:cubicBezTo>
                  <a:cubicBezTo>
                    <a:pt x="324" y="401"/>
                    <a:pt x="328" y="399"/>
                    <a:pt x="332" y="397"/>
                  </a:cubicBezTo>
                  <a:cubicBezTo>
                    <a:pt x="335" y="395"/>
                    <a:pt x="338" y="396"/>
                    <a:pt x="340" y="399"/>
                  </a:cubicBezTo>
                  <a:cubicBezTo>
                    <a:pt x="341" y="401"/>
                    <a:pt x="341" y="403"/>
                    <a:pt x="341" y="405"/>
                  </a:cubicBezTo>
                  <a:close/>
                  <a:moveTo>
                    <a:pt x="307" y="421"/>
                  </a:moveTo>
                  <a:cubicBezTo>
                    <a:pt x="306" y="422"/>
                    <a:pt x="305" y="424"/>
                    <a:pt x="303" y="424"/>
                  </a:cubicBezTo>
                  <a:cubicBezTo>
                    <a:pt x="297" y="426"/>
                    <a:pt x="291" y="428"/>
                    <a:pt x="285" y="430"/>
                  </a:cubicBezTo>
                  <a:cubicBezTo>
                    <a:pt x="282" y="431"/>
                    <a:pt x="278" y="429"/>
                    <a:pt x="277" y="426"/>
                  </a:cubicBezTo>
                  <a:cubicBezTo>
                    <a:pt x="276" y="422"/>
                    <a:pt x="278" y="419"/>
                    <a:pt x="282" y="418"/>
                  </a:cubicBezTo>
                  <a:cubicBezTo>
                    <a:pt x="287" y="416"/>
                    <a:pt x="293" y="414"/>
                    <a:pt x="299" y="412"/>
                  </a:cubicBezTo>
                  <a:cubicBezTo>
                    <a:pt x="302" y="411"/>
                    <a:pt x="306" y="413"/>
                    <a:pt x="307" y="416"/>
                  </a:cubicBezTo>
                  <a:cubicBezTo>
                    <a:pt x="308" y="418"/>
                    <a:pt x="307" y="419"/>
                    <a:pt x="307" y="421"/>
                  </a:cubicBezTo>
                  <a:close/>
                  <a:moveTo>
                    <a:pt x="271" y="430"/>
                  </a:moveTo>
                  <a:cubicBezTo>
                    <a:pt x="270" y="432"/>
                    <a:pt x="269" y="434"/>
                    <a:pt x="266" y="434"/>
                  </a:cubicBezTo>
                  <a:cubicBezTo>
                    <a:pt x="260" y="435"/>
                    <a:pt x="254" y="436"/>
                    <a:pt x="247" y="437"/>
                  </a:cubicBezTo>
                  <a:cubicBezTo>
                    <a:pt x="244" y="437"/>
                    <a:pt x="241" y="435"/>
                    <a:pt x="241" y="431"/>
                  </a:cubicBezTo>
                  <a:cubicBezTo>
                    <a:pt x="240" y="428"/>
                    <a:pt x="243" y="425"/>
                    <a:pt x="246" y="424"/>
                  </a:cubicBezTo>
                  <a:cubicBezTo>
                    <a:pt x="252" y="424"/>
                    <a:pt x="258" y="423"/>
                    <a:pt x="264" y="422"/>
                  </a:cubicBezTo>
                  <a:cubicBezTo>
                    <a:pt x="268" y="421"/>
                    <a:pt x="271" y="424"/>
                    <a:pt x="271" y="427"/>
                  </a:cubicBezTo>
                  <a:cubicBezTo>
                    <a:pt x="272" y="428"/>
                    <a:pt x="272" y="429"/>
                    <a:pt x="271" y="430"/>
                  </a:cubicBezTo>
                  <a:close/>
                  <a:moveTo>
                    <a:pt x="234" y="434"/>
                  </a:moveTo>
                  <a:cubicBezTo>
                    <a:pt x="233" y="436"/>
                    <a:pt x="231" y="438"/>
                    <a:pt x="228" y="438"/>
                  </a:cubicBezTo>
                  <a:cubicBezTo>
                    <a:pt x="222" y="438"/>
                    <a:pt x="216" y="438"/>
                    <a:pt x="209" y="437"/>
                  </a:cubicBezTo>
                  <a:cubicBezTo>
                    <a:pt x="206" y="437"/>
                    <a:pt x="203" y="434"/>
                    <a:pt x="203" y="431"/>
                  </a:cubicBezTo>
                  <a:cubicBezTo>
                    <a:pt x="204" y="427"/>
                    <a:pt x="207" y="425"/>
                    <a:pt x="210" y="425"/>
                  </a:cubicBezTo>
                  <a:cubicBezTo>
                    <a:pt x="216" y="425"/>
                    <a:pt x="222" y="426"/>
                    <a:pt x="228" y="425"/>
                  </a:cubicBezTo>
                  <a:cubicBezTo>
                    <a:pt x="232" y="425"/>
                    <a:pt x="235" y="428"/>
                    <a:pt x="235" y="432"/>
                  </a:cubicBezTo>
                  <a:cubicBezTo>
                    <a:pt x="235" y="433"/>
                    <a:pt x="234" y="433"/>
                    <a:pt x="234" y="434"/>
                  </a:cubicBezTo>
                  <a:close/>
                  <a:moveTo>
                    <a:pt x="197" y="431"/>
                  </a:moveTo>
                  <a:cubicBezTo>
                    <a:pt x="196" y="434"/>
                    <a:pt x="193" y="436"/>
                    <a:pt x="190" y="435"/>
                  </a:cubicBezTo>
                  <a:cubicBezTo>
                    <a:pt x="184" y="434"/>
                    <a:pt x="178" y="433"/>
                    <a:pt x="172" y="431"/>
                  </a:cubicBezTo>
                  <a:cubicBezTo>
                    <a:pt x="168" y="431"/>
                    <a:pt x="166" y="427"/>
                    <a:pt x="167" y="424"/>
                  </a:cubicBezTo>
                  <a:cubicBezTo>
                    <a:pt x="168" y="420"/>
                    <a:pt x="171" y="418"/>
                    <a:pt x="175" y="419"/>
                  </a:cubicBezTo>
                  <a:cubicBezTo>
                    <a:pt x="180" y="421"/>
                    <a:pt x="186" y="422"/>
                    <a:pt x="192" y="423"/>
                  </a:cubicBezTo>
                  <a:cubicBezTo>
                    <a:pt x="196" y="423"/>
                    <a:pt x="198" y="427"/>
                    <a:pt x="198" y="430"/>
                  </a:cubicBezTo>
                  <a:cubicBezTo>
                    <a:pt x="197" y="431"/>
                    <a:pt x="197" y="431"/>
                    <a:pt x="197" y="431"/>
                  </a:cubicBezTo>
                  <a:close/>
                  <a:moveTo>
                    <a:pt x="161" y="422"/>
                  </a:moveTo>
                  <a:cubicBezTo>
                    <a:pt x="160" y="426"/>
                    <a:pt x="156" y="427"/>
                    <a:pt x="153" y="426"/>
                  </a:cubicBezTo>
                  <a:cubicBezTo>
                    <a:pt x="150" y="425"/>
                    <a:pt x="147" y="424"/>
                    <a:pt x="144" y="423"/>
                  </a:cubicBezTo>
                  <a:cubicBezTo>
                    <a:pt x="141" y="421"/>
                    <a:pt x="138" y="420"/>
                    <a:pt x="135" y="419"/>
                  </a:cubicBezTo>
                  <a:cubicBezTo>
                    <a:pt x="132" y="418"/>
                    <a:pt x="131" y="414"/>
                    <a:pt x="132" y="411"/>
                  </a:cubicBezTo>
                  <a:cubicBezTo>
                    <a:pt x="134" y="408"/>
                    <a:pt x="137" y="406"/>
                    <a:pt x="140" y="408"/>
                  </a:cubicBezTo>
                  <a:cubicBezTo>
                    <a:pt x="143" y="409"/>
                    <a:pt x="146" y="410"/>
                    <a:pt x="148" y="411"/>
                  </a:cubicBezTo>
                  <a:cubicBezTo>
                    <a:pt x="151" y="412"/>
                    <a:pt x="154" y="413"/>
                    <a:pt x="157" y="414"/>
                  </a:cubicBezTo>
                  <a:cubicBezTo>
                    <a:pt x="161" y="415"/>
                    <a:pt x="162" y="419"/>
                    <a:pt x="161" y="422"/>
                  </a:cubicBezTo>
                  <a:cubicBezTo>
                    <a:pt x="161" y="422"/>
                    <a:pt x="161" y="422"/>
                    <a:pt x="161" y="422"/>
                  </a:cubicBezTo>
                  <a:close/>
                  <a:moveTo>
                    <a:pt x="127" y="408"/>
                  </a:moveTo>
                  <a:cubicBezTo>
                    <a:pt x="127" y="408"/>
                    <a:pt x="127" y="408"/>
                    <a:pt x="127" y="408"/>
                  </a:cubicBezTo>
                  <a:cubicBezTo>
                    <a:pt x="125" y="411"/>
                    <a:pt x="121" y="412"/>
                    <a:pt x="118" y="411"/>
                  </a:cubicBezTo>
                  <a:cubicBezTo>
                    <a:pt x="113" y="408"/>
                    <a:pt x="107" y="405"/>
                    <a:pt x="102" y="401"/>
                  </a:cubicBezTo>
                  <a:cubicBezTo>
                    <a:pt x="99" y="399"/>
                    <a:pt x="98" y="395"/>
                    <a:pt x="100" y="392"/>
                  </a:cubicBezTo>
                  <a:cubicBezTo>
                    <a:pt x="102" y="389"/>
                    <a:pt x="106" y="389"/>
                    <a:pt x="109" y="390"/>
                  </a:cubicBezTo>
                  <a:cubicBezTo>
                    <a:pt x="114" y="394"/>
                    <a:pt x="119" y="397"/>
                    <a:pt x="124" y="400"/>
                  </a:cubicBezTo>
                  <a:cubicBezTo>
                    <a:pt x="127" y="401"/>
                    <a:pt x="128" y="405"/>
                    <a:pt x="127" y="408"/>
                  </a:cubicBezTo>
                  <a:close/>
                  <a:moveTo>
                    <a:pt x="96" y="387"/>
                  </a:moveTo>
                  <a:cubicBezTo>
                    <a:pt x="96" y="388"/>
                    <a:pt x="96" y="388"/>
                    <a:pt x="95" y="389"/>
                  </a:cubicBezTo>
                  <a:cubicBezTo>
                    <a:pt x="93" y="392"/>
                    <a:pt x="89" y="392"/>
                    <a:pt x="86" y="390"/>
                  </a:cubicBezTo>
                  <a:cubicBezTo>
                    <a:pt x="81" y="386"/>
                    <a:pt x="76" y="382"/>
                    <a:pt x="72" y="377"/>
                  </a:cubicBezTo>
                  <a:cubicBezTo>
                    <a:pt x="69" y="375"/>
                    <a:pt x="69" y="371"/>
                    <a:pt x="71" y="369"/>
                  </a:cubicBezTo>
                  <a:cubicBezTo>
                    <a:pt x="74" y="366"/>
                    <a:pt x="78" y="366"/>
                    <a:pt x="80" y="368"/>
                  </a:cubicBezTo>
                  <a:cubicBezTo>
                    <a:pt x="85" y="372"/>
                    <a:pt x="89" y="376"/>
                    <a:pt x="94" y="380"/>
                  </a:cubicBezTo>
                  <a:cubicBezTo>
                    <a:pt x="96" y="382"/>
                    <a:pt x="97" y="385"/>
                    <a:pt x="96" y="387"/>
                  </a:cubicBezTo>
                  <a:close/>
                  <a:moveTo>
                    <a:pt x="69" y="362"/>
                  </a:moveTo>
                  <a:cubicBezTo>
                    <a:pt x="69" y="363"/>
                    <a:pt x="68" y="364"/>
                    <a:pt x="67" y="364"/>
                  </a:cubicBezTo>
                  <a:cubicBezTo>
                    <a:pt x="65" y="367"/>
                    <a:pt x="61" y="366"/>
                    <a:pt x="58" y="364"/>
                  </a:cubicBezTo>
                  <a:cubicBezTo>
                    <a:pt x="54" y="359"/>
                    <a:pt x="50" y="354"/>
                    <a:pt x="46" y="349"/>
                  </a:cubicBezTo>
                  <a:cubicBezTo>
                    <a:pt x="44" y="346"/>
                    <a:pt x="45" y="342"/>
                    <a:pt x="47" y="340"/>
                  </a:cubicBezTo>
                  <a:cubicBezTo>
                    <a:pt x="50" y="338"/>
                    <a:pt x="54" y="339"/>
                    <a:pt x="56" y="341"/>
                  </a:cubicBezTo>
                  <a:cubicBezTo>
                    <a:pt x="60" y="346"/>
                    <a:pt x="64" y="351"/>
                    <a:pt x="68" y="355"/>
                  </a:cubicBezTo>
                  <a:cubicBezTo>
                    <a:pt x="69" y="357"/>
                    <a:pt x="70" y="360"/>
                    <a:pt x="69" y="362"/>
                  </a:cubicBezTo>
                  <a:close/>
                  <a:moveTo>
                    <a:pt x="46" y="332"/>
                  </a:moveTo>
                  <a:cubicBezTo>
                    <a:pt x="46" y="333"/>
                    <a:pt x="45" y="335"/>
                    <a:pt x="44" y="335"/>
                  </a:cubicBezTo>
                  <a:cubicBezTo>
                    <a:pt x="41" y="337"/>
                    <a:pt x="37" y="336"/>
                    <a:pt x="35" y="333"/>
                  </a:cubicBezTo>
                  <a:cubicBezTo>
                    <a:pt x="32" y="328"/>
                    <a:pt x="29" y="322"/>
                    <a:pt x="26" y="317"/>
                  </a:cubicBezTo>
                  <a:cubicBezTo>
                    <a:pt x="24" y="314"/>
                    <a:pt x="25" y="310"/>
                    <a:pt x="28" y="308"/>
                  </a:cubicBezTo>
                  <a:cubicBezTo>
                    <a:pt x="31" y="307"/>
                    <a:pt x="35" y="308"/>
                    <a:pt x="37" y="311"/>
                  </a:cubicBezTo>
                  <a:cubicBezTo>
                    <a:pt x="40" y="316"/>
                    <a:pt x="43" y="322"/>
                    <a:pt x="46" y="327"/>
                  </a:cubicBezTo>
                  <a:cubicBezTo>
                    <a:pt x="47" y="328"/>
                    <a:pt x="47" y="330"/>
                    <a:pt x="46" y="332"/>
                  </a:cubicBezTo>
                  <a:close/>
                  <a:moveTo>
                    <a:pt x="156" y="10"/>
                  </a:moveTo>
                  <a:cubicBezTo>
                    <a:pt x="155" y="11"/>
                    <a:pt x="154" y="13"/>
                    <a:pt x="152" y="13"/>
                  </a:cubicBezTo>
                  <a:cubicBezTo>
                    <a:pt x="147" y="15"/>
                    <a:pt x="141" y="18"/>
                    <a:pt x="136" y="20"/>
                  </a:cubicBezTo>
                  <a:cubicBezTo>
                    <a:pt x="132" y="22"/>
                    <a:pt x="129" y="20"/>
                    <a:pt x="127" y="17"/>
                  </a:cubicBezTo>
                  <a:cubicBezTo>
                    <a:pt x="126" y="14"/>
                    <a:pt x="127" y="10"/>
                    <a:pt x="130" y="9"/>
                  </a:cubicBezTo>
                  <a:cubicBezTo>
                    <a:pt x="136" y="6"/>
                    <a:pt x="142" y="4"/>
                    <a:pt x="148" y="1"/>
                  </a:cubicBezTo>
                  <a:cubicBezTo>
                    <a:pt x="151" y="0"/>
                    <a:pt x="155" y="2"/>
                    <a:pt x="156" y="5"/>
                  </a:cubicBezTo>
                  <a:cubicBezTo>
                    <a:pt x="157" y="7"/>
                    <a:pt x="157" y="8"/>
                    <a:pt x="156" y="10"/>
                  </a:cubicBezTo>
                  <a:close/>
                  <a:moveTo>
                    <a:pt x="29" y="299"/>
                  </a:moveTo>
                  <a:cubicBezTo>
                    <a:pt x="29" y="301"/>
                    <a:pt x="28" y="302"/>
                    <a:pt x="26" y="303"/>
                  </a:cubicBezTo>
                  <a:cubicBezTo>
                    <a:pt x="23" y="304"/>
                    <a:pt x="19" y="303"/>
                    <a:pt x="18" y="299"/>
                  </a:cubicBezTo>
                  <a:cubicBezTo>
                    <a:pt x="15" y="294"/>
                    <a:pt x="13" y="288"/>
                    <a:pt x="11" y="281"/>
                  </a:cubicBezTo>
                  <a:cubicBezTo>
                    <a:pt x="10" y="278"/>
                    <a:pt x="12" y="275"/>
                    <a:pt x="15" y="274"/>
                  </a:cubicBezTo>
                  <a:cubicBezTo>
                    <a:pt x="18" y="272"/>
                    <a:pt x="22" y="274"/>
                    <a:pt x="23" y="278"/>
                  </a:cubicBezTo>
                  <a:cubicBezTo>
                    <a:pt x="25" y="283"/>
                    <a:pt x="27" y="289"/>
                    <a:pt x="29" y="295"/>
                  </a:cubicBezTo>
                  <a:cubicBezTo>
                    <a:pt x="30" y="296"/>
                    <a:pt x="30" y="298"/>
                    <a:pt x="29" y="299"/>
                  </a:cubicBezTo>
                  <a:close/>
                  <a:moveTo>
                    <a:pt x="122" y="25"/>
                  </a:moveTo>
                  <a:cubicBezTo>
                    <a:pt x="122" y="27"/>
                    <a:pt x="121" y="28"/>
                    <a:pt x="120" y="29"/>
                  </a:cubicBezTo>
                  <a:cubicBezTo>
                    <a:pt x="114" y="32"/>
                    <a:pt x="109" y="35"/>
                    <a:pt x="104" y="38"/>
                  </a:cubicBezTo>
                  <a:cubicBezTo>
                    <a:pt x="101" y="40"/>
                    <a:pt x="97" y="39"/>
                    <a:pt x="95" y="37"/>
                  </a:cubicBezTo>
                  <a:cubicBezTo>
                    <a:pt x="94" y="34"/>
                    <a:pt x="94" y="30"/>
                    <a:pt x="97" y="28"/>
                  </a:cubicBezTo>
                  <a:cubicBezTo>
                    <a:pt x="102" y="24"/>
                    <a:pt x="108" y="21"/>
                    <a:pt x="113" y="18"/>
                  </a:cubicBezTo>
                  <a:cubicBezTo>
                    <a:pt x="116" y="16"/>
                    <a:pt x="120" y="17"/>
                    <a:pt x="122" y="20"/>
                  </a:cubicBezTo>
                  <a:cubicBezTo>
                    <a:pt x="123" y="22"/>
                    <a:pt x="123" y="24"/>
                    <a:pt x="122" y="25"/>
                  </a:cubicBezTo>
                  <a:close/>
                  <a:moveTo>
                    <a:pt x="18" y="264"/>
                  </a:moveTo>
                  <a:cubicBezTo>
                    <a:pt x="17" y="266"/>
                    <a:pt x="16" y="267"/>
                    <a:pt x="13" y="268"/>
                  </a:cubicBezTo>
                  <a:cubicBezTo>
                    <a:pt x="10" y="269"/>
                    <a:pt x="7" y="266"/>
                    <a:pt x="6" y="263"/>
                  </a:cubicBezTo>
                  <a:cubicBezTo>
                    <a:pt x="4" y="257"/>
                    <a:pt x="3" y="251"/>
                    <a:pt x="2" y="244"/>
                  </a:cubicBezTo>
                  <a:cubicBezTo>
                    <a:pt x="2" y="241"/>
                    <a:pt x="4" y="238"/>
                    <a:pt x="8" y="237"/>
                  </a:cubicBezTo>
                  <a:cubicBezTo>
                    <a:pt x="11" y="237"/>
                    <a:pt x="14" y="239"/>
                    <a:pt x="15" y="242"/>
                  </a:cubicBezTo>
                  <a:cubicBezTo>
                    <a:pt x="16" y="248"/>
                    <a:pt x="17" y="254"/>
                    <a:pt x="18" y="260"/>
                  </a:cubicBezTo>
                  <a:cubicBezTo>
                    <a:pt x="19" y="261"/>
                    <a:pt x="18" y="263"/>
                    <a:pt x="18" y="264"/>
                  </a:cubicBezTo>
                  <a:close/>
                  <a:moveTo>
                    <a:pt x="92" y="46"/>
                  </a:moveTo>
                  <a:cubicBezTo>
                    <a:pt x="91" y="47"/>
                    <a:pt x="91" y="48"/>
                    <a:pt x="90" y="49"/>
                  </a:cubicBezTo>
                  <a:cubicBezTo>
                    <a:pt x="85" y="53"/>
                    <a:pt x="81" y="57"/>
                    <a:pt x="76" y="61"/>
                  </a:cubicBezTo>
                  <a:cubicBezTo>
                    <a:pt x="74" y="64"/>
                    <a:pt x="70" y="63"/>
                    <a:pt x="68" y="61"/>
                  </a:cubicBezTo>
                  <a:cubicBezTo>
                    <a:pt x="65" y="58"/>
                    <a:pt x="65" y="55"/>
                    <a:pt x="68" y="52"/>
                  </a:cubicBezTo>
                  <a:cubicBezTo>
                    <a:pt x="72" y="48"/>
                    <a:pt x="77" y="43"/>
                    <a:pt x="82" y="39"/>
                  </a:cubicBezTo>
                  <a:cubicBezTo>
                    <a:pt x="85" y="37"/>
                    <a:pt x="89" y="37"/>
                    <a:pt x="91" y="40"/>
                  </a:cubicBezTo>
                  <a:cubicBezTo>
                    <a:pt x="92" y="42"/>
                    <a:pt x="93" y="44"/>
                    <a:pt x="92" y="46"/>
                  </a:cubicBezTo>
                  <a:close/>
                  <a:moveTo>
                    <a:pt x="13" y="227"/>
                  </a:moveTo>
                  <a:cubicBezTo>
                    <a:pt x="12" y="229"/>
                    <a:pt x="10" y="231"/>
                    <a:pt x="7" y="231"/>
                  </a:cubicBezTo>
                  <a:cubicBezTo>
                    <a:pt x="4" y="231"/>
                    <a:pt x="1" y="229"/>
                    <a:pt x="1" y="225"/>
                  </a:cubicBezTo>
                  <a:cubicBezTo>
                    <a:pt x="0" y="219"/>
                    <a:pt x="0" y="212"/>
                    <a:pt x="0" y="206"/>
                  </a:cubicBezTo>
                  <a:cubicBezTo>
                    <a:pt x="0" y="203"/>
                    <a:pt x="3" y="200"/>
                    <a:pt x="7" y="200"/>
                  </a:cubicBezTo>
                  <a:cubicBezTo>
                    <a:pt x="10" y="200"/>
                    <a:pt x="13" y="203"/>
                    <a:pt x="13" y="206"/>
                  </a:cubicBezTo>
                  <a:cubicBezTo>
                    <a:pt x="13" y="212"/>
                    <a:pt x="13" y="219"/>
                    <a:pt x="13" y="225"/>
                  </a:cubicBezTo>
                  <a:cubicBezTo>
                    <a:pt x="13" y="225"/>
                    <a:pt x="13" y="226"/>
                    <a:pt x="13" y="227"/>
                  </a:cubicBezTo>
                  <a:close/>
                  <a:moveTo>
                    <a:pt x="65" y="72"/>
                  </a:moveTo>
                  <a:cubicBezTo>
                    <a:pt x="65" y="73"/>
                    <a:pt x="65" y="74"/>
                    <a:pt x="64" y="74"/>
                  </a:cubicBezTo>
                  <a:cubicBezTo>
                    <a:pt x="60" y="79"/>
                    <a:pt x="56" y="84"/>
                    <a:pt x="53" y="88"/>
                  </a:cubicBezTo>
                  <a:cubicBezTo>
                    <a:pt x="51" y="91"/>
                    <a:pt x="47" y="92"/>
                    <a:pt x="44" y="90"/>
                  </a:cubicBezTo>
                  <a:cubicBezTo>
                    <a:pt x="41" y="88"/>
                    <a:pt x="41" y="84"/>
                    <a:pt x="43" y="81"/>
                  </a:cubicBezTo>
                  <a:cubicBezTo>
                    <a:pt x="46" y="76"/>
                    <a:pt x="50" y="71"/>
                    <a:pt x="55" y="66"/>
                  </a:cubicBezTo>
                  <a:cubicBezTo>
                    <a:pt x="57" y="63"/>
                    <a:pt x="61" y="63"/>
                    <a:pt x="63" y="65"/>
                  </a:cubicBezTo>
                  <a:cubicBezTo>
                    <a:pt x="66" y="67"/>
                    <a:pt x="66" y="70"/>
                    <a:pt x="65" y="72"/>
                  </a:cubicBezTo>
                  <a:close/>
                  <a:moveTo>
                    <a:pt x="14" y="190"/>
                  </a:moveTo>
                  <a:cubicBezTo>
                    <a:pt x="13" y="193"/>
                    <a:pt x="10" y="194"/>
                    <a:pt x="7" y="194"/>
                  </a:cubicBezTo>
                  <a:cubicBezTo>
                    <a:pt x="4" y="194"/>
                    <a:pt x="1" y="190"/>
                    <a:pt x="2" y="187"/>
                  </a:cubicBezTo>
                  <a:cubicBezTo>
                    <a:pt x="2" y="181"/>
                    <a:pt x="3" y="174"/>
                    <a:pt x="5" y="168"/>
                  </a:cubicBezTo>
                  <a:cubicBezTo>
                    <a:pt x="5" y="165"/>
                    <a:pt x="9" y="162"/>
                    <a:pt x="12" y="163"/>
                  </a:cubicBezTo>
                  <a:cubicBezTo>
                    <a:pt x="16" y="164"/>
                    <a:pt x="18" y="167"/>
                    <a:pt x="17" y="171"/>
                  </a:cubicBezTo>
                  <a:cubicBezTo>
                    <a:pt x="16" y="176"/>
                    <a:pt x="15" y="182"/>
                    <a:pt x="14" y="188"/>
                  </a:cubicBezTo>
                  <a:cubicBezTo>
                    <a:pt x="14" y="189"/>
                    <a:pt x="14" y="190"/>
                    <a:pt x="14" y="190"/>
                  </a:cubicBezTo>
                  <a:close/>
                  <a:moveTo>
                    <a:pt x="43" y="103"/>
                  </a:moveTo>
                  <a:cubicBezTo>
                    <a:pt x="43" y="103"/>
                    <a:pt x="43" y="103"/>
                    <a:pt x="43" y="104"/>
                  </a:cubicBezTo>
                  <a:cubicBezTo>
                    <a:pt x="40" y="109"/>
                    <a:pt x="37" y="114"/>
                    <a:pt x="34" y="119"/>
                  </a:cubicBezTo>
                  <a:cubicBezTo>
                    <a:pt x="33" y="123"/>
                    <a:pt x="29" y="124"/>
                    <a:pt x="26" y="122"/>
                  </a:cubicBezTo>
                  <a:cubicBezTo>
                    <a:pt x="23" y="121"/>
                    <a:pt x="22" y="117"/>
                    <a:pt x="23" y="114"/>
                  </a:cubicBezTo>
                  <a:cubicBezTo>
                    <a:pt x="26" y="108"/>
                    <a:pt x="29" y="103"/>
                    <a:pt x="32" y="97"/>
                  </a:cubicBezTo>
                  <a:cubicBezTo>
                    <a:pt x="34" y="94"/>
                    <a:pt x="38" y="93"/>
                    <a:pt x="41" y="95"/>
                  </a:cubicBezTo>
                  <a:cubicBezTo>
                    <a:pt x="44" y="96"/>
                    <a:pt x="45" y="100"/>
                    <a:pt x="43" y="103"/>
                  </a:cubicBezTo>
                  <a:close/>
                  <a:moveTo>
                    <a:pt x="21" y="154"/>
                  </a:moveTo>
                  <a:cubicBezTo>
                    <a:pt x="20" y="157"/>
                    <a:pt x="17" y="158"/>
                    <a:pt x="14" y="157"/>
                  </a:cubicBezTo>
                  <a:cubicBezTo>
                    <a:pt x="10" y="156"/>
                    <a:pt x="8" y="153"/>
                    <a:pt x="9" y="150"/>
                  </a:cubicBezTo>
                  <a:cubicBezTo>
                    <a:pt x="11" y="143"/>
                    <a:pt x="13" y="137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7" y="128"/>
                    <a:pt x="20" y="127"/>
                    <a:pt x="24" y="128"/>
                  </a:cubicBezTo>
                  <a:cubicBezTo>
                    <a:pt x="27" y="129"/>
                    <a:pt x="28" y="133"/>
                    <a:pt x="27" y="136"/>
                  </a:cubicBezTo>
                  <a:cubicBezTo>
                    <a:pt x="25" y="142"/>
                    <a:pt x="23" y="147"/>
                    <a:pt x="21" y="153"/>
                  </a:cubicBezTo>
                  <a:cubicBezTo>
                    <a:pt x="21" y="153"/>
                    <a:pt x="21" y="153"/>
                    <a:pt x="21" y="15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70" name="Group 18"/>
          <p:cNvGrpSpPr/>
          <p:nvPr/>
        </p:nvGrpSpPr>
        <p:grpSpPr bwMode="auto">
          <a:xfrm rot="645701">
            <a:off x="11502548" y="5199506"/>
            <a:ext cx="875806" cy="1332423"/>
            <a:chOff x="4892607" y="1356508"/>
            <a:chExt cx="2415448" cy="3673238"/>
          </a:xfrm>
        </p:grpSpPr>
        <p:grpSp>
          <p:nvGrpSpPr>
            <p:cNvPr id="171" name="组合 22"/>
            <p:cNvGrpSpPr/>
            <p:nvPr/>
          </p:nvGrpSpPr>
          <p:grpSpPr bwMode="auto">
            <a:xfrm>
              <a:off x="4892607" y="1356508"/>
              <a:ext cx="2415448" cy="3673238"/>
              <a:chOff x="683568" y="1370619"/>
              <a:chExt cx="2589167" cy="3937417"/>
            </a:xfrm>
          </p:grpSpPr>
          <p:sp>
            <p:nvSpPr>
              <p:cNvPr id="173" name="五角星 4"/>
              <p:cNvSpPr/>
              <p:nvPr/>
            </p:nvSpPr>
            <p:spPr>
              <a:xfrm>
                <a:off x="683568" y="1370619"/>
                <a:ext cx="2589167" cy="3848936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五角星 4"/>
              <p:cNvSpPr/>
              <p:nvPr/>
            </p:nvSpPr>
            <p:spPr>
              <a:xfrm>
                <a:off x="816346" y="1510147"/>
                <a:ext cx="2323611" cy="3797889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72" name="Freeform 30"/>
            <p:cNvSpPr>
              <a:spLocks noEditPoints="1"/>
            </p:cNvSpPr>
            <p:nvPr/>
          </p:nvSpPr>
          <p:spPr bwMode="auto">
            <a:xfrm>
              <a:off x="5827978" y="2342282"/>
              <a:ext cx="532001" cy="544477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altLang="zh-CN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75" name="Group 17"/>
          <p:cNvGrpSpPr/>
          <p:nvPr/>
        </p:nvGrpSpPr>
        <p:grpSpPr bwMode="auto">
          <a:xfrm>
            <a:off x="153308" y="5707819"/>
            <a:ext cx="779332" cy="1184871"/>
            <a:chOff x="2812108" y="1689084"/>
            <a:chExt cx="2415448" cy="3673240"/>
          </a:xfrm>
        </p:grpSpPr>
        <p:grpSp>
          <p:nvGrpSpPr>
            <p:cNvPr id="176" name="组合 28"/>
            <p:cNvGrpSpPr/>
            <p:nvPr/>
          </p:nvGrpSpPr>
          <p:grpSpPr bwMode="auto">
            <a:xfrm rot="-1297381">
              <a:off x="2812108" y="1689084"/>
              <a:ext cx="2415448" cy="3673240"/>
              <a:chOff x="683568" y="1370618"/>
              <a:chExt cx="2589167" cy="3937419"/>
            </a:xfrm>
          </p:grpSpPr>
          <p:sp>
            <p:nvSpPr>
              <p:cNvPr id="180" name="五角星 4"/>
              <p:cNvSpPr/>
              <p:nvPr/>
            </p:nvSpPr>
            <p:spPr>
              <a:xfrm>
                <a:off x="684052" y="1367461"/>
                <a:ext cx="2589167" cy="3848938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1" name="五角星 4"/>
              <p:cNvSpPr/>
              <p:nvPr/>
            </p:nvSpPr>
            <p:spPr>
              <a:xfrm>
                <a:off x="816158" y="1509897"/>
                <a:ext cx="2323786" cy="3797891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7" name="Group 27"/>
            <p:cNvGrpSpPr/>
            <p:nvPr/>
          </p:nvGrpSpPr>
          <p:grpSpPr>
            <a:xfrm>
              <a:off x="3576132" y="2766024"/>
              <a:ext cx="350997" cy="511652"/>
              <a:chOff x="3582988" y="3672384"/>
              <a:chExt cx="319088" cy="465138"/>
            </a:xfrm>
            <a:solidFill>
              <a:schemeClr val="accent1"/>
            </a:solidFill>
          </p:grpSpPr>
          <p:sp>
            <p:nvSpPr>
              <p:cNvPr id="178" name="AutoShape 113"/>
              <p:cNvSpPr/>
              <p:nvPr/>
            </p:nvSpPr>
            <p:spPr bwMode="auto">
              <a:xfrm>
                <a:off x="3582988" y="3672384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79" name="AutoShape 114"/>
              <p:cNvSpPr/>
              <p:nvPr/>
            </p:nvSpPr>
            <p:spPr bwMode="auto">
              <a:xfrm>
                <a:off x="3655219" y="378004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182" name="Group 19"/>
          <p:cNvGrpSpPr/>
          <p:nvPr/>
        </p:nvGrpSpPr>
        <p:grpSpPr bwMode="auto">
          <a:xfrm>
            <a:off x="11080279" y="5870546"/>
            <a:ext cx="1010290" cy="1496521"/>
            <a:chOff x="6947269" y="1807279"/>
            <a:chExt cx="2415448" cy="3673239"/>
          </a:xfrm>
        </p:grpSpPr>
        <p:grpSp>
          <p:nvGrpSpPr>
            <p:cNvPr id="183" name="组合 25"/>
            <p:cNvGrpSpPr/>
            <p:nvPr/>
          </p:nvGrpSpPr>
          <p:grpSpPr bwMode="auto">
            <a:xfrm rot="1292006">
              <a:off x="6947269" y="1807279"/>
              <a:ext cx="2415448" cy="3673239"/>
              <a:chOff x="683568" y="1370619"/>
              <a:chExt cx="2589167" cy="3937418"/>
            </a:xfrm>
          </p:grpSpPr>
          <p:sp>
            <p:nvSpPr>
              <p:cNvPr id="187" name="五角星 4"/>
              <p:cNvSpPr/>
              <p:nvPr/>
            </p:nvSpPr>
            <p:spPr>
              <a:xfrm>
                <a:off x="679993" y="1368710"/>
                <a:ext cx="2589167" cy="3848937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五角星 4"/>
              <p:cNvSpPr/>
              <p:nvPr/>
            </p:nvSpPr>
            <p:spPr>
              <a:xfrm>
                <a:off x="814043" y="1508940"/>
                <a:ext cx="2323786" cy="3797890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4" name="Group 24"/>
            <p:cNvGrpSpPr/>
            <p:nvPr/>
          </p:nvGrpSpPr>
          <p:grpSpPr>
            <a:xfrm>
              <a:off x="8159297" y="2871236"/>
              <a:ext cx="464344" cy="464344"/>
              <a:chOff x="8216107" y="1901809"/>
              <a:chExt cx="464344" cy="464344"/>
            </a:xfrm>
            <a:solidFill>
              <a:schemeClr val="accent2"/>
            </a:solidFill>
          </p:grpSpPr>
          <p:sp>
            <p:nvSpPr>
              <p:cNvPr id="185" name="AutoShape 81"/>
              <p:cNvSpPr/>
              <p:nvPr/>
            </p:nvSpPr>
            <p:spPr bwMode="auto">
              <a:xfrm>
                <a:off x="8216107" y="19018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86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31" name="标题 1"/>
          <p:cNvSpPr>
            <a:spLocks noGrp="1"/>
          </p:cNvSpPr>
          <p:nvPr>
            <p:ph type="title"/>
          </p:nvPr>
        </p:nvSpPr>
        <p:spPr>
          <a:xfrm>
            <a:off x="870252" y="-24005"/>
            <a:ext cx="10515600" cy="132556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grpSp>
        <p:nvGrpSpPr>
          <p:cNvPr id="475" name="组合 474"/>
          <p:cNvGrpSpPr/>
          <p:nvPr userDrawn="1"/>
        </p:nvGrpSpPr>
        <p:grpSpPr>
          <a:xfrm>
            <a:off x="-44148" y="-268233"/>
            <a:ext cx="12344400" cy="1459232"/>
            <a:chOff x="-44148" y="-268233"/>
            <a:chExt cx="12344400" cy="1459232"/>
          </a:xfrm>
        </p:grpSpPr>
        <p:sp>
          <p:nvSpPr>
            <p:cNvPr id="476" name="矩形 475"/>
            <p:cNvSpPr/>
            <p:nvPr userDrawn="1"/>
          </p:nvSpPr>
          <p:spPr>
            <a:xfrm>
              <a:off x="-44148" y="-268233"/>
              <a:ext cx="12344400" cy="14592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7" name="组合 476"/>
            <p:cNvGrpSpPr/>
            <p:nvPr/>
          </p:nvGrpSpPr>
          <p:grpSpPr>
            <a:xfrm>
              <a:off x="94194" y="-192784"/>
              <a:ext cx="1169580" cy="1383782"/>
              <a:chOff x="264547" y="-112426"/>
              <a:chExt cx="1195953" cy="1496207"/>
            </a:xfrm>
          </p:grpSpPr>
          <p:grpSp>
            <p:nvGrpSpPr>
              <p:cNvPr id="479" name="Group 3"/>
              <p:cNvGrpSpPr/>
              <p:nvPr/>
            </p:nvGrpSpPr>
            <p:grpSpPr bwMode="auto">
              <a:xfrm>
                <a:off x="264547" y="-112426"/>
                <a:ext cx="1195953" cy="1496207"/>
                <a:chOff x="3988436" y="1783488"/>
                <a:chExt cx="4215127" cy="5085233"/>
              </a:xfrm>
              <a:solidFill>
                <a:schemeClr val="bg1"/>
              </a:solidFill>
            </p:grpSpPr>
            <p:sp>
              <p:nvSpPr>
                <p:cNvPr id="591" name="Freeform 1208"/>
                <p:cNvSpPr/>
                <p:nvPr/>
              </p:nvSpPr>
              <p:spPr bwMode="auto">
                <a:xfrm>
                  <a:off x="3988436" y="1783488"/>
                  <a:ext cx="4215127" cy="5085233"/>
                </a:xfrm>
                <a:custGeom>
                  <a:avLst/>
                  <a:gdLst>
                    <a:gd name="T0" fmla="*/ 37 w 1982"/>
                    <a:gd name="T1" fmla="*/ 1328 h 2392"/>
                    <a:gd name="T2" fmla="*/ 188 w 1982"/>
                    <a:gd name="T3" fmla="*/ 1024 h 2392"/>
                    <a:gd name="T4" fmla="*/ 224 w 1982"/>
                    <a:gd name="T5" fmla="*/ 548 h 2392"/>
                    <a:gd name="T6" fmla="*/ 199 w 1982"/>
                    <a:gd name="T7" fmla="*/ 344 h 2392"/>
                    <a:gd name="T8" fmla="*/ 1706 w 1982"/>
                    <a:gd name="T9" fmla="*/ 394 h 2392"/>
                    <a:gd name="T10" fmla="*/ 1570 w 1982"/>
                    <a:gd name="T11" fmla="*/ 1495 h 2392"/>
                    <a:gd name="T12" fmla="*/ 1627 w 1982"/>
                    <a:gd name="T13" fmla="*/ 2392 h 2392"/>
                    <a:gd name="T14" fmla="*/ 689 w 1982"/>
                    <a:gd name="T15" fmla="*/ 2392 h 2392"/>
                    <a:gd name="T16" fmla="*/ 585 w 1982"/>
                    <a:gd name="T17" fmla="*/ 1964 h 2392"/>
                    <a:gd name="T18" fmla="*/ 322 w 1982"/>
                    <a:gd name="T19" fmla="*/ 1936 h 2392"/>
                    <a:gd name="T20" fmla="*/ 203 w 1982"/>
                    <a:gd name="T21" fmla="*/ 1875 h 2392"/>
                    <a:gd name="T22" fmla="*/ 204 w 1982"/>
                    <a:gd name="T23" fmla="*/ 1723 h 2392"/>
                    <a:gd name="T24" fmla="*/ 146 w 1982"/>
                    <a:gd name="T25" fmla="*/ 1671 h 2392"/>
                    <a:gd name="T26" fmla="*/ 176 w 1982"/>
                    <a:gd name="T27" fmla="*/ 1633 h 2392"/>
                    <a:gd name="T28" fmla="*/ 134 w 1982"/>
                    <a:gd name="T29" fmla="*/ 1595 h 2392"/>
                    <a:gd name="T30" fmla="*/ 140 w 1982"/>
                    <a:gd name="T31" fmla="*/ 1453 h 2392"/>
                    <a:gd name="T32" fmla="*/ 37 w 1982"/>
                    <a:gd name="T33" fmla="*/ 1328 h 2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82" h="2392">
                      <a:moveTo>
                        <a:pt x="37" y="1328"/>
                      </a:moveTo>
                      <a:cubicBezTo>
                        <a:pt x="64" y="1277"/>
                        <a:pt x="233" y="1218"/>
                        <a:pt x="188" y="1024"/>
                      </a:cubicBezTo>
                      <a:cubicBezTo>
                        <a:pt x="145" y="835"/>
                        <a:pt x="163" y="677"/>
                        <a:pt x="224" y="548"/>
                      </a:cubicBezTo>
                      <a:cubicBezTo>
                        <a:pt x="255" y="483"/>
                        <a:pt x="0" y="528"/>
                        <a:pt x="199" y="344"/>
                      </a:cubicBezTo>
                      <a:cubicBezTo>
                        <a:pt x="564" y="7"/>
                        <a:pt x="1390" y="0"/>
                        <a:pt x="1706" y="394"/>
                      </a:cubicBezTo>
                      <a:cubicBezTo>
                        <a:pt x="1982" y="737"/>
                        <a:pt x="1976" y="1154"/>
                        <a:pt x="1570" y="1495"/>
                      </a:cubicBezTo>
                      <a:cubicBezTo>
                        <a:pt x="1340" y="1688"/>
                        <a:pt x="1573" y="2057"/>
                        <a:pt x="1627" y="2392"/>
                      </a:cubicBezTo>
                      <a:cubicBezTo>
                        <a:pt x="689" y="2392"/>
                        <a:pt x="689" y="2392"/>
                        <a:pt x="689" y="2392"/>
                      </a:cubicBezTo>
                      <a:cubicBezTo>
                        <a:pt x="680" y="2243"/>
                        <a:pt x="643" y="2027"/>
                        <a:pt x="585" y="1964"/>
                      </a:cubicBezTo>
                      <a:cubicBezTo>
                        <a:pt x="525" y="1899"/>
                        <a:pt x="414" y="1940"/>
                        <a:pt x="322" y="1936"/>
                      </a:cubicBezTo>
                      <a:cubicBezTo>
                        <a:pt x="260" y="1933"/>
                        <a:pt x="224" y="1911"/>
                        <a:pt x="203" y="1875"/>
                      </a:cubicBezTo>
                      <a:cubicBezTo>
                        <a:pt x="174" y="1825"/>
                        <a:pt x="192" y="1768"/>
                        <a:pt x="204" y="1723"/>
                      </a:cubicBezTo>
                      <a:cubicBezTo>
                        <a:pt x="199" y="1734"/>
                        <a:pt x="130" y="1728"/>
                        <a:pt x="146" y="1671"/>
                      </a:cubicBezTo>
                      <a:cubicBezTo>
                        <a:pt x="154" y="1644"/>
                        <a:pt x="176" y="1633"/>
                        <a:pt x="176" y="1633"/>
                      </a:cubicBezTo>
                      <a:cubicBezTo>
                        <a:pt x="176" y="1633"/>
                        <a:pt x="141" y="1630"/>
                        <a:pt x="134" y="1595"/>
                      </a:cubicBezTo>
                      <a:cubicBezTo>
                        <a:pt x="125" y="1551"/>
                        <a:pt x="211" y="1475"/>
                        <a:pt x="140" y="1453"/>
                      </a:cubicBezTo>
                      <a:cubicBezTo>
                        <a:pt x="93" y="1438"/>
                        <a:pt x="6" y="1386"/>
                        <a:pt x="37" y="1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2" name="Freeform 1214"/>
                <p:cNvSpPr/>
                <p:nvPr/>
              </p:nvSpPr>
              <p:spPr bwMode="auto">
                <a:xfrm>
                  <a:off x="7172141" y="3128144"/>
                  <a:ext cx="62687" cy="70210"/>
                </a:xfrm>
                <a:custGeom>
                  <a:avLst/>
                  <a:gdLst>
                    <a:gd name="T0" fmla="*/ 96057388 w 30"/>
                    <a:gd name="T1" fmla="*/ 0 h 33"/>
                    <a:gd name="T2" fmla="*/ 0 w 30"/>
                    <a:gd name="T3" fmla="*/ 131271397 h 33"/>
                    <a:gd name="T4" fmla="*/ 100424581 w 30"/>
                    <a:gd name="T5" fmla="*/ 108638256 h 33"/>
                    <a:gd name="T6" fmla="*/ 96057388 w 30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3"/>
                    <a:gd name="T14" fmla="*/ 30 w 30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3">
                      <a:moveTo>
                        <a:pt x="22" y="0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8" y="33"/>
                        <a:pt x="18" y="31"/>
                        <a:pt x="23" y="24"/>
                      </a:cubicBezTo>
                      <a:cubicBezTo>
                        <a:pt x="30" y="17"/>
                        <a:pt x="29" y="6"/>
                        <a:pt x="2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3" name="Freeform 1215"/>
                <p:cNvSpPr/>
                <p:nvPr/>
              </p:nvSpPr>
              <p:spPr bwMode="auto">
                <a:xfrm>
                  <a:off x="7147066" y="3113098"/>
                  <a:ext cx="62687" cy="70210"/>
                </a:xfrm>
                <a:custGeom>
                  <a:avLst/>
                  <a:gdLst>
                    <a:gd name="T0" fmla="*/ 28036221 w 29"/>
                    <a:gd name="T1" fmla="*/ 36213467 h 33"/>
                    <a:gd name="T2" fmla="*/ 37380914 w 29"/>
                    <a:gd name="T3" fmla="*/ 149377091 h 33"/>
                    <a:gd name="T4" fmla="*/ 135505514 w 29"/>
                    <a:gd name="T5" fmla="*/ 18105670 h 33"/>
                    <a:gd name="T6" fmla="*/ 28036221 w 29"/>
                    <a:gd name="T7" fmla="*/ 36213467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33"/>
                    <a:gd name="T14" fmla="*/ 29 w 29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33">
                      <a:moveTo>
                        <a:pt x="6" y="8"/>
                      </a:moveTo>
                      <a:cubicBezTo>
                        <a:pt x="0" y="16"/>
                        <a:pt x="1" y="27"/>
                        <a:pt x="8" y="33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2" y="0"/>
                        <a:pt x="12" y="1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4" name="Freeform 1216"/>
                <p:cNvSpPr>
                  <a:spLocks noEditPoints="1"/>
                </p:cNvSpPr>
                <p:nvPr/>
              </p:nvSpPr>
              <p:spPr bwMode="auto">
                <a:xfrm>
                  <a:off x="7066825" y="3030350"/>
                  <a:ext cx="248244" cy="248243"/>
                </a:xfrm>
                <a:custGeom>
                  <a:avLst/>
                  <a:gdLst>
                    <a:gd name="T0" fmla="*/ 261103886 w 117"/>
                    <a:gd name="T1" fmla="*/ 0 h 117"/>
                    <a:gd name="T2" fmla="*/ 0 w 117"/>
                    <a:gd name="T3" fmla="*/ 265603033 h 117"/>
                    <a:gd name="T4" fmla="*/ 261103886 w 117"/>
                    <a:gd name="T5" fmla="*/ 526705867 h 117"/>
                    <a:gd name="T6" fmla="*/ 526710111 w 117"/>
                    <a:gd name="T7" fmla="*/ 265603033 h 117"/>
                    <a:gd name="T8" fmla="*/ 261103886 w 117"/>
                    <a:gd name="T9" fmla="*/ 0 h 117"/>
                    <a:gd name="T10" fmla="*/ 261103886 w 117"/>
                    <a:gd name="T11" fmla="*/ 396155544 h 117"/>
                    <a:gd name="T12" fmla="*/ 130553004 w 117"/>
                    <a:gd name="T13" fmla="*/ 265603033 h 117"/>
                    <a:gd name="T14" fmla="*/ 261103886 w 117"/>
                    <a:gd name="T15" fmla="*/ 135052677 h 117"/>
                    <a:gd name="T16" fmla="*/ 391656923 w 117"/>
                    <a:gd name="T17" fmla="*/ 265603033 h 117"/>
                    <a:gd name="T18" fmla="*/ 261103886 w 117"/>
                    <a:gd name="T19" fmla="*/ 396155544 h 11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7"/>
                    <a:gd name="T31" fmla="*/ 0 h 117"/>
                    <a:gd name="T32" fmla="*/ 117 w 117"/>
                    <a:gd name="T33" fmla="*/ 117 h 11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7" h="117">
                      <a:moveTo>
                        <a:pt x="58" y="0"/>
                      </a:moveTo>
                      <a:cubicBezTo>
                        <a:pt x="26" y="0"/>
                        <a:pt x="0" y="27"/>
                        <a:pt x="0" y="59"/>
                      </a:cubicBezTo>
                      <a:cubicBezTo>
                        <a:pt x="0" y="91"/>
                        <a:pt x="26" y="117"/>
                        <a:pt x="58" y="117"/>
                      </a:cubicBezTo>
                      <a:cubicBezTo>
                        <a:pt x="91" y="117"/>
                        <a:pt x="117" y="91"/>
                        <a:pt x="117" y="59"/>
                      </a:cubicBezTo>
                      <a:cubicBezTo>
                        <a:pt x="117" y="27"/>
                        <a:pt x="91" y="0"/>
                        <a:pt x="58" y="0"/>
                      </a:cubicBezTo>
                      <a:close/>
                      <a:moveTo>
                        <a:pt x="58" y="88"/>
                      </a:moveTo>
                      <a:cubicBezTo>
                        <a:pt x="42" y="88"/>
                        <a:pt x="29" y="75"/>
                        <a:pt x="29" y="59"/>
                      </a:cubicBezTo>
                      <a:cubicBezTo>
                        <a:pt x="29" y="43"/>
                        <a:pt x="42" y="30"/>
                        <a:pt x="58" y="30"/>
                      </a:cubicBezTo>
                      <a:cubicBezTo>
                        <a:pt x="74" y="30"/>
                        <a:pt x="87" y="43"/>
                        <a:pt x="87" y="59"/>
                      </a:cubicBezTo>
                      <a:cubicBezTo>
                        <a:pt x="87" y="75"/>
                        <a:pt x="74" y="88"/>
                        <a:pt x="58" y="8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5" name="Freeform 1217"/>
                <p:cNvSpPr>
                  <a:spLocks noEditPoints="1"/>
                </p:cNvSpPr>
                <p:nvPr/>
              </p:nvSpPr>
              <p:spPr bwMode="auto">
                <a:xfrm>
                  <a:off x="6770939" y="2736971"/>
                  <a:ext cx="840016" cy="837509"/>
                </a:xfrm>
                <a:custGeom>
                  <a:avLst/>
                  <a:gdLst>
                    <a:gd name="T0" fmla="*/ 1777352621 w 395"/>
                    <a:gd name="T1" fmla="*/ 863019012 h 394"/>
                    <a:gd name="T2" fmla="*/ 1741172399 w 395"/>
                    <a:gd name="T3" fmla="*/ 750057364 h 394"/>
                    <a:gd name="T4" fmla="*/ 1723081224 w 395"/>
                    <a:gd name="T5" fmla="*/ 668725487 h 394"/>
                    <a:gd name="T6" fmla="*/ 1709513375 w 395"/>
                    <a:gd name="T7" fmla="*/ 555765831 h 394"/>
                    <a:gd name="T8" fmla="*/ 1546703438 w 395"/>
                    <a:gd name="T9" fmla="*/ 542210519 h 394"/>
                    <a:gd name="T10" fmla="*/ 1614540557 w 395"/>
                    <a:gd name="T11" fmla="*/ 361474432 h 394"/>
                    <a:gd name="T12" fmla="*/ 1424594922 w 395"/>
                    <a:gd name="T13" fmla="*/ 375029745 h 394"/>
                    <a:gd name="T14" fmla="*/ 1465298470 w 395"/>
                    <a:gd name="T15" fmla="*/ 212365925 h 394"/>
                    <a:gd name="T16" fmla="*/ 1356757803 w 395"/>
                    <a:gd name="T17" fmla="*/ 162663820 h 394"/>
                    <a:gd name="T18" fmla="*/ 1288918557 w 395"/>
                    <a:gd name="T19" fmla="*/ 126514869 h 394"/>
                    <a:gd name="T20" fmla="*/ 1189424541 w 395"/>
                    <a:gd name="T21" fmla="*/ 54221268 h 394"/>
                    <a:gd name="T22" fmla="*/ 1071839084 w 395"/>
                    <a:gd name="T23" fmla="*/ 167180840 h 394"/>
                    <a:gd name="T24" fmla="*/ 985910791 w 395"/>
                    <a:gd name="T25" fmla="*/ 0 h 394"/>
                    <a:gd name="T26" fmla="*/ 890937973 w 395"/>
                    <a:gd name="T27" fmla="*/ 149108507 h 394"/>
                    <a:gd name="T28" fmla="*/ 800486354 w 395"/>
                    <a:gd name="T29" fmla="*/ 0 h 394"/>
                    <a:gd name="T30" fmla="*/ 714558060 w 395"/>
                    <a:gd name="T31" fmla="*/ 167180840 h 394"/>
                    <a:gd name="T32" fmla="*/ 592451671 w 395"/>
                    <a:gd name="T33" fmla="*/ 54221268 h 394"/>
                    <a:gd name="T34" fmla="*/ 497478721 w 395"/>
                    <a:gd name="T35" fmla="*/ 126514869 h 394"/>
                    <a:gd name="T36" fmla="*/ 429639475 w 395"/>
                    <a:gd name="T37" fmla="*/ 162663820 h 394"/>
                    <a:gd name="T38" fmla="*/ 321098808 w 395"/>
                    <a:gd name="T39" fmla="*/ 212365925 h 394"/>
                    <a:gd name="T40" fmla="*/ 361802355 w 395"/>
                    <a:gd name="T41" fmla="*/ 375029745 h 394"/>
                    <a:gd name="T42" fmla="*/ 171856654 w 395"/>
                    <a:gd name="T43" fmla="*/ 361474432 h 394"/>
                    <a:gd name="T44" fmla="*/ 239693773 w 395"/>
                    <a:gd name="T45" fmla="*/ 542210519 h 394"/>
                    <a:gd name="T46" fmla="*/ 72360478 w 395"/>
                    <a:gd name="T47" fmla="*/ 555765831 h 394"/>
                    <a:gd name="T48" fmla="*/ 63315937 w 395"/>
                    <a:gd name="T49" fmla="*/ 668725487 h 394"/>
                    <a:gd name="T50" fmla="*/ 45224763 w 395"/>
                    <a:gd name="T51" fmla="*/ 750057364 h 394"/>
                    <a:gd name="T52" fmla="*/ 9044528 w 395"/>
                    <a:gd name="T53" fmla="*/ 863019012 h 394"/>
                    <a:gd name="T54" fmla="*/ 153765479 w 395"/>
                    <a:gd name="T55" fmla="*/ 939831743 h 394"/>
                    <a:gd name="T56" fmla="*/ 18089056 w 395"/>
                    <a:gd name="T57" fmla="*/ 1075382745 h 394"/>
                    <a:gd name="T58" fmla="*/ 194469027 w 395"/>
                    <a:gd name="T59" fmla="*/ 1143159575 h 394"/>
                    <a:gd name="T60" fmla="*/ 94972851 w 395"/>
                    <a:gd name="T61" fmla="*/ 1274193556 h 394"/>
                    <a:gd name="T62" fmla="*/ 176377852 w 395"/>
                    <a:gd name="T63" fmla="*/ 1360044579 h 394"/>
                    <a:gd name="T64" fmla="*/ 221604725 w 395"/>
                    <a:gd name="T65" fmla="*/ 1427821143 h 394"/>
                    <a:gd name="T66" fmla="*/ 280397387 w 395"/>
                    <a:gd name="T67" fmla="*/ 1527225353 h 394"/>
                    <a:gd name="T68" fmla="*/ 438683999 w 395"/>
                    <a:gd name="T69" fmla="*/ 1473004102 h 394"/>
                    <a:gd name="T70" fmla="*/ 447730649 w 395"/>
                    <a:gd name="T71" fmla="*/ 1662778481 h 394"/>
                    <a:gd name="T72" fmla="*/ 615064044 w 395"/>
                    <a:gd name="T73" fmla="*/ 1576927458 h 394"/>
                    <a:gd name="T74" fmla="*/ 646720941 w 395"/>
                    <a:gd name="T75" fmla="*/ 1739591212 h 394"/>
                    <a:gd name="T76" fmla="*/ 764306132 w 395"/>
                    <a:gd name="T77" fmla="*/ 1739591212 h 394"/>
                    <a:gd name="T78" fmla="*/ 841189902 w 395"/>
                    <a:gd name="T79" fmla="*/ 1748627378 h 394"/>
                    <a:gd name="T80" fmla="*/ 940686045 w 395"/>
                    <a:gd name="T81" fmla="*/ 1748627378 h 394"/>
                    <a:gd name="T82" fmla="*/ 1022091013 w 395"/>
                    <a:gd name="T83" fmla="*/ 1739591212 h 394"/>
                    <a:gd name="T84" fmla="*/ 1139676469 w 395"/>
                    <a:gd name="T85" fmla="*/ 1739591212 h 394"/>
                    <a:gd name="T86" fmla="*/ 1171333366 w 395"/>
                    <a:gd name="T87" fmla="*/ 1576927458 h 394"/>
                    <a:gd name="T88" fmla="*/ 1338666629 w 395"/>
                    <a:gd name="T89" fmla="*/ 1662778481 h 394"/>
                    <a:gd name="T90" fmla="*/ 1347713279 w 395"/>
                    <a:gd name="T91" fmla="*/ 1473004102 h 394"/>
                    <a:gd name="T92" fmla="*/ 1501478692 w 395"/>
                    <a:gd name="T93" fmla="*/ 1527225353 h 394"/>
                    <a:gd name="T94" fmla="*/ 1564792486 w 395"/>
                    <a:gd name="T95" fmla="*/ 1427821143 h 394"/>
                    <a:gd name="T96" fmla="*/ 1610019359 w 395"/>
                    <a:gd name="T97" fmla="*/ 1360044579 h 394"/>
                    <a:gd name="T98" fmla="*/ 1686901002 w 395"/>
                    <a:gd name="T99" fmla="*/ 1274193556 h 394"/>
                    <a:gd name="T100" fmla="*/ 1587406986 w 395"/>
                    <a:gd name="T101" fmla="*/ 1143159575 h 394"/>
                    <a:gd name="T102" fmla="*/ 1768308097 w 395"/>
                    <a:gd name="T103" fmla="*/ 1075382745 h 394"/>
                    <a:gd name="T104" fmla="*/ 1632631732 w 395"/>
                    <a:gd name="T105" fmla="*/ 939831743 h 394"/>
                    <a:gd name="T106" fmla="*/ 890937973 w 395"/>
                    <a:gd name="T107" fmla="*/ 298214889 h 39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395"/>
                    <a:gd name="T163" fmla="*/ 0 h 394"/>
                    <a:gd name="T164" fmla="*/ 395 w 395"/>
                    <a:gd name="T165" fmla="*/ 394 h 394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395" h="394">
                      <a:moveTo>
                        <a:pt x="387" y="206"/>
                      </a:moveTo>
                      <a:cubicBezTo>
                        <a:pt x="389" y="206"/>
                        <a:pt x="391" y="204"/>
                        <a:pt x="393" y="203"/>
                      </a:cubicBezTo>
                      <a:cubicBezTo>
                        <a:pt x="394" y="201"/>
                        <a:pt x="395" y="199"/>
                        <a:pt x="395" y="197"/>
                      </a:cubicBezTo>
                      <a:cubicBezTo>
                        <a:pt x="395" y="195"/>
                        <a:pt x="394" y="193"/>
                        <a:pt x="393" y="191"/>
                      </a:cubicBezTo>
                      <a:cubicBezTo>
                        <a:pt x="391" y="189"/>
                        <a:pt x="389" y="188"/>
                        <a:pt x="387" y="188"/>
                      </a:cubicBezTo>
                      <a:cubicBezTo>
                        <a:pt x="385" y="188"/>
                        <a:pt x="372" y="186"/>
                        <a:pt x="361" y="185"/>
                      </a:cubicBezTo>
                      <a:cubicBezTo>
                        <a:pt x="361" y="182"/>
                        <a:pt x="360" y="178"/>
                        <a:pt x="360" y="174"/>
                      </a:cubicBezTo>
                      <a:cubicBezTo>
                        <a:pt x="370" y="171"/>
                        <a:pt x="382" y="167"/>
                        <a:pt x="385" y="166"/>
                      </a:cubicBezTo>
                      <a:cubicBezTo>
                        <a:pt x="387" y="165"/>
                        <a:pt x="389" y="164"/>
                        <a:pt x="390" y="162"/>
                      </a:cubicBezTo>
                      <a:cubicBezTo>
                        <a:pt x="391" y="160"/>
                        <a:pt x="391" y="158"/>
                        <a:pt x="391" y="156"/>
                      </a:cubicBezTo>
                      <a:cubicBezTo>
                        <a:pt x="390" y="153"/>
                        <a:pt x="389" y="152"/>
                        <a:pt x="387" y="150"/>
                      </a:cubicBezTo>
                      <a:cubicBezTo>
                        <a:pt x="386" y="149"/>
                        <a:pt x="383" y="148"/>
                        <a:pt x="381" y="148"/>
                      </a:cubicBezTo>
                      <a:cubicBezTo>
                        <a:pt x="379" y="149"/>
                        <a:pt x="366" y="150"/>
                        <a:pt x="355" y="152"/>
                      </a:cubicBezTo>
                      <a:cubicBezTo>
                        <a:pt x="354" y="148"/>
                        <a:pt x="353" y="144"/>
                        <a:pt x="351" y="141"/>
                      </a:cubicBezTo>
                      <a:cubicBezTo>
                        <a:pt x="361" y="135"/>
                        <a:pt x="372" y="129"/>
                        <a:pt x="374" y="128"/>
                      </a:cubicBezTo>
                      <a:cubicBezTo>
                        <a:pt x="376" y="126"/>
                        <a:pt x="378" y="125"/>
                        <a:pt x="378" y="123"/>
                      </a:cubicBezTo>
                      <a:cubicBezTo>
                        <a:pt x="379" y="121"/>
                        <a:pt x="379" y="118"/>
                        <a:pt x="378" y="116"/>
                      </a:cubicBezTo>
                      <a:cubicBezTo>
                        <a:pt x="377" y="114"/>
                        <a:pt x="375" y="113"/>
                        <a:pt x="373" y="112"/>
                      </a:cubicBezTo>
                      <a:cubicBezTo>
                        <a:pt x="372" y="111"/>
                        <a:pt x="369" y="111"/>
                        <a:pt x="367" y="111"/>
                      </a:cubicBezTo>
                      <a:cubicBezTo>
                        <a:pt x="365" y="112"/>
                        <a:pt x="353" y="116"/>
                        <a:pt x="342" y="120"/>
                      </a:cubicBezTo>
                      <a:cubicBezTo>
                        <a:pt x="340" y="116"/>
                        <a:pt x="338" y="113"/>
                        <a:pt x="336" y="110"/>
                      </a:cubicBezTo>
                      <a:cubicBezTo>
                        <a:pt x="345" y="102"/>
                        <a:pt x="354" y="94"/>
                        <a:pt x="356" y="92"/>
                      </a:cubicBezTo>
                      <a:cubicBezTo>
                        <a:pt x="358" y="91"/>
                        <a:pt x="359" y="89"/>
                        <a:pt x="359" y="87"/>
                      </a:cubicBezTo>
                      <a:cubicBezTo>
                        <a:pt x="359" y="84"/>
                        <a:pt x="359" y="82"/>
                        <a:pt x="357" y="80"/>
                      </a:cubicBezTo>
                      <a:cubicBezTo>
                        <a:pt x="356" y="79"/>
                        <a:pt x="354" y="77"/>
                        <a:pt x="352" y="77"/>
                      </a:cubicBezTo>
                      <a:cubicBezTo>
                        <a:pt x="350" y="76"/>
                        <a:pt x="348" y="77"/>
                        <a:pt x="346" y="78"/>
                      </a:cubicBezTo>
                      <a:cubicBezTo>
                        <a:pt x="343" y="79"/>
                        <a:pt x="333" y="85"/>
                        <a:pt x="323" y="91"/>
                      </a:cubicBezTo>
                      <a:cubicBezTo>
                        <a:pt x="320" y="88"/>
                        <a:pt x="318" y="85"/>
                        <a:pt x="315" y="83"/>
                      </a:cubicBezTo>
                      <a:cubicBezTo>
                        <a:pt x="322" y="74"/>
                        <a:pt x="329" y="63"/>
                        <a:pt x="331" y="61"/>
                      </a:cubicBezTo>
                      <a:cubicBezTo>
                        <a:pt x="332" y="60"/>
                        <a:pt x="333" y="57"/>
                        <a:pt x="332" y="55"/>
                      </a:cubicBezTo>
                      <a:cubicBezTo>
                        <a:pt x="332" y="53"/>
                        <a:pt x="331" y="51"/>
                        <a:pt x="330" y="50"/>
                      </a:cubicBezTo>
                      <a:cubicBezTo>
                        <a:pt x="328" y="48"/>
                        <a:pt x="326" y="47"/>
                        <a:pt x="324" y="47"/>
                      </a:cubicBezTo>
                      <a:cubicBezTo>
                        <a:pt x="322" y="47"/>
                        <a:pt x="319" y="48"/>
                        <a:pt x="318" y="49"/>
                      </a:cubicBezTo>
                      <a:cubicBezTo>
                        <a:pt x="316" y="51"/>
                        <a:pt x="307" y="60"/>
                        <a:pt x="298" y="67"/>
                      </a:cubicBezTo>
                      <a:cubicBezTo>
                        <a:pt x="295" y="65"/>
                        <a:pt x="292" y="63"/>
                        <a:pt x="289" y="61"/>
                      </a:cubicBezTo>
                      <a:cubicBezTo>
                        <a:pt x="294" y="50"/>
                        <a:pt x="299" y="39"/>
                        <a:pt x="300" y="36"/>
                      </a:cubicBezTo>
                      <a:cubicBezTo>
                        <a:pt x="301" y="34"/>
                        <a:pt x="301" y="32"/>
                        <a:pt x="300" y="30"/>
                      </a:cubicBezTo>
                      <a:cubicBezTo>
                        <a:pt x="299" y="28"/>
                        <a:pt x="298" y="26"/>
                        <a:pt x="296" y="25"/>
                      </a:cubicBezTo>
                      <a:cubicBezTo>
                        <a:pt x="294" y="24"/>
                        <a:pt x="292" y="24"/>
                        <a:pt x="290" y="24"/>
                      </a:cubicBezTo>
                      <a:cubicBezTo>
                        <a:pt x="288" y="25"/>
                        <a:pt x="286" y="26"/>
                        <a:pt x="285" y="28"/>
                      </a:cubicBezTo>
                      <a:cubicBezTo>
                        <a:pt x="283" y="30"/>
                        <a:pt x="276" y="40"/>
                        <a:pt x="269" y="49"/>
                      </a:cubicBezTo>
                      <a:cubicBezTo>
                        <a:pt x="266" y="47"/>
                        <a:pt x="262" y="46"/>
                        <a:pt x="259" y="44"/>
                      </a:cubicBezTo>
                      <a:cubicBezTo>
                        <a:pt x="261" y="33"/>
                        <a:pt x="264" y="21"/>
                        <a:pt x="265" y="19"/>
                      </a:cubicBezTo>
                      <a:cubicBezTo>
                        <a:pt x="265" y="16"/>
                        <a:pt x="264" y="14"/>
                        <a:pt x="263" y="12"/>
                      </a:cubicBezTo>
                      <a:cubicBezTo>
                        <a:pt x="262" y="11"/>
                        <a:pt x="261" y="9"/>
                        <a:pt x="258" y="8"/>
                      </a:cubicBezTo>
                      <a:cubicBezTo>
                        <a:pt x="256" y="8"/>
                        <a:pt x="254" y="8"/>
                        <a:pt x="252" y="9"/>
                      </a:cubicBezTo>
                      <a:cubicBezTo>
                        <a:pt x="250" y="9"/>
                        <a:pt x="248" y="11"/>
                        <a:pt x="248" y="13"/>
                      </a:cubicBezTo>
                      <a:cubicBezTo>
                        <a:pt x="247" y="15"/>
                        <a:pt x="242" y="27"/>
                        <a:pt x="237" y="37"/>
                      </a:cubicBezTo>
                      <a:cubicBezTo>
                        <a:pt x="233" y="36"/>
                        <a:pt x="230" y="36"/>
                        <a:pt x="226" y="35"/>
                      </a:cubicBezTo>
                      <a:cubicBezTo>
                        <a:pt x="226" y="24"/>
                        <a:pt x="226" y="11"/>
                        <a:pt x="226" y="8"/>
                      </a:cubicBezTo>
                      <a:cubicBezTo>
                        <a:pt x="226" y="6"/>
                        <a:pt x="225" y="4"/>
                        <a:pt x="224" y="3"/>
                      </a:cubicBezTo>
                      <a:cubicBezTo>
                        <a:pt x="222" y="1"/>
                        <a:pt x="220" y="0"/>
                        <a:pt x="218" y="0"/>
                      </a:cubicBezTo>
                      <a:cubicBezTo>
                        <a:pt x="216" y="0"/>
                        <a:pt x="214" y="0"/>
                        <a:pt x="212" y="1"/>
                      </a:cubicBezTo>
                      <a:cubicBezTo>
                        <a:pt x="210" y="3"/>
                        <a:pt x="209" y="4"/>
                        <a:pt x="208" y="7"/>
                      </a:cubicBezTo>
                      <a:cubicBezTo>
                        <a:pt x="208" y="9"/>
                        <a:pt x="205" y="22"/>
                        <a:pt x="203" y="33"/>
                      </a:cubicBezTo>
                      <a:cubicBezTo>
                        <a:pt x="201" y="33"/>
                        <a:pt x="199" y="33"/>
                        <a:pt x="197" y="33"/>
                      </a:cubicBezTo>
                      <a:cubicBezTo>
                        <a:pt x="195" y="33"/>
                        <a:pt x="194" y="33"/>
                        <a:pt x="192" y="33"/>
                      </a:cubicBezTo>
                      <a:cubicBezTo>
                        <a:pt x="189" y="22"/>
                        <a:pt x="187" y="9"/>
                        <a:pt x="186" y="7"/>
                      </a:cubicBezTo>
                      <a:cubicBezTo>
                        <a:pt x="186" y="4"/>
                        <a:pt x="185" y="3"/>
                        <a:pt x="183" y="1"/>
                      </a:cubicBezTo>
                      <a:cubicBezTo>
                        <a:pt x="181" y="0"/>
                        <a:pt x="179" y="0"/>
                        <a:pt x="177" y="0"/>
                      </a:cubicBezTo>
                      <a:cubicBezTo>
                        <a:pt x="174" y="0"/>
                        <a:pt x="173" y="1"/>
                        <a:pt x="171" y="3"/>
                      </a:cubicBezTo>
                      <a:cubicBezTo>
                        <a:pt x="170" y="4"/>
                        <a:pt x="169" y="6"/>
                        <a:pt x="169" y="8"/>
                      </a:cubicBezTo>
                      <a:cubicBezTo>
                        <a:pt x="169" y="11"/>
                        <a:pt x="169" y="24"/>
                        <a:pt x="169" y="35"/>
                      </a:cubicBezTo>
                      <a:cubicBezTo>
                        <a:pt x="165" y="36"/>
                        <a:pt x="161" y="36"/>
                        <a:pt x="158" y="37"/>
                      </a:cubicBezTo>
                      <a:cubicBezTo>
                        <a:pt x="153" y="27"/>
                        <a:pt x="148" y="15"/>
                        <a:pt x="147" y="13"/>
                      </a:cubicBezTo>
                      <a:cubicBezTo>
                        <a:pt x="146" y="11"/>
                        <a:pt x="145" y="9"/>
                        <a:pt x="143" y="9"/>
                      </a:cubicBezTo>
                      <a:cubicBezTo>
                        <a:pt x="141" y="8"/>
                        <a:pt x="138" y="8"/>
                        <a:pt x="136" y="8"/>
                      </a:cubicBezTo>
                      <a:cubicBezTo>
                        <a:pt x="134" y="9"/>
                        <a:pt x="132" y="11"/>
                        <a:pt x="131" y="12"/>
                      </a:cubicBezTo>
                      <a:cubicBezTo>
                        <a:pt x="130" y="14"/>
                        <a:pt x="130" y="16"/>
                        <a:pt x="130" y="19"/>
                      </a:cubicBezTo>
                      <a:cubicBezTo>
                        <a:pt x="131" y="21"/>
                        <a:pt x="134" y="33"/>
                        <a:pt x="136" y="44"/>
                      </a:cubicBezTo>
                      <a:cubicBezTo>
                        <a:pt x="132" y="46"/>
                        <a:pt x="129" y="47"/>
                        <a:pt x="126" y="49"/>
                      </a:cubicBezTo>
                      <a:cubicBezTo>
                        <a:pt x="119" y="40"/>
                        <a:pt x="112" y="30"/>
                        <a:pt x="110" y="28"/>
                      </a:cubicBezTo>
                      <a:cubicBezTo>
                        <a:pt x="109" y="26"/>
                        <a:pt x="107" y="25"/>
                        <a:pt x="105" y="24"/>
                      </a:cubicBezTo>
                      <a:cubicBezTo>
                        <a:pt x="103" y="24"/>
                        <a:pt x="101" y="24"/>
                        <a:pt x="99" y="25"/>
                      </a:cubicBezTo>
                      <a:cubicBezTo>
                        <a:pt x="97" y="26"/>
                        <a:pt x="95" y="28"/>
                        <a:pt x="95" y="30"/>
                      </a:cubicBezTo>
                      <a:cubicBezTo>
                        <a:pt x="94" y="32"/>
                        <a:pt x="94" y="34"/>
                        <a:pt x="95" y="36"/>
                      </a:cubicBezTo>
                      <a:cubicBezTo>
                        <a:pt x="96" y="39"/>
                        <a:pt x="101" y="50"/>
                        <a:pt x="106" y="61"/>
                      </a:cubicBezTo>
                      <a:cubicBezTo>
                        <a:pt x="103" y="63"/>
                        <a:pt x="100" y="65"/>
                        <a:pt x="97" y="67"/>
                      </a:cubicBezTo>
                      <a:cubicBezTo>
                        <a:pt x="88" y="60"/>
                        <a:pt x="79" y="51"/>
                        <a:pt x="77" y="49"/>
                      </a:cubicBezTo>
                      <a:cubicBezTo>
                        <a:pt x="75" y="48"/>
                        <a:pt x="73" y="47"/>
                        <a:pt x="71" y="47"/>
                      </a:cubicBezTo>
                      <a:cubicBezTo>
                        <a:pt x="69" y="47"/>
                        <a:pt x="67" y="48"/>
                        <a:pt x="65" y="50"/>
                      </a:cubicBezTo>
                      <a:cubicBezTo>
                        <a:pt x="64" y="51"/>
                        <a:pt x="63" y="53"/>
                        <a:pt x="62" y="55"/>
                      </a:cubicBezTo>
                      <a:cubicBezTo>
                        <a:pt x="62" y="57"/>
                        <a:pt x="62" y="60"/>
                        <a:pt x="64" y="61"/>
                      </a:cubicBezTo>
                      <a:cubicBezTo>
                        <a:pt x="65" y="63"/>
                        <a:pt x="73" y="74"/>
                        <a:pt x="80" y="83"/>
                      </a:cubicBezTo>
                      <a:cubicBezTo>
                        <a:pt x="77" y="85"/>
                        <a:pt x="74" y="88"/>
                        <a:pt x="72" y="91"/>
                      </a:cubicBezTo>
                      <a:cubicBezTo>
                        <a:pt x="62" y="85"/>
                        <a:pt x="51" y="79"/>
                        <a:pt x="49" y="78"/>
                      </a:cubicBezTo>
                      <a:cubicBezTo>
                        <a:pt x="47" y="77"/>
                        <a:pt x="45" y="76"/>
                        <a:pt x="43" y="77"/>
                      </a:cubicBezTo>
                      <a:cubicBezTo>
                        <a:pt x="41" y="77"/>
                        <a:pt x="39" y="79"/>
                        <a:pt x="38" y="80"/>
                      </a:cubicBezTo>
                      <a:cubicBezTo>
                        <a:pt x="36" y="82"/>
                        <a:pt x="36" y="84"/>
                        <a:pt x="36" y="86"/>
                      </a:cubicBezTo>
                      <a:cubicBezTo>
                        <a:pt x="36" y="89"/>
                        <a:pt x="37" y="91"/>
                        <a:pt x="39" y="92"/>
                      </a:cubicBezTo>
                      <a:cubicBezTo>
                        <a:pt x="40" y="94"/>
                        <a:pt x="50" y="102"/>
                        <a:pt x="58" y="110"/>
                      </a:cubicBezTo>
                      <a:cubicBezTo>
                        <a:pt x="56" y="113"/>
                        <a:pt x="54" y="116"/>
                        <a:pt x="53" y="120"/>
                      </a:cubicBezTo>
                      <a:cubicBezTo>
                        <a:pt x="42" y="116"/>
                        <a:pt x="30" y="112"/>
                        <a:pt x="28" y="111"/>
                      </a:cubicBezTo>
                      <a:cubicBezTo>
                        <a:pt x="25" y="110"/>
                        <a:pt x="23" y="111"/>
                        <a:pt x="21" y="112"/>
                      </a:cubicBezTo>
                      <a:cubicBezTo>
                        <a:pt x="19" y="113"/>
                        <a:pt x="18" y="114"/>
                        <a:pt x="17" y="116"/>
                      </a:cubicBezTo>
                      <a:cubicBezTo>
                        <a:pt x="16" y="118"/>
                        <a:pt x="16" y="121"/>
                        <a:pt x="16" y="123"/>
                      </a:cubicBezTo>
                      <a:cubicBezTo>
                        <a:pt x="17" y="125"/>
                        <a:pt x="18" y="126"/>
                        <a:pt x="20" y="128"/>
                      </a:cubicBezTo>
                      <a:cubicBezTo>
                        <a:pt x="23" y="129"/>
                        <a:pt x="34" y="135"/>
                        <a:pt x="43" y="141"/>
                      </a:cubicBezTo>
                      <a:cubicBezTo>
                        <a:pt x="42" y="144"/>
                        <a:pt x="41" y="148"/>
                        <a:pt x="40" y="152"/>
                      </a:cubicBezTo>
                      <a:cubicBezTo>
                        <a:pt x="29" y="150"/>
                        <a:pt x="16" y="149"/>
                        <a:pt x="14" y="148"/>
                      </a:cubicBezTo>
                      <a:cubicBezTo>
                        <a:pt x="11" y="148"/>
                        <a:pt x="9" y="149"/>
                        <a:pt x="8" y="150"/>
                      </a:cubicBezTo>
                      <a:cubicBezTo>
                        <a:pt x="6" y="152"/>
                        <a:pt x="5" y="153"/>
                        <a:pt x="4" y="156"/>
                      </a:cubicBezTo>
                      <a:cubicBezTo>
                        <a:pt x="4" y="158"/>
                        <a:pt x="4" y="160"/>
                        <a:pt x="5" y="162"/>
                      </a:cubicBezTo>
                      <a:cubicBezTo>
                        <a:pt x="6" y="164"/>
                        <a:pt x="8" y="165"/>
                        <a:pt x="10" y="166"/>
                      </a:cubicBezTo>
                      <a:cubicBezTo>
                        <a:pt x="12" y="167"/>
                        <a:pt x="24" y="171"/>
                        <a:pt x="35" y="174"/>
                      </a:cubicBezTo>
                      <a:cubicBezTo>
                        <a:pt x="35" y="178"/>
                        <a:pt x="34" y="182"/>
                        <a:pt x="34" y="185"/>
                      </a:cubicBezTo>
                      <a:cubicBezTo>
                        <a:pt x="23" y="186"/>
                        <a:pt x="10" y="188"/>
                        <a:pt x="8" y="188"/>
                      </a:cubicBezTo>
                      <a:cubicBezTo>
                        <a:pt x="5" y="188"/>
                        <a:pt x="3" y="189"/>
                        <a:pt x="2" y="191"/>
                      </a:cubicBezTo>
                      <a:cubicBezTo>
                        <a:pt x="1" y="193"/>
                        <a:pt x="0" y="195"/>
                        <a:pt x="0" y="197"/>
                      </a:cubicBezTo>
                      <a:cubicBezTo>
                        <a:pt x="0" y="199"/>
                        <a:pt x="1" y="201"/>
                        <a:pt x="2" y="203"/>
                      </a:cubicBezTo>
                      <a:cubicBezTo>
                        <a:pt x="3" y="204"/>
                        <a:pt x="5" y="206"/>
                        <a:pt x="8" y="206"/>
                      </a:cubicBezTo>
                      <a:cubicBezTo>
                        <a:pt x="10" y="206"/>
                        <a:pt x="23" y="207"/>
                        <a:pt x="34" y="208"/>
                      </a:cubicBezTo>
                      <a:cubicBezTo>
                        <a:pt x="34" y="212"/>
                        <a:pt x="35" y="216"/>
                        <a:pt x="35" y="220"/>
                      </a:cubicBezTo>
                      <a:cubicBezTo>
                        <a:pt x="24" y="223"/>
                        <a:pt x="12" y="227"/>
                        <a:pt x="10" y="228"/>
                      </a:cubicBezTo>
                      <a:cubicBezTo>
                        <a:pt x="8" y="228"/>
                        <a:pt x="6" y="230"/>
                        <a:pt x="5" y="232"/>
                      </a:cubicBezTo>
                      <a:cubicBezTo>
                        <a:pt x="4" y="234"/>
                        <a:pt x="4" y="236"/>
                        <a:pt x="4" y="238"/>
                      </a:cubicBezTo>
                      <a:cubicBezTo>
                        <a:pt x="5" y="240"/>
                        <a:pt x="6" y="242"/>
                        <a:pt x="8" y="243"/>
                      </a:cubicBezTo>
                      <a:cubicBezTo>
                        <a:pt x="9" y="245"/>
                        <a:pt x="11" y="245"/>
                        <a:pt x="14" y="245"/>
                      </a:cubicBezTo>
                      <a:cubicBezTo>
                        <a:pt x="16" y="245"/>
                        <a:pt x="29" y="243"/>
                        <a:pt x="40" y="242"/>
                      </a:cubicBezTo>
                      <a:cubicBezTo>
                        <a:pt x="41" y="246"/>
                        <a:pt x="42" y="249"/>
                        <a:pt x="43" y="253"/>
                      </a:cubicBezTo>
                      <a:cubicBezTo>
                        <a:pt x="34" y="259"/>
                        <a:pt x="23" y="265"/>
                        <a:pt x="20" y="266"/>
                      </a:cubicBezTo>
                      <a:cubicBezTo>
                        <a:pt x="18" y="267"/>
                        <a:pt x="17" y="269"/>
                        <a:pt x="16" y="271"/>
                      </a:cubicBezTo>
                      <a:cubicBezTo>
                        <a:pt x="16" y="273"/>
                        <a:pt x="16" y="275"/>
                        <a:pt x="17" y="277"/>
                      </a:cubicBezTo>
                      <a:cubicBezTo>
                        <a:pt x="18" y="279"/>
                        <a:pt x="19" y="281"/>
                        <a:pt x="21" y="282"/>
                      </a:cubicBezTo>
                      <a:cubicBezTo>
                        <a:pt x="23" y="283"/>
                        <a:pt x="25" y="283"/>
                        <a:pt x="28" y="282"/>
                      </a:cubicBezTo>
                      <a:cubicBezTo>
                        <a:pt x="30" y="282"/>
                        <a:pt x="42" y="278"/>
                        <a:pt x="53" y="274"/>
                      </a:cubicBezTo>
                      <a:cubicBezTo>
                        <a:pt x="54" y="277"/>
                        <a:pt x="56" y="281"/>
                        <a:pt x="58" y="284"/>
                      </a:cubicBezTo>
                      <a:cubicBezTo>
                        <a:pt x="50" y="291"/>
                        <a:pt x="40" y="300"/>
                        <a:pt x="39" y="301"/>
                      </a:cubicBezTo>
                      <a:cubicBezTo>
                        <a:pt x="37" y="303"/>
                        <a:pt x="36" y="305"/>
                        <a:pt x="36" y="307"/>
                      </a:cubicBezTo>
                      <a:cubicBezTo>
                        <a:pt x="36" y="309"/>
                        <a:pt x="36" y="311"/>
                        <a:pt x="38" y="313"/>
                      </a:cubicBezTo>
                      <a:cubicBezTo>
                        <a:pt x="39" y="315"/>
                        <a:pt x="41" y="316"/>
                        <a:pt x="43" y="317"/>
                      </a:cubicBezTo>
                      <a:cubicBezTo>
                        <a:pt x="45" y="317"/>
                        <a:pt x="47" y="317"/>
                        <a:pt x="49" y="316"/>
                      </a:cubicBezTo>
                      <a:cubicBezTo>
                        <a:pt x="51" y="315"/>
                        <a:pt x="62" y="308"/>
                        <a:pt x="72" y="302"/>
                      </a:cubicBezTo>
                      <a:cubicBezTo>
                        <a:pt x="74" y="305"/>
                        <a:pt x="77" y="308"/>
                        <a:pt x="80" y="311"/>
                      </a:cubicBezTo>
                      <a:cubicBezTo>
                        <a:pt x="73" y="320"/>
                        <a:pt x="65" y="330"/>
                        <a:pt x="64" y="332"/>
                      </a:cubicBezTo>
                      <a:cubicBezTo>
                        <a:pt x="62" y="334"/>
                        <a:pt x="62" y="336"/>
                        <a:pt x="62" y="338"/>
                      </a:cubicBezTo>
                      <a:cubicBezTo>
                        <a:pt x="63" y="341"/>
                        <a:pt x="64" y="343"/>
                        <a:pt x="65" y="344"/>
                      </a:cubicBezTo>
                      <a:cubicBezTo>
                        <a:pt x="67" y="346"/>
                        <a:pt x="69" y="346"/>
                        <a:pt x="71" y="346"/>
                      </a:cubicBezTo>
                      <a:cubicBezTo>
                        <a:pt x="73" y="346"/>
                        <a:pt x="75" y="346"/>
                        <a:pt x="77" y="344"/>
                      </a:cubicBezTo>
                      <a:cubicBezTo>
                        <a:pt x="79" y="343"/>
                        <a:pt x="88" y="334"/>
                        <a:pt x="97" y="326"/>
                      </a:cubicBezTo>
                      <a:cubicBezTo>
                        <a:pt x="100" y="329"/>
                        <a:pt x="103" y="331"/>
                        <a:pt x="106" y="333"/>
                      </a:cubicBezTo>
                      <a:cubicBezTo>
                        <a:pt x="101" y="343"/>
                        <a:pt x="96" y="355"/>
                        <a:pt x="95" y="357"/>
                      </a:cubicBezTo>
                      <a:cubicBezTo>
                        <a:pt x="94" y="359"/>
                        <a:pt x="94" y="362"/>
                        <a:pt x="95" y="364"/>
                      </a:cubicBezTo>
                      <a:cubicBezTo>
                        <a:pt x="95" y="366"/>
                        <a:pt x="97" y="367"/>
                        <a:pt x="99" y="368"/>
                      </a:cubicBezTo>
                      <a:cubicBezTo>
                        <a:pt x="101" y="370"/>
                        <a:pt x="103" y="370"/>
                        <a:pt x="105" y="369"/>
                      </a:cubicBezTo>
                      <a:cubicBezTo>
                        <a:pt x="107" y="369"/>
                        <a:pt x="109" y="368"/>
                        <a:pt x="110" y="366"/>
                      </a:cubicBezTo>
                      <a:cubicBezTo>
                        <a:pt x="112" y="364"/>
                        <a:pt x="119" y="354"/>
                        <a:pt x="126" y="345"/>
                      </a:cubicBezTo>
                      <a:cubicBezTo>
                        <a:pt x="129" y="346"/>
                        <a:pt x="132" y="348"/>
                        <a:pt x="136" y="349"/>
                      </a:cubicBezTo>
                      <a:cubicBezTo>
                        <a:pt x="134" y="360"/>
                        <a:pt x="131" y="373"/>
                        <a:pt x="130" y="375"/>
                      </a:cubicBezTo>
                      <a:cubicBezTo>
                        <a:pt x="130" y="377"/>
                        <a:pt x="130" y="380"/>
                        <a:pt x="131" y="381"/>
                      </a:cubicBezTo>
                      <a:cubicBezTo>
                        <a:pt x="132" y="383"/>
                        <a:pt x="134" y="385"/>
                        <a:pt x="136" y="385"/>
                      </a:cubicBezTo>
                      <a:cubicBezTo>
                        <a:pt x="138" y="386"/>
                        <a:pt x="141" y="386"/>
                        <a:pt x="143" y="385"/>
                      </a:cubicBezTo>
                      <a:cubicBezTo>
                        <a:pt x="145" y="384"/>
                        <a:pt x="146" y="383"/>
                        <a:pt x="147" y="381"/>
                      </a:cubicBezTo>
                      <a:cubicBezTo>
                        <a:pt x="148" y="378"/>
                        <a:pt x="153" y="367"/>
                        <a:pt x="158" y="356"/>
                      </a:cubicBezTo>
                      <a:cubicBezTo>
                        <a:pt x="161" y="357"/>
                        <a:pt x="165" y="358"/>
                        <a:pt x="169" y="359"/>
                      </a:cubicBezTo>
                      <a:cubicBezTo>
                        <a:pt x="169" y="370"/>
                        <a:pt x="169" y="383"/>
                        <a:pt x="169" y="385"/>
                      </a:cubicBezTo>
                      <a:cubicBezTo>
                        <a:pt x="169" y="387"/>
                        <a:pt x="170" y="390"/>
                        <a:pt x="171" y="391"/>
                      </a:cubicBezTo>
                      <a:cubicBezTo>
                        <a:pt x="173" y="393"/>
                        <a:pt x="174" y="394"/>
                        <a:pt x="177" y="394"/>
                      </a:cubicBezTo>
                      <a:cubicBezTo>
                        <a:pt x="179" y="394"/>
                        <a:pt x="181" y="394"/>
                        <a:pt x="183" y="392"/>
                      </a:cubicBezTo>
                      <a:cubicBezTo>
                        <a:pt x="185" y="391"/>
                        <a:pt x="186" y="389"/>
                        <a:pt x="186" y="387"/>
                      </a:cubicBezTo>
                      <a:cubicBezTo>
                        <a:pt x="187" y="385"/>
                        <a:pt x="189" y="372"/>
                        <a:pt x="192" y="361"/>
                      </a:cubicBezTo>
                      <a:cubicBezTo>
                        <a:pt x="194" y="361"/>
                        <a:pt x="195" y="361"/>
                        <a:pt x="197" y="361"/>
                      </a:cubicBezTo>
                      <a:cubicBezTo>
                        <a:pt x="199" y="361"/>
                        <a:pt x="201" y="361"/>
                        <a:pt x="203" y="361"/>
                      </a:cubicBezTo>
                      <a:cubicBezTo>
                        <a:pt x="205" y="372"/>
                        <a:pt x="208" y="385"/>
                        <a:pt x="208" y="387"/>
                      </a:cubicBezTo>
                      <a:cubicBezTo>
                        <a:pt x="209" y="389"/>
                        <a:pt x="210" y="391"/>
                        <a:pt x="212" y="392"/>
                      </a:cubicBezTo>
                      <a:cubicBezTo>
                        <a:pt x="214" y="394"/>
                        <a:pt x="216" y="394"/>
                        <a:pt x="218" y="394"/>
                      </a:cubicBezTo>
                      <a:cubicBezTo>
                        <a:pt x="220" y="394"/>
                        <a:pt x="222" y="393"/>
                        <a:pt x="224" y="391"/>
                      </a:cubicBezTo>
                      <a:cubicBezTo>
                        <a:pt x="225" y="390"/>
                        <a:pt x="226" y="387"/>
                        <a:pt x="226" y="385"/>
                      </a:cubicBezTo>
                      <a:cubicBezTo>
                        <a:pt x="226" y="383"/>
                        <a:pt x="226" y="370"/>
                        <a:pt x="226" y="359"/>
                      </a:cubicBezTo>
                      <a:cubicBezTo>
                        <a:pt x="230" y="358"/>
                        <a:pt x="233" y="357"/>
                        <a:pt x="237" y="356"/>
                      </a:cubicBezTo>
                      <a:cubicBezTo>
                        <a:pt x="242" y="367"/>
                        <a:pt x="247" y="378"/>
                        <a:pt x="248" y="381"/>
                      </a:cubicBezTo>
                      <a:cubicBezTo>
                        <a:pt x="248" y="383"/>
                        <a:pt x="250" y="384"/>
                        <a:pt x="252" y="385"/>
                      </a:cubicBezTo>
                      <a:cubicBezTo>
                        <a:pt x="254" y="386"/>
                        <a:pt x="256" y="386"/>
                        <a:pt x="258" y="385"/>
                      </a:cubicBezTo>
                      <a:cubicBezTo>
                        <a:pt x="261" y="385"/>
                        <a:pt x="262" y="383"/>
                        <a:pt x="263" y="381"/>
                      </a:cubicBezTo>
                      <a:cubicBezTo>
                        <a:pt x="264" y="380"/>
                        <a:pt x="265" y="377"/>
                        <a:pt x="265" y="375"/>
                      </a:cubicBezTo>
                      <a:cubicBezTo>
                        <a:pt x="264" y="373"/>
                        <a:pt x="261" y="360"/>
                        <a:pt x="259" y="349"/>
                      </a:cubicBezTo>
                      <a:cubicBezTo>
                        <a:pt x="262" y="348"/>
                        <a:pt x="266" y="346"/>
                        <a:pt x="269" y="345"/>
                      </a:cubicBezTo>
                      <a:cubicBezTo>
                        <a:pt x="276" y="354"/>
                        <a:pt x="283" y="364"/>
                        <a:pt x="285" y="366"/>
                      </a:cubicBezTo>
                      <a:cubicBezTo>
                        <a:pt x="286" y="368"/>
                        <a:pt x="288" y="369"/>
                        <a:pt x="290" y="369"/>
                      </a:cubicBezTo>
                      <a:cubicBezTo>
                        <a:pt x="292" y="370"/>
                        <a:pt x="294" y="370"/>
                        <a:pt x="296" y="368"/>
                      </a:cubicBezTo>
                      <a:cubicBezTo>
                        <a:pt x="298" y="367"/>
                        <a:pt x="299" y="366"/>
                        <a:pt x="300" y="364"/>
                      </a:cubicBezTo>
                      <a:cubicBezTo>
                        <a:pt x="301" y="362"/>
                        <a:pt x="301" y="359"/>
                        <a:pt x="300" y="357"/>
                      </a:cubicBezTo>
                      <a:cubicBezTo>
                        <a:pt x="299" y="355"/>
                        <a:pt x="294" y="343"/>
                        <a:pt x="289" y="333"/>
                      </a:cubicBezTo>
                      <a:cubicBezTo>
                        <a:pt x="292" y="331"/>
                        <a:pt x="295" y="329"/>
                        <a:pt x="298" y="326"/>
                      </a:cubicBezTo>
                      <a:cubicBezTo>
                        <a:pt x="307" y="334"/>
                        <a:pt x="316" y="343"/>
                        <a:pt x="318" y="344"/>
                      </a:cubicBezTo>
                      <a:cubicBezTo>
                        <a:pt x="319" y="346"/>
                        <a:pt x="322" y="346"/>
                        <a:pt x="324" y="346"/>
                      </a:cubicBezTo>
                      <a:cubicBezTo>
                        <a:pt x="326" y="346"/>
                        <a:pt x="328" y="346"/>
                        <a:pt x="330" y="344"/>
                      </a:cubicBezTo>
                      <a:cubicBezTo>
                        <a:pt x="331" y="343"/>
                        <a:pt x="332" y="341"/>
                        <a:pt x="332" y="338"/>
                      </a:cubicBezTo>
                      <a:cubicBezTo>
                        <a:pt x="333" y="336"/>
                        <a:pt x="332" y="334"/>
                        <a:pt x="331" y="332"/>
                      </a:cubicBezTo>
                      <a:cubicBezTo>
                        <a:pt x="329" y="330"/>
                        <a:pt x="322" y="320"/>
                        <a:pt x="315" y="311"/>
                      </a:cubicBezTo>
                      <a:cubicBezTo>
                        <a:pt x="318" y="308"/>
                        <a:pt x="320" y="305"/>
                        <a:pt x="323" y="302"/>
                      </a:cubicBezTo>
                      <a:cubicBezTo>
                        <a:pt x="333" y="308"/>
                        <a:pt x="343" y="315"/>
                        <a:pt x="346" y="316"/>
                      </a:cubicBezTo>
                      <a:cubicBezTo>
                        <a:pt x="348" y="317"/>
                        <a:pt x="350" y="317"/>
                        <a:pt x="352" y="317"/>
                      </a:cubicBezTo>
                      <a:cubicBezTo>
                        <a:pt x="354" y="316"/>
                        <a:pt x="356" y="315"/>
                        <a:pt x="357" y="313"/>
                      </a:cubicBezTo>
                      <a:cubicBezTo>
                        <a:pt x="359" y="311"/>
                        <a:pt x="359" y="309"/>
                        <a:pt x="359" y="307"/>
                      </a:cubicBezTo>
                      <a:cubicBezTo>
                        <a:pt x="359" y="305"/>
                        <a:pt x="358" y="303"/>
                        <a:pt x="356" y="301"/>
                      </a:cubicBezTo>
                      <a:cubicBezTo>
                        <a:pt x="354" y="300"/>
                        <a:pt x="345" y="291"/>
                        <a:pt x="336" y="284"/>
                      </a:cubicBezTo>
                      <a:cubicBezTo>
                        <a:pt x="338" y="281"/>
                        <a:pt x="340" y="277"/>
                        <a:pt x="342" y="274"/>
                      </a:cubicBezTo>
                      <a:cubicBezTo>
                        <a:pt x="353" y="278"/>
                        <a:pt x="365" y="282"/>
                        <a:pt x="367" y="282"/>
                      </a:cubicBezTo>
                      <a:cubicBezTo>
                        <a:pt x="369" y="283"/>
                        <a:pt x="372" y="283"/>
                        <a:pt x="373" y="282"/>
                      </a:cubicBezTo>
                      <a:cubicBezTo>
                        <a:pt x="375" y="281"/>
                        <a:pt x="377" y="279"/>
                        <a:pt x="378" y="277"/>
                      </a:cubicBezTo>
                      <a:cubicBezTo>
                        <a:pt x="379" y="275"/>
                        <a:pt x="379" y="273"/>
                        <a:pt x="378" y="271"/>
                      </a:cubicBezTo>
                      <a:cubicBezTo>
                        <a:pt x="378" y="269"/>
                        <a:pt x="376" y="267"/>
                        <a:pt x="374" y="266"/>
                      </a:cubicBezTo>
                      <a:cubicBezTo>
                        <a:pt x="372" y="265"/>
                        <a:pt x="361" y="259"/>
                        <a:pt x="351" y="253"/>
                      </a:cubicBezTo>
                      <a:cubicBezTo>
                        <a:pt x="353" y="249"/>
                        <a:pt x="354" y="246"/>
                        <a:pt x="355" y="242"/>
                      </a:cubicBezTo>
                      <a:cubicBezTo>
                        <a:pt x="366" y="243"/>
                        <a:pt x="379" y="245"/>
                        <a:pt x="381" y="245"/>
                      </a:cubicBezTo>
                      <a:cubicBezTo>
                        <a:pt x="383" y="245"/>
                        <a:pt x="386" y="245"/>
                        <a:pt x="387" y="243"/>
                      </a:cubicBezTo>
                      <a:cubicBezTo>
                        <a:pt x="389" y="242"/>
                        <a:pt x="390" y="240"/>
                        <a:pt x="391" y="238"/>
                      </a:cubicBezTo>
                      <a:cubicBezTo>
                        <a:pt x="391" y="236"/>
                        <a:pt x="391" y="234"/>
                        <a:pt x="390" y="232"/>
                      </a:cubicBezTo>
                      <a:cubicBezTo>
                        <a:pt x="389" y="230"/>
                        <a:pt x="387" y="228"/>
                        <a:pt x="385" y="228"/>
                      </a:cubicBezTo>
                      <a:cubicBezTo>
                        <a:pt x="382" y="227"/>
                        <a:pt x="370" y="223"/>
                        <a:pt x="360" y="220"/>
                      </a:cubicBezTo>
                      <a:cubicBezTo>
                        <a:pt x="360" y="216"/>
                        <a:pt x="361" y="212"/>
                        <a:pt x="361" y="208"/>
                      </a:cubicBezTo>
                      <a:cubicBezTo>
                        <a:pt x="372" y="207"/>
                        <a:pt x="385" y="206"/>
                        <a:pt x="387" y="206"/>
                      </a:cubicBezTo>
                      <a:close/>
                      <a:moveTo>
                        <a:pt x="197" y="328"/>
                      </a:moveTo>
                      <a:cubicBezTo>
                        <a:pt x="125" y="328"/>
                        <a:pt x="67" y="269"/>
                        <a:pt x="67" y="197"/>
                      </a:cubicBezTo>
                      <a:cubicBezTo>
                        <a:pt x="67" y="124"/>
                        <a:pt x="125" y="66"/>
                        <a:pt x="197" y="66"/>
                      </a:cubicBezTo>
                      <a:cubicBezTo>
                        <a:pt x="270" y="66"/>
                        <a:pt x="328" y="124"/>
                        <a:pt x="328" y="197"/>
                      </a:cubicBezTo>
                      <a:cubicBezTo>
                        <a:pt x="328" y="269"/>
                        <a:pt x="270" y="328"/>
                        <a:pt x="197" y="3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6" name="Freeform 1218"/>
                <p:cNvSpPr/>
                <p:nvPr/>
              </p:nvSpPr>
              <p:spPr bwMode="auto">
                <a:xfrm>
                  <a:off x="7159601" y="2864854"/>
                  <a:ext cx="65195" cy="183048"/>
                </a:xfrm>
                <a:custGeom>
                  <a:avLst/>
                  <a:gdLst>
                    <a:gd name="T0" fmla="*/ 66343273 w 31"/>
                    <a:gd name="T1" fmla="*/ 380550405 h 86"/>
                    <a:gd name="T2" fmla="*/ 137109290 w 31"/>
                    <a:gd name="T3" fmla="*/ 389611277 h 86"/>
                    <a:gd name="T4" fmla="*/ 137109290 w 31"/>
                    <a:gd name="T5" fmla="*/ 0 h 86"/>
                    <a:gd name="T6" fmla="*/ 0 w 31"/>
                    <a:gd name="T7" fmla="*/ 0 h 86"/>
                    <a:gd name="T8" fmla="*/ 0 w 31"/>
                    <a:gd name="T9" fmla="*/ 389611277 h 86"/>
                    <a:gd name="T10" fmla="*/ 66343273 w 31"/>
                    <a:gd name="T11" fmla="*/ 380550405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86"/>
                    <a:gd name="T20" fmla="*/ 31 w 31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86">
                      <a:moveTo>
                        <a:pt x="15" y="84"/>
                      </a:moveTo>
                      <a:cubicBezTo>
                        <a:pt x="21" y="84"/>
                        <a:pt x="26" y="85"/>
                        <a:pt x="31" y="86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5" y="85"/>
                        <a:pt x="10" y="84"/>
                        <a:pt x="15" y="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7" name="Freeform 1219"/>
                <p:cNvSpPr/>
                <p:nvPr/>
              </p:nvSpPr>
              <p:spPr bwMode="auto">
                <a:xfrm>
                  <a:off x="6926404" y="3175786"/>
                  <a:ext cx="193077" cy="150452"/>
                </a:xfrm>
                <a:custGeom>
                  <a:avLst/>
                  <a:gdLst>
                    <a:gd name="T0" fmla="*/ 337628041 w 91"/>
                    <a:gd name="T1" fmla="*/ 0 h 70"/>
                    <a:gd name="T2" fmla="*/ 0 w 91"/>
                    <a:gd name="T3" fmla="*/ 198641756 h 70"/>
                    <a:gd name="T4" fmla="*/ 67526023 w 91"/>
                    <a:gd name="T5" fmla="*/ 323368626 h 70"/>
                    <a:gd name="T6" fmla="*/ 409656346 w 91"/>
                    <a:gd name="T7" fmla="*/ 124726837 h 70"/>
                    <a:gd name="T8" fmla="*/ 337628041 w 91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1"/>
                    <a:gd name="T16" fmla="*/ 0 h 70"/>
                    <a:gd name="T17" fmla="*/ 91 w 91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1" h="70">
                      <a:moveTo>
                        <a:pt x="75" y="0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15" y="70"/>
                        <a:pt x="15" y="70"/>
                        <a:pt x="15" y="70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83" y="20"/>
                        <a:pt x="78" y="11"/>
                        <a:pt x="7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8" name="Freeform 1220"/>
                <p:cNvSpPr/>
                <p:nvPr/>
              </p:nvSpPr>
              <p:spPr bwMode="auto">
                <a:xfrm>
                  <a:off x="7262409" y="3178293"/>
                  <a:ext cx="195586" cy="147943"/>
                </a:xfrm>
                <a:custGeom>
                  <a:avLst/>
                  <a:gdLst>
                    <a:gd name="T0" fmla="*/ 67793928 w 92"/>
                    <a:gd name="T1" fmla="*/ 0 h 70"/>
                    <a:gd name="T2" fmla="*/ 0 w 92"/>
                    <a:gd name="T3" fmla="*/ 116135237 h 70"/>
                    <a:gd name="T4" fmla="*/ 348009164 w 92"/>
                    <a:gd name="T5" fmla="*/ 312673299 h 70"/>
                    <a:gd name="T6" fmla="*/ 415803075 w 92"/>
                    <a:gd name="T7" fmla="*/ 196538029 h 70"/>
                    <a:gd name="T8" fmla="*/ 67793928 w 92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"/>
                    <a:gd name="T16" fmla="*/ 0 h 70"/>
                    <a:gd name="T17" fmla="*/ 92 w 92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" h="70">
                      <a:moveTo>
                        <a:pt x="15" y="0"/>
                      </a:moveTo>
                      <a:cubicBezTo>
                        <a:pt x="13" y="10"/>
                        <a:pt x="7" y="19"/>
                        <a:pt x="0" y="26"/>
                      </a:cubicBezTo>
                      <a:cubicBezTo>
                        <a:pt x="77" y="70"/>
                        <a:pt x="77" y="70"/>
                        <a:pt x="77" y="70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9" name="Freeform 1221"/>
                <p:cNvSpPr>
                  <a:spLocks noEditPoints="1"/>
                </p:cNvSpPr>
                <p:nvPr/>
              </p:nvSpPr>
              <p:spPr bwMode="auto">
                <a:xfrm>
                  <a:off x="6738743" y="3660479"/>
                  <a:ext cx="950625" cy="947826"/>
                </a:xfrm>
                <a:custGeom>
                  <a:avLst/>
                  <a:gdLst>
                    <a:gd name="T0" fmla="*/ 445 w 447"/>
                    <a:gd name="T1" fmla="*/ 216 h 446"/>
                    <a:gd name="T2" fmla="*/ 436 w 447"/>
                    <a:gd name="T3" fmla="*/ 188 h 446"/>
                    <a:gd name="T4" fmla="*/ 432 w 447"/>
                    <a:gd name="T5" fmla="*/ 169 h 446"/>
                    <a:gd name="T6" fmla="*/ 428 w 447"/>
                    <a:gd name="T7" fmla="*/ 139 h 446"/>
                    <a:gd name="T8" fmla="*/ 387 w 447"/>
                    <a:gd name="T9" fmla="*/ 136 h 446"/>
                    <a:gd name="T10" fmla="*/ 404 w 447"/>
                    <a:gd name="T11" fmla="*/ 92 h 446"/>
                    <a:gd name="T12" fmla="*/ 357 w 447"/>
                    <a:gd name="T13" fmla="*/ 94 h 446"/>
                    <a:gd name="T14" fmla="*/ 367 w 447"/>
                    <a:gd name="T15" fmla="*/ 54 h 446"/>
                    <a:gd name="T16" fmla="*/ 340 w 447"/>
                    <a:gd name="T17" fmla="*/ 42 h 446"/>
                    <a:gd name="T18" fmla="*/ 322 w 447"/>
                    <a:gd name="T19" fmla="*/ 32 h 446"/>
                    <a:gd name="T20" fmla="*/ 298 w 447"/>
                    <a:gd name="T21" fmla="*/ 15 h 446"/>
                    <a:gd name="T22" fmla="*/ 269 w 447"/>
                    <a:gd name="T23" fmla="*/ 43 h 446"/>
                    <a:gd name="T24" fmla="*/ 247 w 447"/>
                    <a:gd name="T25" fmla="*/ 0 h 446"/>
                    <a:gd name="T26" fmla="*/ 224 w 447"/>
                    <a:gd name="T27" fmla="*/ 37 h 446"/>
                    <a:gd name="T28" fmla="*/ 200 w 447"/>
                    <a:gd name="T29" fmla="*/ 0 h 446"/>
                    <a:gd name="T30" fmla="*/ 179 w 447"/>
                    <a:gd name="T31" fmla="*/ 43 h 446"/>
                    <a:gd name="T32" fmla="*/ 149 w 447"/>
                    <a:gd name="T33" fmla="*/ 15 h 446"/>
                    <a:gd name="T34" fmla="*/ 125 w 447"/>
                    <a:gd name="T35" fmla="*/ 32 h 446"/>
                    <a:gd name="T36" fmla="*/ 108 w 447"/>
                    <a:gd name="T37" fmla="*/ 42 h 446"/>
                    <a:gd name="T38" fmla="*/ 81 w 447"/>
                    <a:gd name="T39" fmla="*/ 54 h 446"/>
                    <a:gd name="T40" fmla="*/ 90 w 447"/>
                    <a:gd name="T41" fmla="*/ 94 h 446"/>
                    <a:gd name="T42" fmla="*/ 43 w 447"/>
                    <a:gd name="T43" fmla="*/ 92 h 446"/>
                    <a:gd name="T44" fmla="*/ 60 w 447"/>
                    <a:gd name="T45" fmla="*/ 136 h 446"/>
                    <a:gd name="T46" fmla="*/ 19 w 447"/>
                    <a:gd name="T47" fmla="*/ 139 h 446"/>
                    <a:gd name="T48" fmla="*/ 16 w 447"/>
                    <a:gd name="T49" fmla="*/ 169 h 446"/>
                    <a:gd name="T50" fmla="*/ 12 w 447"/>
                    <a:gd name="T51" fmla="*/ 188 h 446"/>
                    <a:gd name="T52" fmla="*/ 3 w 447"/>
                    <a:gd name="T53" fmla="*/ 216 h 446"/>
                    <a:gd name="T54" fmla="*/ 39 w 447"/>
                    <a:gd name="T55" fmla="*/ 236 h 446"/>
                    <a:gd name="T56" fmla="*/ 5 w 447"/>
                    <a:gd name="T57" fmla="*/ 270 h 446"/>
                    <a:gd name="T58" fmla="*/ 50 w 447"/>
                    <a:gd name="T59" fmla="*/ 287 h 446"/>
                    <a:gd name="T60" fmla="*/ 25 w 447"/>
                    <a:gd name="T61" fmla="*/ 319 h 446"/>
                    <a:gd name="T62" fmla="*/ 44 w 447"/>
                    <a:gd name="T63" fmla="*/ 342 h 446"/>
                    <a:gd name="T64" fmla="*/ 56 w 447"/>
                    <a:gd name="T65" fmla="*/ 358 h 446"/>
                    <a:gd name="T66" fmla="*/ 71 w 447"/>
                    <a:gd name="T67" fmla="*/ 383 h 446"/>
                    <a:gd name="T68" fmla="*/ 110 w 447"/>
                    <a:gd name="T69" fmla="*/ 370 h 446"/>
                    <a:gd name="T70" fmla="*/ 112 w 447"/>
                    <a:gd name="T71" fmla="*/ 417 h 446"/>
                    <a:gd name="T72" fmla="*/ 154 w 447"/>
                    <a:gd name="T73" fmla="*/ 396 h 446"/>
                    <a:gd name="T74" fmla="*/ 162 w 447"/>
                    <a:gd name="T75" fmla="*/ 436 h 446"/>
                    <a:gd name="T76" fmla="*/ 191 w 447"/>
                    <a:gd name="T77" fmla="*/ 436 h 446"/>
                    <a:gd name="T78" fmla="*/ 211 w 447"/>
                    <a:gd name="T79" fmla="*/ 438 h 446"/>
                    <a:gd name="T80" fmla="*/ 236 w 447"/>
                    <a:gd name="T81" fmla="*/ 438 h 446"/>
                    <a:gd name="T82" fmla="*/ 256 w 447"/>
                    <a:gd name="T83" fmla="*/ 436 h 446"/>
                    <a:gd name="T84" fmla="*/ 286 w 447"/>
                    <a:gd name="T85" fmla="*/ 436 h 446"/>
                    <a:gd name="T86" fmla="*/ 293 w 447"/>
                    <a:gd name="T87" fmla="*/ 396 h 446"/>
                    <a:gd name="T88" fmla="*/ 335 w 447"/>
                    <a:gd name="T89" fmla="*/ 417 h 446"/>
                    <a:gd name="T90" fmla="*/ 338 w 447"/>
                    <a:gd name="T91" fmla="*/ 370 h 446"/>
                    <a:gd name="T92" fmla="*/ 376 w 447"/>
                    <a:gd name="T93" fmla="*/ 383 h 446"/>
                    <a:gd name="T94" fmla="*/ 391 w 447"/>
                    <a:gd name="T95" fmla="*/ 358 h 446"/>
                    <a:gd name="T96" fmla="*/ 403 w 447"/>
                    <a:gd name="T97" fmla="*/ 342 h 446"/>
                    <a:gd name="T98" fmla="*/ 423 w 447"/>
                    <a:gd name="T99" fmla="*/ 319 h 446"/>
                    <a:gd name="T100" fmla="*/ 398 w 447"/>
                    <a:gd name="T101" fmla="*/ 287 h 446"/>
                    <a:gd name="T102" fmla="*/ 442 w 447"/>
                    <a:gd name="T103" fmla="*/ 270 h 446"/>
                    <a:gd name="T104" fmla="*/ 408 w 447"/>
                    <a:gd name="T105" fmla="*/ 236 h 446"/>
                    <a:gd name="T106" fmla="*/ 224 w 447"/>
                    <a:gd name="T107" fmla="*/ 260 h 446"/>
                    <a:gd name="T108" fmla="*/ 206 w 447"/>
                    <a:gd name="T109" fmla="*/ 76 h 446"/>
                    <a:gd name="T110" fmla="*/ 88 w 447"/>
                    <a:gd name="T111" fmla="*/ 281 h 446"/>
                    <a:gd name="T112" fmla="*/ 126 w 447"/>
                    <a:gd name="T113" fmla="*/ 299 h 446"/>
                    <a:gd name="T114" fmla="*/ 224 w 447"/>
                    <a:gd name="T115" fmla="*/ 371 h 446"/>
                    <a:gd name="T116" fmla="*/ 241 w 447"/>
                    <a:gd name="T117" fmla="*/ 101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47" h="446">
                      <a:moveTo>
                        <a:pt x="438" y="233"/>
                      </a:moveTo>
                      <a:cubicBezTo>
                        <a:pt x="441" y="233"/>
                        <a:pt x="443" y="232"/>
                        <a:pt x="445" y="230"/>
                      </a:cubicBezTo>
                      <a:cubicBezTo>
                        <a:pt x="446" y="228"/>
                        <a:pt x="447" y="226"/>
                        <a:pt x="447" y="223"/>
                      </a:cubicBezTo>
                      <a:cubicBezTo>
                        <a:pt x="447" y="221"/>
                        <a:pt x="446" y="218"/>
                        <a:pt x="445" y="216"/>
                      </a:cubicBezTo>
                      <a:cubicBezTo>
                        <a:pt x="443" y="215"/>
                        <a:pt x="441" y="213"/>
                        <a:pt x="438" y="213"/>
                      </a:cubicBezTo>
                      <a:cubicBezTo>
                        <a:pt x="435" y="213"/>
                        <a:pt x="421" y="211"/>
                        <a:pt x="408" y="210"/>
                      </a:cubicBezTo>
                      <a:cubicBezTo>
                        <a:pt x="408" y="206"/>
                        <a:pt x="408" y="202"/>
                        <a:pt x="407" y="197"/>
                      </a:cubicBezTo>
                      <a:cubicBezTo>
                        <a:pt x="419" y="194"/>
                        <a:pt x="433" y="189"/>
                        <a:pt x="436" y="188"/>
                      </a:cubicBezTo>
                      <a:cubicBezTo>
                        <a:pt x="438" y="188"/>
                        <a:pt x="440" y="186"/>
                        <a:pt x="441" y="184"/>
                      </a:cubicBezTo>
                      <a:cubicBezTo>
                        <a:pt x="442" y="182"/>
                        <a:pt x="443" y="179"/>
                        <a:pt x="442" y="177"/>
                      </a:cubicBezTo>
                      <a:cubicBezTo>
                        <a:pt x="442" y="174"/>
                        <a:pt x="440" y="172"/>
                        <a:pt x="438" y="171"/>
                      </a:cubicBezTo>
                      <a:cubicBezTo>
                        <a:pt x="436" y="169"/>
                        <a:pt x="434" y="168"/>
                        <a:pt x="432" y="169"/>
                      </a:cubicBezTo>
                      <a:cubicBezTo>
                        <a:pt x="429" y="169"/>
                        <a:pt x="415" y="171"/>
                        <a:pt x="402" y="172"/>
                      </a:cubicBezTo>
                      <a:cubicBezTo>
                        <a:pt x="401" y="168"/>
                        <a:pt x="399" y="164"/>
                        <a:pt x="398" y="160"/>
                      </a:cubicBezTo>
                      <a:cubicBezTo>
                        <a:pt x="409" y="153"/>
                        <a:pt x="421" y="146"/>
                        <a:pt x="424" y="145"/>
                      </a:cubicBezTo>
                      <a:cubicBezTo>
                        <a:pt x="426" y="144"/>
                        <a:pt x="428" y="142"/>
                        <a:pt x="428" y="139"/>
                      </a:cubicBezTo>
                      <a:cubicBezTo>
                        <a:pt x="429" y="137"/>
                        <a:pt x="429" y="134"/>
                        <a:pt x="428" y="132"/>
                      </a:cubicBezTo>
                      <a:cubicBezTo>
                        <a:pt x="427" y="130"/>
                        <a:pt x="425" y="128"/>
                        <a:pt x="423" y="127"/>
                      </a:cubicBezTo>
                      <a:cubicBezTo>
                        <a:pt x="421" y="126"/>
                        <a:pt x="418" y="126"/>
                        <a:pt x="416" y="126"/>
                      </a:cubicBezTo>
                      <a:cubicBezTo>
                        <a:pt x="413" y="127"/>
                        <a:pt x="399" y="132"/>
                        <a:pt x="387" y="136"/>
                      </a:cubicBezTo>
                      <a:cubicBezTo>
                        <a:pt x="385" y="132"/>
                        <a:pt x="383" y="128"/>
                        <a:pt x="381" y="125"/>
                      </a:cubicBezTo>
                      <a:cubicBezTo>
                        <a:pt x="390" y="116"/>
                        <a:pt x="401" y="107"/>
                        <a:pt x="403" y="105"/>
                      </a:cubicBezTo>
                      <a:cubicBezTo>
                        <a:pt x="405" y="103"/>
                        <a:pt x="406" y="101"/>
                        <a:pt x="406" y="98"/>
                      </a:cubicBezTo>
                      <a:cubicBezTo>
                        <a:pt x="407" y="96"/>
                        <a:pt x="406" y="94"/>
                        <a:pt x="404" y="92"/>
                      </a:cubicBezTo>
                      <a:cubicBezTo>
                        <a:pt x="403" y="89"/>
                        <a:pt x="401" y="88"/>
                        <a:pt x="398" y="88"/>
                      </a:cubicBezTo>
                      <a:cubicBezTo>
                        <a:pt x="396" y="87"/>
                        <a:pt x="394" y="87"/>
                        <a:pt x="391" y="89"/>
                      </a:cubicBezTo>
                      <a:cubicBezTo>
                        <a:pt x="389" y="90"/>
                        <a:pt x="377" y="97"/>
                        <a:pt x="366" y="104"/>
                      </a:cubicBezTo>
                      <a:cubicBezTo>
                        <a:pt x="363" y="101"/>
                        <a:pt x="360" y="97"/>
                        <a:pt x="357" y="94"/>
                      </a:cubicBezTo>
                      <a:cubicBezTo>
                        <a:pt x="365" y="84"/>
                        <a:pt x="373" y="72"/>
                        <a:pt x="375" y="70"/>
                      </a:cubicBezTo>
                      <a:cubicBezTo>
                        <a:pt x="376" y="68"/>
                        <a:pt x="377" y="65"/>
                        <a:pt x="376" y="63"/>
                      </a:cubicBezTo>
                      <a:cubicBezTo>
                        <a:pt x="376" y="61"/>
                        <a:pt x="375" y="58"/>
                        <a:pt x="373" y="57"/>
                      </a:cubicBezTo>
                      <a:cubicBezTo>
                        <a:pt x="371" y="55"/>
                        <a:pt x="369" y="54"/>
                        <a:pt x="367" y="54"/>
                      </a:cubicBezTo>
                      <a:cubicBezTo>
                        <a:pt x="364" y="54"/>
                        <a:pt x="362" y="55"/>
                        <a:pt x="360" y="56"/>
                      </a:cubicBezTo>
                      <a:cubicBezTo>
                        <a:pt x="358" y="58"/>
                        <a:pt x="347" y="68"/>
                        <a:pt x="338" y="77"/>
                      </a:cubicBezTo>
                      <a:cubicBezTo>
                        <a:pt x="334" y="74"/>
                        <a:pt x="331" y="72"/>
                        <a:pt x="327" y="69"/>
                      </a:cubicBezTo>
                      <a:cubicBezTo>
                        <a:pt x="333" y="57"/>
                        <a:pt x="339" y="45"/>
                        <a:pt x="340" y="42"/>
                      </a:cubicBezTo>
                      <a:cubicBezTo>
                        <a:pt x="341" y="40"/>
                        <a:pt x="341" y="37"/>
                        <a:pt x="340" y="35"/>
                      </a:cubicBezTo>
                      <a:cubicBezTo>
                        <a:pt x="339" y="32"/>
                        <a:pt x="338" y="31"/>
                        <a:pt x="335" y="29"/>
                      </a:cubicBezTo>
                      <a:cubicBezTo>
                        <a:pt x="333" y="28"/>
                        <a:pt x="331" y="28"/>
                        <a:pt x="328" y="28"/>
                      </a:cubicBezTo>
                      <a:cubicBezTo>
                        <a:pt x="326" y="28"/>
                        <a:pt x="324" y="30"/>
                        <a:pt x="322" y="32"/>
                      </a:cubicBezTo>
                      <a:cubicBezTo>
                        <a:pt x="321" y="34"/>
                        <a:pt x="312" y="46"/>
                        <a:pt x="305" y="56"/>
                      </a:cubicBezTo>
                      <a:cubicBezTo>
                        <a:pt x="301" y="54"/>
                        <a:pt x="297" y="53"/>
                        <a:pt x="293" y="51"/>
                      </a:cubicBezTo>
                      <a:cubicBezTo>
                        <a:pt x="296" y="38"/>
                        <a:pt x="299" y="24"/>
                        <a:pt x="300" y="22"/>
                      </a:cubicBezTo>
                      <a:cubicBezTo>
                        <a:pt x="300" y="19"/>
                        <a:pt x="300" y="17"/>
                        <a:pt x="298" y="15"/>
                      </a:cubicBezTo>
                      <a:cubicBezTo>
                        <a:pt x="297" y="13"/>
                        <a:pt x="295" y="11"/>
                        <a:pt x="293" y="10"/>
                      </a:cubicBezTo>
                      <a:cubicBezTo>
                        <a:pt x="290" y="9"/>
                        <a:pt x="288" y="10"/>
                        <a:pt x="286" y="10"/>
                      </a:cubicBezTo>
                      <a:cubicBezTo>
                        <a:pt x="283" y="11"/>
                        <a:pt x="281" y="13"/>
                        <a:pt x="280" y="15"/>
                      </a:cubicBezTo>
                      <a:cubicBezTo>
                        <a:pt x="279" y="18"/>
                        <a:pt x="274" y="31"/>
                        <a:pt x="269" y="43"/>
                      </a:cubicBezTo>
                      <a:cubicBezTo>
                        <a:pt x="264" y="42"/>
                        <a:pt x="260" y="41"/>
                        <a:pt x="256" y="40"/>
                      </a:cubicBezTo>
                      <a:cubicBezTo>
                        <a:pt x="256" y="27"/>
                        <a:pt x="256" y="13"/>
                        <a:pt x="256" y="10"/>
                      </a:cubicBezTo>
                      <a:cubicBezTo>
                        <a:pt x="256" y="8"/>
                        <a:pt x="255" y="5"/>
                        <a:pt x="253" y="4"/>
                      </a:cubicBezTo>
                      <a:cubicBezTo>
                        <a:pt x="252" y="2"/>
                        <a:pt x="250" y="1"/>
                        <a:pt x="247" y="0"/>
                      </a:cubicBezTo>
                      <a:cubicBezTo>
                        <a:pt x="244" y="0"/>
                        <a:pt x="242" y="1"/>
                        <a:pt x="240" y="2"/>
                      </a:cubicBezTo>
                      <a:cubicBezTo>
                        <a:pt x="238" y="4"/>
                        <a:pt x="237" y="6"/>
                        <a:pt x="236" y="8"/>
                      </a:cubicBezTo>
                      <a:cubicBezTo>
                        <a:pt x="235" y="11"/>
                        <a:pt x="233" y="25"/>
                        <a:pt x="230" y="38"/>
                      </a:cubicBezTo>
                      <a:cubicBezTo>
                        <a:pt x="228" y="37"/>
                        <a:pt x="226" y="37"/>
                        <a:pt x="224" y="37"/>
                      </a:cubicBezTo>
                      <a:cubicBezTo>
                        <a:pt x="222" y="37"/>
                        <a:pt x="219" y="37"/>
                        <a:pt x="217" y="38"/>
                      </a:cubicBezTo>
                      <a:cubicBezTo>
                        <a:pt x="215" y="25"/>
                        <a:pt x="212" y="11"/>
                        <a:pt x="211" y="8"/>
                      </a:cubicBezTo>
                      <a:cubicBezTo>
                        <a:pt x="211" y="6"/>
                        <a:pt x="209" y="4"/>
                        <a:pt x="207" y="2"/>
                      </a:cubicBezTo>
                      <a:cubicBezTo>
                        <a:pt x="205" y="1"/>
                        <a:pt x="203" y="0"/>
                        <a:pt x="200" y="0"/>
                      </a:cubicBezTo>
                      <a:cubicBezTo>
                        <a:pt x="198" y="1"/>
                        <a:pt x="196" y="2"/>
                        <a:pt x="194" y="4"/>
                      </a:cubicBezTo>
                      <a:cubicBezTo>
                        <a:pt x="192" y="5"/>
                        <a:pt x="191" y="8"/>
                        <a:pt x="191" y="10"/>
                      </a:cubicBezTo>
                      <a:cubicBezTo>
                        <a:pt x="191" y="13"/>
                        <a:pt x="191" y="27"/>
                        <a:pt x="192" y="40"/>
                      </a:cubicBezTo>
                      <a:cubicBezTo>
                        <a:pt x="187" y="41"/>
                        <a:pt x="183" y="42"/>
                        <a:pt x="179" y="43"/>
                      </a:cubicBezTo>
                      <a:cubicBezTo>
                        <a:pt x="174" y="31"/>
                        <a:pt x="168" y="18"/>
                        <a:pt x="167" y="15"/>
                      </a:cubicBezTo>
                      <a:cubicBezTo>
                        <a:pt x="166" y="13"/>
                        <a:pt x="164" y="11"/>
                        <a:pt x="162" y="10"/>
                      </a:cubicBezTo>
                      <a:cubicBezTo>
                        <a:pt x="160" y="10"/>
                        <a:pt x="157" y="9"/>
                        <a:pt x="155" y="10"/>
                      </a:cubicBezTo>
                      <a:cubicBezTo>
                        <a:pt x="152" y="11"/>
                        <a:pt x="150" y="13"/>
                        <a:pt x="149" y="15"/>
                      </a:cubicBezTo>
                      <a:cubicBezTo>
                        <a:pt x="148" y="17"/>
                        <a:pt x="147" y="19"/>
                        <a:pt x="148" y="22"/>
                      </a:cubicBezTo>
                      <a:cubicBezTo>
                        <a:pt x="148" y="24"/>
                        <a:pt x="151" y="38"/>
                        <a:pt x="154" y="51"/>
                      </a:cubicBezTo>
                      <a:cubicBezTo>
                        <a:pt x="150" y="53"/>
                        <a:pt x="146" y="54"/>
                        <a:pt x="142" y="56"/>
                      </a:cubicBezTo>
                      <a:cubicBezTo>
                        <a:pt x="135" y="46"/>
                        <a:pt x="127" y="34"/>
                        <a:pt x="125" y="32"/>
                      </a:cubicBezTo>
                      <a:cubicBezTo>
                        <a:pt x="124" y="30"/>
                        <a:pt x="121" y="28"/>
                        <a:pt x="119" y="28"/>
                      </a:cubicBezTo>
                      <a:cubicBezTo>
                        <a:pt x="117" y="28"/>
                        <a:pt x="114" y="28"/>
                        <a:pt x="112" y="29"/>
                      </a:cubicBezTo>
                      <a:cubicBezTo>
                        <a:pt x="110" y="31"/>
                        <a:pt x="108" y="32"/>
                        <a:pt x="107" y="35"/>
                      </a:cubicBezTo>
                      <a:cubicBezTo>
                        <a:pt x="107" y="37"/>
                        <a:pt x="107" y="40"/>
                        <a:pt x="108" y="42"/>
                      </a:cubicBezTo>
                      <a:cubicBezTo>
                        <a:pt x="109" y="45"/>
                        <a:pt x="115" y="57"/>
                        <a:pt x="120" y="69"/>
                      </a:cubicBezTo>
                      <a:cubicBezTo>
                        <a:pt x="116" y="72"/>
                        <a:pt x="113" y="74"/>
                        <a:pt x="110" y="77"/>
                      </a:cubicBezTo>
                      <a:cubicBezTo>
                        <a:pt x="100" y="68"/>
                        <a:pt x="90" y="58"/>
                        <a:pt x="88" y="56"/>
                      </a:cubicBezTo>
                      <a:cubicBezTo>
                        <a:pt x="86" y="55"/>
                        <a:pt x="83" y="54"/>
                        <a:pt x="81" y="54"/>
                      </a:cubicBezTo>
                      <a:cubicBezTo>
                        <a:pt x="78" y="54"/>
                        <a:pt x="76" y="55"/>
                        <a:pt x="74" y="57"/>
                      </a:cubicBezTo>
                      <a:cubicBezTo>
                        <a:pt x="72" y="58"/>
                        <a:pt x="71" y="61"/>
                        <a:pt x="71" y="63"/>
                      </a:cubicBezTo>
                      <a:cubicBezTo>
                        <a:pt x="71" y="65"/>
                        <a:pt x="71" y="68"/>
                        <a:pt x="73" y="70"/>
                      </a:cubicBezTo>
                      <a:cubicBezTo>
                        <a:pt x="74" y="72"/>
                        <a:pt x="83" y="84"/>
                        <a:pt x="90" y="94"/>
                      </a:cubicBezTo>
                      <a:cubicBezTo>
                        <a:pt x="87" y="97"/>
                        <a:pt x="85" y="101"/>
                        <a:pt x="82" y="104"/>
                      </a:cubicBezTo>
                      <a:cubicBezTo>
                        <a:pt x="71" y="97"/>
                        <a:pt x="58" y="90"/>
                        <a:pt x="56" y="89"/>
                      </a:cubicBezTo>
                      <a:cubicBezTo>
                        <a:pt x="54" y="87"/>
                        <a:pt x="51" y="87"/>
                        <a:pt x="49" y="88"/>
                      </a:cubicBezTo>
                      <a:cubicBezTo>
                        <a:pt x="47" y="88"/>
                        <a:pt x="44" y="89"/>
                        <a:pt x="43" y="92"/>
                      </a:cubicBezTo>
                      <a:cubicBezTo>
                        <a:pt x="41" y="94"/>
                        <a:pt x="41" y="96"/>
                        <a:pt x="41" y="98"/>
                      </a:cubicBezTo>
                      <a:cubicBezTo>
                        <a:pt x="41" y="101"/>
                        <a:pt x="42" y="103"/>
                        <a:pt x="44" y="105"/>
                      </a:cubicBezTo>
                      <a:cubicBezTo>
                        <a:pt x="46" y="107"/>
                        <a:pt x="57" y="116"/>
                        <a:pt x="67" y="125"/>
                      </a:cubicBezTo>
                      <a:cubicBezTo>
                        <a:pt x="64" y="128"/>
                        <a:pt x="62" y="132"/>
                        <a:pt x="60" y="136"/>
                      </a:cubicBezTo>
                      <a:cubicBezTo>
                        <a:pt x="48" y="132"/>
                        <a:pt x="34" y="127"/>
                        <a:pt x="32" y="126"/>
                      </a:cubicBezTo>
                      <a:cubicBezTo>
                        <a:pt x="29" y="126"/>
                        <a:pt x="27" y="126"/>
                        <a:pt x="25" y="127"/>
                      </a:cubicBezTo>
                      <a:cubicBezTo>
                        <a:pt x="22" y="128"/>
                        <a:pt x="21" y="130"/>
                        <a:pt x="20" y="132"/>
                      </a:cubicBezTo>
                      <a:cubicBezTo>
                        <a:pt x="19" y="134"/>
                        <a:pt x="18" y="137"/>
                        <a:pt x="19" y="139"/>
                      </a:cubicBezTo>
                      <a:cubicBezTo>
                        <a:pt x="20" y="142"/>
                        <a:pt x="21" y="144"/>
                        <a:pt x="23" y="145"/>
                      </a:cubicBezTo>
                      <a:cubicBezTo>
                        <a:pt x="26" y="146"/>
                        <a:pt x="38" y="153"/>
                        <a:pt x="50" y="160"/>
                      </a:cubicBezTo>
                      <a:cubicBezTo>
                        <a:pt x="48" y="164"/>
                        <a:pt x="47" y="168"/>
                        <a:pt x="46" y="172"/>
                      </a:cubicBezTo>
                      <a:cubicBezTo>
                        <a:pt x="33" y="171"/>
                        <a:pt x="19" y="169"/>
                        <a:pt x="16" y="169"/>
                      </a:cubicBezTo>
                      <a:cubicBezTo>
                        <a:pt x="13" y="168"/>
                        <a:pt x="11" y="169"/>
                        <a:pt x="9" y="171"/>
                      </a:cubicBezTo>
                      <a:cubicBezTo>
                        <a:pt x="7" y="172"/>
                        <a:pt x="6" y="174"/>
                        <a:pt x="5" y="177"/>
                      </a:cubicBezTo>
                      <a:cubicBezTo>
                        <a:pt x="5" y="179"/>
                        <a:pt x="5" y="182"/>
                        <a:pt x="6" y="184"/>
                      </a:cubicBezTo>
                      <a:cubicBezTo>
                        <a:pt x="7" y="186"/>
                        <a:pt x="9" y="188"/>
                        <a:pt x="12" y="188"/>
                      </a:cubicBezTo>
                      <a:cubicBezTo>
                        <a:pt x="14" y="189"/>
                        <a:pt x="28" y="194"/>
                        <a:pt x="40" y="197"/>
                      </a:cubicBezTo>
                      <a:cubicBezTo>
                        <a:pt x="40" y="202"/>
                        <a:pt x="39" y="206"/>
                        <a:pt x="39" y="210"/>
                      </a:cubicBezTo>
                      <a:cubicBezTo>
                        <a:pt x="26" y="211"/>
                        <a:pt x="12" y="213"/>
                        <a:pt x="9" y="213"/>
                      </a:cubicBezTo>
                      <a:cubicBezTo>
                        <a:pt x="7" y="213"/>
                        <a:pt x="4" y="215"/>
                        <a:pt x="3" y="216"/>
                      </a:cubicBezTo>
                      <a:cubicBezTo>
                        <a:pt x="1" y="218"/>
                        <a:pt x="0" y="221"/>
                        <a:pt x="0" y="223"/>
                      </a:cubicBezTo>
                      <a:cubicBezTo>
                        <a:pt x="0" y="226"/>
                        <a:pt x="1" y="228"/>
                        <a:pt x="3" y="230"/>
                      </a:cubicBezTo>
                      <a:cubicBezTo>
                        <a:pt x="4" y="232"/>
                        <a:pt x="7" y="233"/>
                        <a:pt x="9" y="233"/>
                      </a:cubicBezTo>
                      <a:cubicBezTo>
                        <a:pt x="12" y="234"/>
                        <a:pt x="26" y="235"/>
                        <a:pt x="39" y="236"/>
                      </a:cubicBezTo>
                      <a:cubicBezTo>
                        <a:pt x="39" y="241"/>
                        <a:pt x="40" y="245"/>
                        <a:pt x="40" y="249"/>
                      </a:cubicBezTo>
                      <a:cubicBezTo>
                        <a:pt x="28" y="253"/>
                        <a:pt x="14" y="257"/>
                        <a:pt x="12" y="258"/>
                      </a:cubicBezTo>
                      <a:cubicBezTo>
                        <a:pt x="9" y="259"/>
                        <a:pt x="7" y="261"/>
                        <a:pt x="6" y="263"/>
                      </a:cubicBezTo>
                      <a:cubicBezTo>
                        <a:pt x="5" y="265"/>
                        <a:pt x="5" y="267"/>
                        <a:pt x="5" y="270"/>
                      </a:cubicBezTo>
                      <a:cubicBezTo>
                        <a:pt x="6" y="272"/>
                        <a:pt x="7" y="274"/>
                        <a:pt x="9" y="276"/>
                      </a:cubicBezTo>
                      <a:cubicBezTo>
                        <a:pt x="11" y="277"/>
                        <a:pt x="13" y="278"/>
                        <a:pt x="16" y="278"/>
                      </a:cubicBezTo>
                      <a:cubicBezTo>
                        <a:pt x="19" y="278"/>
                        <a:pt x="33" y="276"/>
                        <a:pt x="46" y="274"/>
                      </a:cubicBezTo>
                      <a:cubicBezTo>
                        <a:pt x="47" y="279"/>
                        <a:pt x="48" y="283"/>
                        <a:pt x="50" y="287"/>
                      </a:cubicBezTo>
                      <a:cubicBezTo>
                        <a:pt x="38" y="293"/>
                        <a:pt x="26" y="300"/>
                        <a:pt x="23" y="302"/>
                      </a:cubicBezTo>
                      <a:cubicBezTo>
                        <a:pt x="21" y="303"/>
                        <a:pt x="20" y="305"/>
                        <a:pt x="19" y="307"/>
                      </a:cubicBezTo>
                      <a:cubicBezTo>
                        <a:pt x="18" y="310"/>
                        <a:pt x="19" y="312"/>
                        <a:pt x="20" y="314"/>
                      </a:cubicBezTo>
                      <a:cubicBezTo>
                        <a:pt x="21" y="317"/>
                        <a:pt x="22" y="318"/>
                        <a:pt x="25" y="319"/>
                      </a:cubicBezTo>
                      <a:cubicBezTo>
                        <a:pt x="27" y="321"/>
                        <a:pt x="29" y="321"/>
                        <a:pt x="32" y="320"/>
                      </a:cubicBezTo>
                      <a:cubicBezTo>
                        <a:pt x="34" y="319"/>
                        <a:pt x="48" y="315"/>
                        <a:pt x="60" y="310"/>
                      </a:cubicBezTo>
                      <a:cubicBezTo>
                        <a:pt x="62" y="314"/>
                        <a:pt x="64" y="318"/>
                        <a:pt x="67" y="322"/>
                      </a:cubicBezTo>
                      <a:cubicBezTo>
                        <a:pt x="57" y="330"/>
                        <a:pt x="46" y="340"/>
                        <a:pt x="44" y="342"/>
                      </a:cubicBezTo>
                      <a:cubicBezTo>
                        <a:pt x="42" y="343"/>
                        <a:pt x="41" y="346"/>
                        <a:pt x="41" y="348"/>
                      </a:cubicBezTo>
                      <a:cubicBezTo>
                        <a:pt x="41" y="350"/>
                        <a:pt x="41" y="353"/>
                        <a:pt x="43" y="355"/>
                      </a:cubicBezTo>
                      <a:cubicBezTo>
                        <a:pt x="44" y="357"/>
                        <a:pt x="47" y="358"/>
                        <a:pt x="49" y="359"/>
                      </a:cubicBezTo>
                      <a:cubicBezTo>
                        <a:pt x="51" y="359"/>
                        <a:pt x="54" y="359"/>
                        <a:pt x="56" y="358"/>
                      </a:cubicBezTo>
                      <a:cubicBezTo>
                        <a:pt x="58" y="356"/>
                        <a:pt x="71" y="349"/>
                        <a:pt x="82" y="343"/>
                      </a:cubicBezTo>
                      <a:cubicBezTo>
                        <a:pt x="85" y="346"/>
                        <a:pt x="87" y="349"/>
                        <a:pt x="90" y="352"/>
                      </a:cubicBezTo>
                      <a:cubicBezTo>
                        <a:pt x="83" y="363"/>
                        <a:pt x="74" y="374"/>
                        <a:pt x="73" y="376"/>
                      </a:cubicBezTo>
                      <a:cubicBezTo>
                        <a:pt x="71" y="378"/>
                        <a:pt x="71" y="381"/>
                        <a:pt x="71" y="383"/>
                      </a:cubicBezTo>
                      <a:cubicBezTo>
                        <a:pt x="71" y="386"/>
                        <a:pt x="72" y="388"/>
                        <a:pt x="74" y="390"/>
                      </a:cubicBezTo>
                      <a:cubicBezTo>
                        <a:pt x="76" y="391"/>
                        <a:pt x="78" y="392"/>
                        <a:pt x="81" y="392"/>
                      </a:cubicBezTo>
                      <a:cubicBezTo>
                        <a:pt x="83" y="392"/>
                        <a:pt x="86" y="392"/>
                        <a:pt x="88" y="390"/>
                      </a:cubicBezTo>
                      <a:cubicBezTo>
                        <a:pt x="90" y="388"/>
                        <a:pt x="100" y="378"/>
                        <a:pt x="110" y="370"/>
                      </a:cubicBezTo>
                      <a:cubicBezTo>
                        <a:pt x="113" y="372"/>
                        <a:pt x="116" y="375"/>
                        <a:pt x="120" y="377"/>
                      </a:cubicBezTo>
                      <a:cubicBezTo>
                        <a:pt x="115" y="389"/>
                        <a:pt x="109" y="402"/>
                        <a:pt x="108" y="405"/>
                      </a:cubicBezTo>
                      <a:cubicBezTo>
                        <a:pt x="107" y="407"/>
                        <a:pt x="107" y="409"/>
                        <a:pt x="107" y="412"/>
                      </a:cubicBezTo>
                      <a:cubicBezTo>
                        <a:pt x="108" y="414"/>
                        <a:pt x="110" y="416"/>
                        <a:pt x="112" y="417"/>
                      </a:cubicBezTo>
                      <a:cubicBezTo>
                        <a:pt x="114" y="419"/>
                        <a:pt x="117" y="419"/>
                        <a:pt x="119" y="418"/>
                      </a:cubicBezTo>
                      <a:cubicBezTo>
                        <a:pt x="121" y="418"/>
                        <a:pt x="124" y="417"/>
                        <a:pt x="125" y="415"/>
                      </a:cubicBezTo>
                      <a:cubicBezTo>
                        <a:pt x="127" y="412"/>
                        <a:pt x="135" y="401"/>
                        <a:pt x="142" y="390"/>
                      </a:cubicBezTo>
                      <a:cubicBezTo>
                        <a:pt x="146" y="392"/>
                        <a:pt x="150" y="394"/>
                        <a:pt x="154" y="396"/>
                      </a:cubicBezTo>
                      <a:cubicBezTo>
                        <a:pt x="151" y="408"/>
                        <a:pt x="148" y="422"/>
                        <a:pt x="148" y="425"/>
                      </a:cubicBezTo>
                      <a:cubicBezTo>
                        <a:pt x="147" y="427"/>
                        <a:pt x="148" y="430"/>
                        <a:pt x="149" y="432"/>
                      </a:cubicBezTo>
                      <a:cubicBezTo>
                        <a:pt x="150" y="434"/>
                        <a:pt x="152" y="436"/>
                        <a:pt x="155" y="436"/>
                      </a:cubicBezTo>
                      <a:cubicBezTo>
                        <a:pt x="157" y="437"/>
                        <a:pt x="160" y="437"/>
                        <a:pt x="162" y="436"/>
                      </a:cubicBezTo>
                      <a:cubicBezTo>
                        <a:pt x="164" y="435"/>
                        <a:pt x="166" y="433"/>
                        <a:pt x="167" y="431"/>
                      </a:cubicBezTo>
                      <a:cubicBezTo>
                        <a:pt x="168" y="428"/>
                        <a:pt x="174" y="415"/>
                        <a:pt x="179" y="404"/>
                      </a:cubicBezTo>
                      <a:cubicBezTo>
                        <a:pt x="183" y="405"/>
                        <a:pt x="187" y="405"/>
                        <a:pt x="192" y="406"/>
                      </a:cubicBezTo>
                      <a:cubicBezTo>
                        <a:pt x="191" y="419"/>
                        <a:pt x="191" y="433"/>
                        <a:pt x="191" y="436"/>
                      </a:cubicBezTo>
                      <a:cubicBezTo>
                        <a:pt x="191" y="439"/>
                        <a:pt x="192" y="441"/>
                        <a:pt x="194" y="443"/>
                      </a:cubicBezTo>
                      <a:cubicBezTo>
                        <a:pt x="196" y="445"/>
                        <a:pt x="198" y="446"/>
                        <a:pt x="200" y="446"/>
                      </a:cubicBezTo>
                      <a:cubicBezTo>
                        <a:pt x="203" y="446"/>
                        <a:pt x="205" y="446"/>
                        <a:pt x="207" y="444"/>
                      </a:cubicBezTo>
                      <a:cubicBezTo>
                        <a:pt x="209" y="443"/>
                        <a:pt x="211" y="441"/>
                        <a:pt x="211" y="438"/>
                      </a:cubicBezTo>
                      <a:cubicBezTo>
                        <a:pt x="212" y="436"/>
                        <a:pt x="215" y="421"/>
                        <a:pt x="217" y="409"/>
                      </a:cubicBezTo>
                      <a:cubicBezTo>
                        <a:pt x="219" y="409"/>
                        <a:pt x="222" y="409"/>
                        <a:pt x="224" y="409"/>
                      </a:cubicBezTo>
                      <a:cubicBezTo>
                        <a:pt x="226" y="409"/>
                        <a:pt x="228" y="409"/>
                        <a:pt x="230" y="409"/>
                      </a:cubicBezTo>
                      <a:cubicBezTo>
                        <a:pt x="233" y="421"/>
                        <a:pt x="235" y="436"/>
                        <a:pt x="236" y="438"/>
                      </a:cubicBezTo>
                      <a:cubicBezTo>
                        <a:pt x="237" y="441"/>
                        <a:pt x="238" y="443"/>
                        <a:pt x="240" y="444"/>
                      </a:cubicBezTo>
                      <a:cubicBezTo>
                        <a:pt x="242" y="446"/>
                        <a:pt x="244" y="446"/>
                        <a:pt x="247" y="446"/>
                      </a:cubicBezTo>
                      <a:cubicBezTo>
                        <a:pt x="250" y="446"/>
                        <a:pt x="252" y="445"/>
                        <a:pt x="253" y="443"/>
                      </a:cubicBezTo>
                      <a:cubicBezTo>
                        <a:pt x="255" y="441"/>
                        <a:pt x="256" y="439"/>
                        <a:pt x="256" y="436"/>
                      </a:cubicBezTo>
                      <a:cubicBezTo>
                        <a:pt x="256" y="433"/>
                        <a:pt x="256" y="419"/>
                        <a:pt x="256" y="406"/>
                      </a:cubicBezTo>
                      <a:cubicBezTo>
                        <a:pt x="260" y="405"/>
                        <a:pt x="264" y="405"/>
                        <a:pt x="269" y="404"/>
                      </a:cubicBezTo>
                      <a:cubicBezTo>
                        <a:pt x="274" y="415"/>
                        <a:pt x="279" y="428"/>
                        <a:pt x="280" y="431"/>
                      </a:cubicBezTo>
                      <a:cubicBezTo>
                        <a:pt x="281" y="433"/>
                        <a:pt x="283" y="435"/>
                        <a:pt x="286" y="436"/>
                      </a:cubicBezTo>
                      <a:cubicBezTo>
                        <a:pt x="288" y="437"/>
                        <a:pt x="290" y="437"/>
                        <a:pt x="293" y="436"/>
                      </a:cubicBezTo>
                      <a:cubicBezTo>
                        <a:pt x="295" y="436"/>
                        <a:pt x="297" y="434"/>
                        <a:pt x="298" y="432"/>
                      </a:cubicBezTo>
                      <a:cubicBezTo>
                        <a:pt x="300" y="430"/>
                        <a:pt x="300" y="427"/>
                        <a:pt x="300" y="425"/>
                      </a:cubicBezTo>
                      <a:cubicBezTo>
                        <a:pt x="299" y="422"/>
                        <a:pt x="296" y="408"/>
                        <a:pt x="293" y="396"/>
                      </a:cubicBezTo>
                      <a:cubicBezTo>
                        <a:pt x="297" y="394"/>
                        <a:pt x="301" y="392"/>
                        <a:pt x="305" y="390"/>
                      </a:cubicBezTo>
                      <a:cubicBezTo>
                        <a:pt x="312" y="401"/>
                        <a:pt x="321" y="412"/>
                        <a:pt x="322" y="415"/>
                      </a:cubicBezTo>
                      <a:cubicBezTo>
                        <a:pt x="324" y="417"/>
                        <a:pt x="326" y="418"/>
                        <a:pt x="328" y="418"/>
                      </a:cubicBezTo>
                      <a:cubicBezTo>
                        <a:pt x="331" y="419"/>
                        <a:pt x="333" y="419"/>
                        <a:pt x="335" y="417"/>
                      </a:cubicBezTo>
                      <a:cubicBezTo>
                        <a:pt x="338" y="416"/>
                        <a:pt x="339" y="414"/>
                        <a:pt x="340" y="412"/>
                      </a:cubicBezTo>
                      <a:cubicBezTo>
                        <a:pt x="341" y="409"/>
                        <a:pt x="341" y="407"/>
                        <a:pt x="340" y="405"/>
                      </a:cubicBezTo>
                      <a:cubicBezTo>
                        <a:pt x="339" y="402"/>
                        <a:pt x="333" y="389"/>
                        <a:pt x="327" y="377"/>
                      </a:cubicBezTo>
                      <a:cubicBezTo>
                        <a:pt x="331" y="375"/>
                        <a:pt x="334" y="372"/>
                        <a:pt x="338" y="370"/>
                      </a:cubicBezTo>
                      <a:cubicBezTo>
                        <a:pt x="347" y="378"/>
                        <a:pt x="358" y="388"/>
                        <a:pt x="360" y="390"/>
                      </a:cubicBezTo>
                      <a:cubicBezTo>
                        <a:pt x="362" y="392"/>
                        <a:pt x="364" y="392"/>
                        <a:pt x="367" y="392"/>
                      </a:cubicBezTo>
                      <a:cubicBezTo>
                        <a:pt x="369" y="392"/>
                        <a:pt x="371" y="391"/>
                        <a:pt x="373" y="390"/>
                      </a:cubicBezTo>
                      <a:cubicBezTo>
                        <a:pt x="375" y="388"/>
                        <a:pt x="376" y="386"/>
                        <a:pt x="376" y="383"/>
                      </a:cubicBezTo>
                      <a:cubicBezTo>
                        <a:pt x="377" y="381"/>
                        <a:pt x="376" y="378"/>
                        <a:pt x="375" y="376"/>
                      </a:cubicBezTo>
                      <a:cubicBezTo>
                        <a:pt x="373" y="374"/>
                        <a:pt x="365" y="363"/>
                        <a:pt x="357" y="352"/>
                      </a:cubicBezTo>
                      <a:cubicBezTo>
                        <a:pt x="360" y="349"/>
                        <a:pt x="363" y="346"/>
                        <a:pt x="366" y="343"/>
                      </a:cubicBezTo>
                      <a:cubicBezTo>
                        <a:pt x="377" y="349"/>
                        <a:pt x="389" y="356"/>
                        <a:pt x="391" y="358"/>
                      </a:cubicBezTo>
                      <a:cubicBezTo>
                        <a:pt x="394" y="359"/>
                        <a:pt x="396" y="359"/>
                        <a:pt x="398" y="359"/>
                      </a:cubicBezTo>
                      <a:cubicBezTo>
                        <a:pt x="401" y="358"/>
                        <a:pt x="403" y="357"/>
                        <a:pt x="404" y="355"/>
                      </a:cubicBezTo>
                      <a:cubicBezTo>
                        <a:pt x="406" y="353"/>
                        <a:pt x="407" y="350"/>
                        <a:pt x="406" y="348"/>
                      </a:cubicBezTo>
                      <a:cubicBezTo>
                        <a:pt x="406" y="346"/>
                        <a:pt x="405" y="343"/>
                        <a:pt x="403" y="342"/>
                      </a:cubicBezTo>
                      <a:cubicBezTo>
                        <a:pt x="401" y="340"/>
                        <a:pt x="390" y="330"/>
                        <a:pt x="381" y="322"/>
                      </a:cubicBezTo>
                      <a:cubicBezTo>
                        <a:pt x="383" y="318"/>
                        <a:pt x="385" y="314"/>
                        <a:pt x="387" y="310"/>
                      </a:cubicBezTo>
                      <a:cubicBezTo>
                        <a:pt x="399" y="315"/>
                        <a:pt x="413" y="319"/>
                        <a:pt x="416" y="320"/>
                      </a:cubicBezTo>
                      <a:cubicBezTo>
                        <a:pt x="418" y="321"/>
                        <a:pt x="421" y="321"/>
                        <a:pt x="423" y="319"/>
                      </a:cubicBezTo>
                      <a:cubicBezTo>
                        <a:pt x="425" y="318"/>
                        <a:pt x="427" y="317"/>
                        <a:pt x="428" y="314"/>
                      </a:cubicBezTo>
                      <a:cubicBezTo>
                        <a:pt x="429" y="312"/>
                        <a:pt x="429" y="310"/>
                        <a:pt x="428" y="307"/>
                      </a:cubicBezTo>
                      <a:cubicBezTo>
                        <a:pt x="428" y="305"/>
                        <a:pt x="426" y="303"/>
                        <a:pt x="424" y="302"/>
                      </a:cubicBezTo>
                      <a:cubicBezTo>
                        <a:pt x="421" y="300"/>
                        <a:pt x="409" y="293"/>
                        <a:pt x="398" y="287"/>
                      </a:cubicBezTo>
                      <a:cubicBezTo>
                        <a:pt x="399" y="283"/>
                        <a:pt x="401" y="279"/>
                        <a:pt x="402" y="274"/>
                      </a:cubicBezTo>
                      <a:cubicBezTo>
                        <a:pt x="415" y="276"/>
                        <a:pt x="429" y="278"/>
                        <a:pt x="432" y="278"/>
                      </a:cubicBezTo>
                      <a:cubicBezTo>
                        <a:pt x="434" y="278"/>
                        <a:pt x="436" y="277"/>
                        <a:pt x="438" y="276"/>
                      </a:cubicBezTo>
                      <a:cubicBezTo>
                        <a:pt x="440" y="274"/>
                        <a:pt x="442" y="272"/>
                        <a:pt x="442" y="270"/>
                      </a:cubicBezTo>
                      <a:cubicBezTo>
                        <a:pt x="443" y="267"/>
                        <a:pt x="442" y="265"/>
                        <a:pt x="441" y="263"/>
                      </a:cubicBezTo>
                      <a:cubicBezTo>
                        <a:pt x="440" y="261"/>
                        <a:pt x="438" y="259"/>
                        <a:pt x="436" y="258"/>
                      </a:cubicBezTo>
                      <a:cubicBezTo>
                        <a:pt x="433" y="257"/>
                        <a:pt x="419" y="253"/>
                        <a:pt x="407" y="249"/>
                      </a:cubicBezTo>
                      <a:cubicBezTo>
                        <a:pt x="408" y="245"/>
                        <a:pt x="408" y="241"/>
                        <a:pt x="408" y="236"/>
                      </a:cubicBezTo>
                      <a:cubicBezTo>
                        <a:pt x="421" y="235"/>
                        <a:pt x="435" y="234"/>
                        <a:pt x="438" y="233"/>
                      </a:cubicBezTo>
                      <a:close/>
                      <a:moveTo>
                        <a:pt x="224" y="187"/>
                      </a:moveTo>
                      <a:cubicBezTo>
                        <a:pt x="244" y="187"/>
                        <a:pt x="260" y="203"/>
                        <a:pt x="260" y="223"/>
                      </a:cubicBezTo>
                      <a:cubicBezTo>
                        <a:pt x="260" y="243"/>
                        <a:pt x="244" y="260"/>
                        <a:pt x="224" y="260"/>
                      </a:cubicBezTo>
                      <a:cubicBezTo>
                        <a:pt x="204" y="260"/>
                        <a:pt x="187" y="243"/>
                        <a:pt x="187" y="223"/>
                      </a:cubicBezTo>
                      <a:cubicBezTo>
                        <a:pt x="187" y="203"/>
                        <a:pt x="204" y="187"/>
                        <a:pt x="224" y="187"/>
                      </a:cubicBezTo>
                      <a:close/>
                      <a:moveTo>
                        <a:pt x="76" y="223"/>
                      </a:moveTo>
                      <a:cubicBezTo>
                        <a:pt x="76" y="147"/>
                        <a:pt x="133" y="85"/>
                        <a:pt x="206" y="76"/>
                      </a:cubicBezTo>
                      <a:cubicBezTo>
                        <a:pt x="206" y="101"/>
                        <a:pt x="206" y="101"/>
                        <a:pt x="206" y="101"/>
                      </a:cubicBezTo>
                      <a:cubicBezTo>
                        <a:pt x="146" y="109"/>
                        <a:pt x="100" y="161"/>
                        <a:pt x="100" y="223"/>
                      </a:cubicBezTo>
                      <a:cubicBezTo>
                        <a:pt x="100" y="239"/>
                        <a:pt x="103" y="255"/>
                        <a:pt x="109" y="269"/>
                      </a:cubicBezTo>
                      <a:cubicBezTo>
                        <a:pt x="88" y="281"/>
                        <a:pt x="88" y="281"/>
                        <a:pt x="88" y="281"/>
                      </a:cubicBezTo>
                      <a:cubicBezTo>
                        <a:pt x="80" y="263"/>
                        <a:pt x="76" y="244"/>
                        <a:pt x="76" y="223"/>
                      </a:cubicBezTo>
                      <a:close/>
                      <a:moveTo>
                        <a:pt x="224" y="371"/>
                      </a:moveTo>
                      <a:cubicBezTo>
                        <a:pt x="175" y="371"/>
                        <a:pt x="132" y="348"/>
                        <a:pt x="105" y="311"/>
                      </a:cubicBezTo>
                      <a:cubicBezTo>
                        <a:pt x="126" y="299"/>
                        <a:pt x="126" y="299"/>
                        <a:pt x="126" y="299"/>
                      </a:cubicBezTo>
                      <a:cubicBezTo>
                        <a:pt x="149" y="328"/>
                        <a:pt x="184" y="347"/>
                        <a:pt x="224" y="347"/>
                      </a:cubicBezTo>
                      <a:cubicBezTo>
                        <a:pt x="263" y="347"/>
                        <a:pt x="298" y="328"/>
                        <a:pt x="321" y="299"/>
                      </a:cubicBezTo>
                      <a:cubicBezTo>
                        <a:pt x="342" y="312"/>
                        <a:pt x="342" y="312"/>
                        <a:pt x="342" y="312"/>
                      </a:cubicBezTo>
                      <a:cubicBezTo>
                        <a:pt x="315" y="348"/>
                        <a:pt x="272" y="371"/>
                        <a:pt x="224" y="371"/>
                      </a:cubicBezTo>
                      <a:close/>
                      <a:moveTo>
                        <a:pt x="360" y="281"/>
                      </a:moveTo>
                      <a:cubicBezTo>
                        <a:pt x="338" y="269"/>
                        <a:pt x="338" y="269"/>
                        <a:pt x="338" y="269"/>
                      </a:cubicBezTo>
                      <a:cubicBezTo>
                        <a:pt x="344" y="255"/>
                        <a:pt x="347" y="240"/>
                        <a:pt x="347" y="223"/>
                      </a:cubicBezTo>
                      <a:cubicBezTo>
                        <a:pt x="347" y="161"/>
                        <a:pt x="301" y="109"/>
                        <a:pt x="241" y="101"/>
                      </a:cubicBezTo>
                      <a:cubicBezTo>
                        <a:pt x="241" y="76"/>
                        <a:pt x="241" y="76"/>
                        <a:pt x="241" y="76"/>
                      </a:cubicBezTo>
                      <a:cubicBezTo>
                        <a:pt x="314" y="85"/>
                        <a:pt x="371" y="147"/>
                        <a:pt x="371" y="223"/>
                      </a:cubicBezTo>
                      <a:cubicBezTo>
                        <a:pt x="371" y="244"/>
                        <a:pt x="367" y="264"/>
                        <a:pt x="360" y="2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0" name="Freeform 1222"/>
                <p:cNvSpPr>
                  <a:spLocks noEditPoints="1"/>
                </p:cNvSpPr>
                <p:nvPr/>
              </p:nvSpPr>
              <p:spPr bwMode="auto">
                <a:xfrm>
                  <a:off x="6362213" y="2488729"/>
                  <a:ext cx="476428" cy="476428"/>
                </a:xfrm>
                <a:custGeom>
                  <a:avLst/>
                  <a:gdLst>
                    <a:gd name="T0" fmla="*/ 923626627 w 225"/>
                    <a:gd name="T1" fmla="*/ 659092699 h 225"/>
                    <a:gd name="T2" fmla="*/ 654610042 w 225"/>
                    <a:gd name="T3" fmla="*/ 85189571 h 225"/>
                    <a:gd name="T4" fmla="*/ 85189571 w 225"/>
                    <a:gd name="T5" fmla="*/ 354206256 h 225"/>
                    <a:gd name="T6" fmla="*/ 354206256 w 225"/>
                    <a:gd name="T7" fmla="*/ 928111401 h 225"/>
                    <a:gd name="T8" fmla="*/ 923626627 w 225"/>
                    <a:gd name="T9" fmla="*/ 659092699 h 225"/>
                    <a:gd name="T10" fmla="*/ 376623775 w 225"/>
                    <a:gd name="T11" fmla="*/ 856371951 h 225"/>
                    <a:gd name="T12" fmla="*/ 251083906 w 225"/>
                    <a:gd name="T13" fmla="*/ 780151962 h 225"/>
                    <a:gd name="T14" fmla="*/ 408010843 w 225"/>
                    <a:gd name="T15" fmla="*/ 641157836 h 225"/>
                    <a:gd name="T16" fmla="*/ 448363225 w 225"/>
                    <a:gd name="T17" fmla="*/ 663577473 h 225"/>
                    <a:gd name="T18" fmla="*/ 641157836 w 225"/>
                    <a:gd name="T19" fmla="*/ 600805454 h 225"/>
                    <a:gd name="T20" fmla="*/ 838439206 w 225"/>
                    <a:gd name="T21" fmla="*/ 672544904 h 225"/>
                    <a:gd name="T22" fmla="*/ 376623775 w 225"/>
                    <a:gd name="T23" fmla="*/ 856371951 h 225"/>
                    <a:gd name="T24" fmla="*/ 582872709 w 225"/>
                    <a:gd name="T25" fmla="*/ 533550646 h 225"/>
                    <a:gd name="T26" fmla="*/ 475265519 w 225"/>
                    <a:gd name="T27" fmla="*/ 582872709 h 225"/>
                    <a:gd name="T28" fmla="*/ 425943588 w 225"/>
                    <a:gd name="T29" fmla="*/ 479748176 h 225"/>
                    <a:gd name="T30" fmla="*/ 533550646 w 225"/>
                    <a:gd name="T31" fmla="*/ 425943588 h 225"/>
                    <a:gd name="T32" fmla="*/ 582872709 w 225"/>
                    <a:gd name="T33" fmla="*/ 533550646 h 225"/>
                    <a:gd name="T34" fmla="*/ 869824157 w 225"/>
                    <a:gd name="T35" fmla="*/ 587355366 h 225"/>
                    <a:gd name="T36" fmla="*/ 672544904 w 225"/>
                    <a:gd name="T37" fmla="*/ 515617901 h 225"/>
                    <a:gd name="T38" fmla="*/ 560453072 w 225"/>
                    <a:gd name="T39" fmla="*/ 349723599 h 225"/>
                    <a:gd name="T40" fmla="*/ 520100558 w 225"/>
                    <a:gd name="T41" fmla="*/ 340756168 h 225"/>
                    <a:gd name="T42" fmla="*/ 484230833 w 225"/>
                    <a:gd name="T43" fmla="*/ 134509384 h 225"/>
                    <a:gd name="T44" fmla="*/ 632192522 w 225"/>
                    <a:gd name="T45" fmla="*/ 152444280 h 225"/>
                    <a:gd name="T46" fmla="*/ 869824157 w 225"/>
                    <a:gd name="T47" fmla="*/ 587355366 h 225"/>
                    <a:gd name="T48" fmla="*/ 152444280 w 225"/>
                    <a:gd name="T49" fmla="*/ 381108550 h 225"/>
                    <a:gd name="T50" fmla="*/ 399043412 w 225"/>
                    <a:gd name="T51" fmla="*/ 147959506 h 225"/>
                    <a:gd name="T52" fmla="*/ 434911020 w 225"/>
                    <a:gd name="T53" fmla="*/ 354206256 h 225"/>
                    <a:gd name="T54" fmla="*/ 349723599 w 225"/>
                    <a:gd name="T55" fmla="*/ 448363225 h 225"/>
                    <a:gd name="T56" fmla="*/ 354206256 w 225"/>
                    <a:gd name="T57" fmla="*/ 573905278 h 225"/>
                    <a:gd name="T58" fmla="*/ 192796662 w 225"/>
                    <a:gd name="T59" fmla="*/ 712897286 h 225"/>
                    <a:gd name="T60" fmla="*/ 152444280 w 225"/>
                    <a:gd name="T61" fmla="*/ 381108550 h 22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25"/>
                    <a:gd name="T94" fmla="*/ 0 h 225"/>
                    <a:gd name="T95" fmla="*/ 225 w 225"/>
                    <a:gd name="T96" fmla="*/ 225 h 22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25" h="225">
                      <a:moveTo>
                        <a:pt x="206" y="147"/>
                      </a:moveTo>
                      <a:cubicBezTo>
                        <a:pt x="225" y="95"/>
                        <a:pt x="198" y="38"/>
                        <a:pt x="146" y="19"/>
                      </a:cubicBezTo>
                      <a:cubicBezTo>
                        <a:pt x="94" y="0"/>
                        <a:pt x="38" y="27"/>
                        <a:pt x="19" y="79"/>
                      </a:cubicBezTo>
                      <a:cubicBezTo>
                        <a:pt x="0" y="131"/>
                        <a:pt x="27" y="188"/>
                        <a:pt x="79" y="207"/>
                      </a:cubicBezTo>
                      <a:cubicBezTo>
                        <a:pt x="131" y="225"/>
                        <a:pt x="188" y="198"/>
                        <a:pt x="206" y="147"/>
                      </a:cubicBezTo>
                      <a:close/>
                      <a:moveTo>
                        <a:pt x="84" y="191"/>
                      </a:moveTo>
                      <a:cubicBezTo>
                        <a:pt x="73" y="187"/>
                        <a:pt x="64" y="181"/>
                        <a:pt x="56" y="174"/>
                      </a:cubicBezTo>
                      <a:cubicBezTo>
                        <a:pt x="91" y="143"/>
                        <a:pt x="91" y="143"/>
                        <a:pt x="91" y="143"/>
                      </a:cubicBezTo>
                      <a:cubicBezTo>
                        <a:pt x="94" y="145"/>
                        <a:pt x="97" y="147"/>
                        <a:pt x="100" y="148"/>
                      </a:cubicBezTo>
                      <a:cubicBezTo>
                        <a:pt x="116" y="154"/>
                        <a:pt x="134" y="147"/>
                        <a:pt x="143" y="134"/>
                      </a:cubicBez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69" y="187"/>
                        <a:pt x="125" y="206"/>
                        <a:pt x="84" y="191"/>
                      </a:cubicBezTo>
                      <a:close/>
                      <a:moveTo>
                        <a:pt x="130" y="119"/>
                      </a:moveTo>
                      <a:cubicBezTo>
                        <a:pt x="127" y="129"/>
                        <a:pt x="116" y="134"/>
                        <a:pt x="106" y="130"/>
                      </a:cubicBezTo>
                      <a:cubicBezTo>
                        <a:pt x="97" y="127"/>
                        <a:pt x="92" y="116"/>
                        <a:pt x="95" y="107"/>
                      </a:cubicBezTo>
                      <a:cubicBezTo>
                        <a:pt x="99" y="97"/>
                        <a:pt x="109" y="92"/>
                        <a:pt x="119" y="95"/>
                      </a:cubicBezTo>
                      <a:cubicBezTo>
                        <a:pt x="128" y="99"/>
                        <a:pt x="133" y="109"/>
                        <a:pt x="130" y="119"/>
                      </a:cubicBezTo>
                      <a:close/>
                      <a:moveTo>
                        <a:pt x="194" y="131"/>
                      </a:moveTo>
                      <a:cubicBezTo>
                        <a:pt x="150" y="115"/>
                        <a:pt x="150" y="115"/>
                        <a:pt x="150" y="115"/>
                      </a:cubicBezTo>
                      <a:cubicBezTo>
                        <a:pt x="151" y="99"/>
                        <a:pt x="141" y="84"/>
                        <a:pt x="125" y="78"/>
                      </a:cubicBezTo>
                      <a:cubicBezTo>
                        <a:pt x="122" y="77"/>
                        <a:pt x="119" y="76"/>
                        <a:pt x="116" y="76"/>
                      </a:cubicBez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19" y="29"/>
                        <a:pt x="130" y="30"/>
                        <a:pt x="141" y="34"/>
                      </a:cubicBezTo>
                      <a:cubicBezTo>
                        <a:pt x="181" y="49"/>
                        <a:pt x="203" y="91"/>
                        <a:pt x="194" y="131"/>
                      </a:cubicBezTo>
                      <a:close/>
                      <a:moveTo>
                        <a:pt x="34" y="85"/>
                      </a:moveTo>
                      <a:cubicBezTo>
                        <a:pt x="44" y="59"/>
                        <a:pt x="64" y="40"/>
                        <a:pt x="89" y="33"/>
                      </a:cubicBezTo>
                      <a:cubicBezTo>
                        <a:pt x="97" y="79"/>
                        <a:pt x="97" y="79"/>
                        <a:pt x="97" y="79"/>
                      </a:cubicBezTo>
                      <a:cubicBezTo>
                        <a:pt x="88" y="83"/>
                        <a:pt x="81" y="90"/>
                        <a:pt x="78" y="100"/>
                      </a:cubicBezTo>
                      <a:cubicBezTo>
                        <a:pt x="74" y="110"/>
                        <a:pt x="75" y="120"/>
                        <a:pt x="79" y="128"/>
                      </a:cubicBezTo>
                      <a:cubicBezTo>
                        <a:pt x="43" y="159"/>
                        <a:pt x="43" y="159"/>
                        <a:pt x="43" y="159"/>
                      </a:cubicBezTo>
                      <a:cubicBezTo>
                        <a:pt x="29" y="138"/>
                        <a:pt x="25" y="110"/>
                        <a:pt x="34" y="8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1" name="Freeform 1226"/>
                <p:cNvSpPr/>
                <p:nvPr/>
              </p:nvSpPr>
              <p:spPr bwMode="auto">
                <a:xfrm>
                  <a:off x="6061085" y="3579509"/>
                  <a:ext cx="82525" cy="134949"/>
                </a:xfrm>
                <a:custGeom>
                  <a:avLst/>
                  <a:gdLst>
                    <a:gd name="T0" fmla="*/ 0 w 39"/>
                    <a:gd name="T1" fmla="*/ 2 h 64"/>
                    <a:gd name="T2" fmla="*/ 15 w 39"/>
                    <a:gd name="T3" fmla="*/ 64 h 64"/>
                    <a:gd name="T4" fmla="*/ 36 w 39"/>
                    <a:gd name="T5" fmla="*/ 28 h 64"/>
                    <a:gd name="T6" fmla="*/ 0 w 39"/>
                    <a:gd name="T7" fmla="*/ 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" h="64">
                      <a:moveTo>
                        <a:pt x="0" y="2"/>
                      </a:moveTo>
                      <a:cubicBezTo>
                        <a:pt x="15" y="64"/>
                        <a:pt x="15" y="64"/>
                        <a:pt x="15" y="64"/>
                      </a:cubicBezTo>
                      <a:cubicBezTo>
                        <a:pt x="30" y="59"/>
                        <a:pt x="39" y="44"/>
                        <a:pt x="36" y="28"/>
                      </a:cubicBezTo>
                      <a:cubicBezTo>
                        <a:pt x="33" y="11"/>
                        <a:pt x="17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2" name="Freeform 1227"/>
                <p:cNvSpPr/>
                <p:nvPr/>
              </p:nvSpPr>
              <p:spPr bwMode="auto">
                <a:xfrm>
                  <a:off x="5999192" y="3584272"/>
                  <a:ext cx="79351" cy="138126"/>
                </a:xfrm>
                <a:custGeom>
                  <a:avLst/>
                  <a:gdLst>
                    <a:gd name="T0" fmla="*/ 3 w 38"/>
                    <a:gd name="T1" fmla="*/ 37 h 65"/>
                    <a:gd name="T2" fmla="*/ 38 w 38"/>
                    <a:gd name="T3" fmla="*/ 63 h 65"/>
                    <a:gd name="T4" fmla="*/ 23 w 38"/>
                    <a:gd name="T5" fmla="*/ 0 h 65"/>
                    <a:gd name="T6" fmla="*/ 3 w 38"/>
                    <a:gd name="T7" fmla="*/ 37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65">
                      <a:moveTo>
                        <a:pt x="3" y="37"/>
                      </a:moveTo>
                      <a:cubicBezTo>
                        <a:pt x="6" y="54"/>
                        <a:pt x="21" y="65"/>
                        <a:pt x="38" y="63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9" y="6"/>
                        <a:pt x="0" y="21"/>
                        <a:pt x="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3" name="Freeform 1228"/>
                <p:cNvSpPr>
                  <a:spLocks noEditPoints="1"/>
                </p:cNvSpPr>
                <p:nvPr/>
              </p:nvSpPr>
              <p:spPr bwMode="auto">
                <a:xfrm>
                  <a:off x="5324707" y="2904759"/>
                  <a:ext cx="1493387" cy="1492388"/>
                </a:xfrm>
                <a:custGeom>
                  <a:avLst/>
                  <a:gdLst>
                    <a:gd name="T0" fmla="*/ 699 w 703"/>
                    <a:gd name="T1" fmla="*/ 340 h 702"/>
                    <a:gd name="T2" fmla="*/ 685 w 703"/>
                    <a:gd name="T3" fmla="*/ 296 h 702"/>
                    <a:gd name="T4" fmla="*/ 678 w 703"/>
                    <a:gd name="T5" fmla="*/ 265 h 702"/>
                    <a:gd name="T6" fmla="*/ 673 w 703"/>
                    <a:gd name="T7" fmla="*/ 219 h 702"/>
                    <a:gd name="T8" fmla="*/ 609 w 703"/>
                    <a:gd name="T9" fmla="*/ 213 h 702"/>
                    <a:gd name="T10" fmla="*/ 636 w 703"/>
                    <a:gd name="T11" fmla="*/ 144 h 702"/>
                    <a:gd name="T12" fmla="*/ 561 w 703"/>
                    <a:gd name="T13" fmla="*/ 148 h 702"/>
                    <a:gd name="T14" fmla="*/ 576 w 703"/>
                    <a:gd name="T15" fmla="*/ 85 h 702"/>
                    <a:gd name="T16" fmla="*/ 534 w 703"/>
                    <a:gd name="T17" fmla="*/ 65 h 702"/>
                    <a:gd name="T18" fmla="*/ 506 w 703"/>
                    <a:gd name="T19" fmla="*/ 49 h 702"/>
                    <a:gd name="T20" fmla="*/ 469 w 703"/>
                    <a:gd name="T21" fmla="*/ 22 h 702"/>
                    <a:gd name="T22" fmla="*/ 422 w 703"/>
                    <a:gd name="T23" fmla="*/ 67 h 702"/>
                    <a:gd name="T24" fmla="*/ 388 w 703"/>
                    <a:gd name="T25" fmla="*/ 0 h 702"/>
                    <a:gd name="T26" fmla="*/ 351 w 703"/>
                    <a:gd name="T27" fmla="*/ 58 h 702"/>
                    <a:gd name="T28" fmla="*/ 315 w 703"/>
                    <a:gd name="T29" fmla="*/ 0 h 702"/>
                    <a:gd name="T30" fmla="*/ 281 w 703"/>
                    <a:gd name="T31" fmla="*/ 67 h 702"/>
                    <a:gd name="T32" fmla="*/ 234 w 703"/>
                    <a:gd name="T33" fmla="*/ 22 h 702"/>
                    <a:gd name="T34" fmla="*/ 196 w 703"/>
                    <a:gd name="T35" fmla="*/ 49 h 702"/>
                    <a:gd name="T36" fmla="*/ 169 w 703"/>
                    <a:gd name="T37" fmla="*/ 65 h 702"/>
                    <a:gd name="T38" fmla="*/ 126 w 703"/>
                    <a:gd name="T39" fmla="*/ 85 h 702"/>
                    <a:gd name="T40" fmla="*/ 142 w 703"/>
                    <a:gd name="T41" fmla="*/ 148 h 702"/>
                    <a:gd name="T42" fmla="*/ 67 w 703"/>
                    <a:gd name="T43" fmla="*/ 144 h 702"/>
                    <a:gd name="T44" fmla="*/ 94 w 703"/>
                    <a:gd name="T45" fmla="*/ 213 h 702"/>
                    <a:gd name="T46" fmla="*/ 29 w 703"/>
                    <a:gd name="T47" fmla="*/ 219 h 702"/>
                    <a:gd name="T48" fmla="*/ 24 w 703"/>
                    <a:gd name="T49" fmla="*/ 265 h 702"/>
                    <a:gd name="T50" fmla="*/ 18 w 703"/>
                    <a:gd name="T51" fmla="*/ 296 h 702"/>
                    <a:gd name="T52" fmla="*/ 4 w 703"/>
                    <a:gd name="T53" fmla="*/ 340 h 702"/>
                    <a:gd name="T54" fmla="*/ 60 w 703"/>
                    <a:gd name="T55" fmla="*/ 371 h 702"/>
                    <a:gd name="T56" fmla="*/ 7 w 703"/>
                    <a:gd name="T57" fmla="*/ 424 h 702"/>
                    <a:gd name="T58" fmla="*/ 77 w 703"/>
                    <a:gd name="T59" fmla="*/ 451 h 702"/>
                    <a:gd name="T60" fmla="*/ 38 w 703"/>
                    <a:gd name="T61" fmla="*/ 502 h 702"/>
                    <a:gd name="T62" fmla="*/ 69 w 703"/>
                    <a:gd name="T63" fmla="*/ 537 h 702"/>
                    <a:gd name="T64" fmla="*/ 87 w 703"/>
                    <a:gd name="T65" fmla="*/ 563 h 702"/>
                    <a:gd name="T66" fmla="*/ 111 w 703"/>
                    <a:gd name="T67" fmla="*/ 603 h 702"/>
                    <a:gd name="T68" fmla="*/ 172 w 703"/>
                    <a:gd name="T69" fmla="*/ 581 h 702"/>
                    <a:gd name="T70" fmla="*/ 176 w 703"/>
                    <a:gd name="T71" fmla="*/ 656 h 702"/>
                    <a:gd name="T72" fmla="*/ 242 w 703"/>
                    <a:gd name="T73" fmla="*/ 622 h 702"/>
                    <a:gd name="T74" fmla="*/ 254 w 703"/>
                    <a:gd name="T75" fmla="*/ 686 h 702"/>
                    <a:gd name="T76" fmla="*/ 300 w 703"/>
                    <a:gd name="T77" fmla="*/ 686 h 702"/>
                    <a:gd name="T78" fmla="*/ 332 w 703"/>
                    <a:gd name="T79" fmla="*/ 689 h 702"/>
                    <a:gd name="T80" fmla="*/ 371 w 703"/>
                    <a:gd name="T81" fmla="*/ 689 h 702"/>
                    <a:gd name="T82" fmla="*/ 402 w 703"/>
                    <a:gd name="T83" fmla="*/ 686 h 702"/>
                    <a:gd name="T84" fmla="*/ 449 w 703"/>
                    <a:gd name="T85" fmla="*/ 686 h 702"/>
                    <a:gd name="T86" fmla="*/ 460 w 703"/>
                    <a:gd name="T87" fmla="*/ 622 h 702"/>
                    <a:gd name="T88" fmla="*/ 527 w 703"/>
                    <a:gd name="T89" fmla="*/ 656 h 702"/>
                    <a:gd name="T90" fmla="*/ 531 w 703"/>
                    <a:gd name="T91" fmla="*/ 581 h 702"/>
                    <a:gd name="T92" fmla="*/ 592 w 703"/>
                    <a:gd name="T93" fmla="*/ 603 h 702"/>
                    <a:gd name="T94" fmla="*/ 615 w 703"/>
                    <a:gd name="T95" fmla="*/ 563 h 702"/>
                    <a:gd name="T96" fmla="*/ 634 w 703"/>
                    <a:gd name="T97" fmla="*/ 537 h 702"/>
                    <a:gd name="T98" fmla="*/ 664 w 703"/>
                    <a:gd name="T99" fmla="*/ 502 h 702"/>
                    <a:gd name="T100" fmla="*/ 625 w 703"/>
                    <a:gd name="T101" fmla="*/ 451 h 702"/>
                    <a:gd name="T102" fmla="*/ 695 w 703"/>
                    <a:gd name="T103" fmla="*/ 424 h 702"/>
                    <a:gd name="T104" fmla="*/ 642 w 703"/>
                    <a:gd name="T105" fmla="*/ 371 h 702"/>
                    <a:gd name="T106" fmla="*/ 157 w 703"/>
                    <a:gd name="T107" fmla="*/ 301 h 702"/>
                    <a:gd name="T108" fmla="*/ 401 w 703"/>
                    <a:gd name="T109" fmla="*/ 156 h 702"/>
                    <a:gd name="T110" fmla="*/ 351 w 703"/>
                    <a:gd name="T111" fmla="*/ 595 h 702"/>
                    <a:gd name="T112" fmla="*/ 351 w 703"/>
                    <a:gd name="T113" fmla="*/ 595 h 702"/>
                    <a:gd name="T114" fmla="*/ 420 w 703"/>
                    <a:gd name="T115" fmla="*/ 351 h 702"/>
                    <a:gd name="T116" fmla="*/ 545 w 703"/>
                    <a:gd name="T117" fmla="*/ 301 h 7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03" h="702">
                      <a:moveTo>
                        <a:pt x="689" y="367"/>
                      </a:moveTo>
                      <a:cubicBezTo>
                        <a:pt x="693" y="366"/>
                        <a:pt x="696" y="364"/>
                        <a:pt x="699" y="361"/>
                      </a:cubicBezTo>
                      <a:cubicBezTo>
                        <a:pt x="701" y="358"/>
                        <a:pt x="703" y="355"/>
                        <a:pt x="703" y="351"/>
                      </a:cubicBezTo>
                      <a:cubicBezTo>
                        <a:pt x="703" y="347"/>
                        <a:pt x="701" y="343"/>
                        <a:pt x="699" y="340"/>
                      </a:cubicBezTo>
                      <a:cubicBezTo>
                        <a:pt x="696" y="337"/>
                        <a:pt x="693" y="335"/>
                        <a:pt x="689" y="335"/>
                      </a:cubicBezTo>
                      <a:cubicBezTo>
                        <a:pt x="684" y="334"/>
                        <a:pt x="662" y="332"/>
                        <a:pt x="642" y="330"/>
                      </a:cubicBezTo>
                      <a:cubicBezTo>
                        <a:pt x="642" y="323"/>
                        <a:pt x="641" y="317"/>
                        <a:pt x="640" y="310"/>
                      </a:cubicBezTo>
                      <a:cubicBezTo>
                        <a:pt x="659" y="304"/>
                        <a:pt x="681" y="297"/>
                        <a:pt x="685" y="296"/>
                      </a:cubicBezTo>
                      <a:cubicBezTo>
                        <a:pt x="689" y="295"/>
                        <a:pt x="692" y="292"/>
                        <a:pt x="693" y="289"/>
                      </a:cubicBezTo>
                      <a:cubicBezTo>
                        <a:pt x="695" y="285"/>
                        <a:pt x="696" y="281"/>
                        <a:pt x="695" y="277"/>
                      </a:cubicBezTo>
                      <a:cubicBezTo>
                        <a:pt x="694" y="274"/>
                        <a:pt x="692" y="270"/>
                        <a:pt x="689" y="268"/>
                      </a:cubicBezTo>
                      <a:cubicBezTo>
                        <a:pt x="686" y="266"/>
                        <a:pt x="682" y="264"/>
                        <a:pt x="678" y="265"/>
                      </a:cubicBezTo>
                      <a:cubicBezTo>
                        <a:pt x="674" y="265"/>
                        <a:pt x="652" y="268"/>
                        <a:pt x="631" y="270"/>
                      </a:cubicBezTo>
                      <a:cubicBezTo>
                        <a:pt x="630" y="264"/>
                        <a:pt x="628" y="257"/>
                        <a:pt x="625" y="251"/>
                      </a:cubicBezTo>
                      <a:cubicBezTo>
                        <a:pt x="643" y="241"/>
                        <a:pt x="662" y="230"/>
                        <a:pt x="666" y="228"/>
                      </a:cubicBezTo>
                      <a:cubicBezTo>
                        <a:pt x="670" y="226"/>
                        <a:pt x="672" y="222"/>
                        <a:pt x="673" y="219"/>
                      </a:cubicBezTo>
                      <a:cubicBezTo>
                        <a:pt x="674" y="215"/>
                        <a:pt x="674" y="211"/>
                        <a:pt x="672" y="207"/>
                      </a:cubicBezTo>
                      <a:cubicBezTo>
                        <a:pt x="671" y="204"/>
                        <a:pt x="668" y="201"/>
                        <a:pt x="664" y="199"/>
                      </a:cubicBezTo>
                      <a:cubicBezTo>
                        <a:pt x="661" y="198"/>
                        <a:pt x="657" y="197"/>
                        <a:pt x="653" y="198"/>
                      </a:cubicBezTo>
                      <a:cubicBezTo>
                        <a:pt x="649" y="200"/>
                        <a:pt x="628" y="207"/>
                        <a:pt x="609" y="213"/>
                      </a:cubicBezTo>
                      <a:cubicBezTo>
                        <a:pt x="605" y="207"/>
                        <a:pt x="602" y="202"/>
                        <a:pt x="598" y="196"/>
                      </a:cubicBezTo>
                      <a:cubicBezTo>
                        <a:pt x="614" y="182"/>
                        <a:pt x="630" y="168"/>
                        <a:pt x="634" y="165"/>
                      </a:cubicBezTo>
                      <a:cubicBezTo>
                        <a:pt x="637" y="162"/>
                        <a:pt x="638" y="158"/>
                        <a:pt x="639" y="154"/>
                      </a:cubicBezTo>
                      <a:cubicBezTo>
                        <a:pt x="639" y="151"/>
                        <a:pt x="638" y="147"/>
                        <a:pt x="636" y="144"/>
                      </a:cubicBezTo>
                      <a:cubicBezTo>
                        <a:pt x="633" y="140"/>
                        <a:pt x="630" y="138"/>
                        <a:pt x="626" y="137"/>
                      </a:cubicBezTo>
                      <a:cubicBezTo>
                        <a:pt x="623" y="136"/>
                        <a:pt x="619" y="137"/>
                        <a:pt x="615" y="139"/>
                      </a:cubicBezTo>
                      <a:cubicBezTo>
                        <a:pt x="611" y="141"/>
                        <a:pt x="592" y="153"/>
                        <a:pt x="575" y="163"/>
                      </a:cubicBezTo>
                      <a:cubicBezTo>
                        <a:pt x="570" y="158"/>
                        <a:pt x="566" y="153"/>
                        <a:pt x="561" y="148"/>
                      </a:cubicBezTo>
                      <a:cubicBezTo>
                        <a:pt x="573" y="131"/>
                        <a:pt x="586" y="113"/>
                        <a:pt x="589" y="110"/>
                      </a:cubicBezTo>
                      <a:cubicBezTo>
                        <a:pt x="591" y="106"/>
                        <a:pt x="592" y="103"/>
                        <a:pt x="592" y="99"/>
                      </a:cubicBezTo>
                      <a:cubicBezTo>
                        <a:pt x="591" y="95"/>
                        <a:pt x="589" y="91"/>
                        <a:pt x="586" y="89"/>
                      </a:cubicBezTo>
                      <a:cubicBezTo>
                        <a:pt x="583" y="86"/>
                        <a:pt x="580" y="85"/>
                        <a:pt x="576" y="85"/>
                      </a:cubicBezTo>
                      <a:cubicBezTo>
                        <a:pt x="572" y="84"/>
                        <a:pt x="568" y="86"/>
                        <a:pt x="565" y="88"/>
                      </a:cubicBezTo>
                      <a:cubicBezTo>
                        <a:pt x="562" y="91"/>
                        <a:pt x="546" y="107"/>
                        <a:pt x="531" y="120"/>
                      </a:cubicBezTo>
                      <a:cubicBezTo>
                        <a:pt x="525" y="116"/>
                        <a:pt x="520" y="112"/>
                        <a:pt x="514" y="108"/>
                      </a:cubicBezTo>
                      <a:cubicBezTo>
                        <a:pt x="523" y="90"/>
                        <a:pt x="532" y="70"/>
                        <a:pt x="534" y="65"/>
                      </a:cubicBezTo>
                      <a:cubicBezTo>
                        <a:pt x="536" y="62"/>
                        <a:pt x="535" y="58"/>
                        <a:pt x="534" y="54"/>
                      </a:cubicBezTo>
                      <a:cubicBezTo>
                        <a:pt x="533" y="51"/>
                        <a:pt x="530" y="47"/>
                        <a:pt x="527" y="45"/>
                      </a:cubicBezTo>
                      <a:cubicBezTo>
                        <a:pt x="524" y="43"/>
                        <a:pt x="520" y="43"/>
                        <a:pt x="516" y="44"/>
                      </a:cubicBezTo>
                      <a:cubicBezTo>
                        <a:pt x="512" y="44"/>
                        <a:pt x="509" y="46"/>
                        <a:pt x="506" y="49"/>
                      </a:cubicBezTo>
                      <a:cubicBezTo>
                        <a:pt x="504" y="53"/>
                        <a:pt x="491" y="71"/>
                        <a:pt x="479" y="88"/>
                      </a:cubicBezTo>
                      <a:cubicBezTo>
                        <a:pt x="473" y="85"/>
                        <a:pt x="467" y="82"/>
                        <a:pt x="460" y="80"/>
                      </a:cubicBezTo>
                      <a:cubicBezTo>
                        <a:pt x="465" y="60"/>
                        <a:pt x="470" y="38"/>
                        <a:pt x="471" y="34"/>
                      </a:cubicBezTo>
                      <a:cubicBezTo>
                        <a:pt x="472" y="30"/>
                        <a:pt x="471" y="26"/>
                        <a:pt x="469" y="22"/>
                      </a:cubicBezTo>
                      <a:cubicBezTo>
                        <a:pt x="467" y="19"/>
                        <a:pt x="464" y="17"/>
                        <a:pt x="460" y="15"/>
                      </a:cubicBezTo>
                      <a:cubicBezTo>
                        <a:pt x="456" y="14"/>
                        <a:pt x="452" y="14"/>
                        <a:pt x="449" y="16"/>
                      </a:cubicBezTo>
                      <a:cubicBezTo>
                        <a:pt x="445" y="17"/>
                        <a:pt x="442" y="20"/>
                        <a:pt x="440" y="24"/>
                      </a:cubicBezTo>
                      <a:cubicBezTo>
                        <a:pt x="439" y="28"/>
                        <a:pt x="430" y="48"/>
                        <a:pt x="422" y="67"/>
                      </a:cubicBezTo>
                      <a:cubicBezTo>
                        <a:pt x="415" y="65"/>
                        <a:pt x="409" y="64"/>
                        <a:pt x="402" y="63"/>
                      </a:cubicBezTo>
                      <a:cubicBezTo>
                        <a:pt x="402" y="43"/>
                        <a:pt x="402" y="20"/>
                        <a:pt x="402" y="16"/>
                      </a:cubicBezTo>
                      <a:cubicBezTo>
                        <a:pt x="402" y="12"/>
                        <a:pt x="401" y="8"/>
                        <a:pt x="398" y="5"/>
                      </a:cubicBezTo>
                      <a:cubicBezTo>
                        <a:pt x="395" y="2"/>
                        <a:pt x="392" y="1"/>
                        <a:pt x="388" y="0"/>
                      </a:cubicBezTo>
                      <a:cubicBezTo>
                        <a:pt x="384" y="0"/>
                        <a:pt x="380" y="1"/>
                        <a:pt x="377" y="3"/>
                      </a:cubicBezTo>
                      <a:cubicBezTo>
                        <a:pt x="374" y="5"/>
                        <a:pt x="372" y="8"/>
                        <a:pt x="371" y="12"/>
                      </a:cubicBezTo>
                      <a:cubicBezTo>
                        <a:pt x="370" y="17"/>
                        <a:pt x="365" y="39"/>
                        <a:pt x="361" y="59"/>
                      </a:cubicBezTo>
                      <a:cubicBezTo>
                        <a:pt x="358" y="58"/>
                        <a:pt x="355" y="58"/>
                        <a:pt x="351" y="58"/>
                      </a:cubicBezTo>
                      <a:cubicBezTo>
                        <a:pt x="348" y="58"/>
                        <a:pt x="344" y="58"/>
                        <a:pt x="341" y="59"/>
                      </a:cubicBezTo>
                      <a:cubicBezTo>
                        <a:pt x="337" y="39"/>
                        <a:pt x="333" y="17"/>
                        <a:pt x="332" y="12"/>
                      </a:cubicBezTo>
                      <a:cubicBezTo>
                        <a:pt x="331" y="8"/>
                        <a:pt x="329" y="5"/>
                        <a:pt x="325" y="3"/>
                      </a:cubicBezTo>
                      <a:cubicBezTo>
                        <a:pt x="322" y="1"/>
                        <a:pt x="318" y="0"/>
                        <a:pt x="315" y="0"/>
                      </a:cubicBezTo>
                      <a:cubicBezTo>
                        <a:pt x="311" y="1"/>
                        <a:pt x="307" y="2"/>
                        <a:pt x="304" y="5"/>
                      </a:cubicBezTo>
                      <a:cubicBezTo>
                        <a:pt x="302" y="8"/>
                        <a:pt x="300" y="12"/>
                        <a:pt x="300" y="16"/>
                      </a:cubicBezTo>
                      <a:cubicBezTo>
                        <a:pt x="300" y="20"/>
                        <a:pt x="300" y="43"/>
                        <a:pt x="301" y="63"/>
                      </a:cubicBezTo>
                      <a:cubicBezTo>
                        <a:pt x="294" y="64"/>
                        <a:pt x="287" y="65"/>
                        <a:pt x="281" y="67"/>
                      </a:cubicBezTo>
                      <a:cubicBezTo>
                        <a:pt x="273" y="48"/>
                        <a:pt x="264" y="28"/>
                        <a:pt x="262" y="24"/>
                      </a:cubicBezTo>
                      <a:cubicBezTo>
                        <a:pt x="260" y="20"/>
                        <a:pt x="257" y="17"/>
                        <a:pt x="254" y="16"/>
                      </a:cubicBezTo>
                      <a:cubicBezTo>
                        <a:pt x="250" y="14"/>
                        <a:pt x="246" y="14"/>
                        <a:pt x="243" y="15"/>
                      </a:cubicBezTo>
                      <a:cubicBezTo>
                        <a:pt x="239" y="17"/>
                        <a:pt x="236" y="19"/>
                        <a:pt x="234" y="22"/>
                      </a:cubicBezTo>
                      <a:cubicBezTo>
                        <a:pt x="232" y="26"/>
                        <a:pt x="231" y="30"/>
                        <a:pt x="232" y="34"/>
                      </a:cubicBezTo>
                      <a:cubicBezTo>
                        <a:pt x="233" y="38"/>
                        <a:pt x="238" y="60"/>
                        <a:pt x="242" y="80"/>
                      </a:cubicBezTo>
                      <a:cubicBezTo>
                        <a:pt x="236" y="82"/>
                        <a:pt x="230" y="85"/>
                        <a:pt x="223" y="88"/>
                      </a:cubicBezTo>
                      <a:cubicBezTo>
                        <a:pt x="212" y="71"/>
                        <a:pt x="199" y="53"/>
                        <a:pt x="196" y="49"/>
                      </a:cubicBezTo>
                      <a:cubicBezTo>
                        <a:pt x="194" y="46"/>
                        <a:pt x="190" y="44"/>
                        <a:pt x="187" y="44"/>
                      </a:cubicBezTo>
                      <a:cubicBezTo>
                        <a:pt x="183" y="43"/>
                        <a:pt x="179" y="43"/>
                        <a:pt x="176" y="45"/>
                      </a:cubicBezTo>
                      <a:cubicBezTo>
                        <a:pt x="172" y="47"/>
                        <a:pt x="170" y="51"/>
                        <a:pt x="168" y="54"/>
                      </a:cubicBezTo>
                      <a:cubicBezTo>
                        <a:pt x="167" y="58"/>
                        <a:pt x="167" y="62"/>
                        <a:pt x="169" y="65"/>
                      </a:cubicBezTo>
                      <a:cubicBezTo>
                        <a:pt x="170" y="70"/>
                        <a:pt x="180" y="90"/>
                        <a:pt x="188" y="108"/>
                      </a:cubicBezTo>
                      <a:cubicBezTo>
                        <a:pt x="183" y="112"/>
                        <a:pt x="177" y="116"/>
                        <a:pt x="172" y="120"/>
                      </a:cubicBezTo>
                      <a:cubicBezTo>
                        <a:pt x="157" y="107"/>
                        <a:pt x="140" y="91"/>
                        <a:pt x="137" y="88"/>
                      </a:cubicBezTo>
                      <a:cubicBezTo>
                        <a:pt x="134" y="86"/>
                        <a:pt x="130" y="84"/>
                        <a:pt x="126" y="85"/>
                      </a:cubicBezTo>
                      <a:cubicBezTo>
                        <a:pt x="123" y="85"/>
                        <a:pt x="119" y="86"/>
                        <a:pt x="116" y="89"/>
                      </a:cubicBezTo>
                      <a:cubicBezTo>
                        <a:pt x="113" y="91"/>
                        <a:pt x="111" y="95"/>
                        <a:pt x="111" y="99"/>
                      </a:cubicBezTo>
                      <a:cubicBezTo>
                        <a:pt x="110" y="103"/>
                        <a:pt x="111" y="106"/>
                        <a:pt x="113" y="110"/>
                      </a:cubicBezTo>
                      <a:cubicBezTo>
                        <a:pt x="116" y="113"/>
                        <a:pt x="130" y="131"/>
                        <a:pt x="142" y="148"/>
                      </a:cubicBezTo>
                      <a:cubicBezTo>
                        <a:pt x="137" y="153"/>
                        <a:pt x="132" y="158"/>
                        <a:pt x="128" y="163"/>
                      </a:cubicBezTo>
                      <a:cubicBezTo>
                        <a:pt x="111" y="153"/>
                        <a:pt x="91" y="141"/>
                        <a:pt x="87" y="139"/>
                      </a:cubicBezTo>
                      <a:cubicBezTo>
                        <a:pt x="84" y="137"/>
                        <a:pt x="80" y="136"/>
                        <a:pt x="76" y="137"/>
                      </a:cubicBezTo>
                      <a:cubicBezTo>
                        <a:pt x="73" y="138"/>
                        <a:pt x="69" y="140"/>
                        <a:pt x="67" y="144"/>
                      </a:cubicBezTo>
                      <a:cubicBezTo>
                        <a:pt x="65" y="147"/>
                        <a:pt x="64" y="151"/>
                        <a:pt x="64" y="154"/>
                      </a:cubicBezTo>
                      <a:cubicBezTo>
                        <a:pt x="64" y="158"/>
                        <a:pt x="66" y="162"/>
                        <a:pt x="69" y="165"/>
                      </a:cubicBezTo>
                      <a:cubicBezTo>
                        <a:pt x="72" y="168"/>
                        <a:pt x="89" y="182"/>
                        <a:pt x="104" y="196"/>
                      </a:cubicBezTo>
                      <a:cubicBezTo>
                        <a:pt x="100" y="202"/>
                        <a:pt x="97" y="207"/>
                        <a:pt x="94" y="213"/>
                      </a:cubicBezTo>
                      <a:cubicBezTo>
                        <a:pt x="75" y="207"/>
                        <a:pt x="53" y="200"/>
                        <a:pt x="49" y="198"/>
                      </a:cubicBezTo>
                      <a:cubicBezTo>
                        <a:pt x="45" y="197"/>
                        <a:pt x="41" y="198"/>
                        <a:pt x="38" y="199"/>
                      </a:cubicBezTo>
                      <a:cubicBezTo>
                        <a:pt x="35" y="201"/>
                        <a:pt x="32" y="204"/>
                        <a:pt x="30" y="207"/>
                      </a:cubicBezTo>
                      <a:cubicBezTo>
                        <a:pt x="29" y="211"/>
                        <a:pt x="28" y="215"/>
                        <a:pt x="29" y="219"/>
                      </a:cubicBezTo>
                      <a:cubicBezTo>
                        <a:pt x="30" y="222"/>
                        <a:pt x="33" y="226"/>
                        <a:pt x="36" y="228"/>
                      </a:cubicBezTo>
                      <a:cubicBezTo>
                        <a:pt x="40" y="230"/>
                        <a:pt x="60" y="241"/>
                        <a:pt x="77" y="251"/>
                      </a:cubicBezTo>
                      <a:cubicBezTo>
                        <a:pt x="75" y="257"/>
                        <a:pt x="73" y="264"/>
                        <a:pt x="71" y="270"/>
                      </a:cubicBezTo>
                      <a:cubicBezTo>
                        <a:pt x="51" y="268"/>
                        <a:pt x="29" y="265"/>
                        <a:pt x="24" y="265"/>
                      </a:cubicBezTo>
                      <a:cubicBezTo>
                        <a:pt x="20" y="264"/>
                        <a:pt x="16" y="266"/>
                        <a:pt x="13" y="268"/>
                      </a:cubicBezTo>
                      <a:cubicBezTo>
                        <a:pt x="10" y="270"/>
                        <a:pt x="8" y="274"/>
                        <a:pt x="7" y="277"/>
                      </a:cubicBezTo>
                      <a:cubicBezTo>
                        <a:pt x="7" y="281"/>
                        <a:pt x="7" y="285"/>
                        <a:pt x="9" y="289"/>
                      </a:cubicBezTo>
                      <a:cubicBezTo>
                        <a:pt x="11" y="292"/>
                        <a:pt x="14" y="295"/>
                        <a:pt x="18" y="296"/>
                      </a:cubicBezTo>
                      <a:cubicBezTo>
                        <a:pt x="22" y="297"/>
                        <a:pt x="43" y="304"/>
                        <a:pt x="63" y="310"/>
                      </a:cubicBezTo>
                      <a:cubicBezTo>
                        <a:pt x="62" y="317"/>
                        <a:pt x="61" y="323"/>
                        <a:pt x="60" y="330"/>
                      </a:cubicBezTo>
                      <a:cubicBezTo>
                        <a:pt x="40" y="332"/>
                        <a:pt x="18" y="334"/>
                        <a:pt x="14" y="335"/>
                      </a:cubicBezTo>
                      <a:cubicBezTo>
                        <a:pt x="10" y="335"/>
                        <a:pt x="6" y="337"/>
                        <a:pt x="4" y="340"/>
                      </a:cubicBezTo>
                      <a:cubicBezTo>
                        <a:pt x="1" y="343"/>
                        <a:pt x="0" y="347"/>
                        <a:pt x="0" y="351"/>
                      </a:cubicBezTo>
                      <a:cubicBezTo>
                        <a:pt x="0" y="355"/>
                        <a:pt x="1" y="358"/>
                        <a:pt x="4" y="361"/>
                      </a:cubicBezTo>
                      <a:cubicBezTo>
                        <a:pt x="6" y="364"/>
                        <a:pt x="10" y="366"/>
                        <a:pt x="14" y="367"/>
                      </a:cubicBezTo>
                      <a:cubicBezTo>
                        <a:pt x="18" y="367"/>
                        <a:pt x="40" y="369"/>
                        <a:pt x="60" y="371"/>
                      </a:cubicBezTo>
                      <a:cubicBezTo>
                        <a:pt x="61" y="378"/>
                        <a:pt x="62" y="385"/>
                        <a:pt x="63" y="391"/>
                      </a:cubicBezTo>
                      <a:cubicBezTo>
                        <a:pt x="43" y="397"/>
                        <a:pt x="22" y="404"/>
                        <a:pt x="18" y="406"/>
                      </a:cubicBezTo>
                      <a:cubicBezTo>
                        <a:pt x="14" y="407"/>
                        <a:pt x="11" y="410"/>
                        <a:pt x="9" y="413"/>
                      </a:cubicBezTo>
                      <a:cubicBezTo>
                        <a:pt x="7" y="416"/>
                        <a:pt x="7" y="420"/>
                        <a:pt x="7" y="424"/>
                      </a:cubicBezTo>
                      <a:cubicBezTo>
                        <a:pt x="8" y="428"/>
                        <a:pt x="10" y="431"/>
                        <a:pt x="13" y="434"/>
                      </a:cubicBezTo>
                      <a:cubicBezTo>
                        <a:pt x="16" y="436"/>
                        <a:pt x="20" y="437"/>
                        <a:pt x="24" y="437"/>
                      </a:cubicBezTo>
                      <a:cubicBezTo>
                        <a:pt x="29" y="436"/>
                        <a:pt x="51" y="434"/>
                        <a:pt x="71" y="431"/>
                      </a:cubicBezTo>
                      <a:cubicBezTo>
                        <a:pt x="73" y="438"/>
                        <a:pt x="75" y="444"/>
                        <a:pt x="77" y="451"/>
                      </a:cubicBezTo>
                      <a:cubicBezTo>
                        <a:pt x="60" y="461"/>
                        <a:pt x="40" y="472"/>
                        <a:pt x="36" y="474"/>
                      </a:cubicBezTo>
                      <a:cubicBezTo>
                        <a:pt x="33" y="476"/>
                        <a:pt x="30" y="479"/>
                        <a:pt x="29" y="483"/>
                      </a:cubicBezTo>
                      <a:cubicBezTo>
                        <a:pt x="28" y="486"/>
                        <a:pt x="29" y="490"/>
                        <a:pt x="30" y="494"/>
                      </a:cubicBezTo>
                      <a:cubicBezTo>
                        <a:pt x="32" y="498"/>
                        <a:pt x="35" y="501"/>
                        <a:pt x="38" y="502"/>
                      </a:cubicBezTo>
                      <a:cubicBezTo>
                        <a:pt x="41" y="504"/>
                        <a:pt x="45" y="504"/>
                        <a:pt x="49" y="503"/>
                      </a:cubicBezTo>
                      <a:cubicBezTo>
                        <a:pt x="53" y="502"/>
                        <a:pt x="75" y="494"/>
                        <a:pt x="94" y="488"/>
                      </a:cubicBezTo>
                      <a:cubicBezTo>
                        <a:pt x="97" y="494"/>
                        <a:pt x="100" y="500"/>
                        <a:pt x="104" y="506"/>
                      </a:cubicBezTo>
                      <a:cubicBezTo>
                        <a:pt x="89" y="519"/>
                        <a:pt x="72" y="534"/>
                        <a:pt x="69" y="537"/>
                      </a:cubicBezTo>
                      <a:cubicBezTo>
                        <a:pt x="66" y="540"/>
                        <a:pt x="64" y="543"/>
                        <a:pt x="64" y="547"/>
                      </a:cubicBezTo>
                      <a:cubicBezTo>
                        <a:pt x="64" y="551"/>
                        <a:pt x="65" y="555"/>
                        <a:pt x="67" y="558"/>
                      </a:cubicBezTo>
                      <a:cubicBezTo>
                        <a:pt x="69" y="561"/>
                        <a:pt x="73" y="563"/>
                        <a:pt x="76" y="564"/>
                      </a:cubicBezTo>
                      <a:cubicBezTo>
                        <a:pt x="80" y="565"/>
                        <a:pt x="84" y="565"/>
                        <a:pt x="87" y="563"/>
                      </a:cubicBezTo>
                      <a:cubicBezTo>
                        <a:pt x="91" y="560"/>
                        <a:pt x="111" y="549"/>
                        <a:pt x="128" y="539"/>
                      </a:cubicBezTo>
                      <a:cubicBezTo>
                        <a:pt x="132" y="544"/>
                        <a:pt x="137" y="549"/>
                        <a:pt x="142" y="554"/>
                      </a:cubicBezTo>
                      <a:cubicBezTo>
                        <a:pt x="130" y="570"/>
                        <a:pt x="116" y="588"/>
                        <a:pt x="113" y="592"/>
                      </a:cubicBezTo>
                      <a:cubicBezTo>
                        <a:pt x="111" y="595"/>
                        <a:pt x="110" y="599"/>
                        <a:pt x="111" y="603"/>
                      </a:cubicBezTo>
                      <a:cubicBezTo>
                        <a:pt x="111" y="606"/>
                        <a:pt x="113" y="610"/>
                        <a:pt x="116" y="613"/>
                      </a:cubicBezTo>
                      <a:cubicBezTo>
                        <a:pt x="119" y="615"/>
                        <a:pt x="123" y="617"/>
                        <a:pt x="126" y="617"/>
                      </a:cubicBezTo>
                      <a:cubicBezTo>
                        <a:pt x="130" y="617"/>
                        <a:pt x="134" y="616"/>
                        <a:pt x="137" y="613"/>
                      </a:cubicBezTo>
                      <a:cubicBezTo>
                        <a:pt x="140" y="610"/>
                        <a:pt x="157" y="595"/>
                        <a:pt x="172" y="581"/>
                      </a:cubicBezTo>
                      <a:cubicBezTo>
                        <a:pt x="177" y="585"/>
                        <a:pt x="183" y="589"/>
                        <a:pt x="188" y="593"/>
                      </a:cubicBezTo>
                      <a:cubicBezTo>
                        <a:pt x="180" y="612"/>
                        <a:pt x="170" y="632"/>
                        <a:pt x="169" y="636"/>
                      </a:cubicBezTo>
                      <a:cubicBezTo>
                        <a:pt x="167" y="640"/>
                        <a:pt x="167" y="644"/>
                        <a:pt x="168" y="647"/>
                      </a:cubicBezTo>
                      <a:cubicBezTo>
                        <a:pt x="170" y="651"/>
                        <a:pt x="172" y="654"/>
                        <a:pt x="176" y="656"/>
                      </a:cubicBezTo>
                      <a:cubicBezTo>
                        <a:pt x="179" y="658"/>
                        <a:pt x="183" y="659"/>
                        <a:pt x="187" y="658"/>
                      </a:cubicBezTo>
                      <a:cubicBezTo>
                        <a:pt x="190" y="657"/>
                        <a:pt x="194" y="655"/>
                        <a:pt x="196" y="652"/>
                      </a:cubicBezTo>
                      <a:cubicBezTo>
                        <a:pt x="199" y="648"/>
                        <a:pt x="212" y="630"/>
                        <a:pt x="223" y="614"/>
                      </a:cubicBezTo>
                      <a:cubicBezTo>
                        <a:pt x="230" y="617"/>
                        <a:pt x="236" y="619"/>
                        <a:pt x="242" y="622"/>
                      </a:cubicBezTo>
                      <a:cubicBezTo>
                        <a:pt x="238" y="642"/>
                        <a:pt x="233" y="663"/>
                        <a:pt x="232" y="668"/>
                      </a:cubicBezTo>
                      <a:cubicBezTo>
                        <a:pt x="231" y="672"/>
                        <a:pt x="232" y="676"/>
                        <a:pt x="234" y="679"/>
                      </a:cubicBezTo>
                      <a:cubicBezTo>
                        <a:pt x="236" y="682"/>
                        <a:pt x="239" y="685"/>
                        <a:pt x="243" y="686"/>
                      </a:cubicBezTo>
                      <a:cubicBezTo>
                        <a:pt x="246" y="687"/>
                        <a:pt x="250" y="687"/>
                        <a:pt x="254" y="686"/>
                      </a:cubicBezTo>
                      <a:cubicBezTo>
                        <a:pt x="257" y="684"/>
                        <a:pt x="260" y="681"/>
                        <a:pt x="262" y="678"/>
                      </a:cubicBezTo>
                      <a:cubicBezTo>
                        <a:pt x="264" y="674"/>
                        <a:pt x="273" y="653"/>
                        <a:pt x="281" y="634"/>
                      </a:cubicBezTo>
                      <a:cubicBezTo>
                        <a:pt x="287" y="636"/>
                        <a:pt x="294" y="637"/>
                        <a:pt x="301" y="639"/>
                      </a:cubicBezTo>
                      <a:cubicBezTo>
                        <a:pt x="300" y="659"/>
                        <a:pt x="300" y="681"/>
                        <a:pt x="300" y="686"/>
                      </a:cubicBezTo>
                      <a:cubicBezTo>
                        <a:pt x="300" y="690"/>
                        <a:pt x="302" y="694"/>
                        <a:pt x="304" y="696"/>
                      </a:cubicBezTo>
                      <a:cubicBezTo>
                        <a:pt x="307" y="699"/>
                        <a:pt x="311" y="701"/>
                        <a:pt x="314" y="701"/>
                      </a:cubicBezTo>
                      <a:cubicBezTo>
                        <a:pt x="318" y="702"/>
                        <a:pt x="322" y="701"/>
                        <a:pt x="325" y="699"/>
                      </a:cubicBezTo>
                      <a:cubicBezTo>
                        <a:pt x="329" y="696"/>
                        <a:pt x="331" y="693"/>
                        <a:pt x="332" y="689"/>
                      </a:cubicBezTo>
                      <a:cubicBezTo>
                        <a:pt x="333" y="685"/>
                        <a:pt x="337" y="663"/>
                        <a:pt x="341" y="643"/>
                      </a:cubicBezTo>
                      <a:cubicBezTo>
                        <a:pt x="344" y="643"/>
                        <a:pt x="348" y="643"/>
                        <a:pt x="351" y="643"/>
                      </a:cubicBezTo>
                      <a:cubicBezTo>
                        <a:pt x="355" y="643"/>
                        <a:pt x="358" y="643"/>
                        <a:pt x="361" y="643"/>
                      </a:cubicBezTo>
                      <a:cubicBezTo>
                        <a:pt x="365" y="663"/>
                        <a:pt x="370" y="685"/>
                        <a:pt x="371" y="689"/>
                      </a:cubicBezTo>
                      <a:cubicBezTo>
                        <a:pt x="372" y="693"/>
                        <a:pt x="374" y="696"/>
                        <a:pt x="377" y="699"/>
                      </a:cubicBezTo>
                      <a:cubicBezTo>
                        <a:pt x="380" y="701"/>
                        <a:pt x="384" y="702"/>
                        <a:pt x="388" y="701"/>
                      </a:cubicBezTo>
                      <a:cubicBezTo>
                        <a:pt x="392" y="701"/>
                        <a:pt x="395" y="699"/>
                        <a:pt x="398" y="696"/>
                      </a:cubicBezTo>
                      <a:cubicBezTo>
                        <a:pt x="401" y="694"/>
                        <a:pt x="402" y="690"/>
                        <a:pt x="402" y="686"/>
                      </a:cubicBezTo>
                      <a:cubicBezTo>
                        <a:pt x="402" y="681"/>
                        <a:pt x="402" y="659"/>
                        <a:pt x="402" y="639"/>
                      </a:cubicBezTo>
                      <a:cubicBezTo>
                        <a:pt x="409" y="637"/>
                        <a:pt x="415" y="636"/>
                        <a:pt x="422" y="634"/>
                      </a:cubicBezTo>
                      <a:cubicBezTo>
                        <a:pt x="430" y="653"/>
                        <a:pt x="439" y="674"/>
                        <a:pt x="440" y="678"/>
                      </a:cubicBezTo>
                      <a:cubicBezTo>
                        <a:pt x="442" y="681"/>
                        <a:pt x="445" y="684"/>
                        <a:pt x="449" y="686"/>
                      </a:cubicBezTo>
                      <a:cubicBezTo>
                        <a:pt x="452" y="687"/>
                        <a:pt x="456" y="687"/>
                        <a:pt x="460" y="686"/>
                      </a:cubicBezTo>
                      <a:cubicBezTo>
                        <a:pt x="464" y="685"/>
                        <a:pt x="467" y="682"/>
                        <a:pt x="469" y="679"/>
                      </a:cubicBezTo>
                      <a:cubicBezTo>
                        <a:pt x="471" y="676"/>
                        <a:pt x="472" y="672"/>
                        <a:pt x="471" y="668"/>
                      </a:cubicBezTo>
                      <a:cubicBezTo>
                        <a:pt x="470" y="663"/>
                        <a:pt x="465" y="642"/>
                        <a:pt x="460" y="622"/>
                      </a:cubicBezTo>
                      <a:cubicBezTo>
                        <a:pt x="467" y="619"/>
                        <a:pt x="473" y="617"/>
                        <a:pt x="479" y="614"/>
                      </a:cubicBezTo>
                      <a:cubicBezTo>
                        <a:pt x="491" y="630"/>
                        <a:pt x="504" y="648"/>
                        <a:pt x="506" y="652"/>
                      </a:cubicBezTo>
                      <a:cubicBezTo>
                        <a:pt x="509" y="655"/>
                        <a:pt x="512" y="657"/>
                        <a:pt x="516" y="658"/>
                      </a:cubicBezTo>
                      <a:cubicBezTo>
                        <a:pt x="520" y="659"/>
                        <a:pt x="524" y="658"/>
                        <a:pt x="527" y="656"/>
                      </a:cubicBezTo>
                      <a:cubicBezTo>
                        <a:pt x="530" y="654"/>
                        <a:pt x="533" y="651"/>
                        <a:pt x="534" y="647"/>
                      </a:cubicBezTo>
                      <a:cubicBezTo>
                        <a:pt x="535" y="644"/>
                        <a:pt x="536" y="640"/>
                        <a:pt x="534" y="636"/>
                      </a:cubicBezTo>
                      <a:cubicBezTo>
                        <a:pt x="532" y="632"/>
                        <a:pt x="523" y="612"/>
                        <a:pt x="514" y="593"/>
                      </a:cubicBezTo>
                      <a:cubicBezTo>
                        <a:pt x="520" y="589"/>
                        <a:pt x="525" y="585"/>
                        <a:pt x="531" y="581"/>
                      </a:cubicBezTo>
                      <a:cubicBezTo>
                        <a:pt x="546" y="595"/>
                        <a:pt x="562" y="610"/>
                        <a:pt x="565" y="613"/>
                      </a:cubicBezTo>
                      <a:cubicBezTo>
                        <a:pt x="568" y="616"/>
                        <a:pt x="572" y="617"/>
                        <a:pt x="576" y="617"/>
                      </a:cubicBezTo>
                      <a:cubicBezTo>
                        <a:pt x="580" y="617"/>
                        <a:pt x="583" y="615"/>
                        <a:pt x="586" y="613"/>
                      </a:cubicBezTo>
                      <a:cubicBezTo>
                        <a:pt x="589" y="610"/>
                        <a:pt x="591" y="606"/>
                        <a:pt x="592" y="603"/>
                      </a:cubicBezTo>
                      <a:cubicBezTo>
                        <a:pt x="592" y="599"/>
                        <a:pt x="591" y="595"/>
                        <a:pt x="589" y="592"/>
                      </a:cubicBezTo>
                      <a:cubicBezTo>
                        <a:pt x="586" y="588"/>
                        <a:pt x="573" y="570"/>
                        <a:pt x="561" y="554"/>
                      </a:cubicBezTo>
                      <a:cubicBezTo>
                        <a:pt x="566" y="549"/>
                        <a:pt x="570" y="544"/>
                        <a:pt x="575" y="539"/>
                      </a:cubicBezTo>
                      <a:cubicBezTo>
                        <a:pt x="592" y="549"/>
                        <a:pt x="611" y="560"/>
                        <a:pt x="615" y="563"/>
                      </a:cubicBezTo>
                      <a:cubicBezTo>
                        <a:pt x="619" y="565"/>
                        <a:pt x="623" y="565"/>
                        <a:pt x="626" y="564"/>
                      </a:cubicBezTo>
                      <a:cubicBezTo>
                        <a:pt x="630" y="563"/>
                        <a:pt x="633" y="561"/>
                        <a:pt x="636" y="558"/>
                      </a:cubicBezTo>
                      <a:cubicBezTo>
                        <a:pt x="638" y="555"/>
                        <a:pt x="639" y="551"/>
                        <a:pt x="639" y="547"/>
                      </a:cubicBezTo>
                      <a:cubicBezTo>
                        <a:pt x="638" y="543"/>
                        <a:pt x="637" y="540"/>
                        <a:pt x="634" y="537"/>
                      </a:cubicBezTo>
                      <a:cubicBezTo>
                        <a:pt x="630" y="534"/>
                        <a:pt x="614" y="519"/>
                        <a:pt x="598" y="506"/>
                      </a:cubicBezTo>
                      <a:cubicBezTo>
                        <a:pt x="602" y="500"/>
                        <a:pt x="605" y="494"/>
                        <a:pt x="609" y="488"/>
                      </a:cubicBezTo>
                      <a:cubicBezTo>
                        <a:pt x="628" y="494"/>
                        <a:pt x="649" y="502"/>
                        <a:pt x="653" y="503"/>
                      </a:cubicBezTo>
                      <a:cubicBezTo>
                        <a:pt x="657" y="504"/>
                        <a:pt x="661" y="504"/>
                        <a:pt x="664" y="502"/>
                      </a:cubicBezTo>
                      <a:cubicBezTo>
                        <a:pt x="668" y="501"/>
                        <a:pt x="671" y="498"/>
                        <a:pt x="672" y="494"/>
                      </a:cubicBezTo>
                      <a:cubicBezTo>
                        <a:pt x="674" y="490"/>
                        <a:pt x="674" y="486"/>
                        <a:pt x="673" y="483"/>
                      </a:cubicBezTo>
                      <a:cubicBezTo>
                        <a:pt x="672" y="479"/>
                        <a:pt x="670" y="476"/>
                        <a:pt x="666" y="474"/>
                      </a:cubicBezTo>
                      <a:cubicBezTo>
                        <a:pt x="662" y="472"/>
                        <a:pt x="643" y="461"/>
                        <a:pt x="625" y="451"/>
                      </a:cubicBezTo>
                      <a:cubicBezTo>
                        <a:pt x="628" y="444"/>
                        <a:pt x="630" y="438"/>
                        <a:pt x="631" y="431"/>
                      </a:cubicBezTo>
                      <a:cubicBezTo>
                        <a:pt x="652" y="434"/>
                        <a:pt x="674" y="436"/>
                        <a:pt x="678" y="437"/>
                      </a:cubicBezTo>
                      <a:cubicBezTo>
                        <a:pt x="682" y="437"/>
                        <a:pt x="686" y="436"/>
                        <a:pt x="689" y="434"/>
                      </a:cubicBezTo>
                      <a:cubicBezTo>
                        <a:pt x="692" y="431"/>
                        <a:pt x="694" y="428"/>
                        <a:pt x="695" y="424"/>
                      </a:cubicBezTo>
                      <a:cubicBezTo>
                        <a:pt x="696" y="420"/>
                        <a:pt x="695" y="416"/>
                        <a:pt x="693" y="413"/>
                      </a:cubicBezTo>
                      <a:cubicBezTo>
                        <a:pt x="692" y="410"/>
                        <a:pt x="689" y="407"/>
                        <a:pt x="685" y="406"/>
                      </a:cubicBezTo>
                      <a:cubicBezTo>
                        <a:pt x="681" y="404"/>
                        <a:pt x="659" y="397"/>
                        <a:pt x="640" y="391"/>
                      </a:cubicBezTo>
                      <a:cubicBezTo>
                        <a:pt x="641" y="385"/>
                        <a:pt x="642" y="378"/>
                        <a:pt x="642" y="371"/>
                      </a:cubicBezTo>
                      <a:cubicBezTo>
                        <a:pt x="662" y="369"/>
                        <a:pt x="684" y="367"/>
                        <a:pt x="689" y="367"/>
                      </a:cubicBezTo>
                      <a:close/>
                      <a:moveTo>
                        <a:pt x="157" y="401"/>
                      </a:moveTo>
                      <a:cubicBezTo>
                        <a:pt x="130" y="401"/>
                        <a:pt x="107" y="378"/>
                        <a:pt x="107" y="351"/>
                      </a:cubicBezTo>
                      <a:cubicBezTo>
                        <a:pt x="107" y="323"/>
                        <a:pt x="130" y="301"/>
                        <a:pt x="157" y="301"/>
                      </a:cubicBezTo>
                      <a:cubicBezTo>
                        <a:pt x="185" y="301"/>
                        <a:pt x="207" y="323"/>
                        <a:pt x="207" y="351"/>
                      </a:cubicBezTo>
                      <a:cubicBezTo>
                        <a:pt x="207" y="378"/>
                        <a:pt x="185" y="401"/>
                        <a:pt x="157" y="401"/>
                      </a:cubicBezTo>
                      <a:close/>
                      <a:moveTo>
                        <a:pt x="351" y="106"/>
                      </a:moveTo>
                      <a:cubicBezTo>
                        <a:pt x="379" y="106"/>
                        <a:pt x="401" y="129"/>
                        <a:pt x="401" y="156"/>
                      </a:cubicBezTo>
                      <a:cubicBezTo>
                        <a:pt x="401" y="184"/>
                        <a:pt x="379" y="206"/>
                        <a:pt x="351" y="206"/>
                      </a:cubicBezTo>
                      <a:cubicBezTo>
                        <a:pt x="324" y="206"/>
                        <a:pt x="301" y="184"/>
                        <a:pt x="301" y="156"/>
                      </a:cubicBezTo>
                      <a:cubicBezTo>
                        <a:pt x="301" y="129"/>
                        <a:pt x="324" y="106"/>
                        <a:pt x="351" y="106"/>
                      </a:cubicBezTo>
                      <a:close/>
                      <a:moveTo>
                        <a:pt x="351" y="595"/>
                      </a:moveTo>
                      <a:cubicBezTo>
                        <a:pt x="324" y="595"/>
                        <a:pt x="301" y="573"/>
                        <a:pt x="301" y="545"/>
                      </a:cubicBezTo>
                      <a:cubicBezTo>
                        <a:pt x="301" y="518"/>
                        <a:pt x="324" y="495"/>
                        <a:pt x="351" y="495"/>
                      </a:cubicBezTo>
                      <a:cubicBezTo>
                        <a:pt x="379" y="495"/>
                        <a:pt x="401" y="518"/>
                        <a:pt x="401" y="545"/>
                      </a:cubicBezTo>
                      <a:cubicBezTo>
                        <a:pt x="401" y="573"/>
                        <a:pt x="379" y="595"/>
                        <a:pt x="351" y="595"/>
                      </a:cubicBezTo>
                      <a:close/>
                      <a:moveTo>
                        <a:pt x="351" y="420"/>
                      </a:moveTo>
                      <a:cubicBezTo>
                        <a:pt x="313" y="420"/>
                        <a:pt x="282" y="389"/>
                        <a:pt x="282" y="351"/>
                      </a:cubicBezTo>
                      <a:cubicBezTo>
                        <a:pt x="282" y="313"/>
                        <a:pt x="313" y="282"/>
                        <a:pt x="351" y="282"/>
                      </a:cubicBezTo>
                      <a:cubicBezTo>
                        <a:pt x="389" y="282"/>
                        <a:pt x="420" y="313"/>
                        <a:pt x="420" y="351"/>
                      </a:cubicBezTo>
                      <a:cubicBezTo>
                        <a:pt x="420" y="389"/>
                        <a:pt x="389" y="420"/>
                        <a:pt x="351" y="420"/>
                      </a:cubicBezTo>
                      <a:close/>
                      <a:moveTo>
                        <a:pt x="545" y="401"/>
                      </a:moveTo>
                      <a:cubicBezTo>
                        <a:pt x="518" y="401"/>
                        <a:pt x="495" y="378"/>
                        <a:pt x="495" y="351"/>
                      </a:cubicBezTo>
                      <a:cubicBezTo>
                        <a:pt x="495" y="323"/>
                        <a:pt x="518" y="301"/>
                        <a:pt x="545" y="301"/>
                      </a:cubicBezTo>
                      <a:cubicBezTo>
                        <a:pt x="573" y="301"/>
                        <a:pt x="595" y="323"/>
                        <a:pt x="595" y="351"/>
                      </a:cubicBezTo>
                      <a:cubicBezTo>
                        <a:pt x="595" y="378"/>
                        <a:pt x="573" y="401"/>
                        <a:pt x="545" y="4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4" name="Freeform 1229"/>
                <p:cNvSpPr/>
                <p:nvPr/>
              </p:nvSpPr>
              <p:spPr bwMode="auto">
                <a:xfrm>
                  <a:off x="5033234" y="2894946"/>
                  <a:ext cx="72717" cy="75226"/>
                </a:xfrm>
                <a:custGeom>
                  <a:avLst/>
                  <a:gdLst>
                    <a:gd name="T0" fmla="*/ 123503386 w 34"/>
                    <a:gd name="T1" fmla="*/ 0 h 35"/>
                    <a:gd name="T2" fmla="*/ 0 w 34"/>
                    <a:gd name="T3" fmla="*/ 138585609 h 35"/>
                    <a:gd name="T4" fmla="*/ 118928634 w 34"/>
                    <a:gd name="T5" fmla="*/ 124726837 h 35"/>
                    <a:gd name="T6" fmla="*/ 123503386 w 34"/>
                    <a:gd name="T7" fmla="*/ 0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27" y="0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8" y="35"/>
                        <a:pt x="19" y="34"/>
                        <a:pt x="26" y="27"/>
                      </a:cubicBezTo>
                      <a:cubicBezTo>
                        <a:pt x="34" y="20"/>
                        <a:pt x="34" y="8"/>
                        <a:pt x="2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5" name="Freeform 1230"/>
                <p:cNvSpPr/>
                <p:nvPr/>
              </p:nvSpPr>
              <p:spPr bwMode="auto">
                <a:xfrm>
                  <a:off x="5010666" y="2877392"/>
                  <a:ext cx="72717" cy="72717"/>
                </a:xfrm>
                <a:custGeom>
                  <a:avLst/>
                  <a:gdLst>
                    <a:gd name="T0" fmla="*/ 36593761 w 34"/>
                    <a:gd name="T1" fmla="*/ 34532266 h 35"/>
                    <a:gd name="T2" fmla="*/ 32019000 w 34"/>
                    <a:gd name="T3" fmla="*/ 151078916 h 35"/>
                    <a:gd name="T4" fmla="*/ 155522411 w 34"/>
                    <a:gd name="T5" fmla="*/ 25899715 h 35"/>
                    <a:gd name="T6" fmla="*/ 36593761 w 34"/>
                    <a:gd name="T7" fmla="*/ 34532266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8" y="8"/>
                      </a:moveTo>
                      <a:cubicBezTo>
                        <a:pt x="1" y="16"/>
                        <a:pt x="0" y="28"/>
                        <a:pt x="7" y="35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26" y="0"/>
                        <a:pt x="15" y="1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6" name="Freeform 1231"/>
                <p:cNvSpPr>
                  <a:spLocks noEditPoints="1"/>
                </p:cNvSpPr>
                <p:nvPr/>
              </p:nvSpPr>
              <p:spPr bwMode="auto">
                <a:xfrm>
                  <a:off x="4707258" y="2573984"/>
                  <a:ext cx="704610" cy="697088"/>
                </a:xfrm>
                <a:custGeom>
                  <a:avLst/>
                  <a:gdLst>
                    <a:gd name="T0" fmla="*/ 815670125 w 331"/>
                    <a:gd name="T1" fmla="*/ 36133815 h 328"/>
                    <a:gd name="T2" fmla="*/ 36252294 w 331"/>
                    <a:gd name="T3" fmla="*/ 672998099 h 328"/>
                    <a:gd name="T4" fmla="*/ 684255087 w 331"/>
                    <a:gd name="T5" fmla="*/ 1445365205 h 328"/>
                    <a:gd name="T6" fmla="*/ 1463672934 w 331"/>
                    <a:gd name="T7" fmla="*/ 808500904 h 328"/>
                    <a:gd name="T8" fmla="*/ 815670125 w 331"/>
                    <a:gd name="T9" fmla="*/ 36133815 h 328"/>
                    <a:gd name="T10" fmla="*/ 734101436 w 331"/>
                    <a:gd name="T11" fmla="*/ 934971323 h 328"/>
                    <a:gd name="T12" fmla="*/ 552842044 w 331"/>
                    <a:gd name="T13" fmla="*/ 722682603 h 328"/>
                    <a:gd name="T14" fmla="*/ 770353714 w 331"/>
                    <a:gd name="T15" fmla="*/ 546527548 h 328"/>
                    <a:gd name="T16" fmla="*/ 947083035 w 331"/>
                    <a:gd name="T17" fmla="*/ 758816401 h 328"/>
                    <a:gd name="T18" fmla="*/ 734101436 w 331"/>
                    <a:gd name="T19" fmla="*/ 934971323 h 32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31"/>
                    <a:gd name="T31" fmla="*/ 0 h 328"/>
                    <a:gd name="T32" fmla="*/ 331 w 331"/>
                    <a:gd name="T33" fmla="*/ 328 h 32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31" h="328">
                      <a:moveTo>
                        <a:pt x="180" y="8"/>
                      </a:moveTo>
                      <a:cubicBezTo>
                        <a:pt x="94" y="0"/>
                        <a:pt x="17" y="63"/>
                        <a:pt x="8" y="149"/>
                      </a:cubicBezTo>
                      <a:cubicBezTo>
                        <a:pt x="0" y="235"/>
                        <a:pt x="64" y="312"/>
                        <a:pt x="151" y="320"/>
                      </a:cubicBezTo>
                      <a:cubicBezTo>
                        <a:pt x="238" y="328"/>
                        <a:pt x="315" y="265"/>
                        <a:pt x="323" y="179"/>
                      </a:cubicBezTo>
                      <a:cubicBezTo>
                        <a:pt x="331" y="93"/>
                        <a:pt x="267" y="17"/>
                        <a:pt x="180" y="8"/>
                      </a:cubicBezTo>
                      <a:close/>
                      <a:moveTo>
                        <a:pt x="162" y="207"/>
                      </a:moveTo>
                      <a:cubicBezTo>
                        <a:pt x="138" y="205"/>
                        <a:pt x="120" y="184"/>
                        <a:pt x="122" y="160"/>
                      </a:cubicBezTo>
                      <a:cubicBezTo>
                        <a:pt x="125" y="136"/>
                        <a:pt x="146" y="119"/>
                        <a:pt x="170" y="121"/>
                      </a:cubicBezTo>
                      <a:cubicBezTo>
                        <a:pt x="194" y="124"/>
                        <a:pt x="211" y="145"/>
                        <a:pt x="209" y="168"/>
                      </a:cubicBezTo>
                      <a:cubicBezTo>
                        <a:pt x="207" y="192"/>
                        <a:pt x="185" y="209"/>
                        <a:pt x="162" y="20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7" name="Freeform 1232"/>
                <p:cNvSpPr>
                  <a:spLocks noEditPoints="1"/>
                </p:cNvSpPr>
                <p:nvPr/>
              </p:nvSpPr>
              <p:spPr bwMode="auto">
                <a:xfrm>
                  <a:off x="4912872" y="2779600"/>
                  <a:ext cx="290871" cy="288362"/>
                </a:xfrm>
                <a:custGeom>
                  <a:avLst/>
                  <a:gdLst>
                    <a:gd name="T0" fmla="*/ 338081256 w 137"/>
                    <a:gd name="T1" fmla="*/ 17982339 h 136"/>
                    <a:gd name="T2" fmla="*/ 18031879 w 137"/>
                    <a:gd name="T3" fmla="*/ 278733685 h 136"/>
                    <a:gd name="T4" fmla="*/ 279480330 w 137"/>
                    <a:gd name="T5" fmla="*/ 597929205 h 136"/>
                    <a:gd name="T6" fmla="*/ 604039275 w 137"/>
                    <a:gd name="T7" fmla="*/ 332682799 h 136"/>
                    <a:gd name="T8" fmla="*/ 338081256 w 137"/>
                    <a:gd name="T9" fmla="*/ 17982339 h 136"/>
                    <a:gd name="T10" fmla="*/ 297512201 w 137"/>
                    <a:gd name="T11" fmla="*/ 449571131 h 136"/>
                    <a:gd name="T12" fmla="*/ 162278411 w 137"/>
                    <a:gd name="T13" fmla="*/ 292220963 h 136"/>
                    <a:gd name="T14" fmla="*/ 324558945 w 137"/>
                    <a:gd name="T15" fmla="*/ 161845286 h 136"/>
                    <a:gd name="T16" fmla="*/ 455283109 w 137"/>
                    <a:gd name="T17" fmla="*/ 319195520 h 136"/>
                    <a:gd name="T18" fmla="*/ 297512201 w 137"/>
                    <a:gd name="T19" fmla="*/ 449571131 h 1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7"/>
                    <a:gd name="T31" fmla="*/ 0 h 136"/>
                    <a:gd name="T32" fmla="*/ 137 w 137"/>
                    <a:gd name="T33" fmla="*/ 136 h 1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7" h="136">
                      <a:moveTo>
                        <a:pt x="75" y="4"/>
                      </a:moveTo>
                      <a:cubicBezTo>
                        <a:pt x="39" y="0"/>
                        <a:pt x="7" y="26"/>
                        <a:pt x="4" y="62"/>
                      </a:cubicBezTo>
                      <a:cubicBezTo>
                        <a:pt x="0" y="98"/>
                        <a:pt x="27" y="129"/>
                        <a:pt x="62" y="133"/>
                      </a:cubicBezTo>
                      <a:cubicBezTo>
                        <a:pt x="98" y="136"/>
                        <a:pt x="130" y="110"/>
                        <a:pt x="134" y="74"/>
                      </a:cubicBezTo>
                      <a:cubicBezTo>
                        <a:pt x="137" y="39"/>
                        <a:pt x="111" y="7"/>
                        <a:pt x="75" y="4"/>
                      </a:cubicBezTo>
                      <a:close/>
                      <a:moveTo>
                        <a:pt x="66" y="100"/>
                      </a:moveTo>
                      <a:cubicBezTo>
                        <a:pt x="48" y="99"/>
                        <a:pt x="34" y="83"/>
                        <a:pt x="36" y="65"/>
                      </a:cubicBezTo>
                      <a:cubicBezTo>
                        <a:pt x="38" y="47"/>
                        <a:pt x="54" y="34"/>
                        <a:pt x="72" y="36"/>
                      </a:cubicBezTo>
                      <a:cubicBezTo>
                        <a:pt x="90" y="38"/>
                        <a:pt x="103" y="54"/>
                        <a:pt x="101" y="71"/>
                      </a:cubicBezTo>
                      <a:cubicBezTo>
                        <a:pt x="99" y="89"/>
                        <a:pt x="83" y="102"/>
                        <a:pt x="66" y="10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8" name="Freeform 1233"/>
                <p:cNvSpPr>
                  <a:spLocks noEditPoints="1"/>
                </p:cNvSpPr>
                <p:nvPr/>
              </p:nvSpPr>
              <p:spPr bwMode="auto">
                <a:xfrm>
                  <a:off x="4589403" y="2458639"/>
                  <a:ext cx="937810" cy="930285"/>
                </a:xfrm>
                <a:custGeom>
                  <a:avLst/>
                  <a:gdLst>
                    <a:gd name="T0" fmla="*/ 1985258690 w 441"/>
                    <a:gd name="T1" fmla="*/ 1051090338 h 438"/>
                    <a:gd name="T2" fmla="*/ 1958126004 w 441"/>
                    <a:gd name="T3" fmla="*/ 924777636 h 438"/>
                    <a:gd name="T4" fmla="*/ 1949079649 w 441"/>
                    <a:gd name="T5" fmla="*/ 839068251 h 438"/>
                    <a:gd name="T6" fmla="*/ 1944558598 w 441"/>
                    <a:gd name="T7" fmla="*/ 708244304 h 438"/>
                    <a:gd name="T8" fmla="*/ 1763669772 w 441"/>
                    <a:gd name="T9" fmla="*/ 676667722 h 438"/>
                    <a:gd name="T10" fmla="*/ 1858635236 w 441"/>
                    <a:gd name="T11" fmla="*/ 487199597 h 438"/>
                    <a:gd name="T12" fmla="*/ 1646090547 w 441"/>
                    <a:gd name="T13" fmla="*/ 478177109 h 438"/>
                    <a:gd name="T14" fmla="*/ 1704881223 w 441"/>
                    <a:gd name="T15" fmla="*/ 306756216 h 438"/>
                    <a:gd name="T16" fmla="*/ 1591825175 w 441"/>
                    <a:gd name="T17" fmla="*/ 239089617 h 438"/>
                    <a:gd name="T18" fmla="*/ 1519469219 w 441"/>
                    <a:gd name="T19" fmla="*/ 189465935 h 438"/>
                    <a:gd name="T20" fmla="*/ 1419980578 w 441"/>
                    <a:gd name="T21" fmla="*/ 103756517 h 438"/>
                    <a:gd name="T22" fmla="*/ 1275268667 w 441"/>
                    <a:gd name="T23" fmla="*/ 216533397 h 438"/>
                    <a:gd name="T24" fmla="*/ 1193868483 w 441"/>
                    <a:gd name="T25" fmla="*/ 18044984 h 438"/>
                    <a:gd name="T26" fmla="*/ 1076291118 w 441"/>
                    <a:gd name="T27" fmla="*/ 171423083 h 438"/>
                    <a:gd name="T28" fmla="*/ 985846705 w 441"/>
                    <a:gd name="T29" fmla="*/ 0 h 438"/>
                    <a:gd name="T30" fmla="*/ 872790657 w 441"/>
                    <a:gd name="T31" fmla="*/ 175934327 h 438"/>
                    <a:gd name="T32" fmla="*/ 750690381 w 441"/>
                    <a:gd name="T33" fmla="*/ 40599087 h 438"/>
                    <a:gd name="T34" fmla="*/ 637634333 w 441"/>
                    <a:gd name="T35" fmla="*/ 103756517 h 438"/>
                    <a:gd name="T36" fmla="*/ 556234016 w 441"/>
                    <a:gd name="T37" fmla="*/ 144355620 h 438"/>
                    <a:gd name="T38" fmla="*/ 429612689 w 441"/>
                    <a:gd name="T39" fmla="*/ 184954691 h 438"/>
                    <a:gd name="T40" fmla="*/ 456745375 w 441"/>
                    <a:gd name="T41" fmla="*/ 365400262 h 438"/>
                    <a:gd name="T42" fmla="*/ 248721670 w 441"/>
                    <a:gd name="T43" fmla="*/ 333821555 h 438"/>
                    <a:gd name="T44" fmla="*/ 302989235 w 441"/>
                    <a:gd name="T45" fmla="*/ 536823279 h 438"/>
                    <a:gd name="T46" fmla="*/ 122100310 w 441"/>
                    <a:gd name="T47" fmla="*/ 532312035 h 438"/>
                    <a:gd name="T48" fmla="*/ 94967624 w 441"/>
                    <a:gd name="T49" fmla="*/ 658622746 h 438"/>
                    <a:gd name="T50" fmla="*/ 67832795 w 441"/>
                    <a:gd name="T51" fmla="*/ 744334255 h 438"/>
                    <a:gd name="T52" fmla="*/ 13567410 w 441"/>
                    <a:gd name="T53" fmla="*/ 866133590 h 438"/>
                    <a:gd name="T54" fmla="*/ 167321486 w 441"/>
                    <a:gd name="T55" fmla="*/ 965378830 h 438"/>
                    <a:gd name="T56" fmla="*/ 4523180 w 441"/>
                    <a:gd name="T57" fmla="*/ 1100711896 h 438"/>
                    <a:gd name="T58" fmla="*/ 194456298 w 441"/>
                    <a:gd name="T59" fmla="*/ 1195446158 h 438"/>
                    <a:gd name="T60" fmla="*/ 67832795 w 441"/>
                    <a:gd name="T61" fmla="*/ 1326267981 h 438"/>
                    <a:gd name="T62" fmla="*/ 149233029 w 441"/>
                    <a:gd name="T63" fmla="*/ 1430022340 h 438"/>
                    <a:gd name="T64" fmla="*/ 194456298 w 441"/>
                    <a:gd name="T65" fmla="*/ 1511222605 h 438"/>
                    <a:gd name="T66" fmla="*/ 248721670 w 441"/>
                    <a:gd name="T67" fmla="*/ 1628512820 h 438"/>
                    <a:gd name="T68" fmla="*/ 429612689 w 441"/>
                    <a:gd name="T69" fmla="*/ 1583400382 h 438"/>
                    <a:gd name="T70" fmla="*/ 416045283 w 441"/>
                    <a:gd name="T71" fmla="*/ 1795422469 h 438"/>
                    <a:gd name="T72" fmla="*/ 615022699 w 441"/>
                    <a:gd name="T73" fmla="*/ 1714224329 h 438"/>
                    <a:gd name="T74" fmla="*/ 633111156 w 441"/>
                    <a:gd name="T75" fmla="*/ 1899178953 h 438"/>
                    <a:gd name="T76" fmla="*/ 764257787 w 441"/>
                    <a:gd name="T77" fmla="*/ 1912712685 h 438"/>
                    <a:gd name="T78" fmla="*/ 850179023 w 441"/>
                    <a:gd name="T79" fmla="*/ 1930757660 h 438"/>
                    <a:gd name="T80" fmla="*/ 963235070 w 441"/>
                    <a:gd name="T81" fmla="*/ 1939778023 h 438"/>
                    <a:gd name="T82" fmla="*/ 1053679483 w 441"/>
                    <a:gd name="T83" fmla="*/ 1939778023 h 438"/>
                    <a:gd name="T84" fmla="*/ 1184824254 w 441"/>
                    <a:gd name="T85" fmla="*/ 1948800511 h 438"/>
                    <a:gd name="T86" fmla="*/ 1234568575 w 441"/>
                    <a:gd name="T87" fmla="*/ 1777379618 h 438"/>
                    <a:gd name="T88" fmla="*/ 1415457400 w 441"/>
                    <a:gd name="T89" fmla="*/ 1890156466 h 438"/>
                    <a:gd name="T90" fmla="*/ 1442590086 w 441"/>
                    <a:gd name="T91" fmla="*/ 1682645622 h 438"/>
                    <a:gd name="T92" fmla="*/ 1609913632 w 441"/>
                    <a:gd name="T93" fmla="*/ 1759334643 h 438"/>
                    <a:gd name="T94" fmla="*/ 1686790639 w 441"/>
                    <a:gd name="T95" fmla="*/ 1651066915 h 438"/>
                    <a:gd name="T96" fmla="*/ 1750102366 w 441"/>
                    <a:gd name="T97" fmla="*/ 1583400382 h 438"/>
                    <a:gd name="T98" fmla="*/ 1845069956 w 441"/>
                    <a:gd name="T99" fmla="*/ 1497690998 h 438"/>
                    <a:gd name="T100" fmla="*/ 1745581315 w 441"/>
                    <a:gd name="T101" fmla="*/ 1344312956 h 438"/>
                    <a:gd name="T102" fmla="*/ 1953602826 w 441"/>
                    <a:gd name="T103" fmla="*/ 1285666786 h 438"/>
                    <a:gd name="T104" fmla="*/ 1817935144 w 441"/>
                    <a:gd name="T105" fmla="*/ 1123268381 h 438"/>
                    <a:gd name="T106" fmla="*/ 1058200534 w 441"/>
                    <a:gd name="T107" fmla="*/ 338332799 h 4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41"/>
                    <a:gd name="T163" fmla="*/ 0 h 438"/>
                    <a:gd name="T164" fmla="*/ 441 w 441"/>
                    <a:gd name="T165" fmla="*/ 438 h 43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41" h="438">
                      <a:moveTo>
                        <a:pt x="431" y="249"/>
                      </a:moveTo>
                      <a:cubicBezTo>
                        <a:pt x="434" y="249"/>
                        <a:pt x="436" y="248"/>
                        <a:pt x="438" y="247"/>
                      </a:cubicBezTo>
                      <a:cubicBezTo>
                        <a:pt x="439" y="245"/>
                        <a:pt x="441" y="243"/>
                        <a:pt x="441" y="240"/>
                      </a:cubicBezTo>
                      <a:cubicBezTo>
                        <a:pt x="441" y="238"/>
                        <a:pt x="440" y="235"/>
                        <a:pt x="439" y="233"/>
                      </a:cubicBezTo>
                      <a:cubicBezTo>
                        <a:pt x="438" y="232"/>
                        <a:pt x="436" y="230"/>
                        <a:pt x="433" y="230"/>
                      </a:cubicBezTo>
                      <a:cubicBezTo>
                        <a:pt x="430" y="229"/>
                        <a:pt x="416" y="226"/>
                        <a:pt x="404" y="224"/>
                      </a:cubicBezTo>
                      <a:cubicBezTo>
                        <a:pt x="404" y="220"/>
                        <a:pt x="404" y="215"/>
                        <a:pt x="404" y="211"/>
                      </a:cubicBezTo>
                      <a:cubicBezTo>
                        <a:pt x="416" y="209"/>
                        <a:pt x="430" y="206"/>
                        <a:pt x="433" y="205"/>
                      </a:cubicBezTo>
                      <a:cubicBezTo>
                        <a:pt x="435" y="205"/>
                        <a:pt x="437" y="203"/>
                        <a:pt x="439" y="201"/>
                      </a:cubicBezTo>
                      <a:cubicBezTo>
                        <a:pt x="440" y="199"/>
                        <a:pt x="441" y="197"/>
                        <a:pt x="440" y="194"/>
                      </a:cubicBezTo>
                      <a:cubicBezTo>
                        <a:pt x="440" y="192"/>
                        <a:pt x="439" y="190"/>
                        <a:pt x="437" y="188"/>
                      </a:cubicBezTo>
                      <a:cubicBezTo>
                        <a:pt x="435" y="187"/>
                        <a:pt x="433" y="185"/>
                        <a:pt x="431" y="186"/>
                      </a:cubicBezTo>
                      <a:cubicBezTo>
                        <a:pt x="428" y="186"/>
                        <a:pt x="414" y="186"/>
                        <a:pt x="401" y="186"/>
                      </a:cubicBezTo>
                      <a:cubicBezTo>
                        <a:pt x="400" y="182"/>
                        <a:pt x="399" y="178"/>
                        <a:pt x="398" y="174"/>
                      </a:cubicBezTo>
                      <a:cubicBezTo>
                        <a:pt x="410" y="169"/>
                        <a:pt x="423" y="163"/>
                        <a:pt x="425" y="162"/>
                      </a:cubicBezTo>
                      <a:cubicBezTo>
                        <a:pt x="427" y="161"/>
                        <a:pt x="429" y="159"/>
                        <a:pt x="430" y="157"/>
                      </a:cubicBezTo>
                      <a:cubicBezTo>
                        <a:pt x="431" y="154"/>
                        <a:pt x="431" y="152"/>
                        <a:pt x="430" y="150"/>
                      </a:cubicBezTo>
                      <a:cubicBezTo>
                        <a:pt x="429" y="147"/>
                        <a:pt x="428" y="145"/>
                        <a:pt x="426" y="144"/>
                      </a:cubicBezTo>
                      <a:cubicBezTo>
                        <a:pt x="424" y="143"/>
                        <a:pt x="421" y="142"/>
                        <a:pt x="419" y="143"/>
                      </a:cubicBezTo>
                      <a:cubicBezTo>
                        <a:pt x="416" y="144"/>
                        <a:pt x="402" y="147"/>
                        <a:pt x="390" y="150"/>
                      </a:cubicBezTo>
                      <a:cubicBezTo>
                        <a:pt x="388" y="146"/>
                        <a:pt x="387" y="142"/>
                        <a:pt x="385" y="138"/>
                      </a:cubicBezTo>
                      <a:cubicBezTo>
                        <a:pt x="395" y="131"/>
                        <a:pt x="406" y="123"/>
                        <a:pt x="409" y="121"/>
                      </a:cubicBezTo>
                      <a:cubicBezTo>
                        <a:pt x="411" y="119"/>
                        <a:pt x="412" y="117"/>
                        <a:pt x="412" y="115"/>
                      </a:cubicBezTo>
                      <a:cubicBezTo>
                        <a:pt x="413" y="113"/>
                        <a:pt x="412" y="110"/>
                        <a:pt x="411" y="108"/>
                      </a:cubicBezTo>
                      <a:cubicBezTo>
                        <a:pt x="410" y="106"/>
                        <a:pt x="408" y="104"/>
                        <a:pt x="405" y="104"/>
                      </a:cubicBezTo>
                      <a:cubicBezTo>
                        <a:pt x="403" y="103"/>
                        <a:pt x="401" y="103"/>
                        <a:pt x="398" y="104"/>
                      </a:cubicBezTo>
                      <a:cubicBezTo>
                        <a:pt x="396" y="105"/>
                        <a:pt x="383" y="111"/>
                        <a:pt x="372" y="116"/>
                      </a:cubicBezTo>
                      <a:cubicBezTo>
                        <a:pt x="369" y="113"/>
                        <a:pt x="367" y="109"/>
                        <a:pt x="364" y="106"/>
                      </a:cubicBezTo>
                      <a:cubicBezTo>
                        <a:pt x="372" y="97"/>
                        <a:pt x="382" y="86"/>
                        <a:pt x="384" y="84"/>
                      </a:cubicBezTo>
                      <a:cubicBezTo>
                        <a:pt x="385" y="82"/>
                        <a:pt x="386" y="80"/>
                        <a:pt x="386" y="78"/>
                      </a:cubicBezTo>
                      <a:cubicBezTo>
                        <a:pt x="386" y="75"/>
                        <a:pt x="385" y="73"/>
                        <a:pt x="383" y="71"/>
                      </a:cubicBezTo>
                      <a:cubicBezTo>
                        <a:pt x="382" y="69"/>
                        <a:pt x="379" y="68"/>
                        <a:pt x="377" y="68"/>
                      </a:cubicBezTo>
                      <a:cubicBezTo>
                        <a:pt x="375" y="68"/>
                        <a:pt x="372" y="68"/>
                        <a:pt x="370" y="70"/>
                      </a:cubicBezTo>
                      <a:cubicBezTo>
                        <a:pt x="368" y="71"/>
                        <a:pt x="357" y="80"/>
                        <a:pt x="347" y="87"/>
                      </a:cubicBezTo>
                      <a:cubicBezTo>
                        <a:pt x="343" y="84"/>
                        <a:pt x="340" y="82"/>
                        <a:pt x="337" y="79"/>
                      </a:cubicBezTo>
                      <a:cubicBezTo>
                        <a:pt x="343" y="68"/>
                        <a:pt x="350" y="56"/>
                        <a:pt x="352" y="53"/>
                      </a:cubicBezTo>
                      <a:cubicBezTo>
                        <a:pt x="353" y="51"/>
                        <a:pt x="353" y="49"/>
                        <a:pt x="353" y="47"/>
                      </a:cubicBezTo>
                      <a:cubicBezTo>
                        <a:pt x="352" y="44"/>
                        <a:pt x="351" y="42"/>
                        <a:pt x="349" y="41"/>
                      </a:cubicBezTo>
                      <a:cubicBezTo>
                        <a:pt x="347" y="39"/>
                        <a:pt x="344" y="39"/>
                        <a:pt x="342" y="39"/>
                      </a:cubicBezTo>
                      <a:cubicBezTo>
                        <a:pt x="339" y="39"/>
                        <a:pt x="337" y="40"/>
                        <a:pt x="336" y="42"/>
                      </a:cubicBezTo>
                      <a:cubicBezTo>
                        <a:pt x="334" y="44"/>
                        <a:pt x="324" y="55"/>
                        <a:pt x="316" y="64"/>
                      </a:cubicBezTo>
                      <a:cubicBezTo>
                        <a:pt x="313" y="62"/>
                        <a:pt x="309" y="60"/>
                        <a:pt x="305" y="58"/>
                      </a:cubicBezTo>
                      <a:cubicBezTo>
                        <a:pt x="309" y="46"/>
                        <a:pt x="313" y="33"/>
                        <a:pt x="314" y="30"/>
                      </a:cubicBezTo>
                      <a:cubicBezTo>
                        <a:pt x="315" y="28"/>
                        <a:pt x="315" y="25"/>
                        <a:pt x="314" y="23"/>
                      </a:cubicBezTo>
                      <a:cubicBezTo>
                        <a:pt x="312" y="21"/>
                        <a:pt x="311" y="19"/>
                        <a:pt x="308" y="18"/>
                      </a:cubicBezTo>
                      <a:cubicBezTo>
                        <a:pt x="306" y="17"/>
                        <a:pt x="304" y="17"/>
                        <a:pt x="301" y="18"/>
                      </a:cubicBezTo>
                      <a:cubicBezTo>
                        <a:pt x="299" y="18"/>
                        <a:pt x="297" y="20"/>
                        <a:pt x="296" y="22"/>
                      </a:cubicBezTo>
                      <a:cubicBezTo>
                        <a:pt x="294" y="25"/>
                        <a:pt x="288" y="37"/>
                        <a:pt x="282" y="48"/>
                      </a:cubicBezTo>
                      <a:cubicBezTo>
                        <a:pt x="278" y="46"/>
                        <a:pt x="273" y="45"/>
                        <a:pt x="269" y="44"/>
                      </a:cubicBezTo>
                      <a:cubicBezTo>
                        <a:pt x="271" y="31"/>
                        <a:pt x="272" y="18"/>
                        <a:pt x="272" y="15"/>
                      </a:cubicBezTo>
                      <a:cubicBezTo>
                        <a:pt x="273" y="12"/>
                        <a:pt x="272" y="10"/>
                        <a:pt x="270" y="8"/>
                      </a:cubicBezTo>
                      <a:cubicBezTo>
                        <a:pt x="269" y="6"/>
                        <a:pt x="267" y="5"/>
                        <a:pt x="264" y="4"/>
                      </a:cubicBezTo>
                      <a:cubicBezTo>
                        <a:pt x="262" y="4"/>
                        <a:pt x="259" y="4"/>
                        <a:pt x="257" y="5"/>
                      </a:cubicBezTo>
                      <a:cubicBezTo>
                        <a:pt x="255" y="7"/>
                        <a:pt x="253" y="8"/>
                        <a:pt x="253" y="11"/>
                      </a:cubicBezTo>
                      <a:cubicBezTo>
                        <a:pt x="252" y="13"/>
                        <a:pt x="248" y="27"/>
                        <a:pt x="244" y="39"/>
                      </a:cubicBezTo>
                      <a:cubicBezTo>
                        <a:pt x="242" y="39"/>
                        <a:pt x="240" y="38"/>
                        <a:pt x="238" y="38"/>
                      </a:cubicBezTo>
                      <a:cubicBezTo>
                        <a:pt x="236" y="38"/>
                        <a:pt x="234" y="38"/>
                        <a:pt x="231" y="38"/>
                      </a:cubicBezTo>
                      <a:cubicBezTo>
                        <a:pt x="230" y="25"/>
                        <a:pt x="229" y="11"/>
                        <a:pt x="228" y="8"/>
                      </a:cubicBezTo>
                      <a:cubicBezTo>
                        <a:pt x="228" y="6"/>
                        <a:pt x="227" y="4"/>
                        <a:pt x="225" y="2"/>
                      </a:cubicBezTo>
                      <a:cubicBezTo>
                        <a:pt x="223" y="1"/>
                        <a:pt x="221" y="0"/>
                        <a:pt x="218" y="0"/>
                      </a:cubicBezTo>
                      <a:cubicBezTo>
                        <a:pt x="216" y="0"/>
                        <a:pt x="213" y="1"/>
                        <a:pt x="212" y="2"/>
                      </a:cubicBezTo>
                      <a:cubicBezTo>
                        <a:pt x="210" y="4"/>
                        <a:pt x="209" y="6"/>
                        <a:pt x="208" y="9"/>
                      </a:cubicBezTo>
                      <a:cubicBezTo>
                        <a:pt x="208" y="11"/>
                        <a:pt x="207" y="25"/>
                        <a:pt x="206" y="38"/>
                      </a:cubicBezTo>
                      <a:cubicBezTo>
                        <a:pt x="202" y="38"/>
                        <a:pt x="197" y="39"/>
                        <a:pt x="193" y="39"/>
                      </a:cubicBezTo>
                      <a:cubicBezTo>
                        <a:pt x="189" y="27"/>
                        <a:pt x="185" y="14"/>
                        <a:pt x="184" y="11"/>
                      </a:cubicBezTo>
                      <a:cubicBezTo>
                        <a:pt x="183" y="9"/>
                        <a:pt x="181" y="7"/>
                        <a:pt x="179" y="6"/>
                      </a:cubicBezTo>
                      <a:cubicBezTo>
                        <a:pt x="177" y="5"/>
                        <a:pt x="175" y="5"/>
                        <a:pt x="172" y="5"/>
                      </a:cubicBezTo>
                      <a:cubicBezTo>
                        <a:pt x="170" y="6"/>
                        <a:pt x="168" y="7"/>
                        <a:pt x="166" y="9"/>
                      </a:cubicBezTo>
                      <a:cubicBezTo>
                        <a:pt x="165" y="11"/>
                        <a:pt x="164" y="13"/>
                        <a:pt x="164" y="16"/>
                      </a:cubicBezTo>
                      <a:cubicBezTo>
                        <a:pt x="165" y="18"/>
                        <a:pt x="167" y="32"/>
                        <a:pt x="168" y="45"/>
                      </a:cubicBezTo>
                      <a:cubicBezTo>
                        <a:pt x="164" y="46"/>
                        <a:pt x="160" y="47"/>
                        <a:pt x="156" y="49"/>
                      </a:cubicBezTo>
                      <a:cubicBezTo>
                        <a:pt x="150" y="38"/>
                        <a:pt x="143" y="26"/>
                        <a:pt x="141" y="23"/>
                      </a:cubicBezTo>
                      <a:cubicBezTo>
                        <a:pt x="140" y="21"/>
                        <a:pt x="138" y="20"/>
                        <a:pt x="136" y="19"/>
                      </a:cubicBezTo>
                      <a:cubicBezTo>
                        <a:pt x="133" y="18"/>
                        <a:pt x="131" y="19"/>
                        <a:pt x="128" y="20"/>
                      </a:cubicBezTo>
                      <a:cubicBezTo>
                        <a:pt x="126" y="21"/>
                        <a:pt x="124" y="22"/>
                        <a:pt x="123" y="25"/>
                      </a:cubicBezTo>
                      <a:cubicBezTo>
                        <a:pt x="122" y="27"/>
                        <a:pt x="122" y="29"/>
                        <a:pt x="123" y="32"/>
                      </a:cubicBezTo>
                      <a:cubicBezTo>
                        <a:pt x="124" y="34"/>
                        <a:pt x="129" y="47"/>
                        <a:pt x="133" y="59"/>
                      </a:cubicBezTo>
                      <a:cubicBezTo>
                        <a:pt x="129" y="61"/>
                        <a:pt x="125" y="64"/>
                        <a:pt x="122" y="66"/>
                      </a:cubicBezTo>
                      <a:cubicBezTo>
                        <a:pt x="113" y="56"/>
                        <a:pt x="104" y="46"/>
                        <a:pt x="102" y="44"/>
                      </a:cubicBezTo>
                      <a:cubicBezTo>
                        <a:pt x="100" y="42"/>
                        <a:pt x="98" y="41"/>
                        <a:pt x="95" y="41"/>
                      </a:cubicBezTo>
                      <a:cubicBezTo>
                        <a:pt x="93" y="41"/>
                        <a:pt x="91" y="41"/>
                        <a:pt x="89" y="43"/>
                      </a:cubicBezTo>
                      <a:cubicBezTo>
                        <a:pt x="87" y="44"/>
                        <a:pt x="85" y="46"/>
                        <a:pt x="85" y="49"/>
                      </a:cubicBezTo>
                      <a:cubicBezTo>
                        <a:pt x="84" y="51"/>
                        <a:pt x="85" y="54"/>
                        <a:pt x="86" y="56"/>
                      </a:cubicBezTo>
                      <a:cubicBezTo>
                        <a:pt x="87" y="58"/>
                        <a:pt x="95" y="70"/>
                        <a:pt x="101" y="81"/>
                      </a:cubicBezTo>
                      <a:cubicBezTo>
                        <a:pt x="98" y="84"/>
                        <a:pt x="95" y="86"/>
                        <a:pt x="92" y="89"/>
                      </a:cubicBezTo>
                      <a:cubicBezTo>
                        <a:pt x="82" y="82"/>
                        <a:pt x="70" y="74"/>
                        <a:pt x="68" y="72"/>
                      </a:cubicBezTo>
                      <a:cubicBezTo>
                        <a:pt x="66" y="71"/>
                        <a:pt x="63" y="70"/>
                        <a:pt x="61" y="70"/>
                      </a:cubicBezTo>
                      <a:cubicBezTo>
                        <a:pt x="59" y="71"/>
                        <a:pt x="56" y="72"/>
                        <a:pt x="55" y="74"/>
                      </a:cubicBezTo>
                      <a:cubicBezTo>
                        <a:pt x="53" y="76"/>
                        <a:pt x="52" y="78"/>
                        <a:pt x="52" y="80"/>
                      </a:cubicBezTo>
                      <a:cubicBezTo>
                        <a:pt x="52" y="83"/>
                        <a:pt x="53" y="85"/>
                        <a:pt x="55" y="87"/>
                      </a:cubicBezTo>
                      <a:cubicBezTo>
                        <a:pt x="56" y="89"/>
                        <a:pt x="66" y="99"/>
                        <a:pt x="75" y="108"/>
                      </a:cubicBezTo>
                      <a:cubicBezTo>
                        <a:pt x="72" y="112"/>
                        <a:pt x="70" y="115"/>
                        <a:pt x="67" y="119"/>
                      </a:cubicBezTo>
                      <a:cubicBezTo>
                        <a:pt x="56" y="114"/>
                        <a:pt x="43" y="108"/>
                        <a:pt x="40" y="107"/>
                      </a:cubicBezTo>
                      <a:cubicBezTo>
                        <a:pt x="38" y="106"/>
                        <a:pt x="36" y="106"/>
                        <a:pt x="33" y="107"/>
                      </a:cubicBezTo>
                      <a:cubicBezTo>
                        <a:pt x="31" y="107"/>
                        <a:pt x="29" y="109"/>
                        <a:pt x="28" y="111"/>
                      </a:cubicBezTo>
                      <a:cubicBezTo>
                        <a:pt x="27" y="113"/>
                        <a:pt x="26" y="116"/>
                        <a:pt x="27" y="118"/>
                      </a:cubicBezTo>
                      <a:cubicBezTo>
                        <a:pt x="27" y="120"/>
                        <a:pt x="28" y="123"/>
                        <a:pt x="31" y="124"/>
                      </a:cubicBezTo>
                      <a:cubicBezTo>
                        <a:pt x="33" y="126"/>
                        <a:pt x="44" y="134"/>
                        <a:pt x="55" y="141"/>
                      </a:cubicBezTo>
                      <a:cubicBezTo>
                        <a:pt x="53" y="145"/>
                        <a:pt x="51" y="148"/>
                        <a:pt x="50" y="152"/>
                      </a:cubicBezTo>
                      <a:cubicBezTo>
                        <a:pt x="37" y="150"/>
                        <a:pt x="24" y="147"/>
                        <a:pt x="21" y="146"/>
                      </a:cubicBezTo>
                      <a:cubicBezTo>
                        <a:pt x="18" y="146"/>
                        <a:pt x="16" y="146"/>
                        <a:pt x="14" y="148"/>
                      </a:cubicBezTo>
                      <a:cubicBezTo>
                        <a:pt x="12" y="149"/>
                        <a:pt x="10" y="151"/>
                        <a:pt x="10" y="153"/>
                      </a:cubicBezTo>
                      <a:cubicBezTo>
                        <a:pt x="9" y="156"/>
                        <a:pt x="9" y="158"/>
                        <a:pt x="10" y="160"/>
                      </a:cubicBezTo>
                      <a:cubicBezTo>
                        <a:pt x="11" y="162"/>
                        <a:pt x="12" y="164"/>
                        <a:pt x="15" y="165"/>
                      </a:cubicBezTo>
                      <a:cubicBezTo>
                        <a:pt x="17" y="166"/>
                        <a:pt x="30" y="172"/>
                        <a:pt x="42" y="177"/>
                      </a:cubicBezTo>
                      <a:cubicBezTo>
                        <a:pt x="41" y="181"/>
                        <a:pt x="40" y="185"/>
                        <a:pt x="40" y="189"/>
                      </a:cubicBezTo>
                      <a:cubicBezTo>
                        <a:pt x="27" y="189"/>
                        <a:pt x="13" y="189"/>
                        <a:pt x="10" y="189"/>
                      </a:cubicBezTo>
                      <a:cubicBezTo>
                        <a:pt x="7" y="189"/>
                        <a:pt x="5" y="190"/>
                        <a:pt x="3" y="192"/>
                      </a:cubicBezTo>
                      <a:cubicBezTo>
                        <a:pt x="2" y="193"/>
                        <a:pt x="1" y="196"/>
                        <a:pt x="0" y="198"/>
                      </a:cubicBezTo>
                      <a:cubicBezTo>
                        <a:pt x="0" y="201"/>
                        <a:pt x="1" y="203"/>
                        <a:pt x="2" y="205"/>
                      </a:cubicBezTo>
                      <a:cubicBezTo>
                        <a:pt x="4" y="207"/>
                        <a:pt x="6" y="208"/>
                        <a:pt x="8" y="209"/>
                      </a:cubicBezTo>
                      <a:cubicBezTo>
                        <a:pt x="11" y="209"/>
                        <a:pt x="25" y="212"/>
                        <a:pt x="37" y="214"/>
                      </a:cubicBezTo>
                      <a:cubicBezTo>
                        <a:pt x="37" y="219"/>
                        <a:pt x="37" y="223"/>
                        <a:pt x="37" y="227"/>
                      </a:cubicBezTo>
                      <a:cubicBezTo>
                        <a:pt x="25" y="230"/>
                        <a:pt x="11" y="232"/>
                        <a:pt x="8" y="233"/>
                      </a:cubicBezTo>
                      <a:cubicBezTo>
                        <a:pt x="6" y="234"/>
                        <a:pt x="4" y="235"/>
                        <a:pt x="3" y="237"/>
                      </a:cubicBezTo>
                      <a:cubicBezTo>
                        <a:pt x="1" y="239"/>
                        <a:pt x="1" y="241"/>
                        <a:pt x="1" y="244"/>
                      </a:cubicBezTo>
                      <a:cubicBezTo>
                        <a:pt x="1" y="246"/>
                        <a:pt x="2" y="249"/>
                        <a:pt x="4" y="250"/>
                      </a:cubicBezTo>
                      <a:cubicBezTo>
                        <a:pt x="6" y="252"/>
                        <a:pt x="8" y="253"/>
                        <a:pt x="11" y="253"/>
                      </a:cubicBezTo>
                      <a:cubicBezTo>
                        <a:pt x="13" y="253"/>
                        <a:pt x="28" y="252"/>
                        <a:pt x="40" y="252"/>
                      </a:cubicBezTo>
                      <a:cubicBezTo>
                        <a:pt x="41" y="256"/>
                        <a:pt x="42" y="261"/>
                        <a:pt x="43" y="265"/>
                      </a:cubicBezTo>
                      <a:cubicBezTo>
                        <a:pt x="31" y="270"/>
                        <a:pt x="19" y="275"/>
                        <a:pt x="16" y="277"/>
                      </a:cubicBezTo>
                      <a:cubicBezTo>
                        <a:pt x="14" y="278"/>
                        <a:pt x="12" y="279"/>
                        <a:pt x="11" y="282"/>
                      </a:cubicBezTo>
                      <a:cubicBezTo>
                        <a:pt x="10" y="284"/>
                        <a:pt x="10" y="286"/>
                        <a:pt x="11" y="289"/>
                      </a:cubicBezTo>
                      <a:cubicBezTo>
                        <a:pt x="12" y="291"/>
                        <a:pt x="13" y="293"/>
                        <a:pt x="15" y="294"/>
                      </a:cubicBezTo>
                      <a:cubicBezTo>
                        <a:pt x="17" y="295"/>
                        <a:pt x="20" y="296"/>
                        <a:pt x="22" y="295"/>
                      </a:cubicBezTo>
                      <a:cubicBezTo>
                        <a:pt x="25" y="295"/>
                        <a:pt x="39" y="292"/>
                        <a:pt x="51" y="289"/>
                      </a:cubicBezTo>
                      <a:cubicBezTo>
                        <a:pt x="53" y="293"/>
                        <a:pt x="55" y="296"/>
                        <a:pt x="57" y="300"/>
                      </a:cubicBezTo>
                      <a:cubicBezTo>
                        <a:pt x="46" y="308"/>
                        <a:pt x="35" y="316"/>
                        <a:pt x="33" y="317"/>
                      </a:cubicBezTo>
                      <a:cubicBezTo>
                        <a:pt x="31" y="319"/>
                        <a:pt x="29" y="321"/>
                        <a:pt x="29" y="323"/>
                      </a:cubicBezTo>
                      <a:cubicBezTo>
                        <a:pt x="29" y="326"/>
                        <a:pt x="29" y="328"/>
                        <a:pt x="30" y="330"/>
                      </a:cubicBezTo>
                      <a:cubicBezTo>
                        <a:pt x="32" y="333"/>
                        <a:pt x="33" y="334"/>
                        <a:pt x="36" y="335"/>
                      </a:cubicBezTo>
                      <a:cubicBezTo>
                        <a:pt x="38" y="336"/>
                        <a:pt x="40" y="336"/>
                        <a:pt x="43" y="335"/>
                      </a:cubicBezTo>
                      <a:cubicBezTo>
                        <a:pt x="45" y="333"/>
                        <a:pt x="58" y="327"/>
                        <a:pt x="70" y="322"/>
                      </a:cubicBezTo>
                      <a:cubicBezTo>
                        <a:pt x="72" y="326"/>
                        <a:pt x="75" y="329"/>
                        <a:pt x="77" y="332"/>
                      </a:cubicBezTo>
                      <a:cubicBezTo>
                        <a:pt x="69" y="342"/>
                        <a:pt x="59" y="352"/>
                        <a:pt x="57" y="354"/>
                      </a:cubicBezTo>
                      <a:cubicBezTo>
                        <a:pt x="56" y="356"/>
                        <a:pt x="55" y="358"/>
                        <a:pt x="55" y="361"/>
                      </a:cubicBezTo>
                      <a:cubicBezTo>
                        <a:pt x="55" y="363"/>
                        <a:pt x="56" y="365"/>
                        <a:pt x="58" y="367"/>
                      </a:cubicBezTo>
                      <a:cubicBezTo>
                        <a:pt x="60" y="369"/>
                        <a:pt x="62" y="370"/>
                        <a:pt x="64" y="370"/>
                      </a:cubicBezTo>
                      <a:cubicBezTo>
                        <a:pt x="66" y="371"/>
                        <a:pt x="69" y="370"/>
                        <a:pt x="71" y="369"/>
                      </a:cubicBezTo>
                      <a:cubicBezTo>
                        <a:pt x="73" y="367"/>
                        <a:pt x="84" y="359"/>
                        <a:pt x="95" y="351"/>
                      </a:cubicBezTo>
                      <a:cubicBezTo>
                        <a:pt x="98" y="354"/>
                        <a:pt x="101" y="357"/>
                        <a:pt x="104" y="359"/>
                      </a:cubicBezTo>
                      <a:cubicBezTo>
                        <a:pt x="98" y="370"/>
                        <a:pt x="91" y="382"/>
                        <a:pt x="89" y="385"/>
                      </a:cubicBezTo>
                      <a:cubicBezTo>
                        <a:pt x="88" y="387"/>
                        <a:pt x="88" y="390"/>
                        <a:pt x="88" y="392"/>
                      </a:cubicBezTo>
                      <a:cubicBezTo>
                        <a:pt x="89" y="394"/>
                        <a:pt x="90" y="396"/>
                        <a:pt x="92" y="398"/>
                      </a:cubicBezTo>
                      <a:cubicBezTo>
                        <a:pt x="95" y="399"/>
                        <a:pt x="97" y="400"/>
                        <a:pt x="99" y="399"/>
                      </a:cubicBezTo>
                      <a:cubicBezTo>
                        <a:pt x="102" y="399"/>
                        <a:pt x="104" y="398"/>
                        <a:pt x="106" y="396"/>
                      </a:cubicBezTo>
                      <a:cubicBezTo>
                        <a:pt x="108" y="394"/>
                        <a:pt x="117" y="384"/>
                        <a:pt x="125" y="374"/>
                      </a:cubicBezTo>
                      <a:cubicBezTo>
                        <a:pt x="129" y="376"/>
                        <a:pt x="132" y="378"/>
                        <a:pt x="136" y="380"/>
                      </a:cubicBezTo>
                      <a:cubicBezTo>
                        <a:pt x="132" y="392"/>
                        <a:pt x="128" y="406"/>
                        <a:pt x="127" y="408"/>
                      </a:cubicBezTo>
                      <a:cubicBezTo>
                        <a:pt x="126" y="411"/>
                        <a:pt x="127" y="413"/>
                        <a:pt x="128" y="415"/>
                      </a:cubicBezTo>
                      <a:cubicBezTo>
                        <a:pt x="129" y="417"/>
                        <a:pt x="130" y="419"/>
                        <a:pt x="133" y="420"/>
                      </a:cubicBezTo>
                      <a:cubicBezTo>
                        <a:pt x="135" y="421"/>
                        <a:pt x="138" y="421"/>
                        <a:pt x="140" y="421"/>
                      </a:cubicBezTo>
                      <a:cubicBezTo>
                        <a:pt x="142" y="420"/>
                        <a:pt x="144" y="418"/>
                        <a:pt x="145" y="416"/>
                      </a:cubicBezTo>
                      <a:cubicBezTo>
                        <a:pt x="147" y="414"/>
                        <a:pt x="154" y="402"/>
                        <a:pt x="160" y="391"/>
                      </a:cubicBezTo>
                      <a:cubicBezTo>
                        <a:pt x="164" y="392"/>
                        <a:pt x="168" y="393"/>
                        <a:pt x="172" y="394"/>
                      </a:cubicBezTo>
                      <a:cubicBezTo>
                        <a:pt x="171" y="407"/>
                        <a:pt x="169" y="421"/>
                        <a:pt x="169" y="424"/>
                      </a:cubicBezTo>
                      <a:cubicBezTo>
                        <a:pt x="169" y="426"/>
                        <a:pt x="169" y="428"/>
                        <a:pt x="171" y="430"/>
                      </a:cubicBezTo>
                      <a:cubicBezTo>
                        <a:pt x="172" y="432"/>
                        <a:pt x="174" y="434"/>
                        <a:pt x="177" y="434"/>
                      </a:cubicBezTo>
                      <a:cubicBezTo>
                        <a:pt x="179" y="435"/>
                        <a:pt x="182" y="434"/>
                        <a:pt x="184" y="433"/>
                      </a:cubicBezTo>
                      <a:cubicBezTo>
                        <a:pt x="186" y="432"/>
                        <a:pt x="188" y="430"/>
                        <a:pt x="188" y="428"/>
                      </a:cubicBezTo>
                      <a:cubicBezTo>
                        <a:pt x="189" y="425"/>
                        <a:pt x="193" y="411"/>
                        <a:pt x="197" y="399"/>
                      </a:cubicBezTo>
                      <a:cubicBezTo>
                        <a:pt x="199" y="400"/>
                        <a:pt x="201" y="400"/>
                        <a:pt x="203" y="400"/>
                      </a:cubicBezTo>
                      <a:cubicBezTo>
                        <a:pt x="205" y="400"/>
                        <a:pt x="208" y="401"/>
                        <a:pt x="210" y="401"/>
                      </a:cubicBezTo>
                      <a:cubicBezTo>
                        <a:pt x="211" y="413"/>
                        <a:pt x="213" y="427"/>
                        <a:pt x="213" y="430"/>
                      </a:cubicBezTo>
                      <a:cubicBezTo>
                        <a:pt x="213" y="432"/>
                        <a:pt x="214" y="435"/>
                        <a:pt x="216" y="436"/>
                      </a:cubicBezTo>
                      <a:cubicBezTo>
                        <a:pt x="218" y="438"/>
                        <a:pt x="220" y="438"/>
                        <a:pt x="223" y="438"/>
                      </a:cubicBezTo>
                      <a:cubicBezTo>
                        <a:pt x="225" y="438"/>
                        <a:pt x="228" y="437"/>
                        <a:pt x="230" y="436"/>
                      </a:cubicBezTo>
                      <a:cubicBezTo>
                        <a:pt x="231" y="434"/>
                        <a:pt x="233" y="432"/>
                        <a:pt x="233" y="430"/>
                      </a:cubicBezTo>
                      <a:cubicBezTo>
                        <a:pt x="233" y="427"/>
                        <a:pt x="234" y="413"/>
                        <a:pt x="235" y="400"/>
                      </a:cubicBezTo>
                      <a:cubicBezTo>
                        <a:pt x="240" y="400"/>
                        <a:pt x="244" y="400"/>
                        <a:pt x="248" y="399"/>
                      </a:cubicBezTo>
                      <a:cubicBezTo>
                        <a:pt x="252" y="411"/>
                        <a:pt x="256" y="424"/>
                        <a:pt x="257" y="427"/>
                      </a:cubicBezTo>
                      <a:cubicBezTo>
                        <a:pt x="258" y="429"/>
                        <a:pt x="260" y="431"/>
                        <a:pt x="262" y="432"/>
                      </a:cubicBezTo>
                      <a:cubicBezTo>
                        <a:pt x="264" y="433"/>
                        <a:pt x="266" y="434"/>
                        <a:pt x="269" y="433"/>
                      </a:cubicBezTo>
                      <a:cubicBezTo>
                        <a:pt x="271" y="433"/>
                        <a:pt x="273" y="431"/>
                        <a:pt x="275" y="429"/>
                      </a:cubicBezTo>
                      <a:cubicBezTo>
                        <a:pt x="276" y="428"/>
                        <a:pt x="277" y="425"/>
                        <a:pt x="277" y="423"/>
                      </a:cubicBezTo>
                      <a:cubicBezTo>
                        <a:pt x="276" y="420"/>
                        <a:pt x="275" y="406"/>
                        <a:pt x="273" y="394"/>
                      </a:cubicBezTo>
                      <a:cubicBezTo>
                        <a:pt x="277" y="392"/>
                        <a:pt x="281" y="391"/>
                        <a:pt x="285" y="390"/>
                      </a:cubicBezTo>
                      <a:cubicBezTo>
                        <a:pt x="292" y="400"/>
                        <a:pt x="299" y="413"/>
                        <a:pt x="300" y="415"/>
                      </a:cubicBezTo>
                      <a:cubicBezTo>
                        <a:pt x="301" y="417"/>
                        <a:pt x="303" y="419"/>
                        <a:pt x="306" y="419"/>
                      </a:cubicBezTo>
                      <a:cubicBezTo>
                        <a:pt x="308" y="420"/>
                        <a:pt x="310" y="420"/>
                        <a:pt x="313" y="419"/>
                      </a:cubicBezTo>
                      <a:cubicBezTo>
                        <a:pt x="315" y="418"/>
                        <a:pt x="317" y="416"/>
                        <a:pt x="318" y="414"/>
                      </a:cubicBezTo>
                      <a:cubicBezTo>
                        <a:pt x="319" y="412"/>
                        <a:pt x="319" y="409"/>
                        <a:pt x="318" y="407"/>
                      </a:cubicBezTo>
                      <a:cubicBezTo>
                        <a:pt x="317" y="404"/>
                        <a:pt x="313" y="391"/>
                        <a:pt x="308" y="379"/>
                      </a:cubicBezTo>
                      <a:cubicBezTo>
                        <a:pt x="312" y="377"/>
                        <a:pt x="316" y="375"/>
                        <a:pt x="319" y="373"/>
                      </a:cubicBezTo>
                      <a:cubicBezTo>
                        <a:pt x="328" y="382"/>
                        <a:pt x="337" y="392"/>
                        <a:pt x="339" y="394"/>
                      </a:cubicBezTo>
                      <a:cubicBezTo>
                        <a:pt x="341" y="396"/>
                        <a:pt x="343" y="397"/>
                        <a:pt x="346" y="397"/>
                      </a:cubicBezTo>
                      <a:cubicBezTo>
                        <a:pt x="348" y="398"/>
                        <a:pt x="350" y="397"/>
                        <a:pt x="352" y="395"/>
                      </a:cubicBezTo>
                      <a:cubicBezTo>
                        <a:pt x="355" y="394"/>
                        <a:pt x="356" y="392"/>
                        <a:pt x="356" y="390"/>
                      </a:cubicBezTo>
                      <a:cubicBezTo>
                        <a:pt x="357" y="387"/>
                        <a:pt x="357" y="385"/>
                        <a:pt x="355" y="383"/>
                      </a:cubicBezTo>
                      <a:cubicBezTo>
                        <a:pt x="354" y="380"/>
                        <a:pt x="347" y="368"/>
                        <a:pt x="340" y="357"/>
                      </a:cubicBezTo>
                      <a:cubicBezTo>
                        <a:pt x="343" y="355"/>
                        <a:pt x="346" y="352"/>
                        <a:pt x="349" y="349"/>
                      </a:cubicBezTo>
                      <a:cubicBezTo>
                        <a:pt x="360" y="356"/>
                        <a:pt x="371" y="365"/>
                        <a:pt x="373" y="366"/>
                      </a:cubicBezTo>
                      <a:cubicBezTo>
                        <a:pt x="375" y="368"/>
                        <a:pt x="378" y="368"/>
                        <a:pt x="380" y="368"/>
                      </a:cubicBezTo>
                      <a:cubicBezTo>
                        <a:pt x="383" y="368"/>
                        <a:pt x="385" y="366"/>
                        <a:pt x="387" y="365"/>
                      </a:cubicBezTo>
                      <a:cubicBezTo>
                        <a:pt x="388" y="363"/>
                        <a:pt x="389" y="360"/>
                        <a:pt x="389" y="358"/>
                      </a:cubicBezTo>
                      <a:cubicBezTo>
                        <a:pt x="389" y="356"/>
                        <a:pt x="388" y="353"/>
                        <a:pt x="387" y="351"/>
                      </a:cubicBezTo>
                      <a:cubicBezTo>
                        <a:pt x="385" y="349"/>
                        <a:pt x="375" y="339"/>
                        <a:pt x="366" y="330"/>
                      </a:cubicBezTo>
                      <a:cubicBezTo>
                        <a:pt x="369" y="327"/>
                        <a:pt x="371" y="323"/>
                        <a:pt x="374" y="320"/>
                      </a:cubicBezTo>
                      <a:cubicBezTo>
                        <a:pt x="385" y="325"/>
                        <a:pt x="398" y="330"/>
                        <a:pt x="401" y="332"/>
                      </a:cubicBezTo>
                      <a:cubicBezTo>
                        <a:pt x="403" y="333"/>
                        <a:pt x="406" y="333"/>
                        <a:pt x="408" y="332"/>
                      </a:cubicBezTo>
                      <a:cubicBezTo>
                        <a:pt x="410" y="331"/>
                        <a:pt x="412" y="329"/>
                        <a:pt x="413" y="327"/>
                      </a:cubicBezTo>
                      <a:cubicBezTo>
                        <a:pt x="415" y="325"/>
                        <a:pt x="415" y="323"/>
                        <a:pt x="414" y="320"/>
                      </a:cubicBezTo>
                      <a:cubicBezTo>
                        <a:pt x="414" y="318"/>
                        <a:pt x="413" y="316"/>
                        <a:pt x="411" y="314"/>
                      </a:cubicBezTo>
                      <a:cubicBezTo>
                        <a:pt x="408" y="313"/>
                        <a:pt x="397" y="305"/>
                        <a:pt x="386" y="298"/>
                      </a:cubicBezTo>
                      <a:cubicBezTo>
                        <a:pt x="388" y="294"/>
                        <a:pt x="390" y="290"/>
                        <a:pt x="391" y="286"/>
                      </a:cubicBezTo>
                      <a:cubicBezTo>
                        <a:pt x="404" y="289"/>
                        <a:pt x="418" y="291"/>
                        <a:pt x="420" y="292"/>
                      </a:cubicBezTo>
                      <a:cubicBezTo>
                        <a:pt x="423" y="293"/>
                        <a:pt x="425" y="292"/>
                        <a:pt x="427" y="291"/>
                      </a:cubicBezTo>
                      <a:cubicBezTo>
                        <a:pt x="429" y="289"/>
                        <a:pt x="431" y="288"/>
                        <a:pt x="432" y="285"/>
                      </a:cubicBezTo>
                      <a:cubicBezTo>
                        <a:pt x="432" y="283"/>
                        <a:pt x="432" y="280"/>
                        <a:pt x="431" y="278"/>
                      </a:cubicBezTo>
                      <a:cubicBezTo>
                        <a:pt x="430" y="276"/>
                        <a:pt x="429" y="274"/>
                        <a:pt x="426" y="273"/>
                      </a:cubicBezTo>
                      <a:cubicBezTo>
                        <a:pt x="424" y="272"/>
                        <a:pt x="411" y="267"/>
                        <a:pt x="399" y="262"/>
                      </a:cubicBezTo>
                      <a:cubicBezTo>
                        <a:pt x="400" y="258"/>
                        <a:pt x="401" y="253"/>
                        <a:pt x="402" y="249"/>
                      </a:cubicBezTo>
                      <a:cubicBezTo>
                        <a:pt x="414" y="249"/>
                        <a:pt x="428" y="249"/>
                        <a:pt x="431" y="249"/>
                      </a:cubicBezTo>
                      <a:close/>
                      <a:moveTo>
                        <a:pt x="207" y="363"/>
                      </a:moveTo>
                      <a:cubicBezTo>
                        <a:pt x="126" y="356"/>
                        <a:pt x="67" y="285"/>
                        <a:pt x="75" y="205"/>
                      </a:cubicBezTo>
                      <a:cubicBezTo>
                        <a:pt x="83" y="126"/>
                        <a:pt x="154" y="67"/>
                        <a:pt x="234" y="75"/>
                      </a:cubicBezTo>
                      <a:cubicBezTo>
                        <a:pt x="315" y="83"/>
                        <a:pt x="374" y="153"/>
                        <a:pt x="366" y="233"/>
                      </a:cubicBezTo>
                      <a:cubicBezTo>
                        <a:pt x="359" y="313"/>
                        <a:pt x="287" y="371"/>
                        <a:pt x="207" y="36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9" name="Freeform 1234"/>
                <p:cNvSpPr/>
                <p:nvPr/>
              </p:nvSpPr>
              <p:spPr bwMode="auto">
                <a:xfrm>
                  <a:off x="5785485" y="2513804"/>
                  <a:ext cx="30090" cy="50151"/>
                </a:xfrm>
                <a:custGeom>
                  <a:avLst/>
                  <a:gdLst>
                    <a:gd name="T0" fmla="*/ 0 w 14"/>
                    <a:gd name="T1" fmla="*/ 4367317 h 24"/>
                    <a:gd name="T2" fmla="*/ 23096226 w 14"/>
                    <a:gd name="T3" fmla="*/ 104796783 h 24"/>
                    <a:gd name="T4" fmla="*/ 60053193 w 14"/>
                    <a:gd name="T5" fmla="*/ 48032121 h 24"/>
                    <a:gd name="T6" fmla="*/ 0 w 14"/>
                    <a:gd name="T7" fmla="*/ 4367317 h 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"/>
                    <a:gd name="T13" fmla="*/ 0 h 24"/>
                    <a:gd name="T14" fmla="*/ 14 w 14"/>
                    <a:gd name="T15" fmla="*/ 24 h 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" h="24">
                      <a:moveTo>
                        <a:pt x="0" y="1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11" y="22"/>
                        <a:pt x="14" y="16"/>
                        <a:pt x="13" y="11"/>
                      </a:cubicBezTo>
                      <a:cubicBezTo>
                        <a:pt x="12" y="4"/>
                        <a:pt x="6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0" name="Freeform 1235"/>
                <p:cNvSpPr/>
                <p:nvPr/>
              </p:nvSpPr>
              <p:spPr bwMode="auto">
                <a:xfrm>
                  <a:off x="5760410" y="2516310"/>
                  <a:ext cx="30090" cy="52656"/>
                </a:xfrm>
                <a:custGeom>
                  <a:avLst/>
                  <a:gdLst>
                    <a:gd name="T0" fmla="*/ 4024036 w 15"/>
                    <a:gd name="T1" fmla="*/ 62106696 h 25"/>
                    <a:gd name="T2" fmla="*/ 60360540 w 15"/>
                    <a:gd name="T3" fmla="*/ 106470432 h 25"/>
                    <a:gd name="T4" fmla="*/ 36216330 w 15"/>
                    <a:gd name="T5" fmla="*/ 0 h 25"/>
                    <a:gd name="T6" fmla="*/ 4024036 w 15"/>
                    <a:gd name="T7" fmla="*/ 62106696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25"/>
                    <a:gd name="T14" fmla="*/ 15 w 15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25">
                      <a:moveTo>
                        <a:pt x="1" y="14"/>
                      </a:moveTo>
                      <a:cubicBezTo>
                        <a:pt x="3" y="20"/>
                        <a:pt x="8" y="25"/>
                        <a:pt x="15" y="2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2"/>
                        <a:pt x="0" y="8"/>
                        <a:pt x="1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1" name="Freeform 1236"/>
                <p:cNvSpPr>
                  <a:spLocks noEditPoints="1"/>
                </p:cNvSpPr>
                <p:nvPr/>
              </p:nvSpPr>
              <p:spPr bwMode="auto">
                <a:xfrm>
                  <a:off x="5507151" y="2258038"/>
                  <a:ext cx="561682" cy="564189"/>
                </a:xfrm>
                <a:custGeom>
                  <a:avLst/>
                  <a:gdLst>
                    <a:gd name="T0" fmla="*/ 1186022260 w 265"/>
                    <a:gd name="T1" fmla="*/ 584719089 h 265"/>
                    <a:gd name="T2" fmla="*/ 1159067895 w 265"/>
                    <a:gd name="T3" fmla="*/ 507663548 h 265"/>
                    <a:gd name="T4" fmla="*/ 1150083107 w 265"/>
                    <a:gd name="T5" fmla="*/ 453271496 h 265"/>
                    <a:gd name="T6" fmla="*/ 1141098319 w 265"/>
                    <a:gd name="T7" fmla="*/ 376213959 h 265"/>
                    <a:gd name="T8" fmla="*/ 1028785020 w 265"/>
                    <a:gd name="T9" fmla="*/ 367148617 h 265"/>
                    <a:gd name="T10" fmla="*/ 1078202416 w 265"/>
                    <a:gd name="T11" fmla="*/ 249299103 h 265"/>
                    <a:gd name="T12" fmla="*/ 947919806 w 265"/>
                    <a:gd name="T13" fmla="*/ 253831774 h 265"/>
                    <a:gd name="T14" fmla="*/ 974874171 w 265"/>
                    <a:gd name="T15" fmla="*/ 145045540 h 265"/>
                    <a:gd name="T16" fmla="*/ 902993745 w 265"/>
                    <a:gd name="T17" fmla="*/ 113316809 h 265"/>
                    <a:gd name="T18" fmla="*/ 858069804 w 265"/>
                    <a:gd name="T19" fmla="*/ 86120783 h 265"/>
                    <a:gd name="T20" fmla="*/ 795174166 w 265"/>
                    <a:gd name="T21" fmla="*/ 40794056 h 265"/>
                    <a:gd name="T22" fmla="*/ 714308952 w 265"/>
                    <a:gd name="T23" fmla="*/ 117849481 h 265"/>
                    <a:gd name="T24" fmla="*/ 655906768 w 265"/>
                    <a:gd name="T25" fmla="*/ 0 h 265"/>
                    <a:gd name="T26" fmla="*/ 593011130 w 265"/>
                    <a:gd name="T27" fmla="*/ 99718796 h 265"/>
                    <a:gd name="T28" fmla="*/ 530115360 w 265"/>
                    <a:gd name="T29" fmla="*/ 0 h 265"/>
                    <a:gd name="T30" fmla="*/ 476206630 w 265"/>
                    <a:gd name="T31" fmla="*/ 117849481 h 265"/>
                    <a:gd name="T32" fmla="*/ 395341416 w 265"/>
                    <a:gd name="T33" fmla="*/ 40794056 h 265"/>
                    <a:gd name="T34" fmla="*/ 332445778 w 265"/>
                    <a:gd name="T35" fmla="*/ 86120783 h 265"/>
                    <a:gd name="T36" fmla="*/ 283028383 w 265"/>
                    <a:gd name="T37" fmla="*/ 113316809 h 265"/>
                    <a:gd name="T38" fmla="*/ 215641344 w 265"/>
                    <a:gd name="T39" fmla="*/ 145045540 h 265"/>
                    <a:gd name="T40" fmla="*/ 238102255 w 265"/>
                    <a:gd name="T41" fmla="*/ 253831774 h 265"/>
                    <a:gd name="T42" fmla="*/ 112313066 w 265"/>
                    <a:gd name="T43" fmla="*/ 249299103 h 265"/>
                    <a:gd name="T44" fmla="*/ 157237041 w 265"/>
                    <a:gd name="T45" fmla="*/ 367148617 h 265"/>
                    <a:gd name="T46" fmla="*/ 49417412 w 265"/>
                    <a:gd name="T47" fmla="*/ 376213959 h 265"/>
                    <a:gd name="T48" fmla="*/ 40432624 w 265"/>
                    <a:gd name="T49" fmla="*/ 453271496 h 265"/>
                    <a:gd name="T50" fmla="*/ 26954373 w 265"/>
                    <a:gd name="T51" fmla="*/ 507663548 h 265"/>
                    <a:gd name="T52" fmla="*/ 4493456 w 265"/>
                    <a:gd name="T53" fmla="*/ 584719089 h 265"/>
                    <a:gd name="T54" fmla="*/ 103328278 w 265"/>
                    <a:gd name="T55" fmla="*/ 634578471 h 265"/>
                    <a:gd name="T56" fmla="*/ 13478246 w 265"/>
                    <a:gd name="T57" fmla="*/ 725231892 h 265"/>
                    <a:gd name="T58" fmla="*/ 130282643 w 265"/>
                    <a:gd name="T59" fmla="*/ 770560731 h 265"/>
                    <a:gd name="T60" fmla="*/ 62895654 w 265"/>
                    <a:gd name="T61" fmla="*/ 861214152 h 265"/>
                    <a:gd name="T62" fmla="*/ 116804401 w 265"/>
                    <a:gd name="T63" fmla="*/ 920138876 h 265"/>
                    <a:gd name="T64" fmla="*/ 148252253 w 265"/>
                    <a:gd name="T65" fmla="*/ 965465586 h 265"/>
                    <a:gd name="T66" fmla="*/ 188684860 w 265"/>
                    <a:gd name="T67" fmla="*/ 1033455652 h 265"/>
                    <a:gd name="T68" fmla="*/ 292013171 w 265"/>
                    <a:gd name="T69" fmla="*/ 997194284 h 265"/>
                    <a:gd name="T70" fmla="*/ 296506625 w 265"/>
                    <a:gd name="T71" fmla="*/ 1124111468 h 265"/>
                    <a:gd name="T72" fmla="*/ 408817538 w 265"/>
                    <a:gd name="T73" fmla="*/ 1065186478 h 265"/>
                    <a:gd name="T74" fmla="*/ 431280569 w 265"/>
                    <a:gd name="T75" fmla="*/ 1173970850 h 265"/>
                    <a:gd name="T76" fmla="*/ 507654449 w 265"/>
                    <a:gd name="T77" fmla="*/ 1173970850 h 265"/>
                    <a:gd name="T78" fmla="*/ 561563311 w 265"/>
                    <a:gd name="T79" fmla="*/ 1178503521 h 265"/>
                    <a:gd name="T80" fmla="*/ 628952403 w 265"/>
                    <a:gd name="T81" fmla="*/ 1178503521 h 265"/>
                    <a:gd name="T82" fmla="*/ 682861133 w 265"/>
                    <a:gd name="T83" fmla="*/ 1173970850 h 265"/>
                    <a:gd name="T84" fmla="*/ 759235013 w 265"/>
                    <a:gd name="T85" fmla="*/ 1173970850 h 265"/>
                    <a:gd name="T86" fmla="*/ 781698043 w 265"/>
                    <a:gd name="T87" fmla="*/ 1065186478 h 265"/>
                    <a:gd name="T88" fmla="*/ 894008957 w 265"/>
                    <a:gd name="T89" fmla="*/ 1124111468 h 265"/>
                    <a:gd name="T90" fmla="*/ 898502411 w 265"/>
                    <a:gd name="T91" fmla="*/ 997194284 h 265"/>
                    <a:gd name="T92" fmla="*/ 1001830656 w 265"/>
                    <a:gd name="T93" fmla="*/ 1033455652 h 265"/>
                    <a:gd name="T94" fmla="*/ 1042263263 w 265"/>
                    <a:gd name="T95" fmla="*/ 965465586 h 265"/>
                    <a:gd name="T96" fmla="*/ 1073711082 w 265"/>
                    <a:gd name="T97" fmla="*/ 920138876 h 265"/>
                    <a:gd name="T98" fmla="*/ 1127620076 w 265"/>
                    <a:gd name="T99" fmla="*/ 861214152 h 265"/>
                    <a:gd name="T100" fmla="*/ 1060232839 w 265"/>
                    <a:gd name="T101" fmla="*/ 770560731 h 265"/>
                    <a:gd name="T102" fmla="*/ 1177037472 w 265"/>
                    <a:gd name="T103" fmla="*/ 725231892 h 265"/>
                    <a:gd name="T104" fmla="*/ 1087187204 w 265"/>
                    <a:gd name="T105" fmla="*/ 634578471 h 265"/>
                    <a:gd name="T106" fmla="*/ 265058740 w 265"/>
                    <a:gd name="T107" fmla="*/ 516728891 h 265"/>
                    <a:gd name="T108" fmla="*/ 678369798 w 265"/>
                    <a:gd name="T109" fmla="*/ 267429787 h 265"/>
                    <a:gd name="T110" fmla="*/ 593011130 w 265"/>
                    <a:gd name="T111" fmla="*/ 1019857639 h 265"/>
                    <a:gd name="T112" fmla="*/ 593011130 w 265"/>
                    <a:gd name="T113" fmla="*/ 1019857639 h 265"/>
                    <a:gd name="T114" fmla="*/ 709817617 w 265"/>
                    <a:gd name="T115" fmla="*/ 602849774 h 265"/>
                    <a:gd name="T116" fmla="*/ 925456776 w 265"/>
                    <a:gd name="T117" fmla="*/ 516728891 h 26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65"/>
                    <a:gd name="T178" fmla="*/ 0 h 265"/>
                    <a:gd name="T179" fmla="*/ 265 w 265"/>
                    <a:gd name="T180" fmla="*/ 265 h 265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65" h="265">
                      <a:moveTo>
                        <a:pt x="260" y="139"/>
                      </a:moveTo>
                      <a:cubicBezTo>
                        <a:pt x="261" y="139"/>
                        <a:pt x="263" y="138"/>
                        <a:pt x="264" y="137"/>
                      </a:cubicBezTo>
                      <a:cubicBezTo>
                        <a:pt x="264" y="136"/>
                        <a:pt x="265" y="134"/>
                        <a:pt x="265" y="133"/>
                      </a:cubicBezTo>
                      <a:cubicBezTo>
                        <a:pt x="265" y="131"/>
                        <a:pt x="264" y="130"/>
                        <a:pt x="264" y="129"/>
                      </a:cubicBezTo>
                      <a:cubicBezTo>
                        <a:pt x="263" y="128"/>
                        <a:pt x="261" y="127"/>
                        <a:pt x="260" y="127"/>
                      </a:cubicBezTo>
                      <a:cubicBezTo>
                        <a:pt x="258" y="127"/>
                        <a:pt x="250" y="126"/>
                        <a:pt x="242" y="125"/>
                      </a:cubicBezTo>
                      <a:cubicBezTo>
                        <a:pt x="242" y="122"/>
                        <a:pt x="242" y="120"/>
                        <a:pt x="241" y="117"/>
                      </a:cubicBezTo>
                      <a:cubicBezTo>
                        <a:pt x="249" y="115"/>
                        <a:pt x="257" y="113"/>
                        <a:pt x="258" y="112"/>
                      </a:cubicBezTo>
                      <a:cubicBezTo>
                        <a:pt x="260" y="112"/>
                        <a:pt x="261" y="111"/>
                        <a:pt x="261" y="109"/>
                      </a:cubicBezTo>
                      <a:cubicBezTo>
                        <a:pt x="262" y="108"/>
                        <a:pt x="262" y="107"/>
                        <a:pt x="262" y="105"/>
                      </a:cubicBezTo>
                      <a:cubicBezTo>
                        <a:pt x="262" y="104"/>
                        <a:pt x="261" y="102"/>
                        <a:pt x="260" y="101"/>
                      </a:cubicBezTo>
                      <a:cubicBezTo>
                        <a:pt x="259" y="101"/>
                        <a:pt x="257" y="100"/>
                        <a:pt x="256" y="100"/>
                      </a:cubicBezTo>
                      <a:cubicBezTo>
                        <a:pt x="254" y="100"/>
                        <a:pt x="246" y="101"/>
                        <a:pt x="238" y="102"/>
                      </a:cubicBezTo>
                      <a:cubicBezTo>
                        <a:pt x="237" y="100"/>
                        <a:pt x="237" y="97"/>
                        <a:pt x="236" y="95"/>
                      </a:cubicBezTo>
                      <a:cubicBezTo>
                        <a:pt x="242" y="91"/>
                        <a:pt x="250" y="87"/>
                        <a:pt x="251" y="86"/>
                      </a:cubicBezTo>
                      <a:cubicBezTo>
                        <a:pt x="253" y="86"/>
                        <a:pt x="253" y="84"/>
                        <a:pt x="254" y="83"/>
                      </a:cubicBezTo>
                      <a:cubicBezTo>
                        <a:pt x="254" y="82"/>
                        <a:pt x="254" y="80"/>
                        <a:pt x="254" y="79"/>
                      </a:cubicBezTo>
                      <a:cubicBezTo>
                        <a:pt x="253" y="77"/>
                        <a:pt x="252" y="76"/>
                        <a:pt x="251" y="76"/>
                      </a:cubicBezTo>
                      <a:cubicBezTo>
                        <a:pt x="249" y="75"/>
                        <a:pt x="248" y="75"/>
                        <a:pt x="246" y="75"/>
                      </a:cubicBezTo>
                      <a:cubicBezTo>
                        <a:pt x="245" y="76"/>
                        <a:pt x="237" y="79"/>
                        <a:pt x="229" y="81"/>
                      </a:cubicBezTo>
                      <a:cubicBezTo>
                        <a:pt x="228" y="79"/>
                        <a:pt x="227" y="76"/>
                        <a:pt x="226" y="74"/>
                      </a:cubicBezTo>
                      <a:cubicBezTo>
                        <a:pt x="231" y="69"/>
                        <a:pt x="238" y="64"/>
                        <a:pt x="239" y="62"/>
                      </a:cubicBezTo>
                      <a:cubicBezTo>
                        <a:pt x="240" y="61"/>
                        <a:pt x="241" y="60"/>
                        <a:pt x="241" y="59"/>
                      </a:cubicBezTo>
                      <a:cubicBezTo>
                        <a:pt x="241" y="57"/>
                        <a:pt x="241" y="56"/>
                        <a:pt x="240" y="55"/>
                      </a:cubicBezTo>
                      <a:cubicBezTo>
                        <a:pt x="239" y="53"/>
                        <a:pt x="238" y="53"/>
                        <a:pt x="236" y="52"/>
                      </a:cubicBezTo>
                      <a:cubicBezTo>
                        <a:pt x="235" y="52"/>
                        <a:pt x="233" y="52"/>
                        <a:pt x="232" y="53"/>
                      </a:cubicBezTo>
                      <a:cubicBezTo>
                        <a:pt x="230" y="54"/>
                        <a:pt x="223" y="58"/>
                        <a:pt x="217" y="62"/>
                      </a:cubicBezTo>
                      <a:cubicBezTo>
                        <a:pt x="215" y="60"/>
                        <a:pt x="213" y="58"/>
                        <a:pt x="211" y="56"/>
                      </a:cubicBezTo>
                      <a:cubicBezTo>
                        <a:pt x="216" y="50"/>
                        <a:pt x="221" y="43"/>
                        <a:pt x="222" y="42"/>
                      </a:cubicBezTo>
                      <a:cubicBezTo>
                        <a:pt x="223" y="41"/>
                        <a:pt x="223" y="39"/>
                        <a:pt x="223" y="38"/>
                      </a:cubicBezTo>
                      <a:cubicBezTo>
                        <a:pt x="223" y="36"/>
                        <a:pt x="222" y="35"/>
                        <a:pt x="221" y="34"/>
                      </a:cubicBezTo>
                      <a:cubicBezTo>
                        <a:pt x="220" y="33"/>
                        <a:pt x="219" y="32"/>
                        <a:pt x="217" y="32"/>
                      </a:cubicBezTo>
                      <a:cubicBezTo>
                        <a:pt x="216" y="32"/>
                        <a:pt x="214" y="33"/>
                        <a:pt x="213" y="34"/>
                      </a:cubicBezTo>
                      <a:cubicBezTo>
                        <a:pt x="212" y="35"/>
                        <a:pt x="206" y="41"/>
                        <a:pt x="200" y="46"/>
                      </a:cubicBezTo>
                      <a:cubicBezTo>
                        <a:pt x="198" y="44"/>
                        <a:pt x="196" y="43"/>
                        <a:pt x="194" y="41"/>
                      </a:cubicBezTo>
                      <a:cubicBezTo>
                        <a:pt x="197" y="34"/>
                        <a:pt x="201" y="27"/>
                        <a:pt x="201" y="25"/>
                      </a:cubicBezTo>
                      <a:cubicBezTo>
                        <a:pt x="202" y="24"/>
                        <a:pt x="202" y="22"/>
                        <a:pt x="201" y="21"/>
                      </a:cubicBezTo>
                      <a:cubicBezTo>
                        <a:pt x="201" y="19"/>
                        <a:pt x="200" y="18"/>
                        <a:pt x="199" y="18"/>
                      </a:cubicBezTo>
                      <a:cubicBezTo>
                        <a:pt x="197" y="17"/>
                        <a:pt x="196" y="17"/>
                        <a:pt x="194" y="17"/>
                      </a:cubicBezTo>
                      <a:cubicBezTo>
                        <a:pt x="193" y="17"/>
                        <a:pt x="192" y="18"/>
                        <a:pt x="191" y="19"/>
                      </a:cubicBezTo>
                      <a:cubicBezTo>
                        <a:pt x="190" y="20"/>
                        <a:pt x="185" y="27"/>
                        <a:pt x="181" y="34"/>
                      </a:cubicBezTo>
                      <a:cubicBezTo>
                        <a:pt x="178" y="32"/>
                        <a:pt x="176" y="31"/>
                        <a:pt x="174" y="30"/>
                      </a:cubicBezTo>
                      <a:cubicBezTo>
                        <a:pt x="175" y="23"/>
                        <a:pt x="177" y="15"/>
                        <a:pt x="177" y="13"/>
                      </a:cubicBezTo>
                      <a:cubicBezTo>
                        <a:pt x="178" y="12"/>
                        <a:pt x="177" y="10"/>
                        <a:pt x="177" y="9"/>
                      </a:cubicBezTo>
                      <a:cubicBezTo>
                        <a:pt x="176" y="8"/>
                        <a:pt x="175" y="7"/>
                        <a:pt x="173" y="6"/>
                      </a:cubicBezTo>
                      <a:cubicBezTo>
                        <a:pt x="172" y="6"/>
                        <a:pt x="170" y="6"/>
                        <a:pt x="169" y="6"/>
                      </a:cubicBezTo>
                      <a:cubicBezTo>
                        <a:pt x="168" y="7"/>
                        <a:pt x="167" y="8"/>
                        <a:pt x="166" y="9"/>
                      </a:cubicBezTo>
                      <a:cubicBezTo>
                        <a:pt x="165" y="11"/>
                        <a:pt x="162" y="19"/>
                        <a:pt x="159" y="26"/>
                      </a:cubicBezTo>
                      <a:cubicBezTo>
                        <a:pt x="156" y="25"/>
                        <a:pt x="154" y="25"/>
                        <a:pt x="151" y="24"/>
                      </a:cubicBezTo>
                      <a:cubicBezTo>
                        <a:pt x="152" y="16"/>
                        <a:pt x="152" y="8"/>
                        <a:pt x="152" y="6"/>
                      </a:cubicBezTo>
                      <a:cubicBezTo>
                        <a:pt x="152" y="5"/>
                        <a:pt x="151" y="3"/>
                        <a:pt x="150" y="2"/>
                      </a:cubicBezTo>
                      <a:cubicBezTo>
                        <a:pt x="149" y="1"/>
                        <a:pt x="148" y="1"/>
                        <a:pt x="146" y="0"/>
                      </a:cubicBezTo>
                      <a:cubicBezTo>
                        <a:pt x="145" y="0"/>
                        <a:pt x="143" y="1"/>
                        <a:pt x="142" y="1"/>
                      </a:cubicBezTo>
                      <a:cubicBezTo>
                        <a:pt x="141" y="2"/>
                        <a:pt x="140" y="3"/>
                        <a:pt x="140" y="5"/>
                      </a:cubicBezTo>
                      <a:cubicBezTo>
                        <a:pt x="139" y="7"/>
                        <a:pt x="138" y="15"/>
                        <a:pt x="136" y="22"/>
                      </a:cubicBezTo>
                      <a:cubicBezTo>
                        <a:pt x="135" y="22"/>
                        <a:pt x="134" y="22"/>
                        <a:pt x="132" y="22"/>
                      </a:cubicBezTo>
                      <a:cubicBezTo>
                        <a:pt x="131" y="22"/>
                        <a:pt x="130" y="22"/>
                        <a:pt x="129" y="22"/>
                      </a:cubicBezTo>
                      <a:cubicBezTo>
                        <a:pt x="127" y="15"/>
                        <a:pt x="125" y="7"/>
                        <a:pt x="125" y="5"/>
                      </a:cubicBezTo>
                      <a:cubicBezTo>
                        <a:pt x="125" y="3"/>
                        <a:pt x="124" y="2"/>
                        <a:pt x="123" y="1"/>
                      </a:cubicBezTo>
                      <a:cubicBezTo>
                        <a:pt x="121" y="1"/>
                        <a:pt x="120" y="0"/>
                        <a:pt x="118" y="0"/>
                      </a:cubicBezTo>
                      <a:cubicBezTo>
                        <a:pt x="117" y="1"/>
                        <a:pt x="116" y="1"/>
                        <a:pt x="115" y="2"/>
                      </a:cubicBezTo>
                      <a:cubicBezTo>
                        <a:pt x="114" y="3"/>
                        <a:pt x="113" y="5"/>
                        <a:pt x="113" y="6"/>
                      </a:cubicBezTo>
                      <a:cubicBezTo>
                        <a:pt x="113" y="8"/>
                        <a:pt x="113" y="16"/>
                        <a:pt x="113" y="24"/>
                      </a:cubicBezTo>
                      <a:cubicBezTo>
                        <a:pt x="111" y="25"/>
                        <a:pt x="108" y="25"/>
                        <a:pt x="106" y="26"/>
                      </a:cubicBezTo>
                      <a:cubicBezTo>
                        <a:pt x="103" y="19"/>
                        <a:pt x="99" y="11"/>
                        <a:pt x="99" y="9"/>
                      </a:cubicBezTo>
                      <a:cubicBezTo>
                        <a:pt x="98" y="8"/>
                        <a:pt x="97" y="7"/>
                        <a:pt x="96" y="6"/>
                      </a:cubicBezTo>
                      <a:cubicBezTo>
                        <a:pt x="94" y="6"/>
                        <a:pt x="93" y="6"/>
                        <a:pt x="91" y="6"/>
                      </a:cubicBezTo>
                      <a:cubicBezTo>
                        <a:pt x="90" y="7"/>
                        <a:pt x="89" y="8"/>
                        <a:pt x="88" y="9"/>
                      </a:cubicBezTo>
                      <a:cubicBezTo>
                        <a:pt x="87" y="10"/>
                        <a:pt x="87" y="12"/>
                        <a:pt x="87" y="13"/>
                      </a:cubicBezTo>
                      <a:cubicBezTo>
                        <a:pt x="88" y="15"/>
                        <a:pt x="89" y="23"/>
                        <a:pt x="91" y="30"/>
                      </a:cubicBezTo>
                      <a:cubicBezTo>
                        <a:pt x="89" y="31"/>
                        <a:pt x="86" y="32"/>
                        <a:pt x="84" y="34"/>
                      </a:cubicBezTo>
                      <a:cubicBezTo>
                        <a:pt x="80" y="27"/>
                        <a:pt x="75" y="20"/>
                        <a:pt x="74" y="19"/>
                      </a:cubicBezTo>
                      <a:cubicBezTo>
                        <a:pt x="73" y="18"/>
                        <a:pt x="72" y="17"/>
                        <a:pt x="70" y="17"/>
                      </a:cubicBezTo>
                      <a:cubicBezTo>
                        <a:pt x="69" y="17"/>
                        <a:pt x="67" y="17"/>
                        <a:pt x="66" y="18"/>
                      </a:cubicBezTo>
                      <a:cubicBezTo>
                        <a:pt x="65" y="18"/>
                        <a:pt x="64" y="19"/>
                        <a:pt x="63" y="21"/>
                      </a:cubicBezTo>
                      <a:cubicBezTo>
                        <a:pt x="63" y="22"/>
                        <a:pt x="63" y="24"/>
                        <a:pt x="63" y="25"/>
                      </a:cubicBezTo>
                      <a:cubicBezTo>
                        <a:pt x="64" y="27"/>
                        <a:pt x="68" y="34"/>
                        <a:pt x="71" y="41"/>
                      </a:cubicBezTo>
                      <a:cubicBezTo>
                        <a:pt x="69" y="43"/>
                        <a:pt x="67" y="44"/>
                        <a:pt x="65" y="46"/>
                      </a:cubicBezTo>
                      <a:cubicBezTo>
                        <a:pt x="59" y="41"/>
                        <a:pt x="53" y="35"/>
                        <a:pt x="52" y="34"/>
                      </a:cubicBezTo>
                      <a:cubicBezTo>
                        <a:pt x="50" y="33"/>
                        <a:pt x="49" y="32"/>
                        <a:pt x="48" y="32"/>
                      </a:cubicBezTo>
                      <a:cubicBezTo>
                        <a:pt x="46" y="32"/>
                        <a:pt x="45" y="33"/>
                        <a:pt x="44" y="34"/>
                      </a:cubicBezTo>
                      <a:cubicBezTo>
                        <a:pt x="42" y="35"/>
                        <a:pt x="42" y="36"/>
                        <a:pt x="42" y="38"/>
                      </a:cubicBezTo>
                      <a:cubicBezTo>
                        <a:pt x="41" y="39"/>
                        <a:pt x="42" y="41"/>
                        <a:pt x="43" y="42"/>
                      </a:cubicBezTo>
                      <a:cubicBezTo>
                        <a:pt x="44" y="43"/>
                        <a:pt x="49" y="50"/>
                        <a:pt x="53" y="56"/>
                      </a:cubicBezTo>
                      <a:cubicBezTo>
                        <a:pt x="51" y="58"/>
                        <a:pt x="50" y="60"/>
                        <a:pt x="48" y="62"/>
                      </a:cubicBezTo>
                      <a:cubicBezTo>
                        <a:pt x="42" y="58"/>
                        <a:pt x="34" y="54"/>
                        <a:pt x="33" y="53"/>
                      </a:cubicBezTo>
                      <a:cubicBezTo>
                        <a:pt x="31" y="52"/>
                        <a:pt x="30" y="52"/>
                        <a:pt x="29" y="52"/>
                      </a:cubicBezTo>
                      <a:cubicBezTo>
                        <a:pt x="27" y="53"/>
                        <a:pt x="26" y="53"/>
                        <a:pt x="25" y="55"/>
                      </a:cubicBezTo>
                      <a:cubicBezTo>
                        <a:pt x="24" y="56"/>
                        <a:pt x="24" y="57"/>
                        <a:pt x="24" y="59"/>
                      </a:cubicBezTo>
                      <a:cubicBezTo>
                        <a:pt x="24" y="60"/>
                        <a:pt x="25" y="61"/>
                        <a:pt x="26" y="62"/>
                      </a:cubicBezTo>
                      <a:cubicBezTo>
                        <a:pt x="27" y="64"/>
                        <a:pt x="33" y="69"/>
                        <a:pt x="39" y="74"/>
                      </a:cubicBezTo>
                      <a:cubicBezTo>
                        <a:pt x="38" y="76"/>
                        <a:pt x="36" y="79"/>
                        <a:pt x="35" y="81"/>
                      </a:cubicBezTo>
                      <a:cubicBezTo>
                        <a:pt x="28" y="79"/>
                        <a:pt x="20" y="76"/>
                        <a:pt x="18" y="75"/>
                      </a:cubicBezTo>
                      <a:cubicBezTo>
                        <a:pt x="17" y="75"/>
                        <a:pt x="15" y="75"/>
                        <a:pt x="14" y="76"/>
                      </a:cubicBezTo>
                      <a:cubicBezTo>
                        <a:pt x="13" y="76"/>
                        <a:pt x="12" y="77"/>
                        <a:pt x="11" y="79"/>
                      </a:cubicBezTo>
                      <a:cubicBezTo>
                        <a:pt x="11" y="80"/>
                        <a:pt x="10" y="82"/>
                        <a:pt x="11" y="83"/>
                      </a:cubicBezTo>
                      <a:cubicBezTo>
                        <a:pt x="11" y="84"/>
                        <a:pt x="12" y="86"/>
                        <a:pt x="13" y="86"/>
                      </a:cubicBezTo>
                      <a:cubicBezTo>
                        <a:pt x="15" y="87"/>
                        <a:pt x="22" y="91"/>
                        <a:pt x="29" y="95"/>
                      </a:cubicBezTo>
                      <a:cubicBezTo>
                        <a:pt x="28" y="97"/>
                        <a:pt x="27" y="100"/>
                        <a:pt x="27" y="102"/>
                      </a:cubicBezTo>
                      <a:cubicBezTo>
                        <a:pt x="19" y="101"/>
                        <a:pt x="11" y="100"/>
                        <a:pt x="9" y="100"/>
                      </a:cubicBezTo>
                      <a:cubicBezTo>
                        <a:pt x="7" y="100"/>
                        <a:pt x="6" y="101"/>
                        <a:pt x="5" y="101"/>
                      </a:cubicBezTo>
                      <a:cubicBezTo>
                        <a:pt x="4" y="102"/>
                        <a:pt x="3" y="104"/>
                        <a:pt x="3" y="105"/>
                      </a:cubicBezTo>
                      <a:cubicBezTo>
                        <a:pt x="2" y="107"/>
                        <a:pt x="3" y="108"/>
                        <a:pt x="3" y="109"/>
                      </a:cubicBezTo>
                      <a:cubicBezTo>
                        <a:pt x="4" y="111"/>
                        <a:pt x="5" y="112"/>
                        <a:pt x="6" y="112"/>
                      </a:cubicBezTo>
                      <a:cubicBezTo>
                        <a:pt x="8" y="113"/>
                        <a:pt x="16" y="115"/>
                        <a:pt x="23" y="117"/>
                      </a:cubicBezTo>
                      <a:cubicBezTo>
                        <a:pt x="23" y="120"/>
                        <a:pt x="23" y="122"/>
                        <a:pt x="23" y="125"/>
                      </a:cubicBezTo>
                      <a:cubicBezTo>
                        <a:pt x="15" y="126"/>
                        <a:pt x="7" y="127"/>
                        <a:pt x="5" y="127"/>
                      </a:cubicBezTo>
                      <a:cubicBezTo>
                        <a:pt x="3" y="127"/>
                        <a:pt x="2" y="128"/>
                        <a:pt x="1" y="129"/>
                      </a:cubicBezTo>
                      <a:cubicBezTo>
                        <a:pt x="0" y="130"/>
                        <a:pt x="0" y="131"/>
                        <a:pt x="0" y="133"/>
                      </a:cubicBezTo>
                      <a:cubicBezTo>
                        <a:pt x="0" y="134"/>
                        <a:pt x="0" y="136"/>
                        <a:pt x="1" y="137"/>
                      </a:cubicBezTo>
                      <a:cubicBezTo>
                        <a:pt x="2" y="138"/>
                        <a:pt x="3" y="139"/>
                        <a:pt x="5" y="139"/>
                      </a:cubicBezTo>
                      <a:cubicBezTo>
                        <a:pt x="7" y="139"/>
                        <a:pt x="15" y="140"/>
                        <a:pt x="23" y="140"/>
                      </a:cubicBezTo>
                      <a:cubicBezTo>
                        <a:pt x="23" y="143"/>
                        <a:pt x="23" y="146"/>
                        <a:pt x="23" y="148"/>
                      </a:cubicBezTo>
                      <a:cubicBezTo>
                        <a:pt x="16" y="150"/>
                        <a:pt x="8" y="153"/>
                        <a:pt x="6" y="153"/>
                      </a:cubicBezTo>
                      <a:cubicBezTo>
                        <a:pt x="5" y="154"/>
                        <a:pt x="4" y="155"/>
                        <a:pt x="3" y="156"/>
                      </a:cubicBezTo>
                      <a:cubicBezTo>
                        <a:pt x="3" y="157"/>
                        <a:pt x="2" y="159"/>
                        <a:pt x="3" y="160"/>
                      </a:cubicBezTo>
                      <a:cubicBezTo>
                        <a:pt x="3" y="162"/>
                        <a:pt x="4" y="163"/>
                        <a:pt x="5" y="164"/>
                      </a:cubicBezTo>
                      <a:cubicBezTo>
                        <a:pt x="6" y="165"/>
                        <a:pt x="7" y="165"/>
                        <a:pt x="9" y="165"/>
                      </a:cubicBezTo>
                      <a:cubicBezTo>
                        <a:pt x="11" y="165"/>
                        <a:pt x="19" y="164"/>
                        <a:pt x="27" y="163"/>
                      </a:cubicBezTo>
                      <a:cubicBezTo>
                        <a:pt x="27" y="166"/>
                        <a:pt x="28" y="168"/>
                        <a:pt x="29" y="170"/>
                      </a:cubicBezTo>
                      <a:cubicBezTo>
                        <a:pt x="22" y="174"/>
                        <a:pt x="15" y="178"/>
                        <a:pt x="13" y="179"/>
                      </a:cubicBezTo>
                      <a:cubicBezTo>
                        <a:pt x="12" y="180"/>
                        <a:pt x="11" y="181"/>
                        <a:pt x="11" y="183"/>
                      </a:cubicBezTo>
                      <a:cubicBezTo>
                        <a:pt x="10" y="184"/>
                        <a:pt x="11" y="185"/>
                        <a:pt x="11" y="187"/>
                      </a:cubicBezTo>
                      <a:cubicBezTo>
                        <a:pt x="12" y="188"/>
                        <a:pt x="13" y="189"/>
                        <a:pt x="14" y="190"/>
                      </a:cubicBezTo>
                      <a:cubicBezTo>
                        <a:pt x="15" y="191"/>
                        <a:pt x="17" y="191"/>
                        <a:pt x="18" y="190"/>
                      </a:cubicBezTo>
                      <a:cubicBezTo>
                        <a:pt x="20" y="190"/>
                        <a:pt x="28" y="187"/>
                        <a:pt x="35" y="185"/>
                      </a:cubicBezTo>
                      <a:cubicBezTo>
                        <a:pt x="36" y="187"/>
                        <a:pt x="38" y="189"/>
                        <a:pt x="39" y="191"/>
                      </a:cubicBezTo>
                      <a:cubicBezTo>
                        <a:pt x="33" y="196"/>
                        <a:pt x="27" y="202"/>
                        <a:pt x="26" y="203"/>
                      </a:cubicBezTo>
                      <a:cubicBezTo>
                        <a:pt x="25" y="204"/>
                        <a:pt x="24" y="205"/>
                        <a:pt x="24" y="207"/>
                      </a:cubicBezTo>
                      <a:cubicBezTo>
                        <a:pt x="24" y="208"/>
                        <a:pt x="24" y="210"/>
                        <a:pt x="25" y="211"/>
                      </a:cubicBezTo>
                      <a:cubicBezTo>
                        <a:pt x="26" y="212"/>
                        <a:pt x="27" y="213"/>
                        <a:pt x="29" y="213"/>
                      </a:cubicBezTo>
                      <a:cubicBezTo>
                        <a:pt x="30" y="214"/>
                        <a:pt x="31" y="214"/>
                        <a:pt x="33" y="213"/>
                      </a:cubicBezTo>
                      <a:cubicBezTo>
                        <a:pt x="34" y="212"/>
                        <a:pt x="42" y="208"/>
                        <a:pt x="48" y="204"/>
                      </a:cubicBezTo>
                      <a:cubicBezTo>
                        <a:pt x="50" y="206"/>
                        <a:pt x="51" y="208"/>
                        <a:pt x="53" y="209"/>
                      </a:cubicBezTo>
                      <a:cubicBezTo>
                        <a:pt x="49" y="216"/>
                        <a:pt x="44" y="222"/>
                        <a:pt x="43" y="224"/>
                      </a:cubicBezTo>
                      <a:cubicBezTo>
                        <a:pt x="42" y="225"/>
                        <a:pt x="41" y="226"/>
                        <a:pt x="42" y="228"/>
                      </a:cubicBezTo>
                      <a:cubicBezTo>
                        <a:pt x="42" y="229"/>
                        <a:pt x="42" y="231"/>
                        <a:pt x="44" y="232"/>
                      </a:cubicBezTo>
                      <a:cubicBezTo>
                        <a:pt x="45" y="233"/>
                        <a:pt x="46" y="233"/>
                        <a:pt x="48" y="233"/>
                      </a:cubicBezTo>
                      <a:cubicBezTo>
                        <a:pt x="49" y="233"/>
                        <a:pt x="50" y="233"/>
                        <a:pt x="52" y="232"/>
                      </a:cubicBezTo>
                      <a:cubicBezTo>
                        <a:pt x="53" y="231"/>
                        <a:pt x="59" y="225"/>
                        <a:pt x="65" y="220"/>
                      </a:cubicBezTo>
                      <a:cubicBezTo>
                        <a:pt x="67" y="221"/>
                        <a:pt x="69" y="223"/>
                        <a:pt x="71" y="224"/>
                      </a:cubicBezTo>
                      <a:cubicBezTo>
                        <a:pt x="68" y="231"/>
                        <a:pt x="64" y="239"/>
                        <a:pt x="63" y="240"/>
                      </a:cubicBezTo>
                      <a:cubicBezTo>
                        <a:pt x="63" y="242"/>
                        <a:pt x="63" y="243"/>
                        <a:pt x="63" y="245"/>
                      </a:cubicBezTo>
                      <a:cubicBezTo>
                        <a:pt x="64" y="246"/>
                        <a:pt x="65" y="247"/>
                        <a:pt x="66" y="248"/>
                      </a:cubicBezTo>
                      <a:cubicBezTo>
                        <a:pt x="67" y="249"/>
                        <a:pt x="69" y="249"/>
                        <a:pt x="70" y="249"/>
                      </a:cubicBezTo>
                      <a:cubicBezTo>
                        <a:pt x="72" y="248"/>
                        <a:pt x="73" y="248"/>
                        <a:pt x="74" y="246"/>
                      </a:cubicBezTo>
                      <a:cubicBezTo>
                        <a:pt x="75" y="245"/>
                        <a:pt x="80" y="238"/>
                        <a:pt x="84" y="232"/>
                      </a:cubicBezTo>
                      <a:cubicBezTo>
                        <a:pt x="86" y="233"/>
                        <a:pt x="89" y="234"/>
                        <a:pt x="91" y="235"/>
                      </a:cubicBezTo>
                      <a:cubicBezTo>
                        <a:pt x="89" y="242"/>
                        <a:pt x="88" y="251"/>
                        <a:pt x="87" y="252"/>
                      </a:cubicBezTo>
                      <a:cubicBezTo>
                        <a:pt x="87" y="254"/>
                        <a:pt x="87" y="255"/>
                        <a:pt x="88" y="257"/>
                      </a:cubicBezTo>
                      <a:cubicBezTo>
                        <a:pt x="89" y="258"/>
                        <a:pt x="90" y="259"/>
                        <a:pt x="91" y="259"/>
                      </a:cubicBezTo>
                      <a:cubicBezTo>
                        <a:pt x="93" y="260"/>
                        <a:pt x="94" y="260"/>
                        <a:pt x="96" y="259"/>
                      </a:cubicBezTo>
                      <a:cubicBezTo>
                        <a:pt x="97" y="259"/>
                        <a:pt x="98" y="258"/>
                        <a:pt x="99" y="256"/>
                      </a:cubicBezTo>
                      <a:cubicBezTo>
                        <a:pt x="99" y="255"/>
                        <a:pt x="103" y="247"/>
                        <a:pt x="106" y="240"/>
                      </a:cubicBezTo>
                      <a:cubicBezTo>
                        <a:pt x="108" y="240"/>
                        <a:pt x="111" y="241"/>
                        <a:pt x="113" y="241"/>
                      </a:cubicBezTo>
                      <a:cubicBezTo>
                        <a:pt x="113" y="249"/>
                        <a:pt x="113" y="258"/>
                        <a:pt x="113" y="259"/>
                      </a:cubicBezTo>
                      <a:cubicBezTo>
                        <a:pt x="113" y="261"/>
                        <a:pt x="114" y="262"/>
                        <a:pt x="115" y="263"/>
                      </a:cubicBezTo>
                      <a:cubicBezTo>
                        <a:pt x="116" y="264"/>
                        <a:pt x="117" y="265"/>
                        <a:pt x="118" y="265"/>
                      </a:cubicBezTo>
                      <a:cubicBezTo>
                        <a:pt x="120" y="265"/>
                        <a:pt x="121" y="265"/>
                        <a:pt x="123" y="264"/>
                      </a:cubicBezTo>
                      <a:cubicBezTo>
                        <a:pt x="124" y="263"/>
                        <a:pt x="125" y="262"/>
                        <a:pt x="125" y="260"/>
                      </a:cubicBezTo>
                      <a:cubicBezTo>
                        <a:pt x="125" y="259"/>
                        <a:pt x="127" y="250"/>
                        <a:pt x="129" y="243"/>
                      </a:cubicBezTo>
                      <a:cubicBezTo>
                        <a:pt x="130" y="243"/>
                        <a:pt x="131" y="243"/>
                        <a:pt x="132" y="243"/>
                      </a:cubicBezTo>
                      <a:cubicBezTo>
                        <a:pt x="134" y="243"/>
                        <a:pt x="135" y="243"/>
                        <a:pt x="136" y="243"/>
                      </a:cubicBezTo>
                      <a:cubicBezTo>
                        <a:pt x="138" y="250"/>
                        <a:pt x="139" y="259"/>
                        <a:pt x="140" y="260"/>
                      </a:cubicBezTo>
                      <a:cubicBezTo>
                        <a:pt x="140" y="262"/>
                        <a:pt x="141" y="263"/>
                        <a:pt x="142" y="264"/>
                      </a:cubicBezTo>
                      <a:cubicBezTo>
                        <a:pt x="143" y="265"/>
                        <a:pt x="145" y="265"/>
                        <a:pt x="146" y="265"/>
                      </a:cubicBezTo>
                      <a:cubicBezTo>
                        <a:pt x="148" y="265"/>
                        <a:pt x="149" y="264"/>
                        <a:pt x="150" y="263"/>
                      </a:cubicBezTo>
                      <a:cubicBezTo>
                        <a:pt x="151" y="262"/>
                        <a:pt x="152" y="261"/>
                        <a:pt x="152" y="259"/>
                      </a:cubicBezTo>
                      <a:cubicBezTo>
                        <a:pt x="152" y="258"/>
                        <a:pt x="152" y="249"/>
                        <a:pt x="151" y="241"/>
                      </a:cubicBezTo>
                      <a:cubicBezTo>
                        <a:pt x="154" y="241"/>
                        <a:pt x="156" y="240"/>
                        <a:pt x="159" y="240"/>
                      </a:cubicBezTo>
                      <a:cubicBezTo>
                        <a:pt x="162" y="247"/>
                        <a:pt x="165" y="255"/>
                        <a:pt x="166" y="256"/>
                      </a:cubicBezTo>
                      <a:cubicBezTo>
                        <a:pt x="167" y="258"/>
                        <a:pt x="168" y="259"/>
                        <a:pt x="169" y="259"/>
                      </a:cubicBezTo>
                      <a:cubicBezTo>
                        <a:pt x="170" y="260"/>
                        <a:pt x="172" y="260"/>
                        <a:pt x="173" y="259"/>
                      </a:cubicBezTo>
                      <a:cubicBezTo>
                        <a:pt x="175" y="259"/>
                        <a:pt x="176" y="258"/>
                        <a:pt x="177" y="257"/>
                      </a:cubicBezTo>
                      <a:cubicBezTo>
                        <a:pt x="177" y="255"/>
                        <a:pt x="178" y="254"/>
                        <a:pt x="177" y="252"/>
                      </a:cubicBezTo>
                      <a:cubicBezTo>
                        <a:pt x="177" y="251"/>
                        <a:pt x="175" y="242"/>
                        <a:pt x="174" y="235"/>
                      </a:cubicBezTo>
                      <a:cubicBezTo>
                        <a:pt x="176" y="234"/>
                        <a:pt x="178" y="233"/>
                        <a:pt x="181" y="232"/>
                      </a:cubicBezTo>
                      <a:cubicBezTo>
                        <a:pt x="185" y="238"/>
                        <a:pt x="190" y="245"/>
                        <a:pt x="191" y="246"/>
                      </a:cubicBezTo>
                      <a:cubicBezTo>
                        <a:pt x="192" y="248"/>
                        <a:pt x="193" y="248"/>
                        <a:pt x="194" y="249"/>
                      </a:cubicBezTo>
                      <a:cubicBezTo>
                        <a:pt x="196" y="249"/>
                        <a:pt x="197" y="249"/>
                        <a:pt x="199" y="248"/>
                      </a:cubicBezTo>
                      <a:cubicBezTo>
                        <a:pt x="200" y="247"/>
                        <a:pt x="201" y="246"/>
                        <a:pt x="201" y="245"/>
                      </a:cubicBezTo>
                      <a:cubicBezTo>
                        <a:pt x="202" y="243"/>
                        <a:pt x="202" y="242"/>
                        <a:pt x="201" y="240"/>
                      </a:cubicBezTo>
                      <a:cubicBezTo>
                        <a:pt x="201" y="239"/>
                        <a:pt x="197" y="231"/>
                        <a:pt x="194" y="224"/>
                      </a:cubicBezTo>
                      <a:cubicBezTo>
                        <a:pt x="196" y="223"/>
                        <a:pt x="198" y="221"/>
                        <a:pt x="200" y="220"/>
                      </a:cubicBezTo>
                      <a:cubicBezTo>
                        <a:pt x="206" y="225"/>
                        <a:pt x="212" y="231"/>
                        <a:pt x="213" y="232"/>
                      </a:cubicBezTo>
                      <a:cubicBezTo>
                        <a:pt x="214" y="233"/>
                        <a:pt x="216" y="233"/>
                        <a:pt x="217" y="233"/>
                      </a:cubicBezTo>
                      <a:cubicBezTo>
                        <a:pt x="219" y="233"/>
                        <a:pt x="220" y="233"/>
                        <a:pt x="221" y="232"/>
                      </a:cubicBezTo>
                      <a:cubicBezTo>
                        <a:pt x="222" y="231"/>
                        <a:pt x="223" y="229"/>
                        <a:pt x="223" y="228"/>
                      </a:cubicBezTo>
                      <a:cubicBezTo>
                        <a:pt x="223" y="226"/>
                        <a:pt x="223" y="225"/>
                        <a:pt x="222" y="224"/>
                      </a:cubicBezTo>
                      <a:cubicBezTo>
                        <a:pt x="221" y="222"/>
                        <a:pt x="216" y="216"/>
                        <a:pt x="211" y="209"/>
                      </a:cubicBezTo>
                      <a:cubicBezTo>
                        <a:pt x="213" y="208"/>
                        <a:pt x="215" y="206"/>
                        <a:pt x="217" y="204"/>
                      </a:cubicBezTo>
                      <a:cubicBezTo>
                        <a:pt x="223" y="208"/>
                        <a:pt x="230" y="212"/>
                        <a:pt x="232" y="213"/>
                      </a:cubicBezTo>
                      <a:cubicBezTo>
                        <a:pt x="233" y="214"/>
                        <a:pt x="235" y="214"/>
                        <a:pt x="236" y="213"/>
                      </a:cubicBezTo>
                      <a:cubicBezTo>
                        <a:pt x="238" y="213"/>
                        <a:pt x="239" y="212"/>
                        <a:pt x="240" y="211"/>
                      </a:cubicBezTo>
                      <a:cubicBezTo>
                        <a:pt x="241" y="210"/>
                        <a:pt x="241" y="208"/>
                        <a:pt x="241" y="207"/>
                      </a:cubicBezTo>
                      <a:cubicBezTo>
                        <a:pt x="241" y="205"/>
                        <a:pt x="240" y="204"/>
                        <a:pt x="239" y="203"/>
                      </a:cubicBezTo>
                      <a:cubicBezTo>
                        <a:pt x="238" y="202"/>
                        <a:pt x="231" y="196"/>
                        <a:pt x="226" y="191"/>
                      </a:cubicBezTo>
                      <a:cubicBezTo>
                        <a:pt x="227" y="189"/>
                        <a:pt x="228" y="187"/>
                        <a:pt x="229" y="185"/>
                      </a:cubicBezTo>
                      <a:cubicBezTo>
                        <a:pt x="237" y="187"/>
                        <a:pt x="245" y="190"/>
                        <a:pt x="246" y="190"/>
                      </a:cubicBezTo>
                      <a:cubicBezTo>
                        <a:pt x="248" y="191"/>
                        <a:pt x="249" y="191"/>
                        <a:pt x="251" y="190"/>
                      </a:cubicBezTo>
                      <a:cubicBezTo>
                        <a:pt x="252" y="189"/>
                        <a:pt x="253" y="188"/>
                        <a:pt x="254" y="187"/>
                      </a:cubicBezTo>
                      <a:cubicBezTo>
                        <a:pt x="254" y="185"/>
                        <a:pt x="254" y="184"/>
                        <a:pt x="254" y="183"/>
                      </a:cubicBezTo>
                      <a:cubicBezTo>
                        <a:pt x="253" y="181"/>
                        <a:pt x="253" y="180"/>
                        <a:pt x="251" y="179"/>
                      </a:cubicBezTo>
                      <a:cubicBezTo>
                        <a:pt x="250" y="178"/>
                        <a:pt x="242" y="174"/>
                        <a:pt x="236" y="170"/>
                      </a:cubicBezTo>
                      <a:cubicBezTo>
                        <a:pt x="237" y="168"/>
                        <a:pt x="237" y="166"/>
                        <a:pt x="238" y="163"/>
                      </a:cubicBezTo>
                      <a:cubicBezTo>
                        <a:pt x="246" y="164"/>
                        <a:pt x="254" y="165"/>
                        <a:pt x="256" y="165"/>
                      </a:cubicBezTo>
                      <a:cubicBezTo>
                        <a:pt x="257" y="165"/>
                        <a:pt x="259" y="165"/>
                        <a:pt x="260" y="164"/>
                      </a:cubicBezTo>
                      <a:cubicBezTo>
                        <a:pt x="261" y="163"/>
                        <a:pt x="262" y="162"/>
                        <a:pt x="262" y="160"/>
                      </a:cubicBezTo>
                      <a:cubicBezTo>
                        <a:pt x="262" y="159"/>
                        <a:pt x="262" y="157"/>
                        <a:pt x="261" y="156"/>
                      </a:cubicBezTo>
                      <a:cubicBezTo>
                        <a:pt x="261" y="155"/>
                        <a:pt x="260" y="154"/>
                        <a:pt x="258" y="153"/>
                      </a:cubicBezTo>
                      <a:cubicBezTo>
                        <a:pt x="257" y="153"/>
                        <a:pt x="249" y="150"/>
                        <a:pt x="241" y="148"/>
                      </a:cubicBezTo>
                      <a:cubicBezTo>
                        <a:pt x="242" y="146"/>
                        <a:pt x="242" y="143"/>
                        <a:pt x="242" y="140"/>
                      </a:cubicBezTo>
                      <a:cubicBezTo>
                        <a:pt x="250" y="140"/>
                        <a:pt x="258" y="139"/>
                        <a:pt x="260" y="139"/>
                      </a:cubicBezTo>
                      <a:close/>
                      <a:moveTo>
                        <a:pt x="59" y="152"/>
                      </a:moveTo>
                      <a:cubicBezTo>
                        <a:pt x="49" y="152"/>
                        <a:pt x="40" y="143"/>
                        <a:pt x="40" y="133"/>
                      </a:cubicBezTo>
                      <a:cubicBezTo>
                        <a:pt x="40" y="122"/>
                        <a:pt x="49" y="114"/>
                        <a:pt x="59" y="114"/>
                      </a:cubicBezTo>
                      <a:cubicBezTo>
                        <a:pt x="70" y="114"/>
                        <a:pt x="78" y="122"/>
                        <a:pt x="78" y="133"/>
                      </a:cubicBezTo>
                      <a:cubicBezTo>
                        <a:pt x="78" y="143"/>
                        <a:pt x="70" y="152"/>
                        <a:pt x="59" y="152"/>
                      </a:cubicBezTo>
                      <a:close/>
                      <a:moveTo>
                        <a:pt x="132" y="40"/>
                      </a:moveTo>
                      <a:cubicBezTo>
                        <a:pt x="143" y="40"/>
                        <a:pt x="151" y="49"/>
                        <a:pt x="151" y="59"/>
                      </a:cubicBezTo>
                      <a:cubicBezTo>
                        <a:pt x="151" y="70"/>
                        <a:pt x="143" y="78"/>
                        <a:pt x="132" y="78"/>
                      </a:cubicBezTo>
                      <a:cubicBezTo>
                        <a:pt x="122" y="78"/>
                        <a:pt x="113" y="70"/>
                        <a:pt x="113" y="59"/>
                      </a:cubicBezTo>
                      <a:cubicBezTo>
                        <a:pt x="113" y="49"/>
                        <a:pt x="122" y="40"/>
                        <a:pt x="132" y="40"/>
                      </a:cubicBezTo>
                      <a:close/>
                      <a:moveTo>
                        <a:pt x="132" y="225"/>
                      </a:moveTo>
                      <a:cubicBezTo>
                        <a:pt x="122" y="225"/>
                        <a:pt x="113" y="217"/>
                        <a:pt x="113" y="206"/>
                      </a:cubicBezTo>
                      <a:cubicBezTo>
                        <a:pt x="113" y="196"/>
                        <a:pt x="122" y="187"/>
                        <a:pt x="132" y="187"/>
                      </a:cubicBezTo>
                      <a:cubicBezTo>
                        <a:pt x="143" y="187"/>
                        <a:pt x="151" y="196"/>
                        <a:pt x="151" y="206"/>
                      </a:cubicBezTo>
                      <a:cubicBezTo>
                        <a:pt x="151" y="217"/>
                        <a:pt x="143" y="225"/>
                        <a:pt x="132" y="225"/>
                      </a:cubicBezTo>
                      <a:close/>
                      <a:moveTo>
                        <a:pt x="132" y="159"/>
                      </a:moveTo>
                      <a:cubicBezTo>
                        <a:pt x="118" y="159"/>
                        <a:pt x="106" y="147"/>
                        <a:pt x="106" y="133"/>
                      </a:cubicBezTo>
                      <a:cubicBezTo>
                        <a:pt x="106" y="118"/>
                        <a:pt x="118" y="107"/>
                        <a:pt x="132" y="107"/>
                      </a:cubicBezTo>
                      <a:cubicBezTo>
                        <a:pt x="147" y="107"/>
                        <a:pt x="158" y="118"/>
                        <a:pt x="158" y="133"/>
                      </a:cubicBezTo>
                      <a:cubicBezTo>
                        <a:pt x="158" y="147"/>
                        <a:pt x="147" y="159"/>
                        <a:pt x="132" y="159"/>
                      </a:cubicBezTo>
                      <a:close/>
                      <a:moveTo>
                        <a:pt x="206" y="152"/>
                      </a:moveTo>
                      <a:cubicBezTo>
                        <a:pt x="195" y="152"/>
                        <a:pt x="187" y="143"/>
                        <a:pt x="187" y="133"/>
                      </a:cubicBezTo>
                      <a:cubicBezTo>
                        <a:pt x="187" y="122"/>
                        <a:pt x="195" y="114"/>
                        <a:pt x="206" y="114"/>
                      </a:cubicBezTo>
                      <a:cubicBezTo>
                        <a:pt x="216" y="114"/>
                        <a:pt x="224" y="122"/>
                        <a:pt x="224" y="133"/>
                      </a:cubicBezTo>
                      <a:cubicBezTo>
                        <a:pt x="224" y="143"/>
                        <a:pt x="216" y="152"/>
                        <a:pt x="206" y="15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2" name="Freeform 1237"/>
                <p:cNvSpPr>
                  <a:spLocks noEditPoints="1"/>
                </p:cNvSpPr>
                <p:nvPr/>
              </p:nvSpPr>
              <p:spPr bwMode="auto">
                <a:xfrm>
                  <a:off x="5705247" y="2456131"/>
                  <a:ext cx="168002" cy="168002"/>
                </a:xfrm>
                <a:custGeom>
                  <a:avLst/>
                  <a:gdLst>
                    <a:gd name="T0" fmla="*/ 176376579 w 79"/>
                    <a:gd name="T1" fmla="*/ 0 h 79"/>
                    <a:gd name="T2" fmla="*/ 0 w 79"/>
                    <a:gd name="T3" fmla="*/ 180897745 h 79"/>
                    <a:gd name="T4" fmla="*/ 176376579 w 79"/>
                    <a:gd name="T5" fmla="*/ 357274324 h 79"/>
                    <a:gd name="T6" fmla="*/ 357274324 w 79"/>
                    <a:gd name="T7" fmla="*/ 180897745 h 79"/>
                    <a:gd name="T8" fmla="*/ 176376579 w 79"/>
                    <a:gd name="T9" fmla="*/ 0 h 79"/>
                    <a:gd name="T10" fmla="*/ 176376579 w 79"/>
                    <a:gd name="T11" fmla="*/ 266825418 h 79"/>
                    <a:gd name="T12" fmla="*/ 90448873 w 79"/>
                    <a:gd name="T13" fmla="*/ 180897745 h 79"/>
                    <a:gd name="T14" fmla="*/ 176376579 w 79"/>
                    <a:gd name="T15" fmla="*/ 90448873 h 79"/>
                    <a:gd name="T16" fmla="*/ 266825418 w 79"/>
                    <a:gd name="T17" fmla="*/ 180897745 h 79"/>
                    <a:gd name="T18" fmla="*/ 176376579 w 79"/>
                    <a:gd name="T19" fmla="*/ 266825418 h 7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9"/>
                    <a:gd name="T31" fmla="*/ 0 h 79"/>
                    <a:gd name="T32" fmla="*/ 79 w 79"/>
                    <a:gd name="T33" fmla="*/ 79 h 7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9" h="79">
                      <a:moveTo>
                        <a:pt x="39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1"/>
                        <a:pt x="18" y="79"/>
                        <a:pt x="39" y="79"/>
                      </a:cubicBezTo>
                      <a:cubicBezTo>
                        <a:pt x="61" y="79"/>
                        <a:pt x="79" y="61"/>
                        <a:pt x="79" y="40"/>
                      </a:cubicBezTo>
                      <a:cubicBezTo>
                        <a:pt x="79" y="18"/>
                        <a:pt x="61" y="0"/>
                        <a:pt x="39" y="0"/>
                      </a:cubicBezTo>
                      <a:close/>
                      <a:moveTo>
                        <a:pt x="39" y="59"/>
                      </a:moveTo>
                      <a:cubicBezTo>
                        <a:pt x="29" y="59"/>
                        <a:pt x="20" y="51"/>
                        <a:pt x="20" y="40"/>
                      </a:cubicBezTo>
                      <a:cubicBezTo>
                        <a:pt x="20" y="29"/>
                        <a:pt x="29" y="20"/>
                        <a:pt x="39" y="20"/>
                      </a:cubicBezTo>
                      <a:cubicBezTo>
                        <a:pt x="50" y="20"/>
                        <a:pt x="59" y="29"/>
                        <a:pt x="59" y="40"/>
                      </a:cubicBezTo>
                      <a:cubicBezTo>
                        <a:pt x="59" y="51"/>
                        <a:pt x="50" y="59"/>
                        <a:pt x="39" y="5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3" name="Freeform 1238"/>
                <p:cNvSpPr>
                  <a:spLocks noEditPoints="1"/>
                </p:cNvSpPr>
                <p:nvPr/>
              </p:nvSpPr>
              <p:spPr bwMode="auto">
                <a:xfrm>
                  <a:off x="4902560" y="3415981"/>
                  <a:ext cx="393581" cy="401675"/>
                </a:xfrm>
                <a:custGeom>
                  <a:avLst/>
                  <a:gdLst>
                    <a:gd name="T0" fmla="*/ 166 w 185"/>
                    <a:gd name="T1" fmla="*/ 100 h 189"/>
                    <a:gd name="T2" fmla="*/ 163 w 185"/>
                    <a:gd name="T3" fmla="*/ 89 h 189"/>
                    <a:gd name="T4" fmla="*/ 181 w 185"/>
                    <a:gd name="T5" fmla="*/ 84 h 189"/>
                    <a:gd name="T6" fmla="*/ 171 w 185"/>
                    <a:gd name="T7" fmla="*/ 74 h 189"/>
                    <a:gd name="T8" fmla="*/ 157 w 185"/>
                    <a:gd name="T9" fmla="*/ 65 h 189"/>
                    <a:gd name="T10" fmla="*/ 172 w 185"/>
                    <a:gd name="T11" fmla="*/ 54 h 189"/>
                    <a:gd name="T12" fmla="*/ 159 w 185"/>
                    <a:gd name="T13" fmla="*/ 49 h 189"/>
                    <a:gd name="T14" fmla="*/ 143 w 185"/>
                    <a:gd name="T15" fmla="*/ 45 h 189"/>
                    <a:gd name="T16" fmla="*/ 154 w 185"/>
                    <a:gd name="T17" fmla="*/ 29 h 189"/>
                    <a:gd name="T18" fmla="*/ 140 w 185"/>
                    <a:gd name="T19" fmla="*/ 28 h 189"/>
                    <a:gd name="T20" fmla="*/ 123 w 185"/>
                    <a:gd name="T21" fmla="*/ 30 h 189"/>
                    <a:gd name="T22" fmla="*/ 128 w 185"/>
                    <a:gd name="T23" fmla="*/ 12 h 189"/>
                    <a:gd name="T24" fmla="*/ 114 w 185"/>
                    <a:gd name="T25" fmla="*/ 16 h 189"/>
                    <a:gd name="T26" fmla="*/ 99 w 185"/>
                    <a:gd name="T27" fmla="*/ 24 h 189"/>
                    <a:gd name="T28" fmla="*/ 98 w 185"/>
                    <a:gd name="T29" fmla="*/ 5 h 189"/>
                    <a:gd name="T30" fmla="*/ 86 w 185"/>
                    <a:gd name="T31" fmla="*/ 13 h 189"/>
                    <a:gd name="T32" fmla="*/ 75 w 185"/>
                    <a:gd name="T33" fmla="*/ 26 h 189"/>
                    <a:gd name="T34" fmla="*/ 67 w 185"/>
                    <a:gd name="T35" fmla="*/ 8 h 189"/>
                    <a:gd name="T36" fmla="*/ 59 w 185"/>
                    <a:gd name="T37" fmla="*/ 20 h 189"/>
                    <a:gd name="T38" fmla="*/ 53 w 185"/>
                    <a:gd name="T39" fmla="*/ 36 h 189"/>
                    <a:gd name="T40" fmla="*/ 39 w 185"/>
                    <a:gd name="T41" fmla="*/ 22 h 189"/>
                    <a:gd name="T42" fmla="*/ 36 w 185"/>
                    <a:gd name="T43" fmla="*/ 36 h 189"/>
                    <a:gd name="T44" fmla="*/ 35 w 185"/>
                    <a:gd name="T45" fmla="*/ 53 h 189"/>
                    <a:gd name="T46" fmla="*/ 18 w 185"/>
                    <a:gd name="T47" fmla="*/ 45 h 189"/>
                    <a:gd name="T48" fmla="*/ 19 w 185"/>
                    <a:gd name="T49" fmla="*/ 59 h 189"/>
                    <a:gd name="T50" fmla="*/ 24 w 185"/>
                    <a:gd name="T51" fmla="*/ 75 h 189"/>
                    <a:gd name="T52" fmla="*/ 5 w 185"/>
                    <a:gd name="T53" fmla="*/ 74 h 189"/>
                    <a:gd name="T54" fmla="*/ 12 w 185"/>
                    <a:gd name="T55" fmla="*/ 86 h 189"/>
                    <a:gd name="T56" fmla="*/ 22 w 185"/>
                    <a:gd name="T57" fmla="*/ 94 h 189"/>
                    <a:gd name="T58" fmla="*/ 12 w 185"/>
                    <a:gd name="T59" fmla="*/ 102 h 189"/>
                    <a:gd name="T60" fmla="*/ 5 w 185"/>
                    <a:gd name="T61" fmla="*/ 115 h 189"/>
                    <a:gd name="T62" fmla="*/ 24 w 185"/>
                    <a:gd name="T63" fmla="*/ 114 h 189"/>
                    <a:gd name="T64" fmla="*/ 19 w 185"/>
                    <a:gd name="T65" fmla="*/ 130 h 189"/>
                    <a:gd name="T66" fmla="*/ 18 w 185"/>
                    <a:gd name="T67" fmla="*/ 144 h 189"/>
                    <a:gd name="T68" fmla="*/ 35 w 185"/>
                    <a:gd name="T69" fmla="*/ 136 h 189"/>
                    <a:gd name="T70" fmla="*/ 36 w 185"/>
                    <a:gd name="T71" fmla="*/ 153 h 189"/>
                    <a:gd name="T72" fmla="*/ 39 w 185"/>
                    <a:gd name="T73" fmla="*/ 166 h 189"/>
                    <a:gd name="T74" fmla="*/ 53 w 185"/>
                    <a:gd name="T75" fmla="*/ 153 h 189"/>
                    <a:gd name="T76" fmla="*/ 59 w 185"/>
                    <a:gd name="T77" fmla="*/ 168 h 189"/>
                    <a:gd name="T78" fmla="*/ 67 w 185"/>
                    <a:gd name="T79" fmla="*/ 180 h 189"/>
                    <a:gd name="T80" fmla="*/ 75 w 185"/>
                    <a:gd name="T81" fmla="*/ 163 h 189"/>
                    <a:gd name="T82" fmla="*/ 86 w 185"/>
                    <a:gd name="T83" fmla="*/ 175 h 189"/>
                    <a:gd name="T84" fmla="*/ 98 w 185"/>
                    <a:gd name="T85" fmla="*/ 184 h 189"/>
                    <a:gd name="T86" fmla="*/ 99 w 185"/>
                    <a:gd name="T87" fmla="*/ 165 h 189"/>
                    <a:gd name="T88" fmla="*/ 114 w 185"/>
                    <a:gd name="T89" fmla="*/ 173 h 189"/>
                    <a:gd name="T90" fmla="*/ 128 w 185"/>
                    <a:gd name="T91" fmla="*/ 177 h 189"/>
                    <a:gd name="T92" fmla="*/ 123 w 185"/>
                    <a:gd name="T93" fmla="*/ 158 h 189"/>
                    <a:gd name="T94" fmla="*/ 140 w 185"/>
                    <a:gd name="T95" fmla="*/ 160 h 189"/>
                    <a:gd name="T96" fmla="*/ 154 w 185"/>
                    <a:gd name="T97" fmla="*/ 160 h 189"/>
                    <a:gd name="T98" fmla="*/ 143 w 185"/>
                    <a:gd name="T99" fmla="*/ 144 h 189"/>
                    <a:gd name="T100" fmla="*/ 159 w 185"/>
                    <a:gd name="T101" fmla="*/ 140 h 189"/>
                    <a:gd name="T102" fmla="*/ 172 w 185"/>
                    <a:gd name="T103" fmla="*/ 135 h 189"/>
                    <a:gd name="T104" fmla="*/ 157 w 185"/>
                    <a:gd name="T105" fmla="*/ 124 h 189"/>
                    <a:gd name="T106" fmla="*/ 171 w 185"/>
                    <a:gd name="T107" fmla="*/ 114 h 189"/>
                    <a:gd name="T108" fmla="*/ 181 w 185"/>
                    <a:gd name="T109" fmla="*/ 105 h 189"/>
                    <a:gd name="T110" fmla="*/ 75 w 185"/>
                    <a:gd name="T111" fmla="*/ 94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85" h="189">
                      <a:moveTo>
                        <a:pt x="181" y="105"/>
                      </a:moveTo>
                      <a:cubicBezTo>
                        <a:pt x="178" y="104"/>
                        <a:pt x="176" y="103"/>
                        <a:pt x="173" y="102"/>
                      </a:cubicBezTo>
                      <a:cubicBezTo>
                        <a:pt x="170" y="102"/>
                        <a:pt x="168" y="101"/>
                        <a:pt x="166" y="100"/>
                      </a:cubicBezTo>
                      <a:cubicBezTo>
                        <a:pt x="165" y="100"/>
                        <a:pt x="164" y="100"/>
                        <a:pt x="163" y="100"/>
                      </a:cubicBezTo>
                      <a:cubicBezTo>
                        <a:pt x="163" y="98"/>
                        <a:pt x="163" y="96"/>
                        <a:pt x="163" y="94"/>
                      </a:cubicBezTo>
                      <a:cubicBezTo>
                        <a:pt x="163" y="93"/>
                        <a:pt x="163" y="91"/>
                        <a:pt x="163" y="89"/>
                      </a:cubicBezTo>
                      <a:cubicBezTo>
                        <a:pt x="164" y="89"/>
                        <a:pt x="165" y="89"/>
                        <a:pt x="166" y="88"/>
                      </a:cubicBezTo>
                      <a:cubicBezTo>
                        <a:pt x="168" y="88"/>
                        <a:pt x="170" y="87"/>
                        <a:pt x="173" y="86"/>
                      </a:cubicBezTo>
                      <a:cubicBezTo>
                        <a:pt x="176" y="86"/>
                        <a:pt x="178" y="85"/>
                        <a:pt x="181" y="84"/>
                      </a:cubicBezTo>
                      <a:cubicBezTo>
                        <a:pt x="184" y="83"/>
                        <a:pt x="185" y="81"/>
                        <a:pt x="185" y="78"/>
                      </a:cubicBezTo>
                      <a:cubicBezTo>
                        <a:pt x="184" y="75"/>
                        <a:pt x="182" y="73"/>
                        <a:pt x="179" y="74"/>
                      </a:cubicBezTo>
                      <a:cubicBezTo>
                        <a:pt x="176" y="74"/>
                        <a:pt x="174" y="74"/>
                        <a:pt x="171" y="74"/>
                      </a:cubicBezTo>
                      <a:cubicBezTo>
                        <a:pt x="168" y="75"/>
                        <a:pt x="166" y="75"/>
                        <a:pt x="163" y="75"/>
                      </a:cubicBezTo>
                      <a:cubicBezTo>
                        <a:pt x="162" y="75"/>
                        <a:pt x="161" y="75"/>
                        <a:pt x="161" y="75"/>
                      </a:cubicBezTo>
                      <a:cubicBezTo>
                        <a:pt x="160" y="72"/>
                        <a:pt x="158" y="68"/>
                        <a:pt x="157" y="65"/>
                      </a:cubicBezTo>
                      <a:cubicBezTo>
                        <a:pt x="158" y="65"/>
                        <a:pt x="158" y="64"/>
                        <a:pt x="159" y="64"/>
                      </a:cubicBezTo>
                      <a:cubicBezTo>
                        <a:pt x="161" y="62"/>
                        <a:pt x="163" y="61"/>
                        <a:pt x="165" y="59"/>
                      </a:cubicBezTo>
                      <a:cubicBezTo>
                        <a:pt x="168" y="58"/>
                        <a:pt x="170" y="56"/>
                        <a:pt x="172" y="54"/>
                      </a:cubicBezTo>
                      <a:cubicBezTo>
                        <a:pt x="175" y="53"/>
                        <a:pt x="175" y="50"/>
                        <a:pt x="174" y="47"/>
                      </a:cubicBezTo>
                      <a:cubicBezTo>
                        <a:pt x="172" y="45"/>
                        <a:pt x="170" y="44"/>
                        <a:pt x="167" y="45"/>
                      </a:cubicBezTo>
                      <a:cubicBezTo>
                        <a:pt x="164" y="46"/>
                        <a:pt x="162" y="47"/>
                        <a:pt x="159" y="49"/>
                      </a:cubicBezTo>
                      <a:cubicBezTo>
                        <a:pt x="157" y="50"/>
                        <a:pt x="155" y="51"/>
                        <a:pt x="152" y="52"/>
                      </a:cubicBezTo>
                      <a:cubicBezTo>
                        <a:pt x="152" y="52"/>
                        <a:pt x="151" y="53"/>
                        <a:pt x="150" y="53"/>
                      </a:cubicBezTo>
                      <a:cubicBezTo>
                        <a:pt x="148" y="50"/>
                        <a:pt x="146" y="47"/>
                        <a:pt x="143" y="45"/>
                      </a:cubicBezTo>
                      <a:cubicBezTo>
                        <a:pt x="144" y="44"/>
                        <a:pt x="144" y="43"/>
                        <a:pt x="145" y="43"/>
                      </a:cubicBezTo>
                      <a:cubicBezTo>
                        <a:pt x="146" y="41"/>
                        <a:pt x="147" y="38"/>
                        <a:pt x="149" y="36"/>
                      </a:cubicBezTo>
                      <a:cubicBezTo>
                        <a:pt x="151" y="34"/>
                        <a:pt x="152" y="32"/>
                        <a:pt x="154" y="29"/>
                      </a:cubicBezTo>
                      <a:cubicBezTo>
                        <a:pt x="155" y="27"/>
                        <a:pt x="155" y="24"/>
                        <a:pt x="153" y="22"/>
                      </a:cubicBezTo>
                      <a:cubicBezTo>
                        <a:pt x="151" y="21"/>
                        <a:pt x="148" y="21"/>
                        <a:pt x="146" y="22"/>
                      </a:cubicBezTo>
                      <a:cubicBezTo>
                        <a:pt x="144" y="25"/>
                        <a:pt x="142" y="27"/>
                        <a:pt x="140" y="28"/>
                      </a:cubicBezTo>
                      <a:cubicBezTo>
                        <a:pt x="138" y="30"/>
                        <a:pt x="136" y="32"/>
                        <a:pt x="134" y="34"/>
                      </a:cubicBezTo>
                      <a:cubicBezTo>
                        <a:pt x="134" y="34"/>
                        <a:pt x="133" y="35"/>
                        <a:pt x="132" y="36"/>
                      </a:cubicBezTo>
                      <a:cubicBezTo>
                        <a:pt x="129" y="34"/>
                        <a:pt x="126" y="32"/>
                        <a:pt x="123" y="30"/>
                      </a:cubicBezTo>
                      <a:cubicBezTo>
                        <a:pt x="123" y="30"/>
                        <a:pt x="124" y="29"/>
                        <a:pt x="124" y="28"/>
                      </a:cubicBezTo>
                      <a:cubicBezTo>
                        <a:pt x="124" y="25"/>
                        <a:pt x="125" y="23"/>
                        <a:pt x="126" y="20"/>
                      </a:cubicBezTo>
                      <a:cubicBezTo>
                        <a:pt x="126" y="18"/>
                        <a:pt x="127" y="15"/>
                        <a:pt x="128" y="12"/>
                      </a:cubicBezTo>
                      <a:cubicBezTo>
                        <a:pt x="129" y="9"/>
                        <a:pt x="127" y="7"/>
                        <a:pt x="125" y="6"/>
                      </a:cubicBezTo>
                      <a:cubicBezTo>
                        <a:pt x="122" y="5"/>
                        <a:pt x="119" y="6"/>
                        <a:pt x="118" y="8"/>
                      </a:cubicBezTo>
                      <a:cubicBezTo>
                        <a:pt x="117" y="11"/>
                        <a:pt x="116" y="14"/>
                        <a:pt x="114" y="16"/>
                      </a:cubicBezTo>
                      <a:cubicBezTo>
                        <a:pt x="113" y="19"/>
                        <a:pt x="112" y="21"/>
                        <a:pt x="111" y="23"/>
                      </a:cubicBezTo>
                      <a:cubicBezTo>
                        <a:pt x="111" y="24"/>
                        <a:pt x="110" y="25"/>
                        <a:pt x="110" y="26"/>
                      </a:cubicBezTo>
                      <a:cubicBezTo>
                        <a:pt x="107" y="25"/>
                        <a:pt x="103" y="24"/>
                        <a:pt x="99" y="24"/>
                      </a:cubicBezTo>
                      <a:cubicBezTo>
                        <a:pt x="99" y="23"/>
                        <a:pt x="99" y="22"/>
                        <a:pt x="99" y="21"/>
                      </a:cubicBezTo>
                      <a:cubicBezTo>
                        <a:pt x="99" y="19"/>
                        <a:pt x="99" y="16"/>
                        <a:pt x="99" y="13"/>
                      </a:cubicBezTo>
                      <a:cubicBezTo>
                        <a:pt x="98" y="11"/>
                        <a:pt x="98" y="8"/>
                        <a:pt x="98" y="5"/>
                      </a:cubicBezTo>
                      <a:cubicBezTo>
                        <a:pt x="97" y="2"/>
                        <a:pt x="95" y="0"/>
                        <a:pt x="92" y="0"/>
                      </a:cubicBezTo>
                      <a:cubicBezTo>
                        <a:pt x="90" y="0"/>
                        <a:pt x="87" y="2"/>
                        <a:pt x="87" y="5"/>
                      </a:cubicBezTo>
                      <a:cubicBezTo>
                        <a:pt x="87" y="8"/>
                        <a:pt x="87" y="11"/>
                        <a:pt x="86" y="13"/>
                      </a:cubicBezTo>
                      <a:cubicBezTo>
                        <a:pt x="86" y="16"/>
                        <a:pt x="86" y="19"/>
                        <a:pt x="86" y="21"/>
                      </a:cubicBezTo>
                      <a:cubicBezTo>
                        <a:pt x="86" y="22"/>
                        <a:pt x="86" y="23"/>
                        <a:pt x="85" y="24"/>
                      </a:cubicBezTo>
                      <a:cubicBezTo>
                        <a:pt x="82" y="24"/>
                        <a:pt x="78" y="25"/>
                        <a:pt x="75" y="26"/>
                      </a:cubicBezTo>
                      <a:cubicBezTo>
                        <a:pt x="75" y="25"/>
                        <a:pt x="74" y="24"/>
                        <a:pt x="74" y="23"/>
                      </a:cubicBezTo>
                      <a:cubicBezTo>
                        <a:pt x="73" y="21"/>
                        <a:pt x="72" y="19"/>
                        <a:pt x="71" y="16"/>
                      </a:cubicBezTo>
                      <a:cubicBezTo>
                        <a:pt x="69" y="14"/>
                        <a:pt x="68" y="11"/>
                        <a:pt x="67" y="8"/>
                      </a:cubicBezTo>
                      <a:cubicBezTo>
                        <a:pt x="66" y="6"/>
                        <a:pt x="63" y="5"/>
                        <a:pt x="60" y="6"/>
                      </a:cubicBezTo>
                      <a:cubicBezTo>
                        <a:pt x="58" y="7"/>
                        <a:pt x="56" y="9"/>
                        <a:pt x="57" y="12"/>
                      </a:cubicBezTo>
                      <a:cubicBezTo>
                        <a:pt x="58" y="15"/>
                        <a:pt x="58" y="18"/>
                        <a:pt x="59" y="20"/>
                      </a:cubicBezTo>
                      <a:cubicBezTo>
                        <a:pt x="60" y="23"/>
                        <a:pt x="60" y="25"/>
                        <a:pt x="61" y="28"/>
                      </a:cubicBezTo>
                      <a:cubicBezTo>
                        <a:pt x="61" y="29"/>
                        <a:pt x="62" y="30"/>
                        <a:pt x="62" y="30"/>
                      </a:cubicBezTo>
                      <a:cubicBezTo>
                        <a:pt x="59" y="32"/>
                        <a:pt x="55" y="34"/>
                        <a:pt x="53" y="36"/>
                      </a:cubicBezTo>
                      <a:cubicBezTo>
                        <a:pt x="52" y="35"/>
                        <a:pt x="51" y="34"/>
                        <a:pt x="51" y="34"/>
                      </a:cubicBezTo>
                      <a:cubicBezTo>
                        <a:pt x="49" y="32"/>
                        <a:pt x="47" y="30"/>
                        <a:pt x="45" y="28"/>
                      </a:cubicBezTo>
                      <a:cubicBezTo>
                        <a:pt x="43" y="27"/>
                        <a:pt x="41" y="25"/>
                        <a:pt x="39" y="22"/>
                      </a:cubicBezTo>
                      <a:cubicBezTo>
                        <a:pt x="37" y="21"/>
                        <a:pt x="34" y="21"/>
                        <a:pt x="32" y="22"/>
                      </a:cubicBezTo>
                      <a:cubicBezTo>
                        <a:pt x="30" y="24"/>
                        <a:pt x="30" y="27"/>
                        <a:pt x="31" y="29"/>
                      </a:cubicBezTo>
                      <a:cubicBezTo>
                        <a:pt x="33" y="32"/>
                        <a:pt x="34" y="34"/>
                        <a:pt x="36" y="36"/>
                      </a:cubicBezTo>
                      <a:cubicBezTo>
                        <a:pt x="37" y="38"/>
                        <a:pt x="39" y="41"/>
                        <a:pt x="40" y="43"/>
                      </a:cubicBezTo>
                      <a:cubicBezTo>
                        <a:pt x="41" y="43"/>
                        <a:pt x="41" y="44"/>
                        <a:pt x="42" y="45"/>
                      </a:cubicBezTo>
                      <a:cubicBezTo>
                        <a:pt x="39" y="47"/>
                        <a:pt x="37" y="50"/>
                        <a:pt x="35" y="53"/>
                      </a:cubicBezTo>
                      <a:cubicBezTo>
                        <a:pt x="34" y="53"/>
                        <a:pt x="33" y="52"/>
                        <a:pt x="33" y="52"/>
                      </a:cubicBezTo>
                      <a:cubicBezTo>
                        <a:pt x="30" y="51"/>
                        <a:pt x="28" y="50"/>
                        <a:pt x="26" y="49"/>
                      </a:cubicBezTo>
                      <a:cubicBezTo>
                        <a:pt x="23" y="47"/>
                        <a:pt x="21" y="46"/>
                        <a:pt x="18" y="45"/>
                      </a:cubicBezTo>
                      <a:cubicBezTo>
                        <a:pt x="15" y="44"/>
                        <a:pt x="13" y="45"/>
                        <a:pt x="11" y="47"/>
                      </a:cubicBezTo>
                      <a:cubicBezTo>
                        <a:pt x="10" y="50"/>
                        <a:pt x="10" y="53"/>
                        <a:pt x="12" y="54"/>
                      </a:cubicBezTo>
                      <a:cubicBezTo>
                        <a:pt x="15" y="56"/>
                        <a:pt x="17" y="58"/>
                        <a:pt x="19" y="59"/>
                      </a:cubicBezTo>
                      <a:cubicBezTo>
                        <a:pt x="22" y="61"/>
                        <a:pt x="24" y="62"/>
                        <a:pt x="26" y="64"/>
                      </a:cubicBezTo>
                      <a:cubicBezTo>
                        <a:pt x="27" y="64"/>
                        <a:pt x="27" y="65"/>
                        <a:pt x="28" y="65"/>
                      </a:cubicBezTo>
                      <a:cubicBezTo>
                        <a:pt x="26" y="68"/>
                        <a:pt x="25" y="72"/>
                        <a:pt x="24" y="75"/>
                      </a:cubicBezTo>
                      <a:cubicBezTo>
                        <a:pt x="23" y="75"/>
                        <a:pt x="23" y="75"/>
                        <a:pt x="22" y="75"/>
                      </a:cubicBezTo>
                      <a:cubicBezTo>
                        <a:pt x="19" y="75"/>
                        <a:pt x="17" y="75"/>
                        <a:pt x="14" y="74"/>
                      </a:cubicBezTo>
                      <a:cubicBezTo>
                        <a:pt x="11" y="74"/>
                        <a:pt x="8" y="74"/>
                        <a:pt x="5" y="74"/>
                      </a:cubicBezTo>
                      <a:cubicBezTo>
                        <a:pt x="3" y="73"/>
                        <a:pt x="0" y="75"/>
                        <a:pt x="0" y="78"/>
                      </a:cubicBezTo>
                      <a:cubicBezTo>
                        <a:pt x="0" y="81"/>
                        <a:pt x="1" y="83"/>
                        <a:pt x="4" y="84"/>
                      </a:cubicBezTo>
                      <a:cubicBezTo>
                        <a:pt x="7" y="85"/>
                        <a:pt x="9" y="86"/>
                        <a:pt x="12" y="86"/>
                      </a:cubicBezTo>
                      <a:cubicBezTo>
                        <a:pt x="14" y="87"/>
                        <a:pt x="17" y="88"/>
                        <a:pt x="19" y="88"/>
                      </a:cubicBezTo>
                      <a:cubicBezTo>
                        <a:pt x="20" y="89"/>
                        <a:pt x="21" y="89"/>
                        <a:pt x="22" y="89"/>
                      </a:cubicBezTo>
                      <a:cubicBezTo>
                        <a:pt x="22" y="91"/>
                        <a:pt x="22" y="93"/>
                        <a:pt x="22" y="94"/>
                      </a:cubicBezTo>
                      <a:cubicBezTo>
                        <a:pt x="22" y="96"/>
                        <a:pt x="22" y="98"/>
                        <a:pt x="22" y="100"/>
                      </a:cubicBezTo>
                      <a:cubicBezTo>
                        <a:pt x="21" y="100"/>
                        <a:pt x="20" y="100"/>
                        <a:pt x="19" y="100"/>
                      </a:cubicBezTo>
                      <a:cubicBezTo>
                        <a:pt x="17" y="101"/>
                        <a:pt x="14" y="102"/>
                        <a:pt x="12" y="102"/>
                      </a:cubicBezTo>
                      <a:cubicBezTo>
                        <a:pt x="9" y="103"/>
                        <a:pt x="7" y="104"/>
                        <a:pt x="4" y="105"/>
                      </a:cubicBezTo>
                      <a:cubicBezTo>
                        <a:pt x="1" y="105"/>
                        <a:pt x="0" y="108"/>
                        <a:pt x="0" y="111"/>
                      </a:cubicBezTo>
                      <a:cubicBezTo>
                        <a:pt x="0" y="113"/>
                        <a:pt x="3" y="115"/>
                        <a:pt x="5" y="115"/>
                      </a:cubicBezTo>
                      <a:cubicBezTo>
                        <a:pt x="8" y="115"/>
                        <a:pt x="11" y="115"/>
                        <a:pt x="14" y="114"/>
                      </a:cubicBezTo>
                      <a:cubicBezTo>
                        <a:pt x="17" y="114"/>
                        <a:pt x="19" y="114"/>
                        <a:pt x="22" y="114"/>
                      </a:cubicBezTo>
                      <a:cubicBezTo>
                        <a:pt x="23" y="114"/>
                        <a:pt x="23" y="114"/>
                        <a:pt x="24" y="114"/>
                      </a:cubicBezTo>
                      <a:cubicBezTo>
                        <a:pt x="25" y="117"/>
                        <a:pt x="26" y="120"/>
                        <a:pt x="28" y="124"/>
                      </a:cubicBezTo>
                      <a:cubicBezTo>
                        <a:pt x="27" y="124"/>
                        <a:pt x="27" y="125"/>
                        <a:pt x="26" y="125"/>
                      </a:cubicBezTo>
                      <a:cubicBezTo>
                        <a:pt x="24" y="127"/>
                        <a:pt x="22" y="128"/>
                        <a:pt x="19" y="130"/>
                      </a:cubicBezTo>
                      <a:cubicBezTo>
                        <a:pt x="17" y="131"/>
                        <a:pt x="15" y="133"/>
                        <a:pt x="12" y="135"/>
                      </a:cubicBezTo>
                      <a:cubicBezTo>
                        <a:pt x="10" y="136"/>
                        <a:pt x="10" y="139"/>
                        <a:pt x="11" y="141"/>
                      </a:cubicBezTo>
                      <a:cubicBezTo>
                        <a:pt x="13" y="144"/>
                        <a:pt x="15" y="145"/>
                        <a:pt x="18" y="144"/>
                      </a:cubicBezTo>
                      <a:cubicBezTo>
                        <a:pt x="21" y="142"/>
                        <a:pt x="23" y="141"/>
                        <a:pt x="26" y="140"/>
                      </a:cubicBezTo>
                      <a:cubicBezTo>
                        <a:pt x="28" y="139"/>
                        <a:pt x="30" y="138"/>
                        <a:pt x="33" y="137"/>
                      </a:cubicBezTo>
                      <a:cubicBezTo>
                        <a:pt x="33" y="137"/>
                        <a:pt x="34" y="136"/>
                        <a:pt x="35" y="136"/>
                      </a:cubicBezTo>
                      <a:cubicBezTo>
                        <a:pt x="37" y="139"/>
                        <a:pt x="39" y="141"/>
                        <a:pt x="42" y="144"/>
                      </a:cubicBezTo>
                      <a:cubicBezTo>
                        <a:pt x="41" y="145"/>
                        <a:pt x="41" y="145"/>
                        <a:pt x="40" y="146"/>
                      </a:cubicBezTo>
                      <a:cubicBezTo>
                        <a:pt x="39" y="148"/>
                        <a:pt x="37" y="150"/>
                        <a:pt x="36" y="153"/>
                      </a:cubicBezTo>
                      <a:cubicBezTo>
                        <a:pt x="34" y="155"/>
                        <a:pt x="33" y="157"/>
                        <a:pt x="31" y="160"/>
                      </a:cubicBezTo>
                      <a:cubicBezTo>
                        <a:pt x="30" y="162"/>
                        <a:pt x="30" y="165"/>
                        <a:pt x="32" y="166"/>
                      </a:cubicBezTo>
                      <a:cubicBezTo>
                        <a:pt x="34" y="168"/>
                        <a:pt x="37" y="168"/>
                        <a:pt x="39" y="166"/>
                      </a:cubicBezTo>
                      <a:cubicBezTo>
                        <a:pt x="41" y="164"/>
                        <a:pt x="43" y="162"/>
                        <a:pt x="45" y="160"/>
                      </a:cubicBezTo>
                      <a:cubicBezTo>
                        <a:pt x="47" y="158"/>
                        <a:pt x="49" y="157"/>
                        <a:pt x="51" y="155"/>
                      </a:cubicBezTo>
                      <a:cubicBezTo>
                        <a:pt x="51" y="154"/>
                        <a:pt x="52" y="154"/>
                        <a:pt x="53" y="153"/>
                      </a:cubicBezTo>
                      <a:cubicBezTo>
                        <a:pt x="55" y="155"/>
                        <a:pt x="59" y="157"/>
                        <a:pt x="62" y="158"/>
                      </a:cubicBezTo>
                      <a:cubicBezTo>
                        <a:pt x="62" y="159"/>
                        <a:pt x="61" y="160"/>
                        <a:pt x="61" y="161"/>
                      </a:cubicBezTo>
                      <a:cubicBezTo>
                        <a:pt x="60" y="163"/>
                        <a:pt x="60" y="166"/>
                        <a:pt x="59" y="168"/>
                      </a:cubicBezTo>
                      <a:cubicBezTo>
                        <a:pt x="58" y="171"/>
                        <a:pt x="58" y="174"/>
                        <a:pt x="57" y="177"/>
                      </a:cubicBezTo>
                      <a:cubicBezTo>
                        <a:pt x="56" y="179"/>
                        <a:pt x="58" y="182"/>
                        <a:pt x="60" y="183"/>
                      </a:cubicBezTo>
                      <a:cubicBezTo>
                        <a:pt x="63" y="184"/>
                        <a:pt x="66" y="183"/>
                        <a:pt x="67" y="180"/>
                      </a:cubicBezTo>
                      <a:cubicBezTo>
                        <a:pt x="68" y="178"/>
                        <a:pt x="69" y="175"/>
                        <a:pt x="71" y="173"/>
                      </a:cubicBezTo>
                      <a:cubicBezTo>
                        <a:pt x="72" y="170"/>
                        <a:pt x="73" y="168"/>
                        <a:pt x="74" y="166"/>
                      </a:cubicBezTo>
                      <a:cubicBezTo>
                        <a:pt x="74" y="165"/>
                        <a:pt x="75" y="164"/>
                        <a:pt x="75" y="163"/>
                      </a:cubicBezTo>
                      <a:cubicBezTo>
                        <a:pt x="78" y="164"/>
                        <a:pt x="82" y="165"/>
                        <a:pt x="85" y="165"/>
                      </a:cubicBezTo>
                      <a:cubicBezTo>
                        <a:pt x="86" y="166"/>
                        <a:pt x="86" y="167"/>
                        <a:pt x="86" y="168"/>
                      </a:cubicBezTo>
                      <a:cubicBezTo>
                        <a:pt x="86" y="170"/>
                        <a:pt x="86" y="173"/>
                        <a:pt x="86" y="175"/>
                      </a:cubicBezTo>
                      <a:cubicBezTo>
                        <a:pt x="87" y="178"/>
                        <a:pt x="87" y="181"/>
                        <a:pt x="87" y="184"/>
                      </a:cubicBezTo>
                      <a:cubicBezTo>
                        <a:pt x="87" y="187"/>
                        <a:pt x="90" y="189"/>
                        <a:pt x="92" y="189"/>
                      </a:cubicBezTo>
                      <a:cubicBezTo>
                        <a:pt x="95" y="189"/>
                        <a:pt x="97" y="187"/>
                        <a:pt x="98" y="184"/>
                      </a:cubicBezTo>
                      <a:cubicBezTo>
                        <a:pt x="98" y="181"/>
                        <a:pt x="98" y="178"/>
                        <a:pt x="99" y="175"/>
                      </a:cubicBezTo>
                      <a:cubicBezTo>
                        <a:pt x="99" y="173"/>
                        <a:pt x="99" y="170"/>
                        <a:pt x="99" y="168"/>
                      </a:cubicBezTo>
                      <a:cubicBezTo>
                        <a:pt x="99" y="167"/>
                        <a:pt x="99" y="166"/>
                        <a:pt x="99" y="165"/>
                      </a:cubicBezTo>
                      <a:cubicBezTo>
                        <a:pt x="103" y="165"/>
                        <a:pt x="107" y="164"/>
                        <a:pt x="110" y="163"/>
                      </a:cubicBezTo>
                      <a:cubicBezTo>
                        <a:pt x="110" y="164"/>
                        <a:pt x="111" y="165"/>
                        <a:pt x="111" y="166"/>
                      </a:cubicBezTo>
                      <a:cubicBezTo>
                        <a:pt x="112" y="168"/>
                        <a:pt x="113" y="170"/>
                        <a:pt x="114" y="173"/>
                      </a:cubicBezTo>
                      <a:cubicBezTo>
                        <a:pt x="116" y="175"/>
                        <a:pt x="117" y="178"/>
                        <a:pt x="118" y="180"/>
                      </a:cubicBezTo>
                      <a:cubicBezTo>
                        <a:pt x="119" y="183"/>
                        <a:pt x="122" y="184"/>
                        <a:pt x="125" y="183"/>
                      </a:cubicBezTo>
                      <a:cubicBezTo>
                        <a:pt x="127" y="182"/>
                        <a:pt x="129" y="179"/>
                        <a:pt x="128" y="177"/>
                      </a:cubicBezTo>
                      <a:cubicBezTo>
                        <a:pt x="127" y="174"/>
                        <a:pt x="126" y="171"/>
                        <a:pt x="126" y="168"/>
                      </a:cubicBezTo>
                      <a:cubicBezTo>
                        <a:pt x="125" y="166"/>
                        <a:pt x="124" y="163"/>
                        <a:pt x="124" y="161"/>
                      </a:cubicBezTo>
                      <a:cubicBezTo>
                        <a:pt x="124" y="160"/>
                        <a:pt x="123" y="159"/>
                        <a:pt x="123" y="158"/>
                      </a:cubicBezTo>
                      <a:cubicBezTo>
                        <a:pt x="126" y="157"/>
                        <a:pt x="129" y="155"/>
                        <a:pt x="132" y="153"/>
                      </a:cubicBezTo>
                      <a:cubicBezTo>
                        <a:pt x="133" y="154"/>
                        <a:pt x="134" y="154"/>
                        <a:pt x="134" y="155"/>
                      </a:cubicBezTo>
                      <a:cubicBezTo>
                        <a:pt x="136" y="157"/>
                        <a:pt x="138" y="158"/>
                        <a:pt x="140" y="160"/>
                      </a:cubicBezTo>
                      <a:cubicBezTo>
                        <a:pt x="142" y="162"/>
                        <a:pt x="144" y="164"/>
                        <a:pt x="146" y="166"/>
                      </a:cubicBezTo>
                      <a:cubicBezTo>
                        <a:pt x="148" y="168"/>
                        <a:pt x="151" y="168"/>
                        <a:pt x="153" y="166"/>
                      </a:cubicBezTo>
                      <a:cubicBezTo>
                        <a:pt x="155" y="165"/>
                        <a:pt x="155" y="162"/>
                        <a:pt x="154" y="160"/>
                      </a:cubicBezTo>
                      <a:cubicBezTo>
                        <a:pt x="152" y="157"/>
                        <a:pt x="151" y="155"/>
                        <a:pt x="149" y="153"/>
                      </a:cubicBezTo>
                      <a:cubicBezTo>
                        <a:pt x="147" y="150"/>
                        <a:pt x="146" y="148"/>
                        <a:pt x="145" y="146"/>
                      </a:cubicBezTo>
                      <a:cubicBezTo>
                        <a:pt x="144" y="145"/>
                        <a:pt x="144" y="145"/>
                        <a:pt x="143" y="144"/>
                      </a:cubicBezTo>
                      <a:cubicBezTo>
                        <a:pt x="146" y="141"/>
                        <a:pt x="148" y="139"/>
                        <a:pt x="150" y="136"/>
                      </a:cubicBezTo>
                      <a:cubicBezTo>
                        <a:pt x="151" y="136"/>
                        <a:pt x="152" y="137"/>
                        <a:pt x="152" y="137"/>
                      </a:cubicBezTo>
                      <a:cubicBezTo>
                        <a:pt x="155" y="138"/>
                        <a:pt x="157" y="139"/>
                        <a:pt x="159" y="140"/>
                      </a:cubicBezTo>
                      <a:cubicBezTo>
                        <a:pt x="162" y="141"/>
                        <a:pt x="164" y="142"/>
                        <a:pt x="167" y="144"/>
                      </a:cubicBezTo>
                      <a:cubicBezTo>
                        <a:pt x="170" y="145"/>
                        <a:pt x="172" y="144"/>
                        <a:pt x="174" y="141"/>
                      </a:cubicBezTo>
                      <a:cubicBezTo>
                        <a:pt x="175" y="139"/>
                        <a:pt x="175" y="136"/>
                        <a:pt x="172" y="135"/>
                      </a:cubicBezTo>
                      <a:cubicBezTo>
                        <a:pt x="170" y="133"/>
                        <a:pt x="168" y="131"/>
                        <a:pt x="165" y="130"/>
                      </a:cubicBezTo>
                      <a:cubicBezTo>
                        <a:pt x="163" y="128"/>
                        <a:pt x="161" y="127"/>
                        <a:pt x="159" y="125"/>
                      </a:cubicBezTo>
                      <a:cubicBezTo>
                        <a:pt x="158" y="125"/>
                        <a:pt x="158" y="124"/>
                        <a:pt x="157" y="124"/>
                      </a:cubicBezTo>
                      <a:cubicBezTo>
                        <a:pt x="158" y="120"/>
                        <a:pt x="160" y="117"/>
                        <a:pt x="161" y="114"/>
                      </a:cubicBezTo>
                      <a:cubicBezTo>
                        <a:pt x="161" y="114"/>
                        <a:pt x="162" y="114"/>
                        <a:pt x="163" y="114"/>
                      </a:cubicBezTo>
                      <a:cubicBezTo>
                        <a:pt x="166" y="114"/>
                        <a:pt x="168" y="114"/>
                        <a:pt x="171" y="114"/>
                      </a:cubicBezTo>
                      <a:cubicBezTo>
                        <a:pt x="174" y="115"/>
                        <a:pt x="176" y="115"/>
                        <a:pt x="179" y="115"/>
                      </a:cubicBezTo>
                      <a:cubicBezTo>
                        <a:pt x="182" y="115"/>
                        <a:pt x="184" y="113"/>
                        <a:pt x="185" y="111"/>
                      </a:cubicBezTo>
                      <a:cubicBezTo>
                        <a:pt x="185" y="108"/>
                        <a:pt x="184" y="105"/>
                        <a:pt x="181" y="105"/>
                      </a:cubicBezTo>
                      <a:close/>
                      <a:moveTo>
                        <a:pt x="110" y="94"/>
                      </a:moveTo>
                      <a:cubicBezTo>
                        <a:pt x="110" y="104"/>
                        <a:pt x="102" y="112"/>
                        <a:pt x="92" y="112"/>
                      </a:cubicBezTo>
                      <a:cubicBezTo>
                        <a:pt x="83" y="112"/>
                        <a:pt x="75" y="104"/>
                        <a:pt x="75" y="94"/>
                      </a:cubicBezTo>
                      <a:cubicBezTo>
                        <a:pt x="75" y="85"/>
                        <a:pt x="83" y="77"/>
                        <a:pt x="92" y="77"/>
                      </a:cubicBezTo>
                      <a:cubicBezTo>
                        <a:pt x="102" y="77"/>
                        <a:pt x="110" y="85"/>
                        <a:pt x="110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4" name="Freeform 1239"/>
                <p:cNvSpPr>
                  <a:spLocks noEditPoints="1"/>
                </p:cNvSpPr>
                <p:nvPr/>
              </p:nvSpPr>
              <p:spPr bwMode="auto">
                <a:xfrm>
                  <a:off x="6453080" y="4276486"/>
                  <a:ext cx="290424" cy="293715"/>
                </a:xfrm>
                <a:custGeom>
                  <a:avLst/>
                  <a:gdLst>
                    <a:gd name="T0" fmla="*/ 108 w 137"/>
                    <a:gd name="T1" fmla="*/ 125 h 138"/>
                    <a:gd name="T2" fmla="*/ 108 w 137"/>
                    <a:gd name="T3" fmla="*/ 119 h 138"/>
                    <a:gd name="T4" fmla="*/ 100 w 137"/>
                    <a:gd name="T5" fmla="*/ 102 h 138"/>
                    <a:gd name="T6" fmla="*/ 109 w 137"/>
                    <a:gd name="T7" fmla="*/ 90 h 138"/>
                    <a:gd name="T8" fmla="*/ 128 w 137"/>
                    <a:gd name="T9" fmla="*/ 93 h 138"/>
                    <a:gd name="T10" fmla="*/ 133 w 137"/>
                    <a:gd name="T11" fmla="*/ 91 h 138"/>
                    <a:gd name="T12" fmla="*/ 137 w 137"/>
                    <a:gd name="T13" fmla="*/ 87 h 138"/>
                    <a:gd name="T14" fmla="*/ 136 w 137"/>
                    <a:gd name="T15" fmla="*/ 81 h 138"/>
                    <a:gd name="T16" fmla="*/ 132 w 137"/>
                    <a:gd name="T17" fmla="*/ 77 h 138"/>
                    <a:gd name="T18" fmla="*/ 114 w 137"/>
                    <a:gd name="T19" fmla="*/ 70 h 138"/>
                    <a:gd name="T20" fmla="*/ 112 w 137"/>
                    <a:gd name="T21" fmla="*/ 55 h 138"/>
                    <a:gd name="T22" fmla="*/ 127 w 137"/>
                    <a:gd name="T23" fmla="*/ 44 h 138"/>
                    <a:gd name="T24" fmla="*/ 130 w 137"/>
                    <a:gd name="T25" fmla="*/ 39 h 138"/>
                    <a:gd name="T26" fmla="*/ 129 w 137"/>
                    <a:gd name="T27" fmla="*/ 33 h 138"/>
                    <a:gd name="T28" fmla="*/ 125 w 137"/>
                    <a:gd name="T29" fmla="*/ 29 h 138"/>
                    <a:gd name="T30" fmla="*/ 119 w 137"/>
                    <a:gd name="T31" fmla="*/ 30 h 138"/>
                    <a:gd name="T32" fmla="*/ 102 w 137"/>
                    <a:gd name="T33" fmla="*/ 38 h 138"/>
                    <a:gd name="T34" fmla="*/ 89 w 137"/>
                    <a:gd name="T35" fmla="*/ 29 h 138"/>
                    <a:gd name="T36" fmla="*/ 92 w 137"/>
                    <a:gd name="T37" fmla="*/ 10 h 138"/>
                    <a:gd name="T38" fmla="*/ 91 w 137"/>
                    <a:gd name="T39" fmla="*/ 4 h 138"/>
                    <a:gd name="T40" fmla="*/ 86 w 137"/>
                    <a:gd name="T41" fmla="*/ 1 h 138"/>
                    <a:gd name="T42" fmla="*/ 80 w 137"/>
                    <a:gd name="T43" fmla="*/ 1 h 138"/>
                    <a:gd name="T44" fmla="*/ 76 w 137"/>
                    <a:gd name="T45" fmla="*/ 6 h 138"/>
                    <a:gd name="T46" fmla="*/ 70 w 137"/>
                    <a:gd name="T47" fmla="*/ 24 h 138"/>
                    <a:gd name="T48" fmla="*/ 55 w 137"/>
                    <a:gd name="T49" fmla="*/ 26 h 138"/>
                    <a:gd name="T50" fmla="*/ 44 w 137"/>
                    <a:gd name="T51" fmla="*/ 10 h 138"/>
                    <a:gd name="T52" fmla="*/ 39 w 137"/>
                    <a:gd name="T53" fmla="*/ 7 h 138"/>
                    <a:gd name="T54" fmla="*/ 33 w 137"/>
                    <a:gd name="T55" fmla="*/ 8 h 138"/>
                    <a:gd name="T56" fmla="*/ 29 w 137"/>
                    <a:gd name="T57" fmla="*/ 13 h 138"/>
                    <a:gd name="T58" fmla="*/ 29 w 137"/>
                    <a:gd name="T59" fmla="*/ 19 h 138"/>
                    <a:gd name="T60" fmla="*/ 38 w 137"/>
                    <a:gd name="T61" fmla="*/ 36 h 138"/>
                    <a:gd name="T62" fmla="*/ 28 w 137"/>
                    <a:gd name="T63" fmla="*/ 48 h 138"/>
                    <a:gd name="T64" fmla="*/ 10 w 137"/>
                    <a:gd name="T65" fmla="*/ 45 h 138"/>
                    <a:gd name="T66" fmla="*/ 4 w 137"/>
                    <a:gd name="T67" fmla="*/ 47 h 138"/>
                    <a:gd name="T68" fmla="*/ 1 w 137"/>
                    <a:gd name="T69" fmla="*/ 51 h 138"/>
                    <a:gd name="T70" fmla="*/ 1 w 137"/>
                    <a:gd name="T71" fmla="*/ 57 h 138"/>
                    <a:gd name="T72" fmla="*/ 5 w 137"/>
                    <a:gd name="T73" fmla="*/ 61 h 138"/>
                    <a:gd name="T74" fmla="*/ 23 w 137"/>
                    <a:gd name="T75" fmla="*/ 68 h 138"/>
                    <a:gd name="T76" fmla="*/ 26 w 137"/>
                    <a:gd name="T77" fmla="*/ 83 h 138"/>
                    <a:gd name="T78" fmla="*/ 10 w 137"/>
                    <a:gd name="T79" fmla="*/ 94 h 138"/>
                    <a:gd name="T80" fmla="*/ 7 w 137"/>
                    <a:gd name="T81" fmla="*/ 99 h 138"/>
                    <a:gd name="T82" fmla="*/ 8 w 137"/>
                    <a:gd name="T83" fmla="*/ 105 h 138"/>
                    <a:gd name="T84" fmla="*/ 13 w 137"/>
                    <a:gd name="T85" fmla="*/ 108 h 138"/>
                    <a:gd name="T86" fmla="*/ 18 w 137"/>
                    <a:gd name="T87" fmla="*/ 108 h 138"/>
                    <a:gd name="T88" fmla="*/ 36 w 137"/>
                    <a:gd name="T89" fmla="*/ 100 h 138"/>
                    <a:gd name="T90" fmla="*/ 48 w 137"/>
                    <a:gd name="T91" fmla="*/ 109 h 138"/>
                    <a:gd name="T92" fmla="*/ 45 w 137"/>
                    <a:gd name="T93" fmla="*/ 128 h 138"/>
                    <a:gd name="T94" fmla="*/ 46 w 137"/>
                    <a:gd name="T95" fmla="*/ 134 h 138"/>
                    <a:gd name="T96" fmla="*/ 51 w 137"/>
                    <a:gd name="T97" fmla="*/ 137 h 138"/>
                    <a:gd name="T98" fmla="*/ 57 w 137"/>
                    <a:gd name="T99" fmla="*/ 137 h 138"/>
                    <a:gd name="T100" fmla="*/ 61 w 137"/>
                    <a:gd name="T101" fmla="*/ 132 h 138"/>
                    <a:gd name="T102" fmla="*/ 67 w 137"/>
                    <a:gd name="T103" fmla="*/ 114 h 138"/>
                    <a:gd name="T104" fmla="*/ 82 w 137"/>
                    <a:gd name="T105" fmla="*/ 112 h 138"/>
                    <a:gd name="T106" fmla="*/ 94 w 137"/>
                    <a:gd name="T107" fmla="*/ 128 h 138"/>
                    <a:gd name="T108" fmla="*/ 99 w 137"/>
                    <a:gd name="T109" fmla="*/ 131 h 138"/>
                    <a:gd name="T110" fmla="*/ 104 w 137"/>
                    <a:gd name="T111" fmla="*/ 130 h 138"/>
                    <a:gd name="T112" fmla="*/ 108 w 137"/>
                    <a:gd name="T113" fmla="*/ 125 h 138"/>
                    <a:gd name="T114" fmla="*/ 82 w 137"/>
                    <a:gd name="T115" fmla="*/ 92 h 138"/>
                    <a:gd name="T116" fmla="*/ 45 w 137"/>
                    <a:gd name="T117" fmla="*/ 83 h 138"/>
                    <a:gd name="T118" fmla="*/ 55 w 137"/>
                    <a:gd name="T119" fmla="*/ 46 h 138"/>
                    <a:gd name="T120" fmla="*/ 92 w 137"/>
                    <a:gd name="T121" fmla="*/ 55 h 138"/>
                    <a:gd name="T122" fmla="*/ 82 w 137"/>
                    <a:gd name="T123" fmla="*/ 9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38">
                      <a:moveTo>
                        <a:pt x="108" y="125"/>
                      </a:moveTo>
                      <a:cubicBezTo>
                        <a:pt x="109" y="123"/>
                        <a:pt x="109" y="121"/>
                        <a:pt x="108" y="119"/>
                      </a:cubicBezTo>
                      <a:cubicBezTo>
                        <a:pt x="107" y="117"/>
                        <a:pt x="103" y="110"/>
                        <a:pt x="100" y="102"/>
                      </a:cubicBezTo>
                      <a:cubicBezTo>
                        <a:pt x="103" y="98"/>
                        <a:pt x="107" y="94"/>
                        <a:pt x="109" y="90"/>
                      </a:cubicBezTo>
                      <a:cubicBezTo>
                        <a:pt x="117" y="91"/>
                        <a:pt x="126" y="92"/>
                        <a:pt x="128" y="93"/>
                      </a:cubicBezTo>
                      <a:cubicBezTo>
                        <a:pt x="130" y="93"/>
                        <a:pt x="132" y="92"/>
                        <a:pt x="133" y="91"/>
                      </a:cubicBezTo>
                      <a:cubicBezTo>
                        <a:pt x="135" y="90"/>
                        <a:pt x="136" y="89"/>
                        <a:pt x="137" y="87"/>
                      </a:cubicBezTo>
                      <a:cubicBezTo>
                        <a:pt x="137" y="85"/>
                        <a:pt x="137" y="82"/>
                        <a:pt x="136" y="81"/>
                      </a:cubicBezTo>
                      <a:cubicBezTo>
                        <a:pt x="135" y="79"/>
                        <a:pt x="134" y="77"/>
                        <a:pt x="132" y="77"/>
                      </a:cubicBezTo>
                      <a:cubicBezTo>
                        <a:pt x="130" y="76"/>
                        <a:pt x="122" y="73"/>
                        <a:pt x="114" y="70"/>
                      </a:cubicBezTo>
                      <a:cubicBezTo>
                        <a:pt x="114" y="65"/>
                        <a:pt x="113" y="60"/>
                        <a:pt x="112" y="55"/>
                      </a:cubicBezTo>
                      <a:cubicBezTo>
                        <a:pt x="119" y="50"/>
                        <a:pt x="126" y="45"/>
                        <a:pt x="127" y="44"/>
                      </a:cubicBezTo>
                      <a:cubicBezTo>
                        <a:pt x="129" y="43"/>
                        <a:pt x="130" y="41"/>
                        <a:pt x="130" y="39"/>
                      </a:cubicBezTo>
                      <a:cubicBezTo>
                        <a:pt x="130" y="37"/>
                        <a:pt x="130" y="35"/>
                        <a:pt x="129" y="33"/>
                      </a:cubicBezTo>
                      <a:cubicBezTo>
                        <a:pt x="128" y="31"/>
                        <a:pt x="126" y="30"/>
                        <a:pt x="125" y="29"/>
                      </a:cubicBezTo>
                      <a:cubicBezTo>
                        <a:pt x="123" y="29"/>
                        <a:pt x="121" y="29"/>
                        <a:pt x="119" y="30"/>
                      </a:cubicBezTo>
                      <a:cubicBezTo>
                        <a:pt x="117" y="30"/>
                        <a:pt x="109" y="34"/>
                        <a:pt x="102" y="38"/>
                      </a:cubicBezTo>
                      <a:cubicBezTo>
                        <a:pt x="98" y="34"/>
                        <a:pt x="94" y="31"/>
                        <a:pt x="89" y="29"/>
                      </a:cubicBezTo>
                      <a:cubicBezTo>
                        <a:pt x="91" y="20"/>
                        <a:pt x="92" y="12"/>
                        <a:pt x="92" y="10"/>
                      </a:cubicBezTo>
                      <a:cubicBezTo>
                        <a:pt x="93" y="8"/>
                        <a:pt x="92" y="6"/>
                        <a:pt x="91" y="4"/>
                      </a:cubicBezTo>
                      <a:cubicBezTo>
                        <a:pt x="90" y="2"/>
                        <a:pt x="88" y="1"/>
                        <a:pt x="86" y="1"/>
                      </a:cubicBezTo>
                      <a:cubicBezTo>
                        <a:pt x="84" y="0"/>
                        <a:pt x="82" y="0"/>
                        <a:pt x="80" y="1"/>
                      </a:cubicBezTo>
                      <a:cubicBezTo>
                        <a:pt x="79" y="2"/>
                        <a:pt x="77" y="4"/>
                        <a:pt x="76" y="6"/>
                      </a:cubicBezTo>
                      <a:cubicBezTo>
                        <a:pt x="76" y="7"/>
                        <a:pt x="73" y="15"/>
                        <a:pt x="70" y="24"/>
                      </a:cubicBezTo>
                      <a:cubicBezTo>
                        <a:pt x="65" y="23"/>
                        <a:pt x="60" y="24"/>
                        <a:pt x="55" y="26"/>
                      </a:cubicBezTo>
                      <a:cubicBezTo>
                        <a:pt x="50" y="19"/>
                        <a:pt x="45" y="12"/>
                        <a:pt x="44" y="10"/>
                      </a:cubicBezTo>
                      <a:cubicBezTo>
                        <a:pt x="42" y="9"/>
                        <a:pt x="41" y="8"/>
                        <a:pt x="39" y="7"/>
                      </a:cubicBezTo>
                      <a:cubicBezTo>
                        <a:pt x="37" y="7"/>
                        <a:pt x="35" y="7"/>
                        <a:pt x="33" y="8"/>
                      </a:cubicBezTo>
                      <a:cubicBezTo>
                        <a:pt x="31" y="9"/>
                        <a:pt x="30" y="11"/>
                        <a:pt x="29" y="13"/>
                      </a:cubicBezTo>
                      <a:cubicBezTo>
                        <a:pt x="29" y="15"/>
                        <a:pt x="29" y="17"/>
                        <a:pt x="29" y="19"/>
                      </a:cubicBezTo>
                      <a:cubicBezTo>
                        <a:pt x="30" y="20"/>
                        <a:pt x="34" y="28"/>
                        <a:pt x="38" y="36"/>
                      </a:cubicBezTo>
                      <a:cubicBezTo>
                        <a:pt x="34" y="40"/>
                        <a:pt x="31" y="44"/>
                        <a:pt x="28" y="48"/>
                      </a:cubicBezTo>
                      <a:cubicBezTo>
                        <a:pt x="20" y="47"/>
                        <a:pt x="11" y="45"/>
                        <a:pt x="10" y="45"/>
                      </a:cubicBezTo>
                      <a:cubicBezTo>
                        <a:pt x="8" y="45"/>
                        <a:pt x="6" y="45"/>
                        <a:pt x="4" y="47"/>
                      </a:cubicBezTo>
                      <a:cubicBezTo>
                        <a:pt x="2" y="48"/>
                        <a:pt x="1" y="49"/>
                        <a:pt x="1" y="51"/>
                      </a:cubicBezTo>
                      <a:cubicBezTo>
                        <a:pt x="0" y="53"/>
                        <a:pt x="0" y="55"/>
                        <a:pt x="1" y="57"/>
                      </a:cubicBezTo>
                      <a:cubicBezTo>
                        <a:pt x="2" y="59"/>
                        <a:pt x="4" y="60"/>
                        <a:pt x="5" y="61"/>
                      </a:cubicBezTo>
                      <a:cubicBezTo>
                        <a:pt x="7" y="62"/>
                        <a:pt x="15" y="65"/>
                        <a:pt x="23" y="68"/>
                      </a:cubicBezTo>
                      <a:cubicBezTo>
                        <a:pt x="23" y="73"/>
                        <a:pt x="24" y="78"/>
                        <a:pt x="26" y="83"/>
                      </a:cubicBezTo>
                      <a:cubicBezTo>
                        <a:pt x="18" y="88"/>
                        <a:pt x="12" y="93"/>
                        <a:pt x="10" y="94"/>
                      </a:cubicBezTo>
                      <a:cubicBezTo>
                        <a:pt x="8" y="95"/>
                        <a:pt x="7" y="97"/>
                        <a:pt x="7" y="99"/>
                      </a:cubicBezTo>
                      <a:cubicBezTo>
                        <a:pt x="7" y="101"/>
                        <a:pt x="7" y="103"/>
                        <a:pt x="8" y="105"/>
                      </a:cubicBezTo>
                      <a:cubicBezTo>
                        <a:pt x="9" y="107"/>
                        <a:pt x="11" y="108"/>
                        <a:pt x="13" y="108"/>
                      </a:cubicBezTo>
                      <a:cubicBezTo>
                        <a:pt x="15" y="109"/>
                        <a:pt x="17" y="109"/>
                        <a:pt x="18" y="108"/>
                      </a:cubicBezTo>
                      <a:cubicBezTo>
                        <a:pt x="20" y="107"/>
                        <a:pt x="28" y="104"/>
                        <a:pt x="36" y="100"/>
                      </a:cubicBezTo>
                      <a:cubicBezTo>
                        <a:pt x="39" y="104"/>
                        <a:pt x="43" y="107"/>
                        <a:pt x="48" y="109"/>
                      </a:cubicBezTo>
                      <a:cubicBezTo>
                        <a:pt x="47" y="118"/>
                        <a:pt x="45" y="126"/>
                        <a:pt x="45" y="128"/>
                      </a:cubicBezTo>
                      <a:cubicBezTo>
                        <a:pt x="45" y="130"/>
                        <a:pt x="45" y="132"/>
                        <a:pt x="46" y="134"/>
                      </a:cubicBezTo>
                      <a:cubicBezTo>
                        <a:pt x="47" y="135"/>
                        <a:pt x="49" y="137"/>
                        <a:pt x="51" y="137"/>
                      </a:cubicBezTo>
                      <a:cubicBezTo>
                        <a:pt x="53" y="138"/>
                        <a:pt x="55" y="137"/>
                        <a:pt x="57" y="137"/>
                      </a:cubicBezTo>
                      <a:cubicBezTo>
                        <a:pt x="59" y="136"/>
                        <a:pt x="60" y="134"/>
                        <a:pt x="61" y="132"/>
                      </a:cubicBezTo>
                      <a:cubicBezTo>
                        <a:pt x="62" y="130"/>
                        <a:pt x="64" y="123"/>
                        <a:pt x="67" y="114"/>
                      </a:cubicBezTo>
                      <a:cubicBezTo>
                        <a:pt x="72" y="114"/>
                        <a:pt x="77" y="114"/>
                        <a:pt x="82" y="112"/>
                      </a:cubicBezTo>
                      <a:cubicBezTo>
                        <a:pt x="88" y="119"/>
                        <a:pt x="92" y="126"/>
                        <a:pt x="94" y="128"/>
                      </a:cubicBezTo>
                      <a:cubicBezTo>
                        <a:pt x="95" y="129"/>
                        <a:pt x="97" y="130"/>
                        <a:pt x="99" y="131"/>
                      </a:cubicBezTo>
                      <a:cubicBezTo>
                        <a:pt x="101" y="131"/>
                        <a:pt x="103" y="131"/>
                        <a:pt x="104" y="130"/>
                      </a:cubicBezTo>
                      <a:cubicBezTo>
                        <a:pt x="106" y="129"/>
                        <a:pt x="107" y="127"/>
                        <a:pt x="108" y="125"/>
                      </a:cubicBezTo>
                      <a:close/>
                      <a:moveTo>
                        <a:pt x="82" y="92"/>
                      </a:moveTo>
                      <a:cubicBezTo>
                        <a:pt x="70" y="100"/>
                        <a:pt x="53" y="96"/>
                        <a:pt x="45" y="83"/>
                      </a:cubicBezTo>
                      <a:cubicBezTo>
                        <a:pt x="38" y="70"/>
                        <a:pt x="42" y="53"/>
                        <a:pt x="55" y="46"/>
                      </a:cubicBezTo>
                      <a:cubicBezTo>
                        <a:pt x="68" y="38"/>
                        <a:pt x="84" y="42"/>
                        <a:pt x="92" y="55"/>
                      </a:cubicBezTo>
                      <a:cubicBezTo>
                        <a:pt x="99" y="68"/>
                        <a:pt x="95" y="85"/>
                        <a:pt x="82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5" name="Freeform 1240"/>
                <p:cNvSpPr>
                  <a:spLocks noEditPoints="1"/>
                </p:cNvSpPr>
                <p:nvPr/>
              </p:nvSpPr>
              <p:spPr bwMode="auto">
                <a:xfrm>
                  <a:off x="6103939" y="2634164"/>
                  <a:ext cx="255766" cy="255766"/>
                </a:xfrm>
                <a:custGeom>
                  <a:avLst/>
                  <a:gdLst>
                    <a:gd name="T0" fmla="*/ 431564652 w 120"/>
                    <a:gd name="T1" fmla="*/ 495165115 h 120"/>
                    <a:gd name="T2" fmla="*/ 427022675 w 120"/>
                    <a:gd name="T3" fmla="*/ 472450968 h 120"/>
                    <a:gd name="T4" fmla="*/ 395222444 w 120"/>
                    <a:gd name="T5" fmla="*/ 404308529 h 120"/>
                    <a:gd name="T6" fmla="*/ 431564652 w 120"/>
                    <a:gd name="T7" fmla="*/ 354338259 h 120"/>
                    <a:gd name="T8" fmla="*/ 508793176 w 120"/>
                    <a:gd name="T9" fmla="*/ 367966321 h 120"/>
                    <a:gd name="T10" fmla="*/ 531507323 w 120"/>
                    <a:gd name="T11" fmla="*/ 358880236 h 120"/>
                    <a:gd name="T12" fmla="*/ 545135384 w 120"/>
                    <a:gd name="T13" fmla="*/ 340710198 h 120"/>
                    <a:gd name="T14" fmla="*/ 540593407 w 120"/>
                    <a:gd name="T15" fmla="*/ 317996052 h 120"/>
                    <a:gd name="T16" fmla="*/ 522421238 w 120"/>
                    <a:gd name="T17" fmla="*/ 304367990 h 120"/>
                    <a:gd name="T18" fmla="*/ 454278799 w 120"/>
                    <a:gd name="T19" fmla="*/ 277109669 h 120"/>
                    <a:gd name="T20" fmla="*/ 445194845 w 120"/>
                    <a:gd name="T21" fmla="*/ 218053314 h 120"/>
                    <a:gd name="T22" fmla="*/ 504251200 w 120"/>
                    <a:gd name="T23" fmla="*/ 172627153 h 120"/>
                    <a:gd name="T24" fmla="*/ 517879261 w 120"/>
                    <a:gd name="T25" fmla="*/ 154454983 h 120"/>
                    <a:gd name="T26" fmla="*/ 513335153 w 120"/>
                    <a:gd name="T27" fmla="*/ 131740804 h 120"/>
                    <a:gd name="T28" fmla="*/ 495165115 w 120"/>
                    <a:gd name="T29" fmla="*/ 113570765 h 120"/>
                    <a:gd name="T30" fmla="*/ 472450968 w 120"/>
                    <a:gd name="T31" fmla="*/ 118112742 h 120"/>
                    <a:gd name="T32" fmla="*/ 404308529 w 120"/>
                    <a:gd name="T33" fmla="*/ 149913007 h 120"/>
                    <a:gd name="T34" fmla="*/ 354338259 w 120"/>
                    <a:gd name="T35" fmla="*/ 113570765 h 120"/>
                    <a:gd name="T36" fmla="*/ 367966321 w 120"/>
                    <a:gd name="T37" fmla="*/ 36342225 h 120"/>
                    <a:gd name="T38" fmla="*/ 363424344 w 120"/>
                    <a:gd name="T39" fmla="*/ 13628066 h 120"/>
                    <a:gd name="T40" fmla="*/ 340710198 w 120"/>
                    <a:gd name="T41" fmla="*/ 0 h 120"/>
                    <a:gd name="T42" fmla="*/ 317996052 w 120"/>
                    <a:gd name="T43" fmla="*/ 4541979 h 120"/>
                    <a:gd name="T44" fmla="*/ 304367990 w 120"/>
                    <a:gd name="T45" fmla="*/ 22714155 h 120"/>
                    <a:gd name="T46" fmla="*/ 277109669 w 120"/>
                    <a:gd name="T47" fmla="*/ 90856619 h 120"/>
                    <a:gd name="T48" fmla="*/ 218053314 w 120"/>
                    <a:gd name="T49" fmla="*/ 99940572 h 120"/>
                    <a:gd name="T50" fmla="*/ 172627153 w 120"/>
                    <a:gd name="T51" fmla="*/ 40884201 h 120"/>
                    <a:gd name="T52" fmla="*/ 154454983 w 120"/>
                    <a:gd name="T53" fmla="*/ 27256131 h 120"/>
                    <a:gd name="T54" fmla="*/ 131740804 w 120"/>
                    <a:gd name="T55" fmla="*/ 31800240 h 120"/>
                    <a:gd name="T56" fmla="*/ 118112742 w 120"/>
                    <a:gd name="T57" fmla="*/ 49970286 h 120"/>
                    <a:gd name="T58" fmla="*/ 118112742 w 120"/>
                    <a:gd name="T59" fmla="*/ 72684449 h 120"/>
                    <a:gd name="T60" fmla="*/ 149913007 w 120"/>
                    <a:gd name="T61" fmla="*/ 140826922 h 120"/>
                    <a:gd name="T62" fmla="*/ 113570765 w 120"/>
                    <a:gd name="T63" fmla="*/ 190797191 h 120"/>
                    <a:gd name="T64" fmla="*/ 40884201 w 120"/>
                    <a:gd name="T65" fmla="*/ 177169130 h 120"/>
                    <a:gd name="T66" fmla="*/ 18172178 w 120"/>
                    <a:gd name="T67" fmla="*/ 181711106 h 120"/>
                    <a:gd name="T68" fmla="*/ 4541979 w 120"/>
                    <a:gd name="T69" fmla="*/ 204425253 h 120"/>
                    <a:gd name="T70" fmla="*/ 4541979 w 120"/>
                    <a:gd name="T71" fmla="*/ 227139399 h 120"/>
                    <a:gd name="T72" fmla="*/ 22714155 w 120"/>
                    <a:gd name="T73" fmla="*/ 240767461 h 120"/>
                    <a:gd name="T74" fmla="*/ 95398596 w 120"/>
                    <a:gd name="T75" fmla="*/ 268025715 h 120"/>
                    <a:gd name="T76" fmla="*/ 99940572 w 120"/>
                    <a:gd name="T77" fmla="*/ 327082136 h 120"/>
                    <a:gd name="T78" fmla="*/ 40884201 w 120"/>
                    <a:gd name="T79" fmla="*/ 372508298 h 120"/>
                    <a:gd name="T80" fmla="*/ 27256131 w 120"/>
                    <a:gd name="T81" fmla="*/ 390680467 h 120"/>
                    <a:gd name="T82" fmla="*/ 31800240 w 120"/>
                    <a:gd name="T83" fmla="*/ 413394614 h 120"/>
                    <a:gd name="T84" fmla="*/ 49970286 w 120"/>
                    <a:gd name="T85" fmla="*/ 427022675 h 120"/>
                    <a:gd name="T86" fmla="*/ 72684449 w 120"/>
                    <a:gd name="T87" fmla="*/ 427022675 h 120"/>
                    <a:gd name="T88" fmla="*/ 140826922 w 120"/>
                    <a:gd name="T89" fmla="*/ 395222444 h 120"/>
                    <a:gd name="T90" fmla="*/ 190797191 w 120"/>
                    <a:gd name="T91" fmla="*/ 431564652 h 120"/>
                    <a:gd name="T92" fmla="*/ 177169130 w 120"/>
                    <a:gd name="T93" fmla="*/ 508793176 h 120"/>
                    <a:gd name="T94" fmla="*/ 186255215 w 120"/>
                    <a:gd name="T95" fmla="*/ 531507323 h 120"/>
                    <a:gd name="T96" fmla="*/ 204425253 w 120"/>
                    <a:gd name="T97" fmla="*/ 545135384 h 120"/>
                    <a:gd name="T98" fmla="*/ 227139399 w 120"/>
                    <a:gd name="T99" fmla="*/ 540593407 h 120"/>
                    <a:gd name="T100" fmla="*/ 240767461 w 120"/>
                    <a:gd name="T101" fmla="*/ 522421238 h 120"/>
                    <a:gd name="T102" fmla="*/ 268025715 w 120"/>
                    <a:gd name="T103" fmla="*/ 454278799 h 120"/>
                    <a:gd name="T104" fmla="*/ 327082136 w 120"/>
                    <a:gd name="T105" fmla="*/ 445194845 h 120"/>
                    <a:gd name="T106" fmla="*/ 372508298 w 120"/>
                    <a:gd name="T107" fmla="*/ 504251200 h 120"/>
                    <a:gd name="T108" fmla="*/ 390680467 w 120"/>
                    <a:gd name="T109" fmla="*/ 517879261 h 120"/>
                    <a:gd name="T110" fmla="*/ 413394614 w 120"/>
                    <a:gd name="T111" fmla="*/ 513335153 h 120"/>
                    <a:gd name="T112" fmla="*/ 431564652 w 120"/>
                    <a:gd name="T113" fmla="*/ 495165115 h 120"/>
                    <a:gd name="T114" fmla="*/ 327082136 w 120"/>
                    <a:gd name="T115" fmla="*/ 363424344 h 120"/>
                    <a:gd name="T116" fmla="*/ 181711106 w 120"/>
                    <a:gd name="T117" fmla="*/ 327082136 h 120"/>
                    <a:gd name="T118" fmla="*/ 218053314 w 120"/>
                    <a:gd name="T119" fmla="*/ 181711106 h 120"/>
                    <a:gd name="T120" fmla="*/ 363424344 w 120"/>
                    <a:gd name="T121" fmla="*/ 218053314 h 120"/>
                    <a:gd name="T122" fmla="*/ 327082136 w 120"/>
                    <a:gd name="T123" fmla="*/ 363424344 h 120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0"/>
                    <a:gd name="T187" fmla="*/ 0 h 120"/>
                    <a:gd name="T188" fmla="*/ 120 w 120"/>
                    <a:gd name="T189" fmla="*/ 120 h 120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0" h="120">
                      <a:moveTo>
                        <a:pt x="95" y="109"/>
                      </a:moveTo>
                      <a:cubicBezTo>
                        <a:pt x="95" y="107"/>
                        <a:pt x="95" y="106"/>
                        <a:pt x="94" y="104"/>
                      </a:cubicBezTo>
                      <a:cubicBezTo>
                        <a:pt x="94" y="102"/>
                        <a:pt x="91" y="96"/>
                        <a:pt x="87" y="89"/>
                      </a:cubicBezTo>
                      <a:cubicBezTo>
                        <a:pt x="91" y="86"/>
                        <a:pt x="93" y="82"/>
                        <a:pt x="95" y="78"/>
                      </a:cubicBezTo>
                      <a:cubicBezTo>
                        <a:pt x="103" y="79"/>
                        <a:pt x="110" y="80"/>
                        <a:pt x="112" y="81"/>
                      </a:cubicBezTo>
                      <a:cubicBezTo>
                        <a:pt x="114" y="81"/>
                        <a:pt x="115" y="80"/>
                        <a:pt x="117" y="79"/>
                      </a:cubicBezTo>
                      <a:cubicBezTo>
                        <a:pt x="118" y="78"/>
                        <a:pt x="119" y="77"/>
                        <a:pt x="120" y="75"/>
                      </a:cubicBezTo>
                      <a:cubicBezTo>
                        <a:pt x="120" y="74"/>
                        <a:pt x="120" y="72"/>
                        <a:pt x="119" y="70"/>
                      </a:cubicBezTo>
                      <a:cubicBezTo>
                        <a:pt x="118" y="69"/>
                        <a:pt x="117" y="67"/>
                        <a:pt x="115" y="67"/>
                      </a:cubicBezTo>
                      <a:cubicBezTo>
                        <a:pt x="114" y="66"/>
                        <a:pt x="107" y="64"/>
                        <a:pt x="100" y="61"/>
                      </a:cubicBezTo>
                      <a:cubicBezTo>
                        <a:pt x="100" y="57"/>
                        <a:pt x="99" y="52"/>
                        <a:pt x="98" y="48"/>
                      </a:cubicBezTo>
                      <a:cubicBezTo>
                        <a:pt x="104" y="43"/>
                        <a:pt x="110" y="39"/>
                        <a:pt x="111" y="38"/>
                      </a:cubicBezTo>
                      <a:cubicBezTo>
                        <a:pt x="113" y="37"/>
                        <a:pt x="114" y="35"/>
                        <a:pt x="114" y="34"/>
                      </a:cubicBezTo>
                      <a:cubicBezTo>
                        <a:pt x="114" y="32"/>
                        <a:pt x="114" y="30"/>
                        <a:pt x="113" y="29"/>
                      </a:cubicBezTo>
                      <a:cubicBezTo>
                        <a:pt x="112" y="27"/>
                        <a:pt x="111" y="26"/>
                        <a:pt x="109" y="25"/>
                      </a:cubicBezTo>
                      <a:cubicBezTo>
                        <a:pt x="107" y="25"/>
                        <a:pt x="106" y="25"/>
                        <a:pt x="104" y="26"/>
                      </a:cubicBezTo>
                      <a:cubicBezTo>
                        <a:pt x="102" y="26"/>
                        <a:pt x="96" y="29"/>
                        <a:pt x="89" y="33"/>
                      </a:cubicBezTo>
                      <a:cubicBezTo>
                        <a:pt x="86" y="29"/>
                        <a:pt x="82" y="27"/>
                        <a:pt x="78" y="25"/>
                      </a:cubicBezTo>
                      <a:cubicBezTo>
                        <a:pt x="79" y="17"/>
                        <a:pt x="81" y="10"/>
                        <a:pt x="81" y="8"/>
                      </a:cubicBezTo>
                      <a:cubicBezTo>
                        <a:pt x="81" y="6"/>
                        <a:pt x="81" y="5"/>
                        <a:pt x="80" y="3"/>
                      </a:cubicBezTo>
                      <a:cubicBezTo>
                        <a:pt x="79" y="2"/>
                        <a:pt x="77" y="1"/>
                        <a:pt x="75" y="0"/>
                      </a:cubicBezTo>
                      <a:cubicBezTo>
                        <a:pt x="74" y="0"/>
                        <a:pt x="72" y="0"/>
                        <a:pt x="70" y="1"/>
                      </a:cubicBezTo>
                      <a:cubicBezTo>
                        <a:pt x="69" y="2"/>
                        <a:pt x="68" y="3"/>
                        <a:pt x="67" y="5"/>
                      </a:cubicBezTo>
                      <a:cubicBezTo>
                        <a:pt x="66" y="6"/>
                        <a:pt x="64" y="13"/>
                        <a:pt x="61" y="20"/>
                      </a:cubicBezTo>
                      <a:cubicBezTo>
                        <a:pt x="57" y="20"/>
                        <a:pt x="52" y="21"/>
                        <a:pt x="48" y="22"/>
                      </a:cubicBezTo>
                      <a:cubicBezTo>
                        <a:pt x="44" y="16"/>
                        <a:pt x="39" y="10"/>
                        <a:pt x="38" y="9"/>
                      </a:cubicBezTo>
                      <a:cubicBezTo>
                        <a:pt x="37" y="7"/>
                        <a:pt x="36" y="6"/>
                        <a:pt x="34" y="6"/>
                      </a:cubicBezTo>
                      <a:cubicBezTo>
                        <a:pt x="32" y="6"/>
                        <a:pt x="30" y="6"/>
                        <a:pt x="29" y="7"/>
                      </a:cubicBezTo>
                      <a:cubicBezTo>
                        <a:pt x="27" y="8"/>
                        <a:pt x="26" y="9"/>
                        <a:pt x="26" y="11"/>
                      </a:cubicBezTo>
                      <a:cubicBezTo>
                        <a:pt x="25" y="12"/>
                        <a:pt x="25" y="14"/>
                        <a:pt x="26" y="16"/>
                      </a:cubicBezTo>
                      <a:cubicBezTo>
                        <a:pt x="27" y="18"/>
                        <a:pt x="30" y="24"/>
                        <a:pt x="33" y="31"/>
                      </a:cubicBezTo>
                      <a:cubicBezTo>
                        <a:pt x="30" y="34"/>
                        <a:pt x="27" y="38"/>
                        <a:pt x="25" y="42"/>
                      </a:cubicBezTo>
                      <a:cubicBezTo>
                        <a:pt x="17" y="41"/>
                        <a:pt x="10" y="39"/>
                        <a:pt x="9" y="39"/>
                      </a:cubicBezTo>
                      <a:cubicBezTo>
                        <a:pt x="7" y="39"/>
                        <a:pt x="5" y="39"/>
                        <a:pt x="4" y="40"/>
                      </a:cubicBezTo>
                      <a:cubicBezTo>
                        <a:pt x="2" y="41"/>
                        <a:pt x="1" y="43"/>
                        <a:pt x="1" y="45"/>
                      </a:cubicBezTo>
                      <a:cubicBezTo>
                        <a:pt x="0" y="46"/>
                        <a:pt x="0" y="48"/>
                        <a:pt x="1" y="50"/>
                      </a:cubicBezTo>
                      <a:cubicBezTo>
                        <a:pt x="2" y="51"/>
                        <a:pt x="3" y="52"/>
                        <a:pt x="5" y="53"/>
                      </a:cubicBezTo>
                      <a:cubicBezTo>
                        <a:pt x="7" y="54"/>
                        <a:pt x="13" y="56"/>
                        <a:pt x="21" y="59"/>
                      </a:cubicBezTo>
                      <a:cubicBezTo>
                        <a:pt x="20" y="63"/>
                        <a:pt x="21" y="68"/>
                        <a:pt x="22" y="72"/>
                      </a:cubicBezTo>
                      <a:cubicBezTo>
                        <a:pt x="16" y="77"/>
                        <a:pt x="10" y="81"/>
                        <a:pt x="9" y="82"/>
                      </a:cubicBezTo>
                      <a:cubicBezTo>
                        <a:pt x="8" y="83"/>
                        <a:pt x="7" y="85"/>
                        <a:pt x="6" y="86"/>
                      </a:cubicBezTo>
                      <a:cubicBezTo>
                        <a:pt x="6" y="88"/>
                        <a:pt x="6" y="90"/>
                        <a:pt x="7" y="91"/>
                      </a:cubicBezTo>
                      <a:cubicBezTo>
                        <a:pt x="8" y="93"/>
                        <a:pt x="10" y="94"/>
                        <a:pt x="11" y="94"/>
                      </a:cubicBezTo>
                      <a:cubicBezTo>
                        <a:pt x="13" y="95"/>
                        <a:pt x="15" y="95"/>
                        <a:pt x="16" y="94"/>
                      </a:cubicBezTo>
                      <a:cubicBezTo>
                        <a:pt x="18" y="94"/>
                        <a:pt x="24" y="90"/>
                        <a:pt x="31" y="87"/>
                      </a:cubicBezTo>
                      <a:cubicBezTo>
                        <a:pt x="34" y="90"/>
                        <a:pt x="38" y="93"/>
                        <a:pt x="42" y="95"/>
                      </a:cubicBezTo>
                      <a:cubicBezTo>
                        <a:pt x="41" y="103"/>
                        <a:pt x="40" y="110"/>
                        <a:pt x="39" y="112"/>
                      </a:cubicBezTo>
                      <a:cubicBezTo>
                        <a:pt x="39" y="113"/>
                        <a:pt x="40" y="115"/>
                        <a:pt x="41" y="117"/>
                      </a:cubicBezTo>
                      <a:cubicBezTo>
                        <a:pt x="42" y="118"/>
                        <a:pt x="43" y="119"/>
                        <a:pt x="45" y="120"/>
                      </a:cubicBezTo>
                      <a:cubicBezTo>
                        <a:pt x="47" y="120"/>
                        <a:pt x="48" y="120"/>
                        <a:pt x="50" y="119"/>
                      </a:cubicBezTo>
                      <a:cubicBezTo>
                        <a:pt x="51" y="118"/>
                        <a:pt x="53" y="117"/>
                        <a:pt x="53" y="115"/>
                      </a:cubicBezTo>
                      <a:cubicBezTo>
                        <a:pt x="54" y="114"/>
                        <a:pt x="56" y="107"/>
                        <a:pt x="59" y="100"/>
                      </a:cubicBezTo>
                      <a:cubicBezTo>
                        <a:pt x="63" y="100"/>
                        <a:pt x="68" y="99"/>
                        <a:pt x="72" y="98"/>
                      </a:cubicBezTo>
                      <a:cubicBezTo>
                        <a:pt x="77" y="104"/>
                        <a:pt x="81" y="110"/>
                        <a:pt x="82" y="111"/>
                      </a:cubicBezTo>
                      <a:cubicBezTo>
                        <a:pt x="83" y="113"/>
                        <a:pt x="85" y="114"/>
                        <a:pt x="86" y="114"/>
                      </a:cubicBezTo>
                      <a:cubicBezTo>
                        <a:pt x="88" y="114"/>
                        <a:pt x="90" y="114"/>
                        <a:pt x="91" y="113"/>
                      </a:cubicBezTo>
                      <a:cubicBezTo>
                        <a:pt x="93" y="112"/>
                        <a:pt x="94" y="111"/>
                        <a:pt x="95" y="109"/>
                      </a:cubicBezTo>
                      <a:close/>
                      <a:moveTo>
                        <a:pt x="72" y="80"/>
                      </a:moveTo>
                      <a:cubicBezTo>
                        <a:pt x="61" y="87"/>
                        <a:pt x="46" y="83"/>
                        <a:pt x="40" y="72"/>
                      </a:cubicBezTo>
                      <a:cubicBezTo>
                        <a:pt x="33" y="61"/>
                        <a:pt x="37" y="46"/>
                        <a:pt x="48" y="40"/>
                      </a:cubicBezTo>
                      <a:cubicBezTo>
                        <a:pt x="59" y="33"/>
                        <a:pt x="74" y="37"/>
                        <a:pt x="80" y="48"/>
                      </a:cubicBezTo>
                      <a:cubicBezTo>
                        <a:pt x="87" y="59"/>
                        <a:pt x="83" y="74"/>
                        <a:pt x="72" y="8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" name="Freeform 1295"/>
                <p:cNvSpPr/>
                <p:nvPr/>
              </p:nvSpPr>
              <p:spPr bwMode="auto">
                <a:xfrm>
                  <a:off x="7046764" y="2684315"/>
                  <a:ext cx="70211" cy="40121"/>
                </a:xfrm>
                <a:custGeom>
                  <a:avLst/>
                  <a:gdLst>
                    <a:gd name="T0" fmla="*/ 149235672 w 32"/>
                    <a:gd name="T1" fmla="*/ 44589211 h 19"/>
                    <a:gd name="T2" fmla="*/ 129980280 w 32"/>
                    <a:gd name="T3" fmla="*/ 57966392 h 19"/>
                    <a:gd name="T4" fmla="*/ 86653532 w 32"/>
                    <a:gd name="T5" fmla="*/ 66883808 h 19"/>
                    <a:gd name="T6" fmla="*/ 86653532 w 32"/>
                    <a:gd name="T7" fmla="*/ 71343589 h 19"/>
                    <a:gd name="T8" fmla="*/ 43326766 w 32"/>
                    <a:gd name="T9" fmla="*/ 80261005 h 19"/>
                    <a:gd name="T10" fmla="*/ 4813842 w 32"/>
                    <a:gd name="T11" fmla="*/ 57966392 h 19"/>
                    <a:gd name="T12" fmla="*/ 24069206 w 32"/>
                    <a:gd name="T13" fmla="*/ 26754370 h 19"/>
                    <a:gd name="T14" fmla="*/ 67395963 w 32"/>
                    <a:gd name="T15" fmla="*/ 13377185 h 19"/>
                    <a:gd name="T16" fmla="*/ 72209819 w 32"/>
                    <a:gd name="T17" fmla="*/ 13377185 h 19"/>
                    <a:gd name="T18" fmla="*/ 115536568 w 32"/>
                    <a:gd name="T19" fmla="*/ 4459766 h 19"/>
                    <a:gd name="T20" fmla="*/ 154049511 w 32"/>
                    <a:gd name="T21" fmla="*/ 26754370 h 19"/>
                    <a:gd name="T22" fmla="*/ 149235672 w 32"/>
                    <a:gd name="T23" fmla="*/ 44589211 h 1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"/>
                    <a:gd name="T37" fmla="*/ 0 h 19"/>
                    <a:gd name="T38" fmla="*/ 32 w 32"/>
                    <a:gd name="T39" fmla="*/ 19 h 1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" h="19">
                      <a:moveTo>
                        <a:pt x="31" y="10"/>
                      </a:moveTo>
                      <a:cubicBezTo>
                        <a:pt x="31" y="11"/>
                        <a:pt x="29" y="13"/>
                        <a:pt x="27" y="13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5" y="16"/>
                        <a:pt x="12" y="17"/>
                        <a:pt x="9" y="18"/>
                      </a:cubicBezTo>
                      <a:cubicBezTo>
                        <a:pt x="5" y="19"/>
                        <a:pt x="2" y="17"/>
                        <a:pt x="1" y="13"/>
                      </a:cubicBezTo>
                      <a:cubicBezTo>
                        <a:pt x="0" y="10"/>
                        <a:pt x="2" y="7"/>
                        <a:pt x="5" y="6"/>
                      </a:cubicBezTo>
                      <a:cubicBezTo>
                        <a:pt x="8" y="5"/>
                        <a:pt x="11" y="4"/>
                        <a:pt x="14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7" y="0"/>
                        <a:pt x="31" y="2"/>
                        <a:pt x="32" y="6"/>
                      </a:cubicBezTo>
                      <a:cubicBezTo>
                        <a:pt x="32" y="7"/>
                        <a:pt x="32" y="8"/>
                        <a:pt x="3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7" name="Freeform 1297"/>
                <p:cNvSpPr/>
                <p:nvPr/>
              </p:nvSpPr>
              <p:spPr bwMode="auto">
                <a:xfrm>
                  <a:off x="7435428" y="3499256"/>
                  <a:ext cx="60180" cy="55165"/>
                </a:xfrm>
                <a:custGeom>
                  <a:avLst/>
                  <a:gdLst>
                    <a:gd name="T0" fmla="*/ 120577894 w 29"/>
                    <a:gd name="T1" fmla="*/ 40516575 h 26"/>
                    <a:gd name="T2" fmla="*/ 111963855 w 29"/>
                    <a:gd name="T3" fmla="*/ 54021388 h 26"/>
                    <a:gd name="T4" fmla="*/ 90433947 w 29"/>
                    <a:gd name="T5" fmla="*/ 76528718 h 26"/>
                    <a:gd name="T6" fmla="*/ 81819909 w 29"/>
                    <a:gd name="T7" fmla="*/ 81031029 h 26"/>
                    <a:gd name="T8" fmla="*/ 77513927 w 29"/>
                    <a:gd name="T9" fmla="*/ 85533341 h 26"/>
                    <a:gd name="T10" fmla="*/ 47369964 w 29"/>
                    <a:gd name="T11" fmla="*/ 108042776 h 26"/>
                    <a:gd name="T12" fmla="*/ 8611967 w 29"/>
                    <a:gd name="T13" fmla="*/ 99038153 h 26"/>
                    <a:gd name="T14" fmla="*/ 17226010 w 29"/>
                    <a:gd name="T15" fmla="*/ 58521577 h 26"/>
                    <a:gd name="T16" fmla="*/ 47369964 w 29"/>
                    <a:gd name="T17" fmla="*/ 36014264 h 26"/>
                    <a:gd name="T18" fmla="*/ 51675946 w 29"/>
                    <a:gd name="T19" fmla="*/ 36014264 h 26"/>
                    <a:gd name="T20" fmla="*/ 55981928 w 29"/>
                    <a:gd name="T21" fmla="*/ 31511944 h 26"/>
                    <a:gd name="T22" fmla="*/ 77513927 w 29"/>
                    <a:gd name="T23" fmla="*/ 9002505 h 26"/>
                    <a:gd name="T24" fmla="*/ 116271912 w 29"/>
                    <a:gd name="T25" fmla="*/ 13504817 h 26"/>
                    <a:gd name="T26" fmla="*/ 120577894 w 29"/>
                    <a:gd name="T27" fmla="*/ 40516575 h 2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9"/>
                    <a:gd name="T43" fmla="*/ 0 h 26"/>
                    <a:gd name="T44" fmla="*/ 29 w 29"/>
                    <a:gd name="T45" fmla="*/ 26 h 2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9" h="26">
                      <a:moveTo>
                        <a:pt x="28" y="9"/>
                      </a:moveTo>
                      <a:cubicBezTo>
                        <a:pt x="28" y="10"/>
                        <a:pt x="27" y="11"/>
                        <a:pt x="26" y="12"/>
                      </a:cubicBezTo>
                      <a:cubicBezTo>
                        <a:pt x="25" y="14"/>
                        <a:pt x="23" y="15"/>
                        <a:pt x="21" y="17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8" y="19"/>
                        <a:pt x="18" y="19"/>
                      </a:cubicBezTo>
                      <a:cubicBezTo>
                        <a:pt x="16" y="20"/>
                        <a:pt x="13" y="22"/>
                        <a:pt x="11" y="24"/>
                      </a:cubicBezTo>
                      <a:cubicBezTo>
                        <a:pt x="8" y="26"/>
                        <a:pt x="4" y="25"/>
                        <a:pt x="2" y="22"/>
                      </a:cubicBezTo>
                      <a:cubicBezTo>
                        <a:pt x="0" y="19"/>
                        <a:pt x="1" y="15"/>
                        <a:pt x="4" y="13"/>
                      </a:cubicBezTo>
                      <a:cubicBezTo>
                        <a:pt x="6" y="12"/>
                        <a:pt x="9" y="10"/>
                        <a:pt x="11" y="8"/>
                      </a:cubicBezTo>
                      <a:cubicBezTo>
                        <a:pt x="11" y="8"/>
                        <a:pt x="12" y="8"/>
                        <a:pt x="12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5" y="5"/>
                        <a:pt x="17" y="4"/>
                        <a:pt x="18" y="2"/>
                      </a:cubicBezTo>
                      <a:cubicBezTo>
                        <a:pt x="21" y="0"/>
                        <a:pt x="25" y="0"/>
                        <a:pt x="27" y="3"/>
                      </a:cubicBezTo>
                      <a:cubicBezTo>
                        <a:pt x="29" y="5"/>
                        <a:pt x="29" y="7"/>
                        <a:pt x="2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8" name="Freeform 1298"/>
                <p:cNvSpPr>
                  <a:spLocks noEditPoints="1"/>
                </p:cNvSpPr>
                <p:nvPr/>
              </p:nvSpPr>
              <p:spPr bwMode="auto">
                <a:xfrm>
                  <a:off x="6705743" y="2704374"/>
                  <a:ext cx="724670" cy="930285"/>
                </a:xfrm>
                <a:custGeom>
                  <a:avLst/>
                  <a:gdLst>
                    <a:gd name="T0" fmla="*/ 1472276554 w 341"/>
                    <a:gd name="T1" fmla="*/ 1872111490 h 438"/>
                    <a:gd name="T2" fmla="*/ 1427115390 w 341"/>
                    <a:gd name="T3" fmla="*/ 1827001176 h 438"/>
                    <a:gd name="T4" fmla="*/ 1535503457 w 341"/>
                    <a:gd name="T5" fmla="*/ 1799933713 h 438"/>
                    <a:gd name="T6" fmla="*/ 1368404391 w 341"/>
                    <a:gd name="T7" fmla="*/ 1912712685 h 438"/>
                    <a:gd name="T8" fmla="*/ 1273564035 w 341"/>
                    <a:gd name="T9" fmla="*/ 1885645222 h 438"/>
                    <a:gd name="T10" fmla="*/ 1386470131 w 341"/>
                    <a:gd name="T11" fmla="*/ 1899178953 h 438"/>
                    <a:gd name="T12" fmla="*/ 1115498901 w 341"/>
                    <a:gd name="T13" fmla="*/ 1971356730 h 438"/>
                    <a:gd name="T14" fmla="*/ 1192273516 w 341"/>
                    <a:gd name="T15" fmla="*/ 1903690197 h 438"/>
                    <a:gd name="T16" fmla="*/ 1056787636 w 341"/>
                    <a:gd name="T17" fmla="*/ 1957822999 h 438"/>
                    <a:gd name="T18" fmla="*/ 916786117 w 341"/>
                    <a:gd name="T19" fmla="*/ 1944289267 h 438"/>
                    <a:gd name="T20" fmla="*/ 1061303540 w 341"/>
                    <a:gd name="T21" fmla="*/ 1948800511 h 438"/>
                    <a:gd name="T22" fmla="*/ 858075118 w 341"/>
                    <a:gd name="T23" fmla="*/ 1962334243 h 438"/>
                    <a:gd name="T24" fmla="*/ 790332310 w 341"/>
                    <a:gd name="T25" fmla="*/ 1890156466 h 438"/>
                    <a:gd name="T26" fmla="*/ 889688569 w 341"/>
                    <a:gd name="T27" fmla="*/ 1944289267 h 438"/>
                    <a:gd name="T28" fmla="*/ 650330792 w 341"/>
                    <a:gd name="T29" fmla="*/ 1908201441 h 438"/>
                    <a:gd name="T30" fmla="*/ 632265051 w 341"/>
                    <a:gd name="T31" fmla="*/ 1840534908 h 438"/>
                    <a:gd name="T32" fmla="*/ 727105407 w 341"/>
                    <a:gd name="T33" fmla="*/ 1903690197 h 438"/>
                    <a:gd name="T34" fmla="*/ 573556177 w 341"/>
                    <a:gd name="T35" fmla="*/ 1840534908 h 438"/>
                    <a:gd name="T36" fmla="*/ 451618140 w 341"/>
                    <a:gd name="T37" fmla="*/ 1768357130 h 438"/>
                    <a:gd name="T38" fmla="*/ 573556177 w 341"/>
                    <a:gd name="T39" fmla="*/ 1840534908 h 438"/>
                    <a:gd name="T40" fmla="*/ 388391237 w 341"/>
                    <a:gd name="T41" fmla="*/ 1759334643 h 438"/>
                    <a:gd name="T42" fmla="*/ 361295814 w 341"/>
                    <a:gd name="T43" fmla="*/ 1660089403 h 438"/>
                    <a:gd name="T44" fmla="*/ 311616622 w 341"/>
                    <a:gd name="T45" fmla="*/ 1633024064 h 438"/>
                    <a:gd name="T46" fmla="*/ 207744392 w 341"/>
                    <a:gd name="T47" fmla="*/ 1574377894 h 438"/>
                    <a:gd name="T48" fmla="*/ 307100718 w 341"/>
                    <a:gd name="T49" fmla="*/ 1601445357 h 438"/>
                    <a:gd name="T50" fmla="*/ 198712585 w 341"/>
                    <a:gd name="T51" fmla="*/ 1511222605 h 438"/>
                    <a:gd name="T52" fmla="*/ 126453840 w 341"/>
                    <a:gd name="T53" fmla="*/ 1389423270 h 438"/>
                    <a:gd name="T54" fmla="*/ 207744392 w 341"/>
                    <a:gd name="T55" fmla="*/ 1497690998 h 438"/>
                    <a:gd name="T56" fmla="*/ 614201436 w 341"/>
                    <a:gd name="T57" fmla="*/ 90222785 h 438"/>
                    <a:gd name="T58" fmla="*/ 668396532 w 341"/>
                    <a:gd name="T59" fmla="*/ 4511246 h 438"/>
                    <a:gd name="T60" fmla="*/ 130969744 w 341"/>
                    <a:gd name="T61" fmla="*/ 1348824200 h 438"/>
                    <a:gd name="T62" fmla="*/ 49677084 w 341"/>
                    <a:gd name="T63" fmla="*/ 1267623935 h 438"/>
                    <a:gd name="T64" fmla="*/ 130969744 w 341"/>
                    <a:gd name="T65" fmla="*/ 1330779224 h 438"/>
                    <a:gd name="T66" fmla="*/ 541942592 w 341"/>
                    <a:gd name="T67" fmla="*/ 130821856 h 438"/>
                    <a:gd name="T68" fmla="*/ 438070429 w 341"/>
                    <a:gd name="T69" fmla="*/ 126310612 h 438"/>
                    <a:gd name="T70" fmla="*/ 550974400 w 341"/>
                    <a:gd name="T71" fmla="*/ 112776881 h 438"/>
                    <a:gd name="T72" fmla="*/ 27097556 w 341"/>
                    <a:gd name="T73" fmla="*/ 1186423670 h 438"/>
                    <a:gd name="T74" fmla="*/ 67742824 w 341"/>
                    <a:gd name="T75" fmla="*/ 1091689409 h 438"/>
                    <a:gd name="T76" fmla="*/ 415488785 w 341"/>
                    <a:gd name="T77" fmla="*/ 207510910 h 438"/>
                    <a:gd name="T78" fmla="*/ 307100718 w 341"/>
                    <a:gd name="T79" fmla="*/ 275177443 h 438"/>
                    <a:gd name="T80" fmla="*/ 410972881 w 341"/>
                    <a:gd name="T81" fmla="*/ 180445571 h 438"/>
                    <a:gd name="T82" fmla="*/ 31613460 w 341"/>
                    <a:gd name="T83" fmla="*/ 1042067851 h 438"/>
                    <a:gd name="T84" fmla="*/ 31613460 w 341"/>
                    <a:gd name="T85" fmla="*/ 902223540 h 438"/>
                    <a:gd name="T86" fmla="*/ 58711016 w 341"/>
                    <a:gd name="T87" fmla="*/ 1024022876 h 438"/>
                    <a:gd name="T88" fmla="*/ 239357844 w 341"/>
                    <a:gd name="T89" fmla="*/ 396978968 h 438"/>
                    <a:gd name="T90" fmla="*/ 248389652 w 341"/>
                    <a:gd name="T91" fmla="*/ 297733729 h 438"/>
                    <a:gd name="T92" fmla="*/ 63226920 w 341"/>
                    <a:gd name="T93" fmla="*/ 857111102 h 438"/>
                    <a:gd name="T94" fmla="*/ 22581652 w 341"/>
                    <a:gd name="T95" fmla="*/ 757867986 h 438"/>
                    <a:gd name="T96" fmla="*/ 63226920 w 341"/>
                    <a:gd name="T97" fmla="*/ 848088615 h 438"/>
                    <a:gd name="T98" fmla="*/ 194196681 w 341"/>
                    <a:gd name="T99" fmla="*/ 469156745 h 438"/>
                    <a:gd name="T100" fmla="*/ 103872196 w 341"/>
                    <a:gd name="T101" fmla="*/ 514267060 h 438"/>
                    <a:gd name="T102" fmla="*/ 194196681 w 341"/>
                    <a:gd name="T103" fmla="*/ 464645502 h 438"/>
                    <a:gd name="T104" fmla="*/ 40645276 w 341"/>
                    <a:gd name="T105" fmla="*/ 676667722 h 438"/>
                    <a:gd name="T106" fmla="*/ 108388100 w 341"/>
                    <a:gd name="T107" fmla="*/ 577422482 h 438"/>
                    <a:gd name="T108" fmla="*/ 94840389 w 341"/>
                    <a:gd name="T109" fmla="*/ 694712697 h 43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41"/>
                    <a:gd name="T166" fmla="*/ 0 h 438"/>
                    <a:gd name="T167" fmla="*/ 341 w 341"/>
                    <a:gd name="T168" fmla="*/ 438 h 43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41" h="438">
                      <a:moveTo>
                        <a:pt x="341" y="405"/>
                      </a:moveTo>
                      <a:cubicBezTo>
                        <a:pt x="340" y="406"/>
                        <a:pt x="339" y="407"/>
                        <a:pt x="338" y="408"/>
                      </a:cubicBezTo>
                      <a:cubicBezTo>
                        <a:pt x="334" y="410"/>
                        <a:pt x="330" y="413"/>
                        <a:pt x="326" y="415"/>
                      </a:cubicBezTo>
                      <a:cubicBezTo>
                        <a:pt x="324" y="415"/>
                        <a:pt x="322" y="416"/>
                        <a:pt x="321" y="417"/>
                      </a:cubicBezTo>
                      <a:cubicBezTo>
                        <a:pt x="318" y="418"/>
                        <a:pt x="314" y="417"/>
                        <a:pt x="312" y="414"/>
                      </a:cubicBezTo>
                      <a:cubicBezTo>
                        <a:pt x="311" y="411"/>
                        <a:pt x="312" y="407"/>
                        <a:pt x="316" y="405"/>
                      </a:cubicBezTo>
                      <a:cubicBezTo>
                        <a:pt x="317" y="405"/>
                        <a:pt x="318" y="404"/>
                        <a:pt x="320" y="403"/>
                      </a:cubicBezTo>
                      <a:cubicBezTo>
                        <a:pt x="324" y="401"/>
                        <a:pt x="328" y="399"/>
                        <a:pt x="332" y="397"/>
                      </a:cubicBezTo>
                      <a:cubicBezTo>
                        <a:pt x="335" y="395"/>
                        <a:pt x="338" y="396"/>
                        <a:pt x="340" y="399"/>
                      </a:cubicBezTo>
                      <a:cubicBezTo>
                        <a:pt x="341" y="401"/>
                        <a:pt x="341" y="403"/>
                        <a:pt x="341" y="405"/>
                      </a:cubicBezTo>
                      <a:close/>
                      <a:moveTo>
                        <a:pt x="307" y="421"/>
                      </a:moveTo>
                      <a:cubicBezTo>
                        <a:pt x="306" y="422"/>
                        <a:pt x="305" y="424"/>
                        <a:pt x="303" y="424"/>
                      </a:cubicBezTo>
                      <a:cubicBezTo>
                        <a:pt x="297" y="426"/>
                        <a:pt x="291" y="428"/>
                        <a:pt x="285" y="430"/>
                      </a:cubicBezTo>
                      <a:cubicBezTo>
                        <a:pt x="282" y="431"/>
                        <a:pt x="278" y="429"/>
                        <a:pt x="277" y="426"/>
                      </a:cubicBezTo>
                      <a:cubicBezTo>
                        <a:pt x="276" y="422"/>
                        <a:pt x="278" y="419"/>
                        <a:pt x="282" y="418"/>
                      </a:cubicBezTo>
                      <a:cubicBezTo>
                        <a:pt x="287" y="416"/>
                        <a:pt x="293" y="414"/>
                        <a:pt x="299" y="412"/>
                      </a:cubicBezTo>
                      <a:cubicBezTo>
                        <a:pt x="302" y="411"/>
                        <a:pt x="306" y="413"/>
                        <a:pt x="307" y="416"/>
                      </a:cubicBezTo>
                      <a:cubicBezTo>
                        <a:pt x="308" y="418"/>
                        <a:pt x="307" y="419"/>
                        <a:pt x="307" y="421"/>
                      </a:cubicBezTo>
                      <a:close/>
                      <a:moveTo>
                        <a:pt x="271" y="430"/>
                      </a:moveTo>
                      <a:cubicBezTo>
                        <a:pt x="270" y="432"/>
                        <a:pt x="269" y="434"/>
                        <a:pt x="266" y="434"/>
                      </a:cubicBezTo>
                      <a:cubicBezTo>
                        <a:pt x="260" y="435"/>
                        <a:pt x="254" y="436"/>
                        <a:pt x="247" y="437"/>
                      </a:cubicBezTo>
                      <a:cubicBezTo>
                        <a:pt x="244" y="437"/>
                        <a:pt x="241" y="435"/>
                        <a:pt x="241" y="431"/>
                      </a:cubicBezTo>
                      <a:cubicBezTo>
                        <a:pt x="240" y="428"/>
                        <a:pt x="243" y="425"/>
                        <a:pt x="246" y="424"/>
                      </a:cubicBezTo>
                      <a:cubicBezTo>
                        <a:pt x="252" y="424"/>
                        <a:pt x="258" y="423"/>
                        <a:pt x="264" y="422"/>
                      </a:cubicBezTo>
                      <a:cubicBezTo>
                        <a:pt x="268" y="421"/>
                        <a:pt x="271" y="424"/>
                        <a:pt x="271" y="427"/>
                      </a:cubicBezTo>
                      <a:cubicBezTo>
                        <a:pt x="272" y="428"/>
                        <a:pt x="272" y="429"/>
                        <a:pt x="271" y="430"/>
                      </a:cubicBezTo>
                      <a:close/>
                      <a:moveTo>
                        <a:pt x="234" y="434"/>
                      </a:moveTo>
                      <a:cubicBezTo>
                        <a:pt x="233" y="436"/>
                        <a:pt x="231" y="438"/>
                        <a:pt x="228" y="438"/>
                      </a:cubicBezTo>
                      <a:cubicBezTo>
                        <a:pt x="222" y="438"/>
                        <a:pt x="216" y="438"/>
                        <a:pt x="209" y="437"/>
                      </a:cubicBezTo>
                      <a:cubicBezTo>
                        <a:pt x="206" y="437"/>
                        <a:pt x="203" y="434"/>
                        <a:pt x="203" y="431"/>
                      </a:cubicBezTo>
                      <a:cubicBezTo>
                        <a:pt x="204" y="427"/>
                        <a:pt x="207" y="425"/>
                        <a:pt x="210" y="425"/>
                      </a:cubicBezTo>
                      <a:cubicBezTo>
                        <a:pt x="216" y="425"/>
                        <a:pt x="222" y="426"/>
                        <a:pt x="228" y="425"/>
                      </a:cubicBezTo>
                      <a:cubicBezTo>
                        <a:pt x="232" y="425"/>
                        <a:pt x="235" y="428"/>
                        <a:pt x="235" y="432"/>
                      </a:cubicBezTo>
                      <a:cubicBezTo>
                        <a:pt x="235" y="433"/>
                        <a:pt x="234" y="433"/>
                        <a:pt x="234" y="434"/>
                      </a:cubicBezTo>
                      <a:close/>
                      <a:moveTo>
                        <a:pt x="197" y="431"/>
                      </a:moveTo>
                      <a:cubicBezTo>
                        <a:pt x="196" y="434"/>
                        <a:pt x="193" y="436"/>
                        <a:pt x="190" y="435"/>
                      </a:cubicBezTo>
                      <a:cubicBezTo>
                        <a:pt x="184" y="434"/>
                        <a:pt x="178" y="433"/>
                        <a:pt x="172" y="431"/>
                      </a:cubicBezTo>
                      <a:cubicBezTo>
                        <a:pt x="168" y="431"/>
                        <a:pt x="166" y="427"/>
                        <a:pt x="167" y="424"/>
                      </a:cubicBezTo>
                      <a:cubicBezTo>
                        <a:pt x="168" y="420"/>
                        <a:pt x="171" y="418"/>
                        <a:pt x="175" y="419"/>
                      </a:cubicBezTo>
                      <a:cubicBezTo>
                        <a:pt x="180" y="421"/>
                        <a:pt x="186" y="422"/>
                        <a:pt x="192" y="423"/>
                      </a:cubicBezTo>
                      <a:cubicBezTo>
                        <a:pt x="196" y="423"/>
                        <a:pt x="198" y="427"/>
                        <a:pt x="198" y="430"/>
                      </a:cubicBezTo>
                      <a:cubicBezTo>
                        <a:pt x="197" y="431"/>
                        <a:pt x="197" y="431"/>
                        <a:pt x="197" y="431"/>
                      </a:cubicBezTo>
                      <a:close/>
                      <a:moveTo>
                        <a:pt x="161" y="422"/>
                      </a:moveTo>
                      <a:cubicBezTo>
                        <a:pt x="160" y="426"/>
                        <a:pt x="156" y="427"/>
                        <a:pt x="153" y="426"/>
                      </a:cubicBezTo>
                      <a:cubicBezTo>
                        <a:pt x="150" y="425"/>
                        <a:pt x="147" y="424"/>
                        <a:pt x="144" y="423"/>
                      </a:cubicBezTo>
                      <a:cubicBezTo>
                        <a:pt x="141" y="421"/>
                        <a:pt x="138" y="420"/>
                        <a:pt x="135" y="419"/>
                      </a:cubicBezTo>
                      <a:cubicBezTo>
                        <a:pt x="132" y="418"/>
                        <a:pt x="131" y="414"/>
                        <a:pt x="132" y="411"/>
                      </a:cubicBezTo>
                      <a:cubicBezTo>
                        <a:pt x="134" y="408"/>
                        <a:pt x="137" y="406"/>
                        <a:pt x="140" y="408"/>
                      </a:cubicBezTo>
                      <a:cubicBezTo>
                        <a:pt x="143" y="409"/>
                        <a:pt x="146" y="410"/>
                        <a:pt x="148" y="411"/>
                      </a:cubicBezTo>
                      <a:cubicBezTo>
                        <a:pt x="151" y="412"/>
                        <a:pt x="154" y="413"/>
                        <a:pt x="157" y="414"/>
                      </a:cubicBezTo>
                      <a:cubicBezTo>
                        <a:pt x="161" y="415"/>
                        <a:pt x="162" y="419"/>
                        <a:pt x="161" y="422"/>
                      </a:cubicBezTo>
                      <a:cubicBezTo>
                        <a:pt x="161" y="422"/>
                        <a:pt x="161" y="422"/>
                        <a:pt x="161" y="422"/>
                      </a:cubicBezTo>
                      <a:close/>
                      <a:moveTo>
                        <a:pt x="127" y="408"/>
                      </a:moveTo>
                      <a:cubicBezTo>
                        <a:pt x="127" y="408"/>
                        <a:pt x="127" y="408"/>
                        <a:pt x="127" y="408"/>
                      </a:cubicBezTo>
                      <a:cubicBezTo>
                        <a:pt x="125" y="411"/>
                        <a:pt x="121" y="412"/>
                        <a:pt x="118" y="411"/>
                      </a:cubicBezTo>
                      <a:cubicBezTo>
                        <a:pt x="113" y="408"/>
                        <a:pt x="107" y="405"/>
                        <a:pt x="102" y="401"/>
                      </a:cubicBezTo>
                      <a:cubicBezTo>
                        <a:pt x="99" y="399"/>
                        <a:pt x="98" y="395"/>
                        <a:pt x="100" y="392"/>
                      </a:cubicBezTo>
                      <a:cubicBezTo>
                        <a:pt x="102" y="389"/>
                        <a:pt x="106" y="389"/>
                        <a:pt x="109" y="390"/>
                      </a:cubicBezTo>
                      <a:cubicBezTo>
                        <a:pt x="114" y="394"/>
                        <a:pt x="119" y="397"/>
                        <a:pt x="124" y="400"/>
                      </a:cubicBezTo>
                      <a:cubicBezTo>
                        <a:pt x="127" y="401"/>
                        <a:pt x="128" y="405"/>
                        <a:pt x="127" y="408"/>
                      </a:cubicBezTo>
                      <a:close/>
                      <a:moveTo>
                        <a:pt x="96" y="387"/>
                      </a:moveTo>
                      <a:cubicBezTo>
                        <a:pt x="96" y="388"/>
                        <a:pt x="96" y="388"/>
                        <a:pt x="95" y="389"/>
                      </a:cubicBezTo>
                      <a:cubicBezTo>
                        <a:pt x="93" y="392"/>
                        <a:pt x="89" y="392"/>
                        <a:pt x="86" y="390"/>
                      </a:cubicBezTo>
                      <a:cubicBezTo>
                        <a:pt x="81" y="386"/>
                        <a:pt x="76" y="382"/>
                        <a:pt x="72" y="377"/>
                      </a:cubicBezTo>
                      <a:cubicBezTo>
                        <a:pt x="69" y="375"/>
                        <a:pt x="69" y="371"/>
                        <a:pt x="71" y="369"/>
                      </a:cubicBezTo>
                      <a:cubicBezTo>
                        <a:pt x="74" y="366"/>
                        <a:pt x="78" y="366"/>
                        <a:pt x="80" y="368"/>
                      </a:cubicBezTo>
                      <a:cubicBezTo>
                        <a:pt x="85" y="372"/>
                        <a:pt x="89" y="376"/>
                        <a:pt x="94" y="380"/>
                      </a:cubicBezTo>
                      <a:cubicBezTo>
                        <a:pt x="96" y="382"/>
                        <a:pt x="97" y="385"/>
                        <a:pt x="96" y="387"/>
                      </a:cubicBezTo>
                      <a:close/>
                      <a:moveTo>
                        <a:pt x="69" y="362"/>
                      </a:moveTo>
                      <a:cubicBezTo>
                        <a:pt x="69" y="363"/>
                        <a:pt x="68" y="364"/>
                        <a:pt x="67" y="364"/>
                      </a:cubicBezTo>
                      <a:cubicBezTo>
                        <a:pt x="65" y="367"/>
                        <a:pt x="61" y="366"/>
                        <a:pt x="58" y="364"/>
                      </a:cubicBezTo>
                      <a:cubicBezTo>
                        <a:pt x="54" y="359"/>
                        <a:pt x="50" y="354"/>
                        <a:pt x="46" y="349"/>
                      </a:cubicBezTo>
                      <a:cubicBezTo>
                        <a:pt x="44" y="346"/>
                        <a:pt x="45" y="342"/>
                        <a:pt x="47" y="340"/>
                      </a:cubicBezTo>
                      <a:cubicBezTo>
                        <a:pt x="50" y="338"/>
                        <a:pt x="54" y="339"/>
                        <a:pt x="56" y="341"/>
                      </a:cubicBezTo>
                      <a:cubicBezTo>
                        <a:pt x="60" y="346"/>
                        <a:pt x="64" y="351"/>
                        <a:pt x="68" y="355"/>
                      </a:cubicBezTo>
                      <a:cubicBezTo>
                        <a:pt x="69" y="357"/>
                        <a:pt x="70" y="360"/>
                        <a:pt x="69" y="362"/>
                      </a:cubicBezTo>
                      <a:close/>
                      <a:moveTo>
                        <a:pt x="46" y="332"/>
                      </a:moveTo>
                      <a:cubicBezTo>
                        <a:pt x="46" y="333"/>
                        <a:pt x="45" y="335"/>
                        <a:pt x="44" y="335"/>
                      </a:cubicBezTo>
                      <a:cubicBezTo>
                        <a:pt x="41" y="337"/>
                        <a:pt x="37" y="336"/>
                        <a:pt x="35" y="333"/>
                      </a:cubicBezTo>
                      <a:cubicBezTo>
                        <a:pt x="32" y="328"/>
                        <a:pt x="29" y="322"/>
                        <a:pt x="26" y="317"/>
                      </a:cubicBezTo>
                      <a:cubicBezTo>
                        <a:pt x="24" y="314"/>
                        <a:pt x="25" y="310"/>
                        <a:pt x="28" y="308"/>
                      </a:cubicBezTo>
                      <a:cubicBezTo>
                        <a:pt x="31" y="307"/>
                        <a:pt x="35" y="308"/>
                        <a:pt x="37" y="311"/>
                      </a:cubicBezTo>
                      <a:cubicBezTo>
                        <a:pt x="40" y="316"/>
                        <a:pt x="43" y="322"/>
                        <a:pt x="46" y="327"/>
                      </a:cubicBezTo>
                      <a:cubicBezTo>
                        <a:pt x="47" y="328"/>
                        <a:pt x="47" y="330"/>
                        <a:pt x="46" y="332"/>
                      </a:cubicBezTo>
                      <a:close/>
                      <a:moveTo>
                        <a:pt x="156" y="10"/>
                      </a:moveTo>
                      <a:cubicBezTo>
                        <a:pt x="155" y="11"/>
                        <a:pt x="154" y="13"/>
                        <a:pt x="152" y="13"/>
                      </a:cubicBezTo>
                      <a:cubicBezTo>
                        <a:pt x="147" y="15"/>
                        <a:pt x="141" y="18"/>
                        <a:pt x="136" y="20"/>
                      </a:cubicBezTo>
                      <a:cubicBezTo>
                        <a:pt x="132" y="22"/>
                        <a:pt x="129" y="20"/>
                        <a:pt x="127" y="17"/>
                      </a:cubicBezTo>
                      <a:cubicBezTo>
                        <a:pt x="126" y="14"/>
                        <a:pt x="127" y="10"/>
                        <a:pt x="130" y="9"/>
                      </a:cubicBezTo>
                      <a:cubicBezTo>
                        <a:pt x="136" y="6"/>
                        <a:pt x="142" y="4"/>
                        <a:pt x="148" y="1"/>
                      </a:cubicBezTo>
                      <a:cubicBezTo>
                        <a:pt x="151" y="0"/>
                        <a:pt x="155" y="2"/>
                        <a:pt x="156" y="5"/>
                      </a:cubicBezTo>
                      <a:cubicBezTo>
                        <a:pt x="157" y="7"/>
                        <a:pt x="157" y="8"/>
                        <a:pt x="156" y="10"/>
                      </a:cubicBezTo>
                      <a:close/>
                      <a:moveTo>
                        <a:pt x="29" y="299"/>
                      </a:moveTo>
                      <a:cubicBezTo>
                        <a:pt x="29" y="301"/>
                        <a:pt x="28" y="302"/>
                        <a:pt x="26" y="303"/>
                      </a:cubicBezTo>
                      <a:cubicBezTo>
                        <a:pt x="23" y="304"/>
                        <a:pt x="19" y="303"/>
                        <a:pt x="18" y="299"/>
                      </a:cubicBezTo>
                      <a:cubicBezTo>
                        <a:pt x="15" y="294"/>
                        <a:pt x="13" y="288"/>
                        <a:pt x="11" y="281"/>
                      </a:cubicBezTo>
                      <a:cubicBezTo>
                        <a:pt x="10" y="278"/>
                        <a:pt x="12" y="275"/>
                        <a:pt x="15" y="274"/>
                      </a:cubicBezTo>
                      <a:cubicBezTo>
                        <a:pt x="18" y="272"/>
                        <a:pt x="22" y="274"/>
                        <a:pt x="23" y="278"/>
                      </a:cubicBezTo>
                      <a:cubicBezTo>
                        <a:pt x="25" y="283"/>
                        <a:pt x="27" y="289"/>
                        <a:pt x="29" y="295"/>
                      </a:cubicBezTo>
                      <a:cubicBezTo>
                        <a:pt x="30" y="296"/>
                        <a:pt x="30" y="298"/>
                        <a:pt x="29" y="299"/>
                      </a:cubicBezTo>
                      <a:close/>
                      <a:moveTo>
                        <a:pt x="122" y="25"/>
                      </a:moveTo>
                      <a:cubicBezTo>
                        <a:pt x="122" y="27"/>
                        <a:pt x="121" y="28"/>
                        <a:pt x="120" y="29"/>
                      </a:cubicBezTo>
                      <a:cubicBezTo>
                        <a:pt x="114" y="32"/>
                        <a:pt x="109" y="35"/>
                        <a:pt x="104" y="38"/>
                      </a:cubicBezTo>
                      <a:cubicBezTo>
                        <a:pt x="101" y="40"/>
                        <a:pt x="97" y="39"/>
                        <a:pt x="95" y="37"/>
                      </a:cubicBezTo>
                      <a:cubicBezTo>
                        <a:pt x="94" y="34"/>
                        <a:pt x="94" y="30"/>
                        <a:pt x="97" y="28"/>
                      </a:cubicBezTo>
                      <a:cubicBezTo>
                        <a:pt x="102" y="24"/>
                        <a:pt x="108" y="21"/>
                        <a:pt x="113" y="18"/>
                      </a:cubicBezTo>
                      <a:cubicBezTo>
                        <a:pt x="116" y="16"/>
                        <a:pt x="120" y="17"/>
                        <a:pt x="122" y="20"/>
                      </a:cubicBezTo>
                      <a:cubicBezTo>
                        <a:pt x="123" y="22"/>
                        <a:pt x="123" y="24"/>
                        <a:pt x="122" y="25"/>
                      </a:cubicBezTo>
                      <a:close/>
                      <a:moveTo>
                        <a:pt x="18" y="264"/>
                      </a:moveTo>
                      <a:cubicBezTo>
                        <a:pt x="17" y="266"/>
                        <a:pt x="16" y="267"/>
                        <a:pt x="13" y="268"/>
                      </a:cubicBezTo>
                      <a:cubicBezTo>
                        <a:pt x="10" y="269"/>
                        <a:pt x="7" y="266"/>
                        <a:pt x="6" y="263"/>
                      </a:cubicBezTo>
                      <a:cubicBezTo>
                        <a:pt x="4" y="257"/>
                        <a:pt x="3" y="251"/>
                        <a:pt x="2" y="244"/>
                      </a:cubicBezTo>
                      <a:cubicBezTo>
                        <a:pt x="2" y="241"/>
                        <a:pt x="4" y="238"/>
                        <a:pt x="8" y="237"/>
                      </a:cubicBezTo>
                      <a:cubicBezTo>
                        <a:pt x="11" y="237"/>
                        <a:pt x="14" y="239"/>
                        <a:pt x="15" y="242"/>
                      </a:cubicBezTo>
                      <a:cubicBezTo>
                        <a:pt x="16" y="248"/>
                        <a:pt x="17" y="254"/>
                        <a:pt x="18" y="260"/>
                      </a:cubicBezTo>
                      <a:cubicBezTo>
                        <a:pt x="19" y="261"/>
                        <a:pt x="18" y="263"/>
                        <a:pt x="18" y="264"/>
                      </a:cubicBezTo>
                      <a:close/>
                      <a:moveTo>
                        <a:pt x="92" y="46"/>
                      </a:moveTo>
                      <a:cubicBezTo>
                        <a:pt x="91" y="47"/>
                        <a:pt x="91" y="48"/>
                        <a:pt x="90" y="49"/>
                      </a:cubicBezTo>
                      <a:cubicBezTo>
                        <a:pt x="85" y="53"/>
                        <a:pt x="81" y="57"/>
                        <a:pt x="76" y="61"/>
                      </a:cubicBezTo>
                      <a:cubicBezTo>
                        <a:pt x="74" y="64"/>
                        <a:pt x="70" y="63"/>
                        <a:pt x="68" y="61"/>
                      </a:cubicBezTo>
                      <a:cubicBezTo>
                        <a:pt x="65" y="58"/>
                        <a:pt x="65" y="55"/>
                        <a:pt x="68" y="52"/>
                      </a:cubicBezTo>
                      <a:cubicBezTo>
                        <a:pt x="72" y="48"/>
                        <a:pt x="77" y="43"/>
                        <a:pt x="82" y="39"/>
                      </a:cubicBezTo>
                      <a:cubicBezTo>
                        <a:pt x="85" y="37"/>
                        <a:pt x="89" y="37"/>
                        <a:pt x="91" y="40"/>
                      </a:cubicBezTo>
                      <a:cubicBezTo>
                        <a:pt x="92" y="42"/>
                        <a:pt x="93" y="44"/>
                        <a:pt x="92" y="46"/>
                      </a:cubicBezTo>
                      <a:close/>
                      <a:moveTo>
                        <a:pt x="13" y="227"/>
                      </a:moveTo>
                      <a:cubicBezTo>
                        <a:pt x="12" y="229"/>
                        <a:pt x="10" y="231"/>
                        <a:pt x="7" y="231"/>
                      </a:cubicBezTo>
                      <a:cubicBezTo>
                        <a:pt x="4" y="231"/>
                        <a:pt x="1" y="229"/>
                        <a:pt x="1" y="225"/>
                      </a:cubicBezTo>
                      <a:cubicBezTo>
                        <a:pt x="0" y="219"/>
                        <a:pt x="0" y="212"/>
                        <a:pt x="0" y="206"/>
                      </a:cubicBezTo>
                      <a:cubicBezTo>
                        <a:pt x="0" y="203"/>
                        <a:pt x="3" y="200"/>
                        <a:pt x="7" y="200"/>
                      </a:cubicBezTo>
                      <a:cubicBezTo>
                        <a:pt x="10" y="200"/>
                        <a:pt x="13" y="203"/>
                        <a:pt x="13" y="206"/>
                      </a:cubicBezTo>
                      <a:cubicBezTo>
                        <a:pt x="13" y="212"/>
                        <a:pt x="13" y="219"/>
                        <a:pt x="13" y="225"/>
                      </a:cubicBezTo>
                      <a:cubicBezTo>
                        <a:pt x="13" y="225"/>
                        <a:pt x="13" y="226"/>
                        <a:pt x="13" y="227"/>
                      </a:cubicBezTo>
                      <a:close/>
                      <a:moveTo>
                        <a:pt x="65" y="72"/>
                      </a:moveTo>
                      <a:cubicBezTo>
                        <a:pt x="65" y="73"/>
                        <a:pt x="65" y="74"/>
                        <a:pt x="64" y="74"/>
                      </a:cubicBezTo>
                      <a:cubicBezTo>
                        <a:pt x="60" y="79"/>
                        <a:pt x="56" y="84"/>
                        <a:pt x="53" y="88"/>
                      </a:cubicBezTo>
                      <a:cubicBezTo>
                        <a:pt x="51" y="91"/>
                        <a:pt x="47" y="92"/>
                        <a:pt x="44" y="90"/>
                      </a:cubicBezTo>
                      <a:cubicBezTo>
                        <a:pt x="41" y="88"/>
                        <a:pt x="41" y="84"/>
                        <a:pt x="43" y="81"/>
                      </a:cubicBezTo>
                      <a:cubicBezTo>
                        <a:pt x="46" y="76"/>
                        <a:pt x="50" y="71"/>
                        <a:pt x="55" y="66"/>
                      </a:cubicBezTo>
                      <a:cubicBezTo>
                        <a:pt x="57" y="63"/>
                        <a:pt x="61" y="63"/>
                        <a:pt x="63" y="65"/>
                      </a:cubicBezTo>
                      <a:cubicBezTo>
                        <a:pt x="66" y="67"/>
                        <a:pt x="66" y="70"/>
                        <a:pt x="65" y="72"/>
                      </a:cubicBezTo>
                      <a:close/>
                      <a:moveTo>
                        <a:pt x="14" y="190"/>
                      </a:moveTo>
                      <a:cubicBezTo>
                        <a:pt x="13" y="193"/>
                        <a:pt x="10" y="194"/>
                        <a:pt x="7" y="194"/>
                      </a:cubicBezTo>
                      <a:cubicBezTo>
                        <a:pt x="4" y="194"/>
                        <a:pt x="1" y="190"/>
                        <a:pt x="2" y="187"/>
                      </a:cubicBezTo>
                      <a:cubicBezTo>
                        <a:pt x="2" y="181"/>
                        <a:pt x="3" y="174"/>
                        <a:pt x="5" y="168"/>
                      </a:cubicBezTo>
                      <a:cubicBezTo>
                        <a:pt x="5" y="165"/>
                        <a:pt x="9" y="162"/>
                        <a:pt x="12" y="163"/>
                      </a:cubicBezTo>
                      <a:cubicBezTo>
                        <a:pt x="16" y="164"/>
                        <a:pt x="18" y="167"/>
                        <a:pt x="17" y="171"/>
                      </a:cubicBezTo>
                      <a:cubicBezTo>
                        <a:pt x="16" y="176"/>
                        <a:pt x="15" y="182"/>
                        <a:pt x="14" y="188"/>
                      </a:cubicBezTo>
                      <a:cubicBezTo>
                        <a:pt x="14" y="189"/>
                        <a:pt x="14" y="190"/>
                        <a:pt x="14" y="190"/>
                      </a:cubicBezTo>
                      <a:close/>
                      <a:moveTo>
                        <a:pt x="43" y="103"/>
                      </a:moveTo>
                      <a:cubicBezTo>
                        <a:pt x="43" y="103"/>
                        <a:pt x="43" y="103"/>
                        <a:pt x="43" y="104"/>
                      </a:cubicBezTo>
                      <a:cubicBezTo>
                        <a:pt x="40" y="109"/>
                        <a:pt x="37" y="114"/>
                        <a:pt x="34" y="119"/>
                      </a:cubicBezTo>
                      <a:cubicBezTo>
                        <a:pt x="33" y="123"/>
                        <a:pt x="29" y="124"/>
                        <a:pt x="26" y="122"/>
                      </a:cubicBezTo>
                      <a:cubicBezTo>
                        <a:pt x="23" y="121"/>
                        <a:pt x="22" y="117"/>
                        <a:pt x="23" y="114"/>
                      </a:cubicBezTo>
                      <a:cubicBezTo>
                        <a:pt x="26" y="108"/>
                        <a:pt x="29" y="103"/>
                        <a:pt x="32" y="97"/>
                      </a:cubicBezTo>
                      <a:cubicBezTo>
                        <a:pt x="34" y="94"/>
                        <a:pt x="38" y="93"/>
                        <a:pt x="41" y="95"/>
                      </a:cubicBezTo>
                      <a:cubicBezTo>
                        <a:pt x="44" y="96"/>
                        <a:pt x="45" y="100"/>
                        <a:pt x="43" y="103"/>
                      </a:cubicBezTo>
                      <a:close/>
                      <a:moveTo>
                        <a:pt x="21" y="154"/>
                      </a:moveTo>
                      <a:cubicBezTo>
                        <a:pt x="20" y="157"/>
                        <a:pt x="17" y="158"/>
                        <a:pt x="14" y="157"/>
                      </a:cubicBezTo>
                      <a:cubicBezTo>
                        <a:pt x="10" y="156"/>
                        <a:pt x="8" y="153"/>
                        <a:pt x="9" y="150"/>
                      </a:cubicBezTo>
                      <a:cubicBezTo>
                        <a:pt x="11" y="143"/>
                        <a:pt x="13" y="137"/>
                        <a:pt x="15" y="131"/>
                      </a:cubicBezTo>
                      <a:cubicBezTo>
                        <a:pt x="15" y="131"/>
                        <a:pt x="15" y="131"/>
                        <a:pt x="15" y="131"/>
                      </a:cubicBezTo>
                      <a:cubicBezTo>
                        <a:pt x="17" y="128"/>
                        <a:pt x="20" y="127"/>
                        <a:pt x="24" y="128"/>
                      </a:cubicBezTo>
                      <a:cubicBezTo>
                        <a:pt x="27" y="129"/>
                        <a:pt x="28" y="133"/>
                        <a:pt x="27" y="136"/>
                      </a:cubicBezTo>
                      <a:cubicBezTo>
                        <a:pt x="25" y="142"/>
                        <a:pt x="23" y="147"/>
                        <a:pt x="21" y="153"/>
                      </a:cubicBezTo>
                      <a:cubicBezTo>
                        <a:pt x="21" y="153"/>
                        <a:pt x="21" y="153"/>
                        <a:pt x="21" y="15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80" name="组合 479"/>
              <p:cNvGrpSpPr/>
              <p:nvPr/>
            </p:nvGrpSpPr>
            <p:grpSpPr>
              <a:xfrm>
                <a:off x="371457" y="-6583"/>
                <a:ext cx="936367" cy="1086083"/>
                <a:chOff x="4445000" y="1454150"/>
                <a:chExt cx="3302000" cy="3829956"/>
              </a:xfrm>
            </p:grpSpPr>
            <p:grpSp>
              <p:nvGrpSpPr>
                <p:cNvPr id="481" name="组合 208"/>
                <p:cNvGrpSpPr/>
                <p:nvPr/>
              </p:nvGrpSpPr>
              <p:grpSpPr>
                <a:xfrm>
                  <a:off x="6027737" y="4639581"/>
                  <a:ext cx="184150" cy="644525"/>
                  <a:chOff x="2752726" y="4344988"/>
                  <a:chExt cx="184150" cy="644525"/>
                </a:xfrm>
                <a:solidFill>
                  <a:schemeClr val="accent6"/>
                </a:solidFill>
              </p:grpSpPr>
              <p:sp>
                <p:nvSpPr>
                  <p:cNvPr id="587" name="Freeform 101"/>
                  <p:cNvSpPr/>
                  <p:nvPr/>
                </p:nvSpPr>
                <p:spPr bwMode="auto">
                  <a:xfrm>
                    <a:off x="2762251" y="4427538"/>
                    <a:ext cx="174625" cy="519113"/>
                  </a:xfrm>
                  <a:custGeom>
                    <a:avLst/>
                    <a:gdLst>
                      <a:gd name="T0" fmla="*/ 34 w 110"/>
                      <a:gd name="T1" fmla="*/ 267 h 327"/>
                      <a:gd name="T2" fmla="*/ 67 w 110"/>
                      <a:gd name="T3" fmla="*/ 327 h 327"/>
                      <a:gd name="T4" fmla="*/ 95 w 110"/>
                      <a:gd name="T5" fmla="*/ 323 h 327"/>
                      <a:gd name="T6" fmla="*/ 110 w 110"/>
                      <a:gd name="T7" fmla="*/ 256 h 327"/>
                      <a:gd name="T8" fmla="*/ 76 w 110"/>
                      <a:gd name="T9" fmla="*/ 0 h 327"/>
                      <a:gd name="T10" fmla="*/ 0 w 110"/>
                      <a:gd name="T11" fmla="*/ 10 h 327"/>
                      <a:gd name="T12" fmla="*/ 34 w 110"/>
                      <a:gd name="T13" fmla="*/ 267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0" h="327">
                        <a:moveTo>
                          <a:pt x="34" y="267"/>
                        </a:moveTo>
                        <a:lnTo>
                          <a:pt x="67" y="327"/>
                        </a:lnTo>
                        <a:lnTo>
                          <a:pt x="95" y="323"/>
                        </a:lnTo>
                        <a:lnTo>
                          <a:pt x="110" y="256"/>
                        </a:lnTo>
                        <a:lnTo>
                          <a:pt x="76" y="0"/>
                        </a:lnTo>
                        <a:lnTo>
                          <a:pt x="0" y="10"/>
                        </a:lnTo>
                        <a:lnTo>
                          <a:pt x="34" y="26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8" name="Freeform 102"/>
                  <p:cNvSpPr/>
                  <p:nvPr/>
                </p:nvSpPr>
                <p:spPr bwMode="auto">
                  <a:xfrm>
                    <a:off x="2754313" y="4344988"/>
                    <a:ext cx="128588" cy="146050"/>
                  </a:xfrm>
                  <a:custGeom>
                    <a:avLst/>
                    <a:gdLst>
                      <a:gd name="T0" fmla="*/ 5 w 81"/>
                      <a:gd name="T1" fmla="*/ 58 h 92"/>
                      <a:gd name="T2" fmla="*/ 5 w 81"/>
                      <a:gd name="T3" fmla="*/ 58 h 92"/>
                      <a:gd name="T4" fmla="*/ 7 w 81"/>
                      <a:gd name="T5" fmla="*/ 66 h 92"/>
                      <a:gd name="T6" fmla="*/ 10 w 81"/>
                      <a:gd name="T7" fmla="*/ 73 h 92"/>
                      <a:gd name="T8" fmla="*/ 15 w 81"/>
                      <a:gd name="T9" fmla="*/ 78 h 92"/>
                      <a:gd name="T10" fmla="*/ 20 w 81"/>
                      <a:gd name="T11" fmla="*/ 84 h 92"/>
                      <a:gd name="T12" fmla="*/ 26 w 81"/>
                      <a:gd name="T13" fmla="*/ 88 h 92"/>
                      <a:gd name="T14" fmla="*/ 33 w 81"/>
                      <a:gd name="T15" fmla="*/ 90 h 92"/>
                      <a:gd name="T16" fmla="*/ 39 w 81"/>
                      <a:gd name="T17" fmla="*/ 92 h 92"/>
                      <a:gd name="T18" fmla="*/ 47 w 81"/>
                      <a:gd name="T19" fmla="*/ 90 h 92"/>
                      <a:gd name="T20" fmla="*/ 49 w 81"/>
                      <a:gd name="T21" fmla="*/ 90 h 92"/>
                      <a:gd name="T22" fmla="*/ 49 w 81"/>
                      <a:gd name="T23" fmla="*/ 90 h 92"/>
                      <a:gd name="T24" fmla="*/ 56 w 81"/>
                      <a:gd name="T25" fmla="*/ 89 h 92"/>
                      <a:gd name="T26" fmla="*/ 62 w 81"/>
                      <a:gd name="T27" fmla="*/ 86 h 92"/>
                      <a:gd name="T28" fmla="*/ 69 w 81"/>
                      <a:gd name="T29" fmla="*/ 81 h 92"/>
                      <a:gd name="T30" fmla="*/ 73 w 81"/>
                      <a:gd name="T31" fmla="*/ 77 h 92"/>
                      <a:gd name="T32" fmla="*/ 77 w 81"/>
                      <a:gd name="T33" fmla="*/ 70 h 92"/>
                      <a:gd name="T34" fmla="*/ 80 w 81"/>
                      <a:gd name="T35" fmla="*/ 63 h 92"/>
                      <a:gd name="T36" fmla="*/ 81 w 81"/>
                      <a:gd name="T37" fmla="*/ 56 h 92"/>
                      <a:gd name="T38" fmla="*/ 81 w 81"/>
                      <a:gd name="T39" fmla="*/ 48 h 92"/>
                      <a:gd name="T40" fmla="*/ 76 w 81"/>
                      <a:gd name="T41" fmla="*/ 13 h 92"/>
                      <a:gd name="T42" fmla="*/ 76 w 81"/>
                      <a:gd name="T43" fmla="*/ 13 h 92"/>
                      <a:gd name="T44" fmla="*/ 75 w 81"/>
                      <a:gd name="T45" fmla="*/ 8 h 92"/>
                      <a:gd name="T46" fmla="*/ 72 w 81"/>
                      <a:gd name="T47" fmla="*/ 2 h 92"/>
                      <a:gd name="T48" fmla="*/ 68 w 81"/>
                      <a:gd name="T49" fmla="*/ 1 h 92"/>
                      <a:gd name="T50" fmla="*/ 64 w 81"/>
                      <a:gd name="T51" fmla="*/ 0 h 92"/>
                      <a:gd name="T52" fmla="*/ 51 w 81"/>
                      <a:gd name="T53" fmla="*/ 0 h 92"/>
                      <a:gd name="T54" fmla="*/ 37 w 81"/>
                      <a:gd name="T55" fmla="*/ 2 h 92"/>
                      <a:gd name="T56" fmla="*/ 35 w 81"/>
                      <a:gd name="T57" fmla="*/ 2 h 92"/>
                      <a:gd name="T58" fmla="*/ 35 w 81"/>
                      <a:gd name="T59" fmla="*/ 2 h 92"/>
                      <a:gd name="T60" fmla="*/ 22 w 81"/>
                      <a:gd name="T61" fmla="*/ 4 h 92"/>
                      <a:gd name="T62" fmla="*/ 10 w 81"/>
                      <a:gd name="T63" fmla="*/ 6 h 92"/>
                      <a:gd name="T64" fmla="*/ 5 w 81"/>
                      <a:gd name="T65" fmla="*/ 9 h 92"/>
                      <a:gd name="T66" fmla="*/ 3 w 81"/>
                      <a:gd name="T67" fmla="*/ 12 h 92"/>
                      <a:gd name="T68" fmla="*/ 0 w 81"/>
                      <a:gd name="T69" fmla="*/ 17 h 92"/>
                      <a:gd name="T70" fmla="*/ 0 w 81"/>
                      <a:gd name="T71" fmla="*/ 24 h 92"/>
                      <a:gd name="T72" fmla="*/ 5 w 81"/>
                      <a:gd name="T73" fmla="*/ 58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1" h="92">
                        <a:moveTo>
                          <a:pt x="5" y="58"/>
                        </a:moveTo>
                        <a:lnTo>
                          <a:pt x="5" y="58"/>
                        </a:lnTo>
                        <a:lnTo>
                          <a:pt x="7" y="66"/>
                        </a:lnTo>
                        <a:lnTo>
                          <a:pt x="10" y="73"/>
                        </a:lnTo>
                        <a:lnTo>
                          <a:pt x="15" y="78"/>
                        </a:lnTo>
                        <a:lnTo>
                          <a:pt x="20" y="84"/>
                        </a:lnTo>
                        <a:lnTo>
                          <a:pt x="26" y="88"/>
                        </a:lnTo>
                        <a:lnTo>
                          <a:pt x="33" y="90"/>
                        </a:lnTo>
                        <a:lnTo>
                          <a:pt x="39" y="92"/>
                        </a:lnTo>
                        <a:lnTo>
                          <a:pt x="47" y="90"/>
                        </a:lnTo>
                        <a:lnTo>
                          <a:pt x="49" y="90"/>
                        </a:lnTo>
                        <a:lnTo>
                          <a:pt x="49" y="90"/>
                        </a:lnTo>
                        <a:lnTo>
                          <a:pt x="56" y="89"/>
                        </a:lnTo>
                        <a:lnTo>
                          <a:pt x="62" y="86"/>
                        </a:lnTo>
                        <a:lnTo>
                          <a:pt x="69" y="81"/>
                        </a:lnTo>
                        <a:lnTo>
                          <a:pt x="73" y="77"/>
                        </a:lnTo>
                        <a:lnTo>
                          <a:pt x="77" y="70"/>
                        </a:lnTo>
                        <a:lnTo>
                          <a:pt x="80" y="63"/>
                        </a:lnTo>
                        <a:lnTo>
                          <a:pt x="81" y="56"/>
                        </a:lnTo>
                        <a:lnTo>
                          <a:pt x="81" y="48"/>
                        </a:lnTo>
                        <a:lnTo>
                          <a:pt x="76" y="13"/>
                        </a:lnTo>
                        <a:lnTo>
                          <a:pt x="76" y="13"/>
                        </a:lnTo>
                        <a:lnTo>
                          <a:pt x="75" y="8"/>
                        </a:lnTo>
                        <a:lnTo>
                          <a:pt x="72" y="2"/>
                        </a:lnTo>
                        <a:lnTo>
                          <a:pt x="68" y="1"/>
                        </a:lnTo>
                        <a:lnTo>
                          <a:pt x="64" y="0"/>
                        </a:lnTo>
                        <a:lnTo>
                          <a:pt x="51" y="0"/>
                        </a:lnTo>
                        <a:lnTo>
                          <a:pt x="37" y="2"/>
                        </a:lnTo>
                        <a:lnTo>
                          <a:pt x="35" y="2"/>
                        </a:lnTo>
                        <a:lnTo>
                          <a:pt x="35" y="2"/>
                        </a:lnTo>
                        <a:lnTo>
                          <a:pt x="22" y="4"/>
                        </a:lnTo>
                        <a:lnTo>
                          <a:pt x="10" y="6"/>
                        </a:lnTo>
                        <a:lnTo>
                          <a:pt x="5" y="9"/>
                        </a:lnTo>
                        <a:lnTo>
                          <a:pt x="3" y="12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5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9" name="Freeform 103"/>
                  <p:cNvSpPr/>
                  <p:nvPr/>
                </p:nvSpPr>
                <p:spPr bwMode="auto">
                  <a:xfrm>
                    <a:off x="2752726" y="4394200"/>
                    <a:ext cx="149225" cy="142875"/>
                  </a:xfrm>
                  <a:custGeom>
                    <a:avLst/>
                    <a:gdLst>
                      <a:gd name="T0" fmla="*/ 11 w 94"/>
                      <a:gd name="T1" fmla="*/ 90 h 90"/>
                      <a:gd name="T2" fmla="*/ 94 w 94"/>
                      <a:gd name="T3" fmla="*/ 80 h 90"/>
                      <a:gd name="T4" fmla="*/ 84 w 94"/>
                      <a:gd name="T5" fmla="*/ 0 h 90"/>
                      <a:gd name="T6" fmla="*/ 0 w 94"/>
                      <a:gd name="T7" fmla="*/ 11 h 90"/>
                      <a:gd name="T8" fmla="*/ 11 w 94"/>
                      <a:gd name="T9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90">
                        <a:moveTo>
                          <a:pt x="11" y="90"/>
                        </a:moveTo>
                        <a:lnTo>
                          <a:pt x="94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90" name="Freeform 104"/>
                  <p:cNvSpPr/>
                  <p:nvPr/>
                </p:nvSpPr>
                <p:spPr bwMode="auto">
                  <a:xfrm>
                    <a:off x="2868613" y="4933950"/>
                    <a:ext cx="44450" cy="55563"/>
                  </a:xfrm>
                  <a:custGeom>
                    <a:avLst/>
                    <a:gdLst>
                      <a:gd name="T0" fmla="*/ 28 w 28"/>
                      <a:gd name="T1" fmla="*/ 2 h 35"/>
                      <a:gd name="T2" fmla="*/ 28 w 28"/>
                      <a:gd name="T3" fmla="*/ 2 h 35"/>
                      <a:gd name="T4" fmla="*/ 27 w 28"/>
                      <a:gd name="T5" fmla="*/ 14 h 35"/>
                      <a:gd name="T6" fmla="*/ 21 w 28"/>
                      <a:gd name="T7" fmla="*/ 31 h 35"/>
                      <a:gd name="T8" fmla="*/ 21 w 28"/>
                      <a:gd name="T9" fmla="*/ 31 h 35"/>
                      <a:gd name="T10" fmla="*/ 20 w 28"/>
                      <a:gd name="T11" fmla="*/ 35 h 35"/>
                      <a:gd name="T12" fmla="*/ 19 w 28"/>
                      <a:gd name="T13" fmla="*/ 35 h 35"/>
                      <a:gd name="T14" fmla="*/ 16 w 28"/>
                      <a:gd name="T15" fmla="*/ 35 h 35"/>
                      <a:gd name="T16" fmla="*/ 13 w 28"/>
                      <a:gd name="T17" fmla="*/ 32 h 35"/>
                      <a:gd name="T18" fmla="*/ 11 w 28"/>
                      <a:gd name="T19" fmla="*/ 27 h 35"/>
                      <a:gd name="T20" fmla="*/ 0 w 28"/>
                      <a:gd name="T21" fmla="*/ 8 h 35"/>
                      <a:gd name="T22" fmla="*/ 0 w 28"/>
                      <a:gd name="T23" fmla="*/ 8 h 35"/>
                      <a:gd name="T24" fmla="*/ 3 w 28"/>
                      <a:gd name="T25" fmla="*/ 5 h 35"/>
                      <a:gd name="T26" fmla="*/ 8 w 28"/>
                      <a:gd name="T27" fmla="*/ 2 h 35"/>
                      <a:gd name="T28" fmla="*/ 12 w 28"/>
                      <a:gd name="T29" fmla="*/ 1 h 35"/>
                      <a:gd name="T30" fmla="*/ 16 w 28"/>
                      <a:gd name="T31" fmla="*/ 0 h 35"/>
                      <a:gd name="T32" fmla="*/ 23 w 28"/>
                      <a:gd name="T33" fmla="*/ 0 h 35"/>
                      <a:gd name="T34" fmla="*/ 28 w 28"/>
                      <a:gd name="T35" fmla="*/ 2 h 35"/>
                      <a:gd name="T36" fmla="*/ 28 w 28"/>
                      <a:gd name="T37" fmla="*/ 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8" h="35">
                        <a:moveTo>
                          <a:pt x="28" y="2"/>
                        </a:moveTo>
                        <a:lnTo>
                          <a:pt x="28" y="2"/>
                        </a:lnTo>
                        <a:lnTo>
                          <a:pt x="27" y="14"/>
                        </a:lnTo>
                        <a:lnTo>
                          <a:pt x="21" y="31"/>
                        </a:lnTo>
                        <a:lnTo>
                          <a:pt x="21" y="31"/>
                        </a:lnTo>
                        <a:lnTo>
                          <a:pt x="20" y="35"/>
                        </a:lnTo>
                        <a:lnTo>
                          <a:pt x="19" y="35"/>
                        </a:lnTo>
                        <a:lnTo>
                          <a:pt x="16" y="35"/>
                        </a:lnTo>
                        <a:lnTo>
                          <a:pt x="13" y="32"/>
                        </a:lnTo>
                        <a:lnTo>
                          <a:pt x="11" y="27"/>
                        </a:lnTo>
                        <a:lnTo>
                          <a:pt x="0" y="8"/>
                        </a:lnTo>
                        <a:lnTo>
                          <a:pt x="0" y="8"/>
                        </a:lnTo>
                        <a:lnTo>
                          <a:pt x="3" y="5"/>
                        </a:lnTo>
                        <a:lnTo>
                          <a:pt x="8" y="2"/>
                        </a:lnTo>
                        <a:lnTo>
                          <a:pt x="12" y="1"/>
                        </a:lnTo>
                        <a:lnTo>
                          <a:pt x="16" y="0"/>
                        </a:lnTo>
                        <a:lnTo>
                          <a:pt x="23" y="0"/>
                        </a:lnTo>
                        <a:lnTo>
                          <a:pt x="28" y="2"/>
                        </a:lnTo>
                        <a:lnTo>
                          <a:pt x="2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2" name="组合 209"/>
                <p:cNvGrpSpPr/>
                <p:nvPr/>
              </p:nvGrpSpPr>
              <p:grpSpPr>
                <a:xfrm>
                  <a:off x="5830887" y="4634818"/>
                  <a:ext cx="203200" cy="601663"/>
                  <a:chOff x="2555876" y="4340225"/>
                  <a:chExt cx="203200" cy="601663"/>
                </a:xfrm>
                <a:solidFill>
                  <a:schemeClr val="accent4"/>
                </a:solidFill>
              </p:grpSpPr>
              <p:sp>
                <p:nvSpPr>
                  <p:cNvPr id="583" name="Freeform 105"/>
                  <p:cNvSpPr/>
                  <p:nvPr/>
                </p:nvSpPr>
                <p:spPr bwMode="auto">
                  <a:xfrm>
                    <a:off x="2582863" y="4424363"/>
                    <a:ext cx="176213" cy="517525"/>
                  </a:xfrm>
                  <a:custGeom>
                    <a:avLst/>
                    <a:gdLst>
                      <a:gd name="T0" fmla="*/ 35 w 111"/>
                      <a:gd name="T1" fmla="*/ 266 h 326"/>
                      <a:gd name="T2" fmla="*/ 66 w 111"/>
                      <a:gd name="T3" fmla="*/ 326 h 326"/>
                      <a:gd name="T4" fmla="*/ 94 w 111"/>
                      <a:gd name="T5" fmla="*/ 322 h 326"/>
                      <a:gd name="T6" fmla="*/ 111 w 111"/>
                      <a:gd name="T7" fmla="*/ 256 h 326"/>
                      <a:gd name="T8" fmla="*/ 76 w 111"/>
                      <a:gd name="T9" fmla="*/ 0 h 326"/>
                      <a:gd name="T10" fmla="*/ 0 w 111"/>
                      <a:gd name="T11" fmla="*/ 11 h 326"/>
                      <a:gd name="T12" fmla="*/ 35 w 111"/>
                      <a:gd name="T13" fmla="*/ 266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1" h="326">
                        <a:moveTo>
                          <a:pt x="35" y="266"/>
                        </a:moveTo>
                        <a:lnTo>
                          <a:pt x="66" y="326"/>
                        </a:lnTo>
                        <a:lnTo>
                          <a:pt x="94" y="322"/>
                        </a:lnTo>
                        <a:lnTo>
                          <a:pt x="111" y="256"/>
                        </a:lnTo>
                        <a:lnTo>
                          <a:pt x="76" y="0"/>
                        </a:lnTo>
                        <a:lnTo>
                          <a:pt x="0" y="11"/>
                        </a:lnTo>
                        <a:lnTo>
                          <a:pt x="35" y="2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4" name="Freeform 106"/>
                  <p:cNvSpPr/>
                  <p:nvPr/>
                </p:nvSpPr>
                <p:spPr bwMode="auto">
                  <a:xfrm>
                    <a:off x="2576513" y="4340225"/>
                    <a:ext cx="127000" cy="146050"/>
                  </a:xfrm>
                  <a:custGeom>
                    <a:avLst/>
                    <a:gdLst>
                      <a:gd name="T0" fmla="*/ 4 w 80"/>
                      <a:gd name="T1" fmla="*/ 59 h 92"/>
                      <a:gd name="T2" fmla="*/ 4 w 80"/>
                      <a:gd name="T3" fmla="*/ 59 h 92"/>
                      <a:gd name="T4" fmla="*/ 5 w 80"/>
                      <a:gd name="T5" fmla="*/ 66 h 92"/>
                      <a:gd name="T6" fmla="*/ 9 w 80"/>
                      <a:gd name="T7" fmla="*/ 73 h 92"/>
                      <a:gd name="T8" fmla="*/ 13 w 80"/>
                      <a:gd name="T9" fmla="*/ 80 h 92"/>
                      <a:gd name="T10" fmla="*/ 19 w 80"/>
                      <a:gd name="T11" fmla="*/ 84 h 92"/>
                      <a:gd name="T12" fmla="*/ 24 w 80"/>
                      <a:gd name="T13" fmla="*/ 88 h 92"/>
                      <a:gd name="T14" fmla="*/ 31 w 80"/>
                      <a:gd name="T15" fmla="*/ 91 h 92"/>
                      <a:gd name="T16" fmla="*/ 39 w 80"/>
                      <a:gd name="T17" fmla="*/ 92 h 92"/>
                      <a:gd name="T18" fmla="*/ 46 w 80"/>
                      <a:gd name="T19" fmla="*/ 92 h 92"/>
                      <a:gd name="T20" fmla="*/ 47 w 80"/>
                      <a:gd name="T21" fmla="*/ 92 h 92"/>
                      <a:gd name="T22" fmla="*/ 47 w 80"/>
                      <a:gd name="T23" fmla="*/ 92 h 92"/>
                      <a:gd name="T24" fmla="*/ 55 w 80"/>
                      <a:gd name="T25" fmla="*/ 89 h 92"/>
                      <a:gd name="T26" fmla="*/ 62 w 80"/>
                      <a:gd name="T27" fmla="*/ 87 h 92"/>
                      <a:gd name="T28" fmla="*/ 67 w 80"/>
                      <a:gd name="T29" fmla="*/ 82 h 92"/>
                      <a:gd name="T30" fmla="*/ 71 w 80"/>
                      <a:gd name="T31" fmla="*/ 77 h 92"/>
                      <a:gd name="T32" fmla="*/ 75 w 80"/>
                      <a:gd name="T33" fmla="*/ 70 h 92"/>
                      <a:gd name="T34" fmla="*/ 78 w 80"/>
                      <a:gd name="T35" fmla="*/ 64 h 92"/>
                      <a:gd name="T36" fmla="*/ 80 w 80"/>
                      <a:gd name="T37" fmla="*/ 57 h 92"/>
                      <a:gd name="T38" fmla="*/ 80 w 80"/>
                      <a:gd name="T39" fmla="*/ 49 h 92"/>
                      <a:gd name="T40" fmla="*/ 75 w 80"/>
                      <a:gd name="T41" fmla="*/ 15 h 92"/>
                      <a:gd name="T42" fmla="*/ 75 w 80"/>
                      <a:gd name="T43" fmla="*/ 15 h 92"/>
                      <a:gd name="T44" fmla="*/ 73 w 80"/>
                      <a:gd name="T45" fmla="*/ 8 h 92"/>
                      <a:gd name="T46" fmla="*/ 70 w 80"/>
                      <a:gd name="T47" fmla="*/ 4 h 92"/>
                      <a:gd name="T48" fmla="*/ 66 w 80"/>
                      <a:gd name="T49" fmla="*/ 1 h 92"/>
                      <a:gd name="T50" fmla="*/ 62 w 80"/>
                      <a:gd name="T51" fmla="*/ 0 h 92"/>
                      <a:gd name="T52" fmla="*/ 50 w 80"/>
                      <a:gd name="T53" fmla="*/ 1 h 92"/>
                      <a:gd name="T54" fmla="*/ 35 w 80"/>
                      <a:gd name="T55" fmla="*/ 3 h 92"/>
                      <a:gd name="T56" fmla="*/ 35 w 80"/>
                      <a:gd name="T57" fmla="*/ 3 h 92"/>
                      <a:gd name="T58" fmla="*/ 35 w 80"/>
                      <a:gd name="T59" fmla="*/ 3 h 92"/>
                      <a:gd name="T60" fmla="*/ 20 w 80"/>
                      <a:gd name="T61" fmla="*/ 5 h 92"/>
                      <a:gd name="T62" fmla="*/ 8 w 80"/>
                      <a:gd name="T63" fmla="*/ 7 h 92"/>
                      <a:gd name="T64" fmla="*/ 4 w 80"/>
                      <a:gd name="T65" fmla="*/ 9 h 92"/>
                      <a:gd name="T66" fmla="*/ 1 w 80"/>
                      <a:gd name="T67" fmla="*/ 13 h 92"/>
                      <a:gd name="T68" fmla="*/ 0 w 80"/>
                      <a:gd name="T69" fmla="*/ 17 h 92"/>
                      <a:gd name="T70" fmla="*/ 0 w 80"/>
                      <a:gd name="T71" fmla="*/ 24 h 92"/>
                      <a:gd name="T72" fmla="*/ 4 w 80"/>
                      <a:gd name="T73" fmla="*/ 59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0" h="92">
                        <a:moveTo>
                          <a:pt x="4" y="59"/>
                        </a:moveTo>
                        <a:lnTo>
                          <a:pt x="4" y="59"/>
                        </a:lnTo>
                        <a:lnTo>
                          <a:pt x="5" y="66"/>
                        </a:lnTo>
                        <a:lnTo>
                          <a:pt x="9" y="73"/>
                        </a:lnTo>
                        <a:lnTo>
                          <a:pt x="13" y="80"/>
                        </a:lnTo>
                        <a:lnTo>
                          <a:pt x="19" y="84"/>
                        </a:lnTo>
                        <a:lnTo>
                          <a:pt x="24" y="88"/>
                        </a:lnTo>
                        <a:lnTo>
                          <a:pt x="31" y="91"/>
                        </a:lnTo>
                        <a:lnTo>
                          <a:pt x="39" y="92"/>
                        </a:lnTo>
                        <a:lnTo>
                          <a:pt x="46" y="92"/>
                        </a:lnTo>
                        <a:lnTo>
                          <a:pt x="47" y="92"/>
                        </a:lnTo>
                        <a:lnTo>
                          <a:pt x="47" y="92"/>
                        </a:lnTo>
                        <a:lnTo>
                          <a:pt x="55" y="89"/>
                        </a:lnTo>
                        <a:lnTo>
                          <a:pt x="62" y="87"/>
                        </a:lnTo>
                        <a:lnTo>
                          <a:pt x="67" y="82"/>
                        </a:lnTo>
                        <a:lnTo>
                          <a:pt x="71" y="77"/>
                        </a:lnTo>
                        <a:lnTo>
                          <a:pt x="75" y="70"/>
                        </a:lnTo>
                        <a:lnTo>
                          <a:pt x="78" y="64"/>
                        </a:lnTo>
                        <a:lnTo>
                          <a:pt x="80" y="57"/>
                        </a:lnTo>
                        <a:lnTo>
                          <a:pt x="80" y="49"/>
                        </a:lnTo>
                        <a:lnTo>
                          <a:pt x="75" y="15"/>
                        </a:lnTo>
                        <a:lnTo>
                          <a:pt x="75" y="15"/>
                        </a:lnTo>
                        <a:lnTo>
                          <a:pt x="73" y="8"/>
                        </a:lnTo>
                        <a:lnTo>
                          <a:pt x="70" y="4"/>
                        </a:lnTo>
                        <a:lnTo>
                          <a:pt x="66" y="1"/>
                        </a:lnTo>
                        <a:lnTo>
                          <a:pt x="62" y="0"/>
                        </a:lnTo>
                        <a:lnTo>
                          <a:pt x="50" y="1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20" y="5"/>
                        </a:lnTo>
                        <a:lnTo>
                          <a:pt x="8" y="7"/>
                        </a:lnTo>
                        <a:lnTo>
                          <a:pt x="4" y="9"/>
                        </a:lnTo>
                        <a:lnTo>
                          <a:pt x="1" y="13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4" y="5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5" name="Freeform 107"/>
                  <p:cNvSpPr/>
                  <p:nvPr/>
                </p:nvSpPr>
                <p:spPr bwMode="auto">
                  <a:xfrm>
                    <a:off x="2571751" y="4389438"/>
                    <a:ext cx="150813" cy="144463"/>
                  </a:xfrm>
                  <a:custGeom>
                    <a:avLst/>
                    <a:gdLst>
                      <a:gd name="T0" fmla="*/ 11 w 95"/>
                      <a:gd name="T1" fmla="*/ 91 h 91"/>
                      <a:gd name="T2" fmla="*/ 95 w 95"/>
                      <a:gd name="T3" fmla="*/ 80 h 91"/>
                      <a:gd name="T4" fmla="*/ 84 w 95"/>
                      <a:gd name="T5" fmla="*/ 0 h 91"/>
                      <a:gd name="T6" fmla="*/ 0 w 95"/>
                      <a:gd name="T7" fmla="*/ 11 h 91"/>
                      <a:gd name="T8" fmla="*/ 11 w 95"/>
                      <a:gd name="T9" fmla="*/ 91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5" h="91">
                        <a:moveTo>
                          <a:pt x="11" y="91"/>
                        </a:moveTo>
                        <a:lnTo>
                          <a:pt x="95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6" name="Freeform 109"/>
                  <p:cNvSpPr/>
                  <p:nvPr/>
                </p:nvSpPr>
                <p:spPr bwMode="auto">
                  <a:xfrm>
                    <a:off x="2555876" y="4430713"/>
                    <a:ext cx="44450" cy="260350"/>
                  </a:xfrm>
                  <a:custGeom>
                    <a:avLst/>
                    <a:gdLst>
                      <a:gd name="T0" fmla="*/ 21 w 28"/>
                      <a:gd name="T1" fmla="*/ 0 h 164"/>
                      <a:gd name="T2" fmla="*/ 21 w 28"/>
                      <a:gd name="T3" fmla="*/ 0 h 164"/>
                      <a:gd name="T4" fmla="*/ 11 w 28"/>
                      <a:gd name="T5" fmla="*/ 7 h 164"/>
                      <a:gd name="T6" fmla="*/ 5 w 28"/>
                      <a:gd name="T7" fmla="*/ 13 h 164"/>
                      <a:gd name="T8" fmla="*/ 2 w 28"/>
                      <a:gd name="T9" fmla="*/ 17 h 164"/>
                      <a:gd name="T10" fmla="*/ 0 w 28"/>
                      <a:gd name="T11" fmla="*/ 20 h 164"/>
                      <a:gd name="T12" fmla="*/ 0 w 28"/>
                      <a:gd name="T13" fmla="*/ 20 h 164"/>
                      <a:gd name="T14" fmla="*/ 3 w 28"/>
                      <a:gd name="T15" fmla="*/ 44 h 164"/>
                      <a:gd name="T16" fmla="*/ 9 w 28"/>
                      <a:gd name="T17" fmla="*/ 90 h 164"/>
                      <a:gd name="T18" fmla="*/ 18 w 28"/>
                      <a:gd name="T19" fmla="*/ 154 h 164"/>
                      <a:gd name="T20" fmla="*/ 18 w 28"/>
                      <a:gd name="T21" fmla="*/ 154 h 164"/>
                      <a:gd name="T22" fmla="*/ 17 w 28"/>
                      <a:gd name="T23" fmla="*/ 155 h 164"/>
                      <a:gd name="T24" fmla="*/ 18 w 28"/>
                      <a:gd name="T25" fmla="*/ 160 h 164"/>
                      <a:gd name="T26" fmla="*/ 19 w 28"/>
                      <a:gd name="T27" fmla="*/ 161 h 164"/>
                      <a:gd name="T28" fmla="*/ 21 w 28"/>
                      <a:gd name="T29" fmla="*/ 162 h 164"/>
                      <a:gd name="T30" fmla="*/ 23 w 28"/>
                      <a:gd name="T31" fmla="*/ 164 h 164"/>
                      <a:gd name="T32" fmla="*/ 28 w 28"/>
                      <a:gd name="T33" fmla="*/ 164 h 164"/>
                      <a:gd name="T34" fmla="*/ 13 w 28"/>
                      <a:gd name="T35" fmla="*/ 58 h 164"/>
                      <a:gd name="T36" fmla="*/ 19 w 28"/>
                      <a:gd name="T37" fmla="*/ 44 h 164"/>
                      <a:gd name="T38" fmla="*/ 21 w 28"/>
                      <a:gd name="T39" fmla="*/ 0 h 164"/>
                      <a:gd name="T40" fmla="*/ 21 w 28"/>
                      <a:gd name="T4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8" h="164">
                        <a:moveTo>
                          <a:pt x="21" y="0"/>
                        </a:moveTo>
                        <a:lnTo>
                          <a:pt x="21" y="0"/>
                        </a:lnTo>
                        <a:lnTo>
                          <a:pt x="11" y="7"/>
                        </a:lnTo>
                        <a:lnTo>
                          <a:pt x="5" y="13"/>
                        </a:lnTo>
                        <a:lnTo>
                          <a:pt x="2" y="17"/>
                        </a:lnTo>
                        <a:lnTo>
                          <a:pt x="0" y="20"/>
                        </a:lnTo>
                        <a:lnTo>
                          <a:pt x="0" y="20"/>
                        </a:lnTo>
                        <a:lnTo>
                          <a:pt x="3" y="44"/>
                        </a:lnTo>
                        <a:lnTo>
                          <a:pt x="9" y="90"/>
                        </a:lnTo>
                        <a:lnTo>
                          <a:pt x="18" y="154"/>
                        </a:lnTo>
                        <a:lnTo>
                          <a:pt x="18" y="154"/>
                        </a:lnTo>
                        <a:lnTo>
                          <a:pt x="17" y="155"/>
                        </a:lnTo>
                        <a:lnTo>
                          <a:pt x="18" y="160"/>
                        </a:lnTo>
                        <a:lnTo>
                          <a:pt x="19" y="161"/>
                        </a:lnTo>
                        <a:lnTo>
                          <a:pt x="21" y="162"/>
                        </a:lnTo>
                        <a:lnTo>
                          <a:pt x="23" y="164"/>
                        </a:lnTo>
                        <a:lnTo>
                          <a:pt x="28" y="164"/>
                        </a:lnTo>
                        <a:lnTo>
                          <a:pt x="13" y="58"/>
                        </a:lnTo>
                        <a:lnTo>
                          <a:pt x="19" y="44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3" name="组合 207"/>
                <p:cNvGrpSpPr/>
                <p:nvPr/>
              </p:nvGrpSpPr>
              <p:grpSpPr>
                <a:xfrm>
                  <a:off x="6294437" y="4641168"/>
                  <a:ext cx="796925" cy="612776"/>
                  <a:chOff x="3019426" y="4346575"/>
                  <a:chExt cx="796925" cy="612776"/>
                </a:xfrm>
                <a:solidFill>
                  <a:schemeClr val="accent5"/>
                </a:solidFill>
              </p:grpSpPr>
              <p:sp>
                <p:nvSpPr>
                  <p:cNvPr id="577" name="Freeform 110"/>
                  <p:cNvSpPr/>
                  <p:nvPr/>
                </p:nvSpPr>
                <p:spPr bwMode="auto">
                  <a:xfrm>
                    <a:off x="3040063" y="4346575"/>
                    <a:ext cx="776288" cy="347663"/>
                  </a:xfrm>
                  <a:custGeom>
                    <a:avLst/>
                    <a:gdLst>
                      <a:gd name="T0" fmla="*/ 247 w 489"/>
                      <a:gd name="T1" fmla="*/ 219 h 219"/>
                      <a:gd name="T2" fmla="*/ 489 w 489"/>
                      <a:gd name="T3" fmla="*/ 110 h 219"/>
                      <a:gd name="T4" fmla="*/ 240 w 489"/>
                      <a:gd name="T5" fmla="*/ 0 h 219"/>
                      <a:gd name="T6" fmla="*/ 0 w 489"/>
                      <a:gd name="T7" fmla="*/ 107 h 219"/>
                      <a:gd name="T8" fmla="*/ 247 w 489"/>
                      <a:gd name="T9" fmla="*/ 219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89" h="219">
                        <a:moveTo>
                          <a:pt x="247" y="219"/>
                        </a:moveTo>
                        <a:lnTo>
                          <a:pt x="489" y="110"/>
                        </a:lnTo>
                        <a:lnTo>
                          <a:pt x="240" y="0"/>
                        </a:lnTo>
                        <a:lnTo>
                          <a:pt x="0" y="107"/>
                        </a:lnTo>
                        <a:lnTo>
                          <a:pt x="247" y="2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8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3049588" y="4510088"/>
                    <a:ext cx="22225" cy="2555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9" name="Freeform 112"/>
                  <p:cNvSpPr/>
                  <p:nvPr/>
                </p:nvSpPr>
                <p:spPr bwMode="auto">
                  <a:xfrm>
                    <a:off x="3022601" y="4735513"/>
                    <a:ext cx="76200" cy="77788"/>
                  </a:xfrm>
                  <a:custGeom>
                    <a:avLst/>
                    <a:gdLst>
                      <a:gd name="T0" fmla="*/ 0 w 48"/>
                      <a:gd name="T1" fmla="*/ 24 h 49"/>
                      <a:gd name="T2" fmla="*/ 0 w 48"/>
                      <a:gd name="T3" fmla="*/ 24 h 49"/>
                      <a:gd name="T4" fmla="*/ 0 w 48"/>
                      <a:gd name="T5" fmla="*/ 20 h 49"/>
                      <a:gd name="T6" fmla="*/ 2 w 48"/>
                      <a:gd name="T7" fmla="*/ 15 h 49"/>
                      <a:gd name="T8" fmla="*/ 4 w 48"/>
                      <a:gd name="T9" fmla="*/ 11 h 49"/>
                      <a:gd name="T10" fmla="*/ 7 w 48"/>
                      <a:gd name="T11" fmla="*/ 8 h 49"/>
                      <a:gd name="T12" fmla="*/ 11 w 48"/>
                      <a:gd name="T13" fmla="*/ 4 h 49"/>
                      <a:gd name="T14" fmla="*/ 15 w 48"/>
                      <a:gd name="T15" fmla="*/ 3 h 49"/>
                      <a:gd name="T16" fmla="*/ 19 w 48"/>
                      <a:gd name="T17" fmla="*/ 1 h 49"/>
                      <a:gd name="T18" fmla="*/ 25 w 48"/>
                      <a:gd name="T19" fmla="*/ 0 h 49"/>
                      <a:gd name="T20" fmla="*/ 25 w 48"/>
                      <a:gd name="T21" fmla="*/ 0 h 49"/>
                      <a:gd name="T22" fmla="*/ 29 w 48"/>
                      <a:gd name="T23" fmla="*/ 1 h 49"/>
                      <a:gd name="T24" fmla="*/ 34 w 48"/>
                      <a:gd name="T25" fmla="*/ 3 h 49"/>
                      <a:gd name="T26" fmla="*/ 38 w 48"/>
                      <a:gd name="T27" fmla="*/ 4 h 49"/>
                      <a:gd name="T28" fmla="*/ 41 w 48"/>
                      <a:gd name="T29" fmla="*/ 8 h 49"/>
                      <a:gd name="T30" fmla="*/ 44 w 48"/>
                      <a:gd name="T31" fmla="*/ 11 h 49"/>
                      <a:gd name="T32" fmla="*/ 46 w 48"/>
                      <a:gd name="T33" fmla="*/ 15 h 49"/>
                      <a:gd name="T34" fmla="*/ 48 w 48"/>
                      <a:gd name="T35" fmla="*/ 20 h 49"/>
                      <a:gd name="T36" fmla="*/ 48 w 48"/>
                      <a:gd name="T37" fmla="*/ 24 h 49"/>
                      <a:gd name="T38" fmla="*/ 48 w 48"/>
                      <a:gd name="T39" fmla="*/ 24 h 49"/>
                      <a:gd name="T40" fmla="*/ 48 w 48"/>
                      <a:gd name="T41" fmla="*/ 30 h 49"/>
                      <a:gd name="T42" fmla="*/ 46 w 48"/>
                      <a:gd name="T43" fmla="*/ 34 h 49"/>
                      <a:gd name="T44" fmla="*/ 44 w 48"/>
                      <a:gd name="T45" fmla="*/ 38 h 49"/>
                      <a:gd name="T46" fmla="*/ 41 w 48"/>
                      <a:gd name="T47" fmla="*/ 42 h 49"/>
                      <a:gd name="T48" fmla="*/ 38 w 48"/>
                      <a:gd name="T49" fmla="*/ 45 h 49"/>
                      <a:gd name="T50" fmla="*/ 34 w 48"/>
                      <a:gd name="T51" fmla="*/ 47 h 49"/>
                      <a:gd name="T52" fmla="*/ 29 w 48"/>
                      <a:gd name="T53" fmla="*/ 49 h 49"/>
                      <a:gd name="T54" fmla="*/ 25 w 48"/>
                      <a:gd name="T55" fmla="*/ 49 h 49"/>
                      <a:gd name="T56" fmla="*/ 25 w 48"/>
                      <a:gd name="T57" fmla="*/ 49 h 49"/>
                      <a:gd name="T58" fmla="*/ 19 w 48"/>
                      <a:gd name="T59" fmla="*/ 49 h 49"/>
                      <a:gd name="T60" fmla="*/ 15 w 48"/>
                      <a:gd name="T61" fmla="*/ 47 h 49"/>
                      <a:gd name="T62" fmla="*/ 11 w 48"/>
                      <a:gd name="T63" fmla="*/ 45 h 49"/>
                      <a:gd name="T64" fmla="*/ 7 w 48"/>
                      <a:gd name="T65" fmla="*/ 42 h 49"/>
                      <a:gd name="T66" fmla="*/ 4 w 48"/>
                      <a:gd name="T67" fmla="*/ 38 h 49"/>
                      <a:gd name="T68" fmla="*/ 2 w 48"/>
                      <a:gd name="T69" fmla="*/ 34 h 49"/>
                      <a:gd name="T70" fmla="*/ 0 w 48"/>
                      <a:gd name="T71" fmla="*/ 30 h 49"/>
                      <a:gd name="T72" fmla="*/ 0 w 48"/>
                      <a:gd name="T73" fmla="*/ 24 h 49"/>
                      <a:gd name="T74" fmla="*/ 0 w 48"/>
                      <a:gd name="T75" fmla="*/ 24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8" h="49">
                        <a:moveTo>
                          <a:pt x="0" y="24"/>
                        </a:moveTo>
                        <a:lnTo>
                          <a:pt x="0" y="24"/>
                        </a:lnTo>
                        <a:lnTo>
                          <a:pt x="0" y="20"/>
                        </a:lnTo>
                        <a:lnTo>
                          <a:pt x="2" y="15"/>
                        </a:lnTo>
                        <a:lnTo>
                          <a:pt x="4" y="11"/>
                        </a:lnTo>
                        <a:lnTo>
                          <a:pt x="7" y="8"/>
                        </a:lnTo>
                        <a:lnTo>
                          <a:pt x="11" y="4"/>
                        </a:lnTo>
                        <a:lnTo>
                          <a:pt x="15" y="3"/>
                        </a:lnTo>
                        <a:lnTo>
                          <a:pt x="19" y="1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29" y="1"/>
                        </a:lnTo>
                        <a:lnTo>
                          <a:pt x="34" y="3"/>
                        </a:lnTo>
                        <a:lnTo>
                          <a:pt x="38" y="4"/>
                        </a:lnTo>
                        <a:lnTo>
                          <a:pt x="41" y="8"/>
                        </a:lnTo>
                        <a:lnTo>
                          <a:pt x="44" y="11"/>
                        </a:lnTo>
                        <a:lnTo>
                          <a:pt x="46" y="15"/>
                        </a:lnTo>
                        <a:lnTo>
                          <a:pt x="48" y="20"/>
                        </a:lnTo>
                        <a:lnTo>
                          <a:pt x="48" y="24"/>
                        </a:lnTo>
                        <a:lnTo>
                          <a:pt x="48" y="24"/>
                        </a:lnTo>
                        <a:lnTo>
                          <a:pt x="48" y="30"/>
                        </a:lnTo>
                        <a:lnTo>
                          <a:pt x="46" y="34"/>
                        </a:lnTo>
                        <a:lnTo>
                          <a:pt x="44" y="38"/>
                        </a:lnTo>
                        <a:lnTo>
                          <a:pt x="41" y="42"/>
                        </a:lnTo>
                        <a:lnTo>
                          <a:pt x="38" y="45"/>
                        </a:lnTo>
                        <a:lnTo>
                          <a:pt x="34" y="47"/>
                        </a:lnTo>
                        <a:lnTo>
                          <a:pt x="29" y="49"/>
                        </a:lnTo>
                        <a:lnTo>
                          <a:pt x="25" y="49"/>
                        </a:lnTo>
                        <a:lnTo>
                          <a:pt x="25" y="49"/>
                        </a:lnTo>
                        <a:lnTo>
                          <a:pt x="19" y="49"/>
                        </a:lnTo>
                        <a:lnTo>
                          <a:pt x="15" y="47"/>
                        </a:lnTo>
                        <a:lnTo>
                          <a:pt x="11" y="45"/>
                        </a:lnTo>
                        <a:lnTo>
                          <a:pt x="7" y="42"/>
                        </a:lnTo>
                        <a:lnTo>
                          <a:pt x="4" y="38"/>
                        </a:lnTo>
                        <a:lnTo>
                          <a:pt x="2" y="34"/>
                        </a:lnTo>
                        <a:lnTo>
                          <a:pt x="0" y="30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0" name="Freeform 113"/>
                  <p:cNvSpPr/>
                  <p:nvPr/>
                </p:nvSpPr>
                <p:spPr bwMode="auto">
                  <a:xfrm>
                    <a:off x="3052763" y="4778375"/>
                    <a:ext cx="46038" cy="169863"/>
                  </a:xfrm>
                  <a:custGeom>
                    <a:avLst/>
                    <a:gdLst>
                      <a:gd name="T0" fmla="*/ 17 w 29"/>
                      <a:gd name="T1" fmla="*/ 5 h 107"/>
                      <a:gd name="T2" fmla="*/ 17 w 29"/>
                      <a:gd name="T3" fmla="*/ 5 h 107"/>
                      <a:gd name="T4" fmla="*/ 19 w 29"/>
                      <a:gd name="T5" fmla="*/ 12 h 107"/>
                      <a:gd name="T6" fmla="*/ 22 w 29"/>
                      <a:gd name="T7" fmla="*/ 22 h 107"/>
                      <a:gd name="T8" fmla="*/ 25 w 29"/>
                      <a:gd name="T9" fmla="*/ 33 h 107"/>
                      <a:gd name="T10" fmla="*/ 27 w 29"/>
                      <a:gd name="T11" fmla="*/ 47 h 107"/>
                      <a:gd name="T12" fmla="*/ 29 w 29"/>
                      <a:gd name="T13" fmla="*/ 65 h 107"/>
                      <a:gd name="T14" fmla="*/ 29 w 29"/>
                      <a:gd name="T15" fmla="*/ 84 h 107"/>
                      <a:gd name="T16" fmla="*/ 27 w 29"/>
                      <a:gd name="T17" fmla="*/ 107 h 107"/>
                      <a:gd name="T18" fmla="*/ 0 w 29"/>
                      <a:gd name="T19" fmla="*/ 107 h 107"/>
                      <a:gd name="T20" fmla="*/ 0 w 29"/>
                      <a:gd name="T21" fmla="*/ 0 h 107"/>
                      <a:gd name="T22" fmla="*/ 0 w 29"/>
                      <a:gd name="T23" fmla="*/ 0 h 107"/>
                      <a:gd name="T24" fmla="*/ 8 w 29"/>
                      <a:gd name="T25" fmla="*/ 4 h 107"/>
                      <a:gd name="T26" fmla="*/ 14 w 29"/>
                      <a:gd name="T27" fmla="*/ 5 h 107"/>
                      <a:gd name="T28" fmla="*/ 15 w 29"/>
                      <a:gd name="T29" fmla="*/ 5 h 107"/>
                      <a:gd name="T30" fmla="*/ 17 w 29"/>
                      <a:gd name="T31" fmla="*/ 5 h 107"/>
                      <a:gd name="T32" fmla="*/ 17 w 29"/>
                      <a:gd name="T33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9" h="107">
                        <a:moveTo>
                          <a:pt x="17" y="5"/>
                        </a:moveTo>
                        <a:lnTo>
                          <a:pt x="17" y="5"/>
                        </a:lnTo>
                        <a:lnTo>
                          <a:pt x="19" y="12"/>
                        </a:lnTo>
                        <a:lnTo>
                          <a:pt x="22" y="22"/>
                        </a:lnTo>
                        <a:lnTo>
                          <a:pt x="25" y="33"/>
                        </a:lnTo>
                        <a:lnTo>
                          <a:pt x="27" y="47"/>
                        </a:lnTo>
                        <a:lnTo>
                          <a:pt x="29" y="65"/>
                        </a:lnTo>
                        <a:lnTo>
                          <a:pt x="29" y="84"/>
                        </a:lnTo>
                        <a:lnTo>
                          <a:pt x="27" y="107"/>
                        </a:lnTo>
                        <a:lnTo>
                          <a:pt x="0" y="10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4" y="5"/>
                        </a:lnTo>
                        <a:lnTo>
                          <a:pt x="15" y="5"/>
                        </a:lnTo>
                        <a:lnTo>
                          <a:pt x="17" y="5"/>
                        </a:lnTo>
                        <a:lnTo>
                          <a:pt x="17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1" name="Freeform 114"/>
                  <p:cNvSpPr/>
                  <p:nvPr/>
                </p:nvSpPr>
                <p:spPr bwMode="auto">
                  <a:xfrm>
                    <a:off x="3019426" y="4778375"/>
                    <a:ext cx="46038" cy="169863"/>
                  </a:xfrm>
                  <a:custGeom>
                    <a:avLst/>
                    <a:gdLst>
                      <a:gd name="T0" fmla="*/ 13 w 29"/>
                      <a:gd name="T1" fmla="*/ 5 h 107"/>
                      <a:gd name="T2" fmla="*/ 13 w 29"/>
                      <a:gd name="T3" fmla="*/ 5 h 107"/>
                      <a:gd name="T4" fmla="*/ 10 w 29"/>
                      <a:gd name="T5" fmla="*/ 12 h 107"/>
                      <a:gd name="T6" fmla="*/ 4 w 29"/>
                      <a:gd name="T7" fmla="*/ 33 h 107"/>
                      <a:gd name="T8" fmla="*/ 2 w 29"/>
                      <a:gd name="T9" fmla="*/ 47 h 107"/>
                      <a:gd name="T10" fmla="*/ 0 w 29"/>
                      <a:gd name="T11" fmla="*/ 65 h 107"/>
                      <a:gd name="T12" fmla="*/ 0 w 29"/>
                      <a:gd name="T13" fmla="*/ 84 h 107"/>
                      <a:gd name="T14" fmla="*/ 1 w 29"/>
                      <a:gd name="T15" fmla="*/ 107 h 107"/>
                      <a:gd name="T16" fmla="*/ 29 w 29"/>
                      <a:gd name="T17" fmla="*/ 107 h 107"/>
                      <a:gd name="T18" fmla="*/ 29 w 29"/>
                      <a:gd name="T19" fmla="*/ 0 h 107"/>
                      <a:gd name="T20" fmla="*/ 29 w 29"/>
                      <a:gd name="T21" fmla="*/ 0 h 107"/>
                      <a:gd name="T22" fmla="*/ 21 w 29"/>
                      <a:gd name="T23" fmla="*/ 4 h 107"/>
                      <a:gd name="T24" fmla="*/ 16 w 29"/>
                      <a:gd name="T25" fmla="*/ 5 h 107"/>
                      <a:gd name="T26" fmla="*/ 13 w 29"/>
                      <a:gd name="T27" fmla="*/ 5 h 107"/>
                      <a:gd name="T28" fmla="*/ 13 w 29"/>
                      <a:gd name="T29" fmla="*/ 5 h 107"/>
                      <a:gd name="T30" fmla="*/ 13 w 29"/>
                      <a:gd name="T31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07">
                        <a:moveTo>
                          <a:pt x="13" y="5"/>
                        </a:moveTo>
                        <a:lnTo>
                          <a:pt x="13" y="5"/>
                        </a:lnTo>
                        <a:lnTo>
                          <a:pt x="10" y="12"/>
                        </a:lnTo>
                        <a:lnTo>
                          <a:pt x="4" y="33"/>
                        </a:lnTo>
                        <a:lnTo>
                          <a:pt x="2" y="47"/>
                        </a:lnTo>
                        <a:lnTo>
                          <a:pt x="0" y="65"/>
                        </a:lnTo>
                        <a:lnTo>
                          <a:pt x="0" y="84"/>
                        </a:lnTo>
                        <a:lnTo>
                          <a:pt x="1" y="107"/>
                        </a:lnTo>
                        <a:lnTo>
                          <a:pt x="29" y="107"/>
                        </a:lnTo>
                        <a:lnTo>
                          <a:pt x="29" y="0"/>
                        </a:lnTo>
                        <a:lnTo>
                          <a:pt x="29" y="0"/>
                        </a:lnTo>
                        <a:lnTo>
                          <a:pt x="21" y="4"/>
                        </a:lnTo>
                        <a:lnTo>
                          <a:pt x="16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2" name="Freeform 115"/>
                  <p:cNvSpPr/>
                  <p:nvPr/>
                </p:nvSpPr>
                <p:spPr bwMode="auto">
                  <a:xfrm>
                    <a:off x="3211513" y="4624388"/>
                    <a:ext cx="449263" cy="334963"/>
                  </a:xfrm>
                  <a:custGeom>
                    <a:avLst/>
                    <a:gdLst>
                      <a:gd name="T0" fmla="*/ 0 w 283"/>
                      <a:gd name="T1" fmla="*/ 0 h 211"/>
                      <a:gd name="T2" fmla="*/ 0 w 283"/>
                      <a:gd name="T3" fmla="*/ 0 h 211"/>
                      <a:gd name="T4" fmla="*/ 63 w 283"/>
                      <a:gd name="T5" fmla="*/ 29 h 211"/>
                      <a:gd name="T6" fmla="*/ 143 w 283"/>
                      <a:gd name="T7" fmla="*/ 67 h 211"/>
                      <a:gd name="T8" fmla="*/ 143 w 283"/>
                      <a:gd name="T9" fmla="*/ 67 h 211"/>
                      <a:gd name="T10" fmla="*/ 221 w 283"/>
                      <a:gd name="T11" fmla="*/ 29 h 211"/>
                      <a:gd name="T12" fmla="*/ 283 w 283"/>
                      <a:gd name="T13" fmla="*/ 0 h 211"/>
                      <a:gd name="T14" fmla="*/ 283 w 283"/>
                      <a:gd name="T15" fmla="*/ 163 h 211"/>
                      <a:gd name="T16" fmla="*/ 283 w 283"/>
                      <a:gd name="T17" fmla="*/ 163 h 211"/>
                      <a:gd name="T18" fmla="*/ 277 w 283"/>
                      <a:gd name="T19" fmla="*/ 170 h 211"/>
                      <a:gd name="T20" fmla="*/ 267 w 283"/>
                      <a:gd name="T21" fmla="*/ 177 h 211"/>
                      <a:gd name="T22" fmla="*/ 259 w 283"/>
                      <a:gd name="T23" fmla="*/ 182 h 211"/>
                      <a:gd name="T24" fmla="*/ 250 w 283"/>
                      <a:gd name="T25" fmla="*/ 188 h 211"/>
                      <a:gd name="T26" fmla="*/ 229 w 283"/>
                      <a:gd name="T27" fmla="*/ 196 h 211"/>
                      <a:gd name="T28" fmla="*/ 209 w 283"/>
                      <a:gd name="T29" fmla="*/ 201 h 211"/>
                      <a:gd name="T30" fmla="*/ 190 w 283"/>
                      <a:gd name="T31" fmla="*/ 205 h 211"/>
                      <a:gd name="T32" fmla="*/ 172 w 283"/>
                      <a:gd name="T33" fmla="*/ 208 h 211"/>
                      <a:gd name="T34" fmla="*/ 147 w 283"/>
                      <a:gd name="T35" fmla="*/ 211 h 211"/>
                      <a:gd name="T36" fmla="*/ 147 w 283"/>
                      <a:gd name="T37" fmla="*/ 211 h 211"/>
                      <a:gd name="T38" fmla="*/ 147 w 283"/>
                      <a:gd name="T39" fmla="*/ 211 h 211"/>
                      <a:gd name="T40" fmla="*/ 143 w 283"/>
                      <a:gd name="T41" fmla="*/ 211 h 211"/>
                      <a:gd name="T42" fmla="*/ 143 w 283"/>
                      <a:gd name="T43" fmla="*/ 211 h 211"/>
                      <a:gd name="T44" fmla="*/ 139 w 283"/>
                      <a:gd name="T45" fmla="*/ 211 h 211"/>
                      <a:gd name="T46" fmla="*/ 139 w 283"/>
                      <a:gd name="T47" fmla="*/ 211 h 211"/>
                      <a:gd name="T48" fmla="*/ 139 w 283"/>
                      <a:gd name="T49" fmla="*/ 211 h 211"/>
                      <a:gd name="T50" fmla="*/ 113 w 283"/>
                      <a:gd name="T51" fmla="*/ 208 h 211"/>
                      <a:gd name="T52" fmla="*/ 94 w 283"/>
                      <a:gd name="T53" fmla="*/ 205 h 211"/>
                      <a:gd name="T54" fmla="*/ 75 w 283"/>
                      <a:gd name="T55" fmla="*/ 201 h 211"/>
                      <a:gd name="T56" fmla="*/ 55 w 283"/>
                      <a:gd name="T57" fmla="*/ 196 h 211"/>
                      <a:gd name="T58" fmla="*/ 36 w 283"/>
                      <a:gd name="T59" fmla="*/ 188 h 211"/>
                      <a:gd name="T60" fmla="*/ 26 w 283"/>
                      <a:gd name="T61" fmla="*/ 182 h 211"/>
                      <a:gd name="T62" fmla="*/ 17 w 283"/>
                      <a:gd name="T63" fmla="*/ 177 h 211"/>
                      <a:gd name="T64" fmla="*/ 9 w 283"/>
                      <a:gd name="T65" fmla="*/ 170 h 211"/>
                      <a:gd name="T66" fmla="*/ 0 w 283"/>
                      <a:gd name="T67" fmla="*/ 163 h 211"/>
                      <a:gd name="T68" fmla="*/ 0 w 283"/>
                      <a:gd name="T69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83" h="21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63" y="29"/>
                        </a:lnTo>
                        <a:lnTo>
                          <a:pt x="143" y="67"/>
                        </a:lnTo>
                        <a:lnTo>
                          <a:pt x="143" y="67"/>
                        </a:lnTo>
                        <a:lnTo>
                          <a:pt x="221" y="29"/>
                        </a:lnTo>
                        <a:lnTo>
                          <a:pt x="283" y="0"/>
                        </a:lnTo>
                        <a:lnTo>
                          <a:pt x="283" y="163"/>
                        </a:lnTo>
                        <a:lnTo>
                          <a:pt x="283" y="163"/>
                        </a:lnTo>
                        <a:lnTo>
                          <a:pt x="277" y="170"/>
                        </a:lnTo>
                        <a:lnTo>
                          <a:pt x="267" y="177"/>
                        </a:lnTo>
                        <a:lnTo>
                          <a:pt x="259" y="182"/>
                        </a:lnTo>
                        <a:lnTo>
                          <a:pt x="250" y="188"/>
                        </a:lnTo>
                        <a:lnTo>
                          <a:pt x="229" y="196"/>
                        </a:lnTo>
                        <a:lnTo>
                          <a:pt x="209" y="201"/>
                        </a:lnTo>
                        <a:lnTo>
                          <a:pt x="190" y="205"/>
                        </a:lnTo>
                        <a:lnTo>
                          <a:pt x="172" y="208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3" y="211"/>
                        </a:lnTo>
                        <a:lnTo>
                          <a:pt x="143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13" y="208"/>
                        </a:lnTo>
                        <a:lnTo>
                          <a:pt x="94" y="205"/>
                        </a:lnTo>
                        <a:lnTo>
                          <a:pt x="75" y="201"/>
                        </a:lnTo>
                        <a:lnTo>
                          <a:pt x="55" y="196"/>
                        </a:lnTo>
                        <a:lnTo>
                          <a:pt x="36" y="188"/>
                        </a:lnTo>
                        <a:lnTo>
                          <a:pt x="26" y="182"/>
                        </a:lnTo>
                        <a:lnTo>
                          <a:pt x="17" y="177"/>
                        </a:lnTo>
                        <a:lnTo>
                          <a:pt x="9" y="170"/>
                        </a:lnTo>
                        <a:lnTo>
                          <a:pt x="0" y="1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4" name="Freeform 116"/>
                <p:cNvSpPr>
                  <a:spLocks noEditPoints="1"/>
                </p:cNvSpPr>
                <p:nvPr/>
              </p:nvSpPr>
              <p:spPr bwMode="auto">
                <a:xfrm>
                  <a:off x="7305675" y="2514600"/>
                  <a:ext cx="392113" cy="492125"/>
                </a:xfrm>
                <a:custGeom>
                  <a:avLst/>
                  <a:gdLst>
                    <a:gd name="T0" fmla="*/ 206653075 w 247"/>
                    <a:gd name="T1" fmla="*/ 378023388 h 310"/>
                    <a:gd name="T2" fmla="*/ 219254712 w 247"/>
                    <a:gd name="T3" fmla="*/ 332660593 h 310"/>
                    <a:gd name="T4" fmla="*/ 219254712 w 247"/>
                    <a:gd name="T5" fmla="*/ 148690004 h 310"/>
                    <a:gd name="T6" fmla="*/ 199093392 w 247"/>
                    <a:gd name="T7" fmla="*/ 126007812 h 310"/>
                    <a:gd name="T8" fmla="*/ 201612757 w 247"/>
                    <a:gd name="T9" fmla="*/ 42843446 h 310"/>
                    <a:gd name="T10" fmla="*/ 201612757 w 247"/>
                    <a:gd name="T11" fmla="*/ 32762825 h 310"/>
                    <a:gd name="T12" fmla="*/ 231854713 w 247"/>
                    <a:gd name="T13" fmla="*/ 12601573 h 310"/>
                    <a:gd name="T14" fmla="*/ 315020748 w 247"/>
                    <a:gd name="T15" fmla="*/ 0 h 310"/>
                    <a:gd name="T16" fmla="*/ 408265831 w 247"/>
                    <a:gd name="T17" fmla="*/ 15120938 h 310"/>
                    <a:gd name="T18" fmla="*/ 423386884 w 247"/>
                    <a:gd name="T19" fmla="*/ 40322497 h 310"/>
                    <a:gd name="T20" fmla="*/ 428427201 w 247"/>
                    <a:gd name="T21" fmla="*/ 42843446 h 310"/>
                    <a:gd name="T22" fmla="*/ 423386884 w 247"/>
                    <a:gd name="T23" fmla="*/ 126007812 h 310"/>
                    <a:gd name="T24" fmla="*/ 408265831 w 247"/>
                    <a:gd name="T25" fmla="*/ 146169055 h 310"/>
                    <a:gd name="T26" fmla="*/ 393144878 w 247"/>
                    <a:gd name="T27" fmla="*/ 332660593 h 310"/>
                    <a:gd name="T28" fmla="*/ 395665831 w 247"/>
                    <a:gd name="T29" fmla="*/ 352821835 h 310"/>
                    <a:gd name="T30" fmla="*/ 418346566 w 247"/>
                    <a:gd name="T31" fmla="*/ 378023388 h 310"/>
                    <a:gd name="T32" fmla="*/ 478830378 w 247"/>
                    <a:gd name="T33" fmla="*/ 430947541 h 310"/>
                    <a:gd name="T34" fmla="*/ 582157684 w 247"/>
                    <a:gd name="T35" fmla="*/ 559474666 h 310"/>
                    <a:gd name="T36" fmla="*/ 619959273 w 247"/>
                    <a:gd name="T37" fmla="*/ 637600272 h 310"/>
                    <a:gd name="T38" fmla="*/ 612399591 w 247"/>
                    <a:gd name="T39" fmla="*/ 700603360 h 310"/>
                    <a:gd name="T40" fmla="*/ 594757685 w 247"/>
                    <a:gd name="T41" fmla="*/ 718245241 h 310"/>
                    <a:gd name="T42" fmla="*/ 471270695 w 247"/>
                    <a:gd name="T43" fmla="*/ 766127397 h 310"/>
                    <a:gd name="T44" fmla="*/ 355343290 w 247"/>
                    <a:gd name="T45" fmla="*/ 781248328 h 310"/>
                    <a:gd name="T46" fmla="*/ 284778842 w 247"/>
                    <a:gd name="T47" fmla="*/ 781248328 h 310"/>
                    <a:gd name="T48" fmla="*/ 128528944 w 247"/>
                    <a:gd name="T49" fmla="*/ 763608035 h 310"/>
                    <a:gd name="T50" fmla="*/ 158770850 w 247"/>
                    <a:gd name="T51" fmla="*/ 718245241 h 310"/>
                    <a:gd name="T52" fmla="*/ 209174077 w 247"/>
                    <a:gd name="T53" fmla="*/ 723285551 h 310"/>
                    <a:gd name="T54" fmla="*/ 153730533 w 247"/>
                    <a:gd name="T55" fmla="*/ 705643671 h 310"/>
                    <a:gd name="T56" fmla="*/ 128528944 w 247"/>
                    <a:gd name="T57" fmla="*/ 531753752 h 310"/>
                    <a:gd name="T58" fmla="*/ 191532122 w 247"/>
                    <a:gd name="T59" fmla="*/ 453628145 h 310"/>
                    <a:gd name="T60" fmla="*/ 128528944 w 247"/>
                    <a:gd name="T61" fmla="*/ 511592509 h 310"/>
                    <a:gd name="T62" fmla="*/ 171370851 w 247"/>
                    <a:gd name="T63" fmla="*/ 400705579 h 310"/>
                    <a:gd name="T64" fmla="*/ 128528944 w 247"/>
                    <a:gd name="T65" fmla="*/ 763608035 h 310"/>
                    <a:gd name="T66" fmla="*/ 75604790 w 247"/>
                    <a:gd name="T67" fmla="*/ 745966155 h 310"/>
                    <a:gd name="T68" fmla="*/ 27722553 w 247"/>
                    <a:gd name="T69" fmla="*/ 718245241 h 310"/>
                    <a:gd name="T70" fmla="*/ 5040319 w 247"/>
                    <a:gd name="T71" fmla="*/ 680442118 h 310"/>
                    <a:gd name="T72" fmla="*/ 7561273 w 247"/>
                    <a:gd name="T73" fmla="*/ 632559962 h 310"/>
                    <a:gd name="T74" fmla="*/ 68045107 w 247"/>
                    <a:gd name="T75" fmla="*/ 516632820 h 310"/>
                    <a:gd name="T76" fmla="*/ 128528944 w 247"/>
                    <a:gd name="T77" fmla="*/ 511592509 h 310"/>
                    <a:gd name="T78" fmla="*/ 68045107 w 247"/>
                    <a:gd name="T79" fmla="*/ 574595597 h 310"/>
                    <a:gd name="T80" fmla="*/ 45362872 w 247"/>
                    <a:gd name="T81" fmla="*/ 627519651 h 310"/>
                    <a:gd name="T82" fmla="*/ 45362872 w 247"/>
                    <a:gd name="T83" fmla="*/ 657761514 h 310"/>
                    <a:gd name="T84" fmla="*/ 68045107 w 247"/>
                    <a:gd name="T85" fmla="*/ 688003378 h 310"/>
                    <a:gd name="T86" fmla="*/ 128528944 w 247"/>
                    <a:gd name="T87" fmla="*/ 763608035 h 310"/>
                    <a:gd name="T88" fmla="*/ 128528944 w 247"/>
                    <a:gd name="T89" fmla="*/ 531753752 h 310"/>
                    <a:gd name="T90" fmla="*/ 85685425 w 247"/>
                    <a:gd name="T91" fmla="*/ 612398720 h 310"/>
                    <a:gd name="T92" fmla="*/ 90725743 w 247"/>
                    <a:gd name="T93" fmla="*/ 652721204 h 310"/>
                    <a:gd name="T94" fmla="*/ 128528944 w 247"/>
                    <a:gd name="T95" fmla="*/ 690522739 h 31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7"/>
                    <a:gd name="T145" fmla="*/ 0 h 310"/>
                    <a:gd name="T146" fmla="*/ 247 w 247"/>
                    <a:gd name="T147" fmla="*/ 310 h 310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7" h="310">
                      <a:moveTo>
                        <a:pt x="80" y="150"/>
                      </a:moveTo>
                      <a:lnTo>
                        <a:pt x="80" y="150"/>
                      </a:lnTo>
                      <a:lnTo>
                        <a:pt x="82" y="150"/>
                      </a:lnTo>
                      <a:lnTo>
                        <a:pt x="84" y="146"/>
                      </a:lnTo>
                      <a:lnTo>
                        <a:pt x="86" y="140"/>
                      </a:lnTo>
                      <a:lnTo>
                        <a:pt x="87" y="132"/>
                      </a:lnTo>
                      <a:lnTo>
                        <a:pt x="87" y="59"/>
                      </a:lnTo>
                      <a:lnTo>
                        <a:pt x="82" y="55"/>
                      </a:lnTo>
                      <a:lnTo>
                        <a:pt x="80" y="50"/>
                      </a:lnTo>
                      <a:lnTo>
                        <a:pt x="79" y="50"/>
                      </a:lnTo>
                      <a:lnTo>
                        <a:pt x="79" y="17"/>
                      </a:lnTo>
                      <a:lnTo>
                        <a:pt x="80" y="17"/>
                      </a:lnTo>
                      <a:lnTo>
                        <a:pt x="80" y="16"/>
                      </a:lnTo>
                      <a:lnTo>
                        <a:pt x="80" y="13"/>
                      </a:lnTo>
                      <a:lnTo>
                        <a:pt x="83" y="10"/>
                      </a:lnTo>
                      <a:lnTo>
                        <a:pt x="87" y="6"/>
                      </a:lnTo>
                      <a:lnTo>
                        <a:pt x="92" y="5"/>
                      </a:lnTo>
                      <a:lnTo>
                        <a:pt x="107" y="1"/>
                      </a:lnTo>
                      <a:lnTo>
                        <a:pt x="125" y="0"/>
                      </a:lnTo>
                      <a:lnTo>
                        <a:pt x="141" y="1"/>
                      </a:lnTo>
                      <a:lnTo>
                        <a:pt x="156" y="5"/>
                      </a:lnTo>
                      <a:lnTo>
                        <a:pt x="162" y="6"/>
                      </a:lnTo>
                      <a:lnTo>
                        <a:pt x="166" y="10"/>
                      </a:lnTo>
                      <a:lnTo>
                        <a:pt x="168" y="13"/>
                      </a:lnTo>
                      <a:lnTo>
                        <a:pt x="168" y="16"/>
                      </a:lnTo>
                      <a:lnTo>
                        <a:pt x="168" y="17"/>
                      </a:lnTo>
                      <a:lnTo>
                        <a:pt x="170" y="17"/>
                      </a:lnTo>
                      <a:lnTo>
                        <a:pt x="170" y="50"/>
                      </a:lnTo>
                      <a:lnTo>
                        <a:pt x="168" y="50"/>
                      </a:lnTo>
                      <a:lnTo>
                        <a:pt x="168" y="52"/>
                      </a:lnTo>
                      <a:lnTo>
                        <a:pt x="166" y="55"/>
                      </a:lnTo>
                      <a:lnTo>
                        <a:pt x="162" y="58"/>
                      </a:lnTo>
                      <a:lnTo>
                        <a:pt x="156" y="59"/>
                      </a:lnTo>
                      <a:lnTo>
                        <a:pt x="156" y="132"/>
                      </a:lnTo>
                      <a:lnTo>
                        <a:pt x="156" y="136"/>
                      </a:lnTo>
                      <a:lnTo>
                        <a:pt x="157" y="140"/>
                      </a:lnTo>
                      <a:lnTo>
                        <a:pt x="160" y="146"/>
                      </a:lnTo>
                      <a:lnTo>
                        <a:pt x="164" y="150"/>
                      </a:lnTo>
                      <a:lnTo>
                        <a:pt x="166" y="150"/>
                      </a:lnTo>
                      <a:lnTo>
                        <a:pt x="175" y="158"/>
                      </a:lnTo>
                      <a:lnTo>
                        <a:pt x="190" y="171"/>
                      </a:lnTo>
                      <a:lnTo>
                        <a:pt x="206" y="189"/>
                      </a:lnTo>
                      <a:lnTo>
                        <a:pt x="222" y="211"/>
                      </a:lnTo>
                      <a:lnTo>
                        <a:pt x="231" y="222"/>
                      </a:lnTo>
                      <a:lnTo>
                        <a:pt x="236" y="232"/>
                      </a:lnTo>
                      <a:lnTo>
                        <a:pt x="241" y="243"/>
                      </a:lnTo>
                      <a:lnTo>
                        <a:pt x="246" y="253"/>
                      </a:lnTo>
                      <a:lnTo>
                        <a:pt x="247" y="262"/>
                      </a:lnTo>
                      <a:lnTo>
                        <a:pt x="246" y="272"/>
                      </a:lnTo>
                      <a:lnTo>
                        <a:pt x="243" y="278"/>
                      </a:lnTo>
                      <a:lnTo>
                        <a:pt x="240" y="282"/>
                      </a:lnTo>
                      <a:lnTo>
                        <a:pt x="236" y="285"/>
                      </a:lnTo>
                      <a:lnTo>
                        <a:pt x="221" y="293"/>
                      </a:lnTo>
                      <a:lnTo>
                        <a:pt x="205" y="300"/>
                      </a:lnTo>
                      <a:lnTo>
                        <a:pt x="187" y="304"/>
                      </a:lnTo>
                      <a:lnTo>
                        <a:pt x="171" y="307"/>
                      </a:lnTo>
                      <a:lnTo>
                        <a:pt x="155" y="310"/>
                      </a:lnTo>
                      <a:lnTo>
                        <a:pt x="141" y="310"/>
                      </a:lnTo>
                      <a:lnTo>
                        <a:pt x="124" y="310"/>
                      </a:lnTo>
                      <a:lnTo>
                        <a:pt x="113" y="310"/>
                      </a:lnTo>
                      <a:lnTo>
                        <a:pt x="95" y="310"/>
                      </a:lnTo>
                      <a:lnTo>
                        <a:pt x="74" y="307"/>
                      </a:lnTo>
                      <a:lnTo>
                        <a:pt x="51" y="303"/>
                      </a:lnTo>
                      <a:lnTo>
                        <a:pt x="51" y="282"/>
                      </a:lnTo>
                      <a:lnTo>
                        <a:pt x="63" y="285"/>
                      </a:lnTo>
                      <a:lnTo>
                        <a:pt x="72" y="287"/>
                      </a:lnTo>
                      <a:lnTo>
                        <a:pt x="83" y="287"/>
                      </a:lnTo>
                      <a:lnTo>
                        <a:pt x="72" y="284"/>
                      </a:lnTo>
                      <a:lnTo>
                        <a:pt x="61" y="28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lnTo>
                        <a:pt x="60" y="199"/>
                      </a:lnTo>
                      <a:lnTo>
                        <a:pt x="68" y="189"/>
                      </a:lnTo>
                      <a:lnTo>
                        <a:pt x="76" y="180"/>
                      </a:lnTo>
                      <a:lnTo>
                        <a:pt x="68" y="186"/>
                      </a:lnTo>
                      <a:lnTo>
                        <a:pt x="51" y="203"/>
                      </a:lnTo>
                      <a:lnTo>
                        <a:pt x="51" y="178"/>
                      </a:lnTo>
                      <a:lnTo>
                        <a:pt x="68" y="159"/>
                      </a:lnTo>
                      <a:lnTo>
                        <a:pt x="80" y="150"/>
                      </a:lnTo>
                      <a:close/>
                      <a:moveTo>
                        <a:pt x="51" y="303"/>
                      </a:moveTo>
                      <a:lnTo>
                        <a:pt x="51" y="303"/>
                      </a:lnTo>
                      <a:lnTo>
                        <a:pt x="40" y="299"/>
                      </a:lnTo>
                      <a:lnTo>
                        <a:pt x="30" y="296"/>
                      </a:lnTo>
                      <a:lnTo>
                        <a:pt x="21" y="291"/>
                      </a:lnTo>
                      <a:lnTo>
                        <a:pt x="11" y="285"/>
                      </a:lnTo>
                      <a:lnTo>
                        <a:pt x="6" y="281"/>
                      </a:lnTo>
                      <a:lnTo>
                        <a:pt x="3" y="276"/>
                      </a:lnTo>
                      <a:lnTo>
                        <a:pt x="2" y="270"/>
                      </a:lnTo>
                      <a:lnTo>
                        <a:pt x="0" y="265"/>
                      </a:lnTo>
                      <a:lnTo>
                        <a:pt x="0" y="258"/>
                      </a:lnTo>
                      <a:lnTo>
                        <a:pt x="3" y="251"/>
                      </a:lnTo>
                      <a:lnTo>
                        <a:pt x="9" y="236"/>
                      </a:lnTo>
                      <a:lnTo>
                        <a:pt x="17" y="222"/>
                      </a:lnTo>
                      <a:lnTo>
                        <a:pt x="27" y="205"/>
                      </a:lnTo>
                      <a:lnTo>
                        <a:pt x="38" y="192"/>
                      </a:lnTo>
                      <a:lnTo>
                        <a:pt x="51" y="178"/>
                      </a:lnTo>
                      <a:lnTo>
                        <a:pt x="51" y="203"/>
                      </a:lnTo>
                      <a:lnTo>
                        <a:pt x="38" y="215"/>
                      </a:lnTo>
                      <a:lnTo>
                        <a:pt x="27" y="228"/>
                      </a:lnTo>
                      <a:lnTo>
                        <a:pt x="23" y="235"/>
                      </a:lnTo>
                      <a:lnTo>
                        <a:pt x="21" y="242"/>
                      </a:lnTo>
                      <a:lnTo>
                        <a:pt x="18" y="249"/>
                      </a:lnTo>
                      <a:lnTo>
                        <a:pt x="18" y="255"/>
                      </a:lnTo>
                      <a:lnTo>
                        <a:pt x="18" y="261"/>
                      </a:lnTo>
                      <a:lnTo>
                        <a:pt x="21" y="266"/>
                      </a:lnTo>
                      <a:lnTo>
                        <a:pt x="23" y="270"/>
                      </a:lnTo>
                      <a:lnTo>
                        <a:pt x="27" y="273"/>
                      </a:lnTo>
                      <a:lnTo>
                        <a:pt x="38" y="278"/>
                      </a:lnTo>
                      <a:lnTo>
                        <a:pt x="51" y="282"/>
                      </a:lnTo>
                      <a:lnTo>
                        <a:pt x="51" y="303"/>
                      </a:lnTo>
                      <a:close/>
                      <a:moveTo>
                        <a:pt x="51" y="211"/>
                      </a:moveTo>
                      <a:lnTo>
                        <a:pt x="51" y="211"/>
                      </a:lnTo>
                      <a:lnTo>
                        <a:pt x="44" y="222"/>
                      </a:lnTo>
                      <a:lnTo>
                        <a:pt x="38" y="232"/>
                      </a:lnTo>
                      <a:lnTo>
                        <a:pt x="34" y="243"/>
                      </a:lnTo>
                      <a:lnTo>
                        <a:pt x="33" y="253"/>
                      </a:lnTo>
                      <a:lnTo>
                        <a:pt x="36" y="259"/>
                      </a:lnTo>
                      <a:lnTo>
                        <a:pt x="38" y="265"/>
                      </a:lnTo>
                      <a:lnTo>
                        <a:pt x="44" y="27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5" name="组合 204"/>
                <p:cNvGrpSpPr/>
                <p:nvPr/>
              </p:nvGrpSpPr>
              <p:grpSpPr>
                <a:xfrm>
                  <a:off x="4476749" y="2347231"/>
                  <a:ext cx="404813" cy="611188"/>
                  <a:chOff x="1201738" y="2052638"/>
                  <a:chExt cx="404813" cy="611188"/>
                </a:xfrm>
                <a:solidFill>
                  <a:schemeClr val="accent2"/>
                </a:solidFill>
              </p:grpSpPr>
              <p:sp>
                <p:nvSpPr>
                  <p:cNvPr id="573" name="Freeform 117"/>
                  <p:cNvSpPr/>
                  <p:nvPr/>
                </p:nvSpPr>
                <p:spPr bwMode="auto">
                  <a:xfrm>
                    <a:off x="1325563" y="2101850"/>
                    <a:ext cx="139700" cy="139700"/>
                  </a:xfrm>
                  <a:custGeom>
                    <a:avLst/>
                    <a:gdLst>
                      <a:gd name="T0" fmla="*/ 88 w 88"/>
                      <a:gd name="T1" fmla="*/ 44 h 88"/>
                      <a:gd name="T2" fmla="*/ 88 w 88"/>
                      <a:gd name="T3" fmla="*/ 44 h 88"/>
                      <a:gd name="T4" fmla="*/ 86 w 88"/>
                      <a:gd name="T5" fmla="*/ 36 h 88"/>
                      <a:gd name="T6" fmla="*/ 83 w 88"/>
                      <a:gd name="T7" fmla="*/ 27 h 88"/>
                      <a:gd name="T8" fmla="*/ 79 w 88"/>
                      <a:gd name="T9" fmla="*/ 19 h 88"/>
                      <a:gd name="T10" fmla="*/ 74 w 88"/>
                      <a:gd name="T11" fmla="*/ 13 h 88"/>
                      <a:gd name="T12" fmla="*/ 67 w 88"/>
                      <a:gd name="T13" fmla="*/ 7 h 88"/>
                      <a:gd name="T14" fmla="*/ 60 w 88"/>
                      <a:gd name="T15" fmla="*/ 3 h 88"/>
                      <a:gd name="T16" fmla="*/ 52 w 88"/>
                      <a:gd name="T17" fmla="*/ 0 h 88"/>
                      <a:gd name="T18" fmla="*/ 43 w 88"/>
                      <a:gd name="T19" fmla="*/ 0 h 88"/>
                      <a:gd name="T20" fmla="*/ 43 w 88"/>
                      <a:gd name="T21" fmla="*/ 0 h 88"/>
                      <a:gd name="T22" fmla="*/ 35 w 88"/>
                      <a:gd name="T23" fmla="*/ 0 h 88"/>
                      <a:gd name="T24" fmla="*/ 27 w 88"/>
                      <a:gd name="T25" fmla="*/ 3 h 88"/>
                      <a:gd name="T26" fmla="*/ 18 w 88"/>
                      <a:gd name="T27" fmla="*/ 7 h 88"/>
                      <a:gd name="T28" fmla="*/ 12 w 88"/>
                      <a:gd name="T29" fmla="*/ 13 h 88"/>
                      <a:gd name="T30" fmla="*/ 6 w 88"/>
                      <a:gd name="T31" fmla="*/ 19 h 88"/>
                      <a:gd name="T32" fmla="*/ 2 w 88"/>
                      <a:gd name="T33" fmla="*/ 27 h 88"/>
                      <a:gd name="T34" fmla="*/ 0 w 88"/>
                      <a:gd name="T35" fmla="*/ 36 h 88"/>
                      <a:gd name="T36" fmla="*/ 0 w 88"/>
                      <a:gd name="T37" fmla="*/ 44 h 88"/>
                      <a:gd name="T38" fmla="*/ 0 w 88"/>
                      <a:gd name="T39" fmla="*/ 44 h 88"/>
                      <a:gd name="T40" fmla="*/ 0 w 88"/>
                      <a:gd name="T41" fmla="*/ 53 h 88"/>
                      <a:gd name="T42" fmla="*/ 2 w 88"/>
                      <a:gd name="T43" fmla="*/ 61 h 88"/>
                      <a:gd name="T44" fmla="*/ 6 w 88"/>
                      <a:gd name="T45" fmla="*/ 68 h 88"/>
                      <a:gd name="T46" fmla="*/ 12 w 88"/>
                      <a:gd name="T47" fmla="*/ 75 h 88"/>
                      <a:gd name="T48" fmla="*/ 18 w 88"/>
                      <a:gd name="T49" fmla="*/ 80 h 88"/>
                      <a:gd name="T50" fmla="*/ 27 w 88"/>
                      <a:gd name="T51" fmla="*/ 84 h 88"/>
                      <a:gd name="T52" fmla="*/ 35 w 88"/>
                      <a:gd name="T53" fmla="*/ 87 h 88"/>
                      <a:gd name="T54" fmla="*/ 43 w 88"/>
                      <a:gd name="T55" fmla="*/ 88 h 88"/>
                      <a:gd name="T56" fmla="*/ 43 w 88"/>
                      <a:gd name="T57" fmla="*/ 88 h 88"/>
                      <a:gd name="T58" fmla="*/ 52 w 88"/>
                      <a:gd name="T59" fmla="*/ 87 h 88"/>
                      <a:gd name="T60" fmla="*/ 60 w 88"/>
                      <a:gd name="T61" fmla="*/ 84 h 88"/>
                      <a:gd name="T62" fmla="*/ 67 w 88"/>
                      <a:gd name="T63" fmla="*/ 80 h 88"/>
                      <a:gd name="T64" fmla="*/ 74 w 88"/>
                      <a:gd name="T65" fmla="*/ 75 h 88"/>
                      <a:gd name="T66" fmla="*/ 79 w 88"/>
                      <a:gd name="T67" fmla="*/ 68 h 88"/>
                      <a:gd name="T68" fmla="*/ 83 w 88"/>
                      <a:gd name="T69" fmla="*/ 61 h 88"/>
                      <a:gd name="T70" fmla="*/ 86 w 88"/>
                      <a:gd name="T71" fmla="*/ 53 h 88"/>
                      <a:gd name="T72" fmla="*/ 88 w 88"/>
                      <a:gd name="T73" fmla="*/ 44 h 88"/>
                      <a:gd name="T74" fmla="*/ 88 w 88"/>
                      <a:gd name="T75" fmla="*/ 44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8" h="88">
                        <a:moveTo>
                          <a:pt x="88" y="44"/>
                        </a:moveTo>
                        <a:lnTo>
                          <a:pt x="88" y="44"/>
                        </a:lnTo>
                        <a:lnTo>
                          <a:pt x="86" y="36"/>
                        </a:lnTo>
                        <a:lnTo>
                          <a:pt x="83" y="27"/>
                        </a:lnTo>
                        <a:lnTo>
                          <a:pt x="79" y="19"/>
                        </a:lnTo>
                        <a:lnTo>
                          <a:pt x="74" y="13"/>
                        </a:lnTo>
                        <a:lnTo>
                          <a:pt x="67" y="7"/>
                        </a:lnTo>
                        <a:lnTo>
                          <a:pt x="60" y="3"/>
                        </a:lnTo>
                        <a:lnTo>
                          <a:pt x="52" y="0"/>
                        </a:lnTo>
                        <a:lnTo>
                          <a:pt x="43" y="0"/>
                        </a:lnTo>
                        <a:lnTo>
                          <a:pt x="43" y="0"/>
                        </a:lnTo>
                        <a:lnTo>
                          <a:pt x="35" y="0"/>
                        </a:lnTo>
                        <a:lnTo>
                          <a:pt x="27" y="3"/>
                        </a:lnTo>
                        <a:lnTo>
                          <a:pt x="18" y="7"/>
                        </a:lnTo>
                        <a:lnTo>
                          <a:pt x="12" y="13"/>
                        </a:lnTo>
                        <a:lnTo>
                          <a:pt x="6" y="19"/>
                        </a:lnTo>
                        <a:lnTo>
                          <a:pt x="2" y="27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0" y="44"/>
                        </a:lnTo>
                        <a:lnTo>
                          <a:pt x="0" y="53"/>
                        </a:lnTo>
                        <a:lnTo>
                          <a:pt x="2" y="61"/>
                        </a:lnTo>
                        <a:lnTo>
                          <a:pt x="6" y="68"/>
                        </a:lnTo>
                        <a:lnTo>
                          <a:pt x="12" y="75"/>
                        </a:lnTo>
                        <a:lnTo>
                          <a:pt x="18" y="80"/>
                        </a:lnTo>
                        <a:lnTo>
                          <a:pt x="27" y="84"/>
                        </a:lnTo>
                        <a:lnTo>
                          <a:pt x="35" y="87"/>
                        </a:lnTo>
                        <a:lnTo>
                          <a:pt x="43" y="88"/>
                        </a:lnTo>
                        <a:lnTo>
                          <a:pt x="43" y="88"/>
                        </a:lnTo>
                        <a:lnTo>
                          <a:pt x="52" y="87"/>
                        </a:lnTo>
                        <a:lnTo>
                          <a:pt x="60" y="84"/>
                        </a:lnTo>
                        <a:lnTo>
                          <a:pt x="67" y="80"/>
                        </a:lnTo>
                        <a:lnTo>
                          <a:pt x="74" y="75"/>
                        </a:lnTo>
                        <a:lnTo>
                          <a:pt x="79" y="68"/>
                        </a:lnTo>
                        <a:lnTo>
                          <a:pt x="83" y="61"/>
                        </a:lnTo>
                        <a:lnTo>
                          <a:pt x="86" y="53"/>
                        </a:lnTo>
                        <a:lnTo>
                          <a:pt x="88" y="44"/>
                        </a:lnTo>
                        <a:lnTo>
                          <a:pt x="88" y="4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4" name="Freeform 118"/>
                  <p:cNvSpPr/>
                  <p:nvPr/>
                </p:nvSpPr>
                <p:spPr bwMode="auto">
                  <a:xfrm>
                    <a:off x="1201738" y="2205038"/>
                    <a:ext cx="212725" cy="458788"/>
                  </a:xfrm>
                  <a:custGeom>
                    <a:avLst/>
                    <a:gdLst>
                      <a:gd name="T0" fmla="*/ 134 w 134"/>
                      <a:gd name="T1" fmla="*/ 7 h 289"/>
                      <a:gd name="T2" fmla="*/ 134 w 134"/>
                      <a:gd name="T3" fmla="*/ 7 h 289"/>
                      <a:gd name="T4" fmla="*/ 88 w 134"/>
                      <a:gd name="T5" fmla="*/ 129 h 289"/>
                      <a:gd name="T6" fmla="*/ 42 w 134"/>
                      <a:gd name="T7" fmla="*/ 248 h 289"/>
                      <a:gd name="T8" fmla="*/ 42 w 134"/>
                      <a:gd name="T9" fmla="*/ 248 h 289"/>
                      <a:gd name="T10" fmla="*/ 22 w 134"/>
                      <a:gd name="T11" fmla="*/ 268 h 289"/>
                      <a:gd name="T12" fmla="*/ 8 w 134"/>
                      <a:gd name="T13" fmla="*/ 282 h 289"/>
                      <a:gd name="T14" fmla="*/ 3 w 134"/>
                      <a:gd name="T15" fmla="*/ 286 h 289"/>
                      <a:gd name="T16" fmla="*/ 0 w 134"/>
                      <a:gd name="T17" fmla="*/ 289 h 289"/>
                      <a:gd name="T18" fmla="*/ 0 w 134"/>
                      <a:gd name="T19" fmla="*/ 289 h 289"/>
                      <a:gd name="T20" fmla="*/ 3 w 134"/>
                      <a:gd name="T21" fmla="*/ 275 h 289"/>
                      <a:gd name="T22" fmla="*/ 15 w 134"/>
                      <a:gd name="T23" fmla="*/ 243 h 289"/>
                      <a:gd name="T24" fmla="*/ 50 w 134"/>
                      <a:gd name="T25" fmla="*/ 144 h 289"/>
                      <a:gd name="T26" fmla="*/ 105 w 134"/>
                      <a:gd name="T27" fmla="*/ 0 h 289"/>
                      <a:gd name="T28" fmla="*/ 134 w 134"/>
                      <a:gd name="T29" fmla="*/ 7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4" h="289">
                        <a:moveTo>
                          <a:pt x="134" y="7"/>
                        </a:moveTo>
                        <a:lnTo>
                          <a:pt x="134" y="7"/>
                        </a:lnTo>
                        <a:lnTo>
                          <a:pt x="88" y="129"/>
                        </a:lnTo>
                        <a:lnTo>
                          <a:pt x="42" y="248"/>
                        </a:lnTo>
                        <a:lnTo>
                          <a:pt x="42" y="248"/>
                        </a:lnTo>
                        <a:lnTo>
                          <a:pt x="22" y="268"/>
                        </a:lnTo>
                        <a:lnTo>
                          <a:pt x="8" y="282"/>
                        </a:lnTo>
                        <a:lnTo>
                          <a:pt x="3" y="286"/>
                        </a:lnTo>
                        <a:lnTo>
                          <a:pt x="0" y="289"/>
                        </a:lnTo>
                        <a:lnTo>
                          <a:pt x="0" y="289"/>
                        </a:lnTo>
                        <a:lnTo>
                          <a:pt x="3" y="275"/>
                        </a:lnTo>
                        <a:lnTo>
                          <a:pt x="15" y="243"/>
                        </a:lnTo>
                        <a:lnTo>
                          <a:pt x="50" y="144"/>
                        </a:lnTo>
                        <a:lnTo>
                          <a:pt x="105" y="0"/>
                        </a:lnTo>
                        <a:lnTo>
                          <a:pt x="134" y="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5" name="Freeform 119"/>
                  <p:cNvSpPr/>
                  <p:nvPr/>
                </p:nvSpPr>
                <p:spPr bwMode="auto">
                  <a:xfrm>
                    <a:off x="1371601" y="2205038"/>
                    <a:ext cx="234950" cy="449263"/>
                  </a:xfrm>
                  <a:custGeom>
                    <a:avLst/>
                    <a:gdLst>
                      <a:gd name="T0" fmla="*/ 2 w 148"/>
                      <a:gd name="T1" fmla="*/ 13 h 283"/>
                      <a:gd name="T2" fmla="*/ 109 w 148"/>
                      <a:gd name="T3" fmla="*/ 244 h 283"/>
                      <a:gd name="T4" fmla="*/ 148 w 148"/>
                      <a:gd name="T5" fmla="*/ 283 h 283"/>
                      <a:gd name="T6" fmla="*/ 137 w 148"/>
                      <a:gd name="T7" fmla="*/ 229 h 283"/>
                      <a:gd name="T8" fmla="*/ 33 w 148"/>
                      <a:gd name="T9" fmla="*/ 0 h 283"/>
                      <a:gd name="T10" fmla="*/ 0 w 148"/>
                      <a:gd name="T11" fmla="*/ 10 h 283"/>
                      <a:gd name="T12" fmla="*/ 2 w 148"/>
                      <a:gd name="T13" fmla="*/ 13 h 2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8" h="283">
                        <a:moveTo>
                          <a:pt x="2" y="13"/>
                        </a:moveTo>
                        <a:lnTo>
                          <a:pt x="109" y="244"/>
                        </a:lnTo>
                        <a:lnTo>
                          <a:pt x="148" y="283"/>
                        </a:lnTo>
                        <a:lnTo>
                          <a:pt x="137" y="229"/>
                        </a:lnTo>
                        <a:lnTo>
                          <a:pt x="33" y="0"/>
                        </a:lnTo>
                        <a:lnTo>
                          <a:pt x="0" y="10"/>
                        </a:lnTo>
                        <a:lnTo>
                          <a:pt x="2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6" name="Freeform 120"/>
                  <p:cNvSpPr/>
                  <p:nvPr/>
                </p:nvSpPr>
                <p:spPr bwMode="auto">
                  <a:xfrm>
                    <a:off x="1376363" y="2052638"/>
                    <a:ext cx="25400" cy="77788"/>
                  </a:xfrm>
                  <a:custGeom>
                    <a:avLst/>
                    <a:gdLst>
                      <a:gd name="T0" fmla="*/ 0 w 16"/>
                      <a:gd name="T1" fmla="*/ 41 h 49"/>
                      <a:gd name="T2" fmla="*/ 0 w 16"/>
                      <a:gd name="T3" fmla="*/ 41 h 49"/>
                      <a:gd name="T4" fmla="*/ 0 w 16"/>
                      <a:gd name="T5" fmla="*/ 44 h 49"/>
                      <a:gd name="T6" fmla="*/ 3 w 16"/>
                      <a:gd name="T7" fmla="*/ 46 h 49"/>
                      <a:gd name="T8" fmla="*/ 4 w 16"/>
                      <a:gd name="T9" fmla="*/ 48 h 49"/>
                      <a:gd name="T10" fmla="*/ 8 w 16"/>
                      <a:gd name="T11" fmla="*/ 49 h 49"/>
                      <a:gd name="T12" fmla="*/ 8 w 16"/>
                      <a:gd name="T13" fmla="*/ 49 h 49"/>
                      <a:gd name="T14" fmla="*/ 11 w 16"/>
                      <a:gd name="T15" fmla="*/ 48 h 49"/>
                      <a:gd name="T16" fmla="*/ 14 w 16"/>
                      <a:gd name="T17" fmla="*/ 46 h 49"/>
                      <a:gd name="T18" fmla="*/ 15 w 16"/>
                      <a:gd name="T19" fmla="*/ 44 h 49"/>
                      <a:gd name="T20" fmla="*/ 16 w 16"/>
                      <a:gd name="T21" fmla="*/ 41 h 49"/>
                      <a:gd name="T22" fmla="*/ 16 w 16"/>
                      <a:gd name="T23" fmla="*/ 8 h 49"/>
                      <a:gd name="T24" fmla="*/ 16 w 16"/>
                      <a:gd name="T25" fmla="*/ 8 h 49"/>
                      <a:gd name="T26" fmla="*/ 15 w 16"/>
                      <a:gd name="T27" fmla="*/ 6 h 49"/>
                      <a:gd name="T28" fmla="*/ 14 w 16"/>
                      <a:gd name="T29" fmla="*/ 3 h 49"/>
                      <a:gd name="T30" fmla="*/ 11 w 16"/>
                      <a:gd name="T31" fmla="*/ 0 h 49"/>
                      <a:gd name="T32" fmla="*/ 8 w 16"/>
                      <a:gd name="T33" fmla="*/ 0 h 49"/>
                      <a:gd name="T34" fmla="*/ 8 w 16"/>
                      <a:gd name="T35" fmla="*/ 0 h 49"/>
                      <a:gd name="T36" fmla="*/ 4 w 16"/>
                      <a:gd name="T37" fmla="*/ 0 h 49"/>
                      <a:gd name="T38" fmla="*/ 3 w 16"/>
                      <a:gd name="T39" fmla="*/ 3 h 49"/>
                      <a:gd name="T40" fmla="*/ 0 w 16"/>
                      <a:gd name="T41" fmla="*/ 6 h 49"/>
                      <a:gd name="T42" fmla="*/ 0 w 16"/>
                      <a:gd name="T43" fmla="*/ 8 h 49"/>
                      <a:gd name="T44" fmla="*/ 0 w 16"/>
                      <a:gd name="T45" fmla="*/ 41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6" h="49">
                        <a:moveTo>
                          <a:pt x="0" y="41"/>
                        </a:moveTo>
                        <a:lnTo>
                          <a:pt x="0" y="41"/>
                        </a:lnTo>
                        <a:lnTo>
                          <a:pt x="0" y="44"/>
                        </a:lnTo>
                        <a:lnTo>
                          <a:pt x="3" y="46"/>
                        </a:lnTo>
                        <a:lnTo>
                          <a:pt x="4" y="48"/>
                        </a:lnTo>
                        <a:lnTo>
                          <a:pt x="8" y="49"/>
                        </a:lnTo>
                        <a:lnTo>
                          <a:pt x="8" y="49"/>
                        </a:lnTo>
                        <a:lnTo>
                          <a:pt x="11" y="48"/>
                        </a:lnTo>
                        <a:lnTo>
                          <a:pt x="14" y="46"/>
                        </a:lnTo>
                        <a:lnTo>
                          <a:pt x="15" y="44"/>
                        </a:lnTo>
                        <a:lnTo>
                          <a:pt x="16" y="41"/>
                        </a:lnTo>
                        <a:lnTo>
                          <a:pt x="16" y="8"/>
                        </a:lnTo>
                        <a:lnTo>
                          <a:pt x="16" y="8"/>
                        </a:lnTo>
                        <a:lnTo>
                          <a:pt x="15" y="6"/>
                        </a:lnTo>
                        <a:lnTo>
                          <a:pt x="14" y="3"/>
                        </a:lnTo>
                        <a:lnTo>
                          <a:pt x="11" y="0"/>
                        </a:lnTo>
                        <a:lnTo>
                          <a:pt x="8" y="0"/>
                        </a:ln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3" y="3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lnTo>
                          <a:pt x="0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6" name="组合 201"/>
                <p:cNvGrpSpPr/>
                <p:nvPr/>
              </p:nvGrpSpPr>
              <p:grpSpPr>
                <a:xfrm>
                  <a:off x="5386387" y="2007506"/>
                  <a:ext cx="601663" cy="601663"/>
                  <a:chOff x="2111376" y="1712913"/>
                  <a:chExt cx="601663" cy="601663"/>
                </a:xfrm>
                <a:solidFill>
                  <a:schemeClr val="accent5"/>
                </a:solidFill>
              </p:grpSpPr>
              <p:sp>
                <p:nvSpPr>
                  <p:cNvPr id="568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2300288" y="1712913"/>
                    <a:ext cx="223838" cy="601663"/>
                  </a:xfrm>
                  <a:custGeom>
                    <a:avLst/>
                    <a:gdLst>
                      <a:gd name="T0" fmla="*/ 71 w 141"/>
                      <a:gd name="T1" fmla="*/ 0 h 379"/>
                      <a:gd name="T2" fmla="*/ 84 w 141"/>
                      <a:gd name="T3" fmla="*/ 4 h 379"/>
                      <a:gd name="T4" fmla="*/ 98 w 141"/>
                      <a:gd name="T5" fmla="*/ 15 h 379"/>
                      <a:gd name="T6" fmla="*/ 110 w 141"/>
                      <a:gd name="T7" fmla="*/ 33 h 379"/>
                      <a:gd name="T8" fmla="*/ 119 w 141"/>
                      <a:gd name="T9" fmla="*/ 56 h 379"/>
                      <a:gd name="T10" fmla="*/ 136 w 141"/>
                      <a:gd name="T11" fmla="*/ 117 h 379"/>
                      <a:gd name="T12" fmla="*/ 141 w 141"/>
                      <a:gd name="T13" fmla="*/ 190 h 379"/>
                      <a:gd name="T14" fmla="*/ 140 w 141"/>
                      <a:gd name="T15" fmla="*/ 228 h 379"/>
                      <a:gd name="T16" fmla="*/ 129 w 141"/>
                      <a:gd name="T17" fmla="*/ 295 h 379"/>
                      <a:gd name="T18" fmla="*/ 115 w 141"/>
                      <a:gd name="T19" fmla="*/ 336 h 379"/>
                      <a:gd name="T20" fmla="*/ 105 w 141"/>
                      <a:gd name="T21" fmla="*/ 356 h 379"/>
                      <a:gd name="T22" fmla="*/ 91 w 141"/>
                      <a:gd name="T23" fmla="*/ 371 h 379"/>
                      <a:gd name="T24" fmla="*/ 77 w 141"/>
                      <a:gd name="T25" fmla="*/ 378 h 379"/>
                      <a:gd name="T26" fmla="*/ 71 w 141"/>
                      <a:gd name="T27" fmla="*/ 379 h 379"/>
                      <a:gd name="T28" fmla="*/ 71 w 141"/>
                      <a:gd name="T29" fmla="*/ 348 h 379"/>
                      <a:gd name="T30" fmla="*/ 71 w 141"/>
                      <a:gd name="T31" fmla="*/ 348 h 379"/>
                      <a:gd name="T32" fmla="*/ 83 w 141"/>
                      <a:gd name="T33" fmla="*/ 346 h 379"/>
                      <a:gd name="T34" fmla="*/ 94 w 141"/>
                      <a:gd name="T35" fmla="*/ 336 h 379"/>
                      <a:gd name="T36" fmla="*/ 103 w 141"/>
                      <a:gd name="T37" fmla="*/ 321 h 379"/>
                      <a:gd name="T38" fmla="*/ 119 w 141"/>
                      <a:gd name="T39" fmla="*/ 279 h 379"/>
                      <a:gd name="T40" fmla="*/ 128 w 141"/>
                      <a:gd name="T41" fmla="*/ 222 h 379"/>
                      <a:gd name="T42" fmla="*/ 129 w 141"/>
                      <a:gd name="T43" fmla="*/ 190 h 379"/>
                      <a:gd name="T44" fmla="*/ 125 w 141"/>
                      <a:gd name="T45" fmla="*/ 128 h 379"/>
                      <a:gd name="T46" fmla="*/ 113 w 141"/>
                      <a:gd name="T47" fmla="*/ 77 h 379"/>
                      <a:gd name="T48" fmla="*/ 99 w 141"/>
                      <a:gd name="T49" fmla="*/ 50 h 379"/>
                      <a:gd name="T50" fmla="*/ 88 w 141"/>
                      <a:gd name="T51" fmla="*/ 38 h 379"/>
                      <a:gd name="T52" fmla="*/ 76 w 141"/>
                      <a:gd name="T53" fmla="*/ 31 h 379"/>
                      <a:gd name="T54" fmla="*/ 71 w 141"/>
                      <a:gd name="T55" fmla="*/ 31 h 379"/>
                      <a:gd name="T56" fmla="*/ 71 w 141"/>
                      <a:gd name="T57" fmla="*/ 0 h 379"/>
                      <a:gd name="T58" fmla="*/ 71 w 141"/>
                      <a:gd name="T59" fmla="*/ 379 h 379"/>
                      <a:gd name="T60" fmla="*/ 57 w 141"/>
                      <a:gd name="T61" fmla="*/ 375 h 379"/>
                      <a:gd name="T62" fmla="*/ 44 w 141"/>
                      <a:gd name="T63" fmla="*/ 365 h 379"/>
                      <a:gd name="T64" fmla="*/ 31 w 141"/>
                      <a:gd name="T65" fmla="*/ 347 h 379"/>
                      <a:gd name="T66" fmla="*/ 22 w 141"/>
                      <a:gd name="T67" fmla="*/ 324 h 379"/>
                      <a:gd name="T68" fmla="*/ 7 w 141"/>
                      <a:gd name="T69" fmla="*/ 264 h 379"/>
                      <a:gd name="T70" fmla="*/ 0 w 141"/>
                      <a:gd name="T71" fmla="*/ 190 h 379"/>
                      <a:gd name="T72" fmla="*/ 3 w 141"/>
                      <a:gd name="T73" fmla="*/ 152 h 379"/>
                      <a:gd name="T74" fmla="*/ 12 w 141"/>
                      <a:gd name="T75" fmla="*/ 84 h 379"/>
                      <a:gd name="T76" fmla="*/ 26 w 141"/>
                      <a:gd name="T77" fmla="*/ 44 h 379"/>
                      <a:gd name="T78" fmla="*/ 37 w 141"/>
                      <a:gd name="T79" fmla="*/ 23 h 379"/>
                      <a:gd name="T80" fmla="*/ 50 w 141"/>
                      <a:gd name="T81" fmla="*/ 8 h 379"/>
                      <a:gd name="T82" fmla="*/ 64 w 141"/>
                      <a:gd name="T83" fmla="*/ 2 h 379"/>
                      <a:gd name="T84" fmla="*/ 71 w 141"/>
                      <a:gd name="T85" fmla="*/ 31 h 379"/>
                      <a:gd name="T86" fmla="*/ 65 w 141"/>
                      <a:gd name="T87" fmla="*/ 31 h 379"/>
                      <a:gd name="T88" fmla="*/ 53 w 141"/>
                      <a:gd name="T89" fmla="*/ 38 h 379"/>
                      <a:gd name="T90" fmla="*/ 42 w 141"/>
                      <a:gd name="T91" fmla="*/ 50 h 379"/>
                      <a:gd name="T92" fmla="*/ 29 w 141"/>
                      <a:gd name="T93" fmla="*/ 77 h 379"/>
                      <a:gd name="T94" fmla="*/ 17 w 141"/>
                      <a:gd name="T95" fmla="*/ 128 h 379"/>
                      <a:gd name="T96" fmla="*/ 12 w 141"/>
                      <a:gd name="T97" fmla="*/ 190 h 379"/>
                      <a:gd name="T98" fmla="*/ 14 w 141"/>
                      <a:gd name="T99" fmla="*/ 222 h 379"/>
                      <a:gd name="T100" fmla="*/ 22 w 141"/>
                      <a:gd name="T101" fmla="*/ 279 h 379"/>
                      <a:gd name="T102" fmla="*/ 38 w 141"/>
                      <a:gd name="T103" fmla="*/ 321 h 379"/>
                      <a:gd name="T104" fmla="*/ 48 w 141"/>
                      <a:gd name="T105" fmla="*/ 336 h 379"/>
                      <a:gd name="T106" fmla="*/ 59 w 141"/>
                      <a:gd name="T107" fmla="*/ 346 h 379"/>
                      <a:gd name="T108" fmla="*/ 71 w 141"/>
                      <a:gd name="T109" fmla="*/ 348 h 3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41" h="379">
                        <a:moveTo>
                          <a:pt x="71" y="0"/>
                        </a:moveTo>
                        <a:lnTo>
                          <a:pt x="71" y="0"/>
                        </a:lnTo>
                        <a:lnTo>
                          <a:pt x="77" y="2"/>
                        </a:lnTo>
                        <a:lnTo>
                          <a:pt x="84" y="4"/>
                        </a:lnTo>
                        <a:lnTo>
                          <a:pt x="91" y="8"/>
                        </a:lnTo>
                        <a:lnTo>
                          <a:pt x="98" y="15"/>
                        </a:lnTo>
                        <a:lnTo>
                          <a:pt x="105" y="23"/>
                        </a:lnTo>
                        <a:lnTo>
                          <a:pt x="110" y="33"/>
                        </a:lnTo>
                        <a:lnTo>
                          <a:pt x="115" y="44"/>
                        </a:lnTo>
                        <a:lnTo>
                          <a:pt x="119" y="56"/>
                        </a:lnTo>
                        <a:lnTo>
                          <a:pt x="129" y="84"/>
                        </a:lnTo>
                        <a:lnTo>
                          <a:pt x="136" y="117"/>
                        </a:lnTo>
                        <a:lnTo>
                          <a:pt x="140" y="152"/>
                        </a:lnTo>
                        <a:lnTo>
                          <a:pt x="141" y="190"/>
                        </a:lnTo>
                        <a:lnTo>
                          <a:pt x="141" y="190"/>
                        </a:lnTo>
                        <a:lnTo>
                          <a:pt x="140" y="228"/>
                        </a:lnTo>
                        <a:lnTo>
                          <a:pt x="136" y="264"/>
                        </a:lnTo>
                        <a:lnTo>
                          <a:pt x="129" y="295"/>
                        </a:lnTo>
                        <a:lnTo>
                          <a:pt x="119" y="324"/>
                        </a:lnTo>
                        <a:lnTo>
                          <a:pt x="115" y="336"/>
                        </a:lnTo>
                        <a:lnTo>
                          <a:pt x="110" y="347"/>
                        </a:lnTo>
                        <a:lnTo>
                          <a:pt x="105" y="356"/>
                        </a:lnTo>
                        <a:lnTo>
                          <a:pt x="98" y="365"/>
                        </a:lnTo>
                        <a:lnTo>
                          <a:pt x="91" y="371"/>
                        </a:lnTo>
                        <a:lnTo>
                          <a:pt x="84" y="375"/>
                        </a:lnTo>
                        <a:lnTo>
                          <a:pt x="77" y="378"/>
                        </a:lnTo>
                        <a:lnTo>
                          <a:pt x="71" y="379"/>
                        </a:lnTo>
                        <a:lnTo>
                          <a:pt x="71" y="379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6" y="348"/>
                        </a:lnTo>
                        <a:lnTo>
                          <a:pt x="83" y="346"/>
                        </a:lnTo>
                        <a:lnTo>
                          <a:pt x="88" y="342"/>
                        </a:lnTo>
                        <a:lnTo>
                          <a:pt x="94" y="336"/>
                        </a:lnTo>
                        <a:lnTo>
                          <a:pt x="99" y="329"/>
                        </a:lnTo>
                        <a:lnTo>
                          <a:pt x="103" y="321"/>
                        </a:lnTo>
                        <a:lnTo>
                          <a:pt x="113" y="302"/>
                        </a:lnTo>
                        <a:lnTo>
                          <a:pt x="119" y="279"/>
                        </a:lnTo>
                        <a:lnTo>
                          <a:pt x="125" y="252"/>
                        </a:lnTo>
                        <a:lnTo>
                          <a:pt x="128" y="222"/>
                        </a:lnTo>
                        <a:lnTo>
                          <a:pt x="129" y="190"/>
                        </a:lnTo>
                        <a:lnTo>
                          <a:pt x="129" y="190"/>
                        </a:lnTo>
                        <a:lnTo>
                          <a:pt x="128" y="157"/>
                        </a:lnTo>
                        <a:lnTo>
                          <a:pt x="125" y="128"/>
                        </a:lnTo>
                        <a:lnTo>
                          <a:pt x="119" y="102"/>
                        </a:lnTo>
                        <a:lnTo>
                          <a:pt x="113" y="77"/>
                        </a:lnTo>
                        <a:lnTo>
                          <a:pt x="103" y="59"/>
                        </a:lnTo>
                        <a:lnTo>
                          <a:pt x="99" y="50"/>
                        </a:lnTo>
                        <a:lnTo>
                          <a:pt x="94" y="44"/>
                        </a:lnTo>
                        <a:lnTo>
                          <a:pt x="88" y="38"/>
                        </a:lnTo>
                        <a:lnTo>
                          <a:pt x="83" y="34"/>
                        </a:lnTo>
                        <a:lnTo>
                          <a:pt x="76" y="31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71" y="0"/>
                        </a:lnTo>
                        <a:lnTo>
                          <a:pt x="71" y="0"/>
                        </a:lnTo>
                        <a:close/>
                        <a:moveTo>
                          <a:pt x="71" y="379"/>
                        </a:moveTo>
                        <a:lnTo>
                          <a:pt x="71" y="379"/>
                        </a:lnTo>
                        <a:lnTo>
                          <a:pt x="64" y="378"/>
                        </a:lnTo>
                        <a:lnTo>
                          <a:pt x="57" y="375"/>
                        </a:lnTo>
                        <a:lnTo>
                          <a:pt x="50" y="371"/>
                        </a:lnTo>
                        <a:lnTo>
                          <a:pt x="44" y="365"/>
                        </a:lnTo>
                        <a:lnTo>
                          <a:pt x="37" y="356"/>
                        </a:lnTo>
                        <a:lnTo>
                          <a:pt x="31" y="347"/>
                        </a:lnTo>
                        <a:lnTo>
                          <a:pt x="26" y="336"/>
                        </a:lnTo>
                        <a:lnTo>
                          <a:pt x="22" y="324"/>
                        </a:lnTo>
                        <a:lnTo>
                          <a:pt x="12" y="295"/>
                        </a:lnTo>
                        <a:lnTo>
                          <a:pt x="7" y="264"/>
                        </a:lnTo>
                        <a:lnTo>
                          <a:pt x="3" y="228"/>
                        </a:lnTo>
                        <a:lnTo>
                          <a:pt x="0" y="190"/>
                        </a:lnTo>
                        <a:lnTo>
                          <a:pt x="0" y="190"/>
                        </a:lnTo>
                        <a:lnTo>
                          <a:pt x="3" y="152"/>
                        </a:lnTo>
                        <a:lnTo>
                          <a:pt x="7" y="117"/>
                        </a:lnTo>
                        <a:lnTo>
                          <a:pt x="12" y="84"/>
                        </a:lnTo>
                        <a:lnTo>
                          <a:pt x="22" y="56"/>
                        </a:lnTo>
                        <a:lnTo>
                          <a:pt x="26" y="44"/>
                        </a:lnTo>
                        <a:lnTo>
                          <a:pt x="31" y="33"/>
                        </a:lnTo>
                        <a:lnTo>
                          <a:pt x="37" y="23"/>
                        </a:lnTo>
                        <a:lnTo>
                          <a:pt x="44" y="15"/>
                        </a:lnTo>
                        <a:lnTo>
                          <a:pt x="50" y="8"/>
                        </a:lnTo>
                        <a:lnTo>
                          <a:pt x="57" y="4"/>
                        </a:lnTo>
                        <a:lnTo>
                          <a:pt x="64" y="2"/>
                        </a:lnTo>
                        <a:lnTo>
                          <a:pt x="71" y="0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65" y="31"/>
                        </a:lnTo>
                        <a:lnTo>
                          <a:pt x="59" y="34"/>
                        </a:lnTo>
                        <a:lnTo>
                          <a:pt x="53" y="38"/>
                        </a:lnTo>
                        <a:lnTo>
                          <a:pt x="48" y="44"/>
                        </a:lnTo>
                        <a:lnTo>
                          <a:pt x="42" y="50"/>
                        </a:lnTo>
                        <a:lnTo>
                          <a:pt x="38" y="59"/>
                        </a:lnTo>
                        <a:lnTo>
                          <a:pt x="29" y="77"/>
                        </a:lnTo>
                        <a:lnTo>
                          <a:pt x="22" y="102"/>
                        </a:lnTo>
                        <a:lnTo>
                          <a:pt x="17" y="128"/>
                        </a:lnTo>
                        <a:lnTo>
                          <a:pt x="14" y="157"/>
                        </a:lnTo>
                        <a:lnTo>
                          <a:pt x="12" y="190"/>
                        </a:lnTo>
                        <a:lnTo>
                          <a:pt x="12" y="190"/>
                        </a:lnTo>
                        <a:lnTo>
                          <a:pt x="14" y="222"/>
                        </a:lnTo>
                        <a:lnTo>
                          <a:pt x="17" y="252"/>
                        </a:lnTo>
                        <a:lnTo>
                          <a:pt x="22" y="279"/>
                        </a:lnTo>
                        <a:lnTo>
                          <a:pt x="29" y="302"/>
                        </a:lnTo>
                        <a:lnTo>
                          <a:pt x="38" y="321"/>
                        </a:lnTo>
                        <a:lnTo>
                          <a:pt x="42" y="329"/>
                        </a:lnTo>
                        <a:lnTo>
                          <a:pt x="48" y="336"/>
                        </a:lnTo>
                        <a:lnTo>
                          <a:pt x="53" y="342"/>
                        </a:lnTo>
                        <a:lnTo>
                          <a:pt x="59" y="346"/>
                        </a:lnTo>
                        <a:lnTo>
                          <a:pt x="65" y="348"/>
                        </a:lnTo>
                        <a:lnTo>
                          <a:pt x="71" y="348"/>
                        </a:lnTo>
                        <a:lnTo>
                          <a:pt x="71" y="3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9" name="Freeform 122"/>
                  <p:cNvSpPr>
                    <a:spLocks noEditPoints="1"/>
                  </p:cNvSpPr>
                  <p:nvPr/>
                </p:nvSpPr>
                <p:spPr bwMode="auto">
                  <a:xfrm>
                    <a:off x="2111376" y="1905000"/>
                    <a:ext cx="601663" cy="220663"/>
                  </a:xfrm>
                  <a:custGeom>
                    <a:avLst/>
                    <a:gdLst>
                      <a:gd name="T0" fmla="*/ 190 w 379"/>
                      <a:gd name="T1" fmla="*/ 0 h 139"/>
                      <a:gd name="T2" fmla="*/ 228 w 379"/>
                      <a:gd name="T3" fmla="*/ 1 h 139"/>
                      <a:gd name="T4" fmla="*/ 295 w 379"/>
                      <a:gd name="T5" fmla="*/ 11 h 139"/>
                      <a:gd name="T6" fmla="*/ 336 w 379"/>
                      <a:gd name="T7" fmla="*/ 24 h 139"/>
                      <a:gd name="T8" fmla="*/ 356 w 379"/>
                      <a:gd name="T9" fmla="*/ 35 h 139"/>
                      <a:gd name="T10" fmla="*/ 371 w 379"/>
                      <a:gd name="T11" fmla="*/ 49 h 139"/>
                      <a:gd name="T12" fmla="*/ 378 w 379"/>
                      <a:gd name="T13" fmla="*/ 62 h 139"/>
                      <a:gd name="T14" fmla="*/ 379 w 379"/>
                      <a:gd name="T15" fmla="*/ 69 h 139"/>
                      <a:gd name="T16" fmla="*/ 375 w 379"/>
                      <a:gd name="T17" fmla="*/ 82 h 139"/>
                      <a:gd name="T18" fmla="*/ 364 w 379"/>
                      <a:gd name="T19" fmla="*/ 96 h 139"/>
                      <a:gd name="T20" fmla="*/ 347 w 379"/>
                      <a:gd name="T21" fmla="*/ 108 h 139"/>
                      <a:gd name="T22" fmla="*/ 324 w 379"/>
                      <a:gd name="T23" fmla="*/ 119 h 139"/>
                      <a:gd name="T24" fmla="*/ 264 w 379"/>
                      <a:gd name="T25" fmla="*/ 134 h 139"/>
                      <a:gd name="T26" fmla="*/ 190 w 379"/>
                      <a:gd name="T27" fmla="*/ 139 h 139"/>
                      <a:gd name="T28" fmla="*/ 190 w 379"/>
                      <a:gd name="T29" fmla="*/ 127 h 139"/>
                      <a:gd name="T30" fmla="*/ 190 w 379"/>
                      <a:gd name="T31" fmla="*/ 127 h 139"/>
                      <a:gd name="T32" fmla="*/ 252 w 379"/>
                      <a:gd name="T33" fmla="*/ 123 h 139"/>
                      <a:gd name="T34" fmla="*/ 302 w 379"/>
                      <a:gd name="T35" fmla="*/ 111 h 139"/>
                      <a:gd name="T36" fmla="*/ 329 w 379"/>
                      <a:gd name="T37" fmla="*/ 97 h 139"/>
                      <a:gd name="T38" fmla="*/ 341 w 379"/>
                      <a:gd name="T39" fmla="*/ 86 h 139"/>
                      <a:gd name="T40" fmla="*/ 348 w 379"/>
                      <a:gd name="T41" fmla="*/ 74 h 139"/>
                      <a:gd name="T42" fmla="*/ 348 w 379"/>
                      <a:gd name="T43" fmla="*/ 69 h 139"/>
                      <a:gd name="T44" fmla="*/ 348 w 379"/>
                      <a:gd name="T45" fmla="*/ 63 h 139"/>
                      <a:gd name="T46" fmla="*/ 341 w 379"/>
                      <a:gd name="T47" fmla="*/ 51 h 139"/>
                      <a:gd name="T48" fmla="*/ 329 w 379"/>
                      <a:gd name="T49" fmla="*/ 40 h 139"/>
                      <a:gd name="T50" fmla="*/ 302 w 379"/>
                      <a:gd name="T51" fmla="*/ 28 h 139"/>
                      <a:gd name="T52" fmla="*/ 252 w 379"/>
                      <a:gd name="T53" fmla="*/ 15 h 139"/>
                      <a:gd name="T54" fmla="*/ 190 w 379"/>
                      <a:gd name="T55" fmla="*/ 11 h 139"/>
                      <a:gd name="T56" fmla="*/ 190 w 379"/>
                      <a:gd name="T57" fmla="*/ 0 h 139"/>
                      <a:gd name="T58" fmla="*/ 0 w 379"/>
                      <a:gd name="T59" fmla="*/ 69 h 139"/>
                      <a:gd name="T60" fmla="*/ 4 w 379"/>
                      <a:gd name="T61" fmla="*/ 55 h 139"/>
                      <a:gd name="T62" fmla="*/ 15 w 379"/>
                      <a:gd name="T63" fmla="*/ 42 h 139"/>
                      <a:gd name="T64" fmla="*/ 33 w 379"/>
                      <a:gd name="T65" fmla="*/ 30 h 139"/>
                      <a:gd name="T66" fmla="*/ 56 w 379"/>
                      <a:gd name="T67" fmla="*/ 20 h 139"/>
                      <a:gd name="T68" fmla="*/ 117 w 379"/>
                      <a:gd name="T69" fmla="*/ 5 h 139"/>
                      <a:gd name="T70" fmla="*/ 190 w 379"/>
                      <a:gd name="T71" fmla="*/ 0 h 139"/>
                      <a:gd name="T72" fmla="*/ 190 w 379"/>
                      <a:gd name="T73" fmla="*/ 11 h 139"/>
                      <a:gd name="T74" fmla="*/ 127 w 379"/>
                      <a:gd name="T75" fmla="*/ 15 h 139"/>
                      <a:gd name="T76" fmla="*/ 77 w 379"/>
                      <a:gd name="T77" fmla="*/ 28 h 139"/>
                      <a:gd name="T78" fmla="*/ 50 w 379"/>
                      <a:gd name="T79" fmla="*/ 40 h 139"/>
                      <a:gd name="T80" fmla="*/ 38 w 379"/>
                      <a:gd name="T81" fmla="*/ 51 h 139"/>
                      <a:gd name="T82" fmla="*/ 31 w 379"/>
                      <a:gd name="T83" fmla="*/ 63 h 139"/>
                      <a:gd name="T84" fmla="*/ 31 w 379"/>
                      <a:gd name="T85" fmla="*/ 69 h 139"/>
                      <a:gd name="T86" fmla="*/ 34 w 379"/>
                      <a:gd name="T87" fmla="*/ 81 h 139"/>
                      <a:gd name="T88" fmla="*/ 43 w 379"/>
                      <a:gd name="T89" fmla="*/ 92 h 139"/>
                      <a:gd name="T90" fmla="*/ 58 w 379"/>
                      <a:gd name="T91" fmla="*/ 101 h 139"/>
                      <a:gd name="T92" fmla="*/ 102 w 379"/>
                      <a:gd name="T93" fmla="*/ 118 h 139"/>
                      <a:gd name="T94" fmla="*/ 157 w 379"/>
                      <a:gd name="T95" fmla="*/ 126 h 139"/>
                      <a:gd name="T96" fmla="*/ 190 w 379"/>
                      <a:gd name="T97" fmla="*/ 139 h 139"/>
                      <a:gd name="T98" fmla="*/ 152 w 379"/>
                      <a:gd name="T99" fmla="*/ 138 h 139"/>
                      <a:gd name="T100" fmla="*/ 84 w 379"/>
                      <a:gd name="T101" fmla="*/ 127 h 139"/>
                      <a:gd name="T102" fmla="*/ 43 w 379"/>
                      <a:gd name="T103" fmla="*/ 114 h 139"/>
                      <a:gd name="T104" fmla="*/ 23 w 379"/>
                      <a:gd name="T105" fmla="*/ 103 h 139"/>
                      <a:gd name="T106" fmla="*/ 8 w 379"/>
                      <a:gd name="T107" fmla="*/ 89 h 139"/>
                      <a:gd name="T108" fmla="*/ 1 w 379"/>
                      <a:gd name="T109" fmla="*/ 76 h 139"/>
                      <a:gd name="T110" fmla="*/ 0 w 379"/>
                      <a:gd name="T111" fmla="*/ 69 h 1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79" h="139">
                        <a:moveTo>
                          <a:pt x="190" y="0"/>
                        </a:moveTo>
                        <a:lnTo>
                          <a:pt x="190" y="0"/>
                        </a:lnTo>
                        <a:lnTo>
                          <a:pt x="190" y="0"/>
                        </a:lnTo>
                        <a:lnTo>
                          <a:pt x="228" y="1"/>
                        </a:lnTo>
                        <a:lnTo>
                          <a:pt x="264" y="5"/>
                        </a:lnTo>
                        <a:lnTo>
                          <a:pt x="295" y="11"/>
                        </a:lnTo>
                        <a:lnTo>
                          <a:pt x="324" y="20"/>
                        </a:lnTo>
                        <a:lnTo>
                          <a:pt x="336" y="24"/>
                        </a:lnTo>
                        <a:lnTo>
                          <a:pt x="347" y="30"/>
                        </a:lnTo>
                        <a:lnTo>
                          <a:pt x="356" y="35"/>
                        </a:lnTo>
                        <a:lnTo>
                          <a:pt x="364" y="42"/>
                        </a:lnTo>
                        <a:lnTo>
                          <a:pt x="371" y="49"/>
                        </a:lnTo>
                        <a:lnTo>
                          <a:pt x="375" y="55"/>
                        </a:lnTo>
                        <a:lnTo>
                          <a:pt x="378" y="62"/>
                        </a:lnTo>
                        <a:lnTo>
                          <a:pt x="379" y="69"/>
                        </a:lnTo>
                        <a:lnTo>
                          <a:pt x="379" y="69"/>
                        </a:lnTo>
                        <a:lnTo>
                          <a:pt x="378" y="76"/>
                        </a:lnTo>
                        <a:lnTo>
                          <a:pt x="375" y="82"/>
                        </a:lnTo>
                        <a:lnTo>
                          <a:pt x="371" y="89"/>
                        </a:lnTo>
                        <a:lnTo>
                          <a:pt x="364" y="96"/>
                        </a:lnTo>
                        <a:lnTo>
                          <a:pt x="356" y="103"/>
                        </a:lnTo>
                        <a:lnTo>
                          <a:pt x="347" y="108"/>
                        </a:lnTo>
                        <a:lnTo>
                          <a:pt x="336" y="114"/>
                        </a:lnTo>
                        <a:lnTo>
                          <a:pt x="324" y="119"/>
                        </a:lnTo>
                        <a:lnTo>
                          <a:pt x="295" y="127"/>
                        </a:lnTo>
                        <a:lnTo>
                          <a:pt x="264" y="134"/>
                        </a:lnTo>
                        <a:lnTo>
                          <a:pt x="228" y="138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222" y="126"/>
                        </a:lnTo>
                        <a:lnTo>
                          <a:pt x="252" y="123"/>
                        </a:lnTo>
                        <a:lnTo>
                          <a:pt x="279" y="118"/>
                        </a:lnTo>
                        <a:lnTo>
                          <a:pt x="302" y="111"/>
                        </a:lnTo>
                        <a:lnTo>
                          <a:pt x="321" y="101"/>
                        </a:lnTo>
                        <a:lnTo>
                          <a:pt x="329" y="97"/>
                        </a:lnTo>
                        <a:lnTo>
                          <a:pt x="336" y="92"/>
                        </a:lnTo>
                        <a:lnTo>
                          <a:pt x="341" y="86"/>
                        </a:lnTo>
                        <a:lnTo>
                          <a:pt x="345" y="81"/>
                        </a:lnTo>
                        <a:lnTo>
                          <a:pt x="348" y="74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3"/>
                        </a:lnTo>
                        <a:lnTo>
                          <a:pt x="345" y="57"/>
                        </a:lnTo>
                        <a:lnTo>
                          <a:pt x="341" y="51"/>
                        </a:lnTo>
                        <a:lnTo>
                          <a:pt x="336" y="46"/>
                        </a:lnTo>
                        <a:lnTo>
                          <a:pt x="329" y="40"/>
                        </a:lnTo>
                        <a:lnTo>
                          <a:pt x="321" y="36"/>
                        </a:lnTo>
                        <a:lnTo>
                          <a:pt x="302" y="28"/>
                        </a:lnTo>
                        <a:lnTo>
                          <a:pt x="279" y="20"/>
                        </a:lnTo>
                        <a:lnTo>
                          <a:pt x="252" y="15"/>
                        </a:lnTo>
                        <a:lnTo>
                          <a:pt x="222" y="12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90" y="0"/>
                        </a:lnTo>
                        <a:close/>
                        <a:moveTo>
                          <a:pt x="0" y="69"/>
                        </a:moveTo>
                        <a:lnTo>
                          <a:pt x="0" y="69"/>
                        </a:lnTo>
                        <a:lnTo>
                          <a:pt x="1" y="62"/>
                        </a:lnTo>
                        <a:lnTo>
                          <a:pt x="4" y="55"/>
                        </a:lnTo>
                        <a:lnTo>
                          <a:pt x="8" y="49"/>
                        </a:lnTo>
                        <a:lnTo>
                          <a:pt x="15" y="42"/>
                        </a:lnTo>
                        <a:lnTo>
                          <a:pt x="23" y="36"/>
                        </a:lnTo>
                        <a:lnTo>
                          <a:pt x="33" y="30"/>
                        </a:lnTo>
                        <a:lnTo>
                          <a:pt x="43" y="24"/>
                        </a:lnTo>
                        <a:lnTo>
                          <a:pt x="56" y="20"/>
                        </a:lnTo>
                        <a:lnTo>
                          <a:pt x="84" y="11"/>
                        </a:lnTo>
                        <a:lnTo>
                          <a:pt x="117" y="5"/>
                        </a:lnTo>
                        <a:lnTo>
                          <a:pt x="152" y="1"/>
                        </a:lnTo>
                        <a:lnTo>
                          <a:pt x="190" y="0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57" y="12"/>
                        </a:lnTo>
                        <a:lnTo>
                          <a:pt x="127" y="15"/>
                        </a:lnTo>
                        <a:lnTo>
                          <a:pt x="102" y="20"/>
                        </a:lnTo>
                        <a:lnTo>
                          <a:pt x="77" y="28"/>
                        </a:lnTo>
                        <a:lnTo>
                          <a:pt x="58" y="36"/>
                        </a:lnTo>
                        <a:lnTo>
                          <a:pt x="50" y="40"/>
                        </a:lnTo>
                        <a:lnTo>
                          <a:pt x="43" y="46"/>
                        </a:lnTo>
                        <a:lnTo>
                          <a:pt x="38" y="51"/>
                        </a:lnTo>
                        <a:lnTo>
                          <a:pt x="34" y="57"/>
                        </a:lnTo>
                        <a:lnTo>
                          <a:pt x="31" y="63"/>
                        </a:lnTo>
                        <a:lnTo>
                          <a:pt x="31" y="69"/>
                        </a:lnTo>
                        <a:lnTo>
                          <a:pt x="31" y="69"/>
                        </a:lnTo>
                        <a:lnTo>
                          <a:pt x="31" y="74"/>
                        </a:lnTo>
                        <a:lnTo>
                          <a:pt x="34" y="81"/>
                        </a:lnTo>
                        <a:lnTo>
                          <a:pt x="38" y="86"/>
                        </a:lnTo>
                        <a:lnTo>
                          <a:pt x="43" y="92"/>
                        </a:lnTo>
                        <a:lnTo>
                          <a:pt x="50" y="97"/>
                        </a:lnTo>
                        <a:lnTo>
                          <a:pt x="58" y="101"/>
                        </a:lnTo>
                        <a:lnTo>
                          <a:pt x="77" y="111"/>
                        </a:lnTo>
                        <a:lnTo>
                          <a:pt x="102" y="118"/>
                        </a:lnTo>
                        <a:lnTo>
                          <a:pt x="127" y="123"/>
                        </a:lnTo>
                        <a:lnTo>
                          <a:pt x="157" y="126"/>
                        </a:lnTo>
                        <a:lnTo>
                          <a:pt x="190" y="127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52" y="138"/>
                        </a:lnTo>
                        <a:lnTo>
                          <a:pt x="117" y="134"/>
                        </a:lnTo>
                        <a:lnTo>
                          <a:pt x="84" y="127"/>
                        </a:lnTo>
                        <a:lnTo>
                          <a:pt x="56" y="119"/>
                        </a:lnTo>
                        <a:lnTo>
                          <a:pt x="43" y="114"/>
                        </a:lnTo>
                        <a:lnTo>
                          <a:pt x="33" y="108"/>
                        </a:lnTo>
                        <a:lnTo>
                          <a:pt x="23" y="103"/>
                        </a:lnTo>
                        <a:lnTo>
                          <a:pt x="15" y="96"/>
                        </a:lnTo>
                        <a:lnTo>
                          <a:pt x="8" y="89"/>
                        </a:lnTo>
                        <a:lnTo>
                          <a:pt x="4" y="82"/>
                        </a:lnTo>
                        <a:lnTo>
                          <a:pt x="1" y="76"/>
                        </a:lnTo>
                        <a:lnTo>
                          <a:pt x="0" y="69"/>
                        </a:lnTo>
                        <a:lnTo>
                          <a:pt x="0" y="6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0" name="Freeform 123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90 w 284"/>
                      <a:gd name="T3" fmla="*/ 93 h 285"/>
                      <a:gd name="T4" fmla="*/ 218 w 284"/>
                      <a:gd name="T5" fmla="*/ 120 h 285"/>
                      <a:gd name="T6" fmla="*/ 258 w 284"/>
                      <a:gd name="T7" fmla="*/ 176 h 285"/>
                      <a:gd name="T8" fmla="*/ 277 w 284"/>
                      <a:gd name="T9" fmla="*/ 214 h 285"/>
                      <a:gd name="T10" fmla="*/ 283 w 284"/>
                      <a:gd name="T11" fmla="*/ 237 h 285"/>
                      <a:gd name="T12" fmla="*/ 284 w 284"/>
                      <a:gd name="T13" fmla="*/ 256 h 285"/>
                      <a:gd name="T14" fmla="*/ 280 w 284"/>
                      <a:gd name="T15" fmla="*/ 271 h 285"/>
                      <a:gd name="T16" fmla="*/ 276 w 284"/>
                      <a:gd name="T17" fmla="*/ 276 h 285"/>
                      <a:gd name="T18" fmla="*/ 266 w 284"/>
                      <a:gd name="T19" fmla="*/ 283 h 285"/>
                      <a:gd name="T20" fmla="*/ 254 w 284"/>
                      <a:gd name="T21" fmla="*/ 285 h 285"/>
                      <a:gd name="T22" fmla="*/ 223 w 284"/>
                      <a:gd name="T23" fmla="*/ 280 h 285"/>
                      <a:gd name="T24" fmla="*/ 184 w 284"/>
                      <a:gd name="T25" fmla="*/ 26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77 w 284"/>
                      <a:gd name="T31" fmla="*/ 243 h 285"/>
                      <a:gd name="T32" fmla="*/ 209 w 284"/>
                      <a:gd name="T33" fmla="*/ 257 h 285"/>
                      <a:gd name="T34" fmla="*/ 235 w 284"/>
                      <a:gd name="T35" fmla="*/ 261 h 285"/>
                      <a:gd name="T36" fmla="*/ 246 w 284"/>
                      <a:gd name="T37" fmla="*/ 260 h 285"/>
                      <a:gd name="T38" fmla="*/ 254 w 284"/>
                      <a:gd name="T39" fmla="*/ 254 h 285"/>
                      <a:gd name="T40" fmla="*/ 254 w 284"/>
                      <a:gd name="T41" fmla="*/ 254 h 285"/>
                      <a:gd name="T42" fmla="*/ 260 w 284"/>
                      <a:gd name="T43" fmla="*/ 243 h 285"/>
                      <a:gd name="T44" fmla="*/ 261 w 284"/>
                      <a:gd name="T45" fmla="*/ 230 h 285"/>
                      <a:gd name="T46" fmla="*/ 258 w 284"/>
                      <a:gd name="T47" fmla="*/ 212 h 285"/>
                      <a:gd name="T48" fmla="*/ 239 w 284"/>
                      <a:gd name="T49" fmla="*/ 170 h 285"/>
                      <a:gd name="T50" fmla="*/ 205 w 284"/>
                      <a:gd name="T51" fmla="*/ 124 h 285"/>
                      <a:gd name="T52" fmla="*/ 184 w 284"/>
                      <a:gd name="T53" fmla="*/ 101 h 285"/>
                      <a:gd name="T54" fmla="*/ 142 w 284"/>
                      <a:gd name="T55" fmla="*/ 65 h 285"/>
                      <a:gd name="T56" fmla="*/ 8 w 284"/>
                      <a:gd name="T57" fmla="*/ 8 h 285"/>
                      <a:gd name="T58" fmla="*/ 12 w 284"/>
                      <a:gd name="T59" fmla="*/ 5 h 285"/>
                      <a:gd name="T60" fmla="*/ 23 w 284"/>
                      <a:gd name="T61" fmla="*/ 0 h 285"/>
                      <a:gd name="T62" fmla="*/ 44 w 284"/>
                      <a:gd name="T63" fmla="*/ 0 h 285"/>
                      <a:gd name="T64" fmla="*/ 79 w 284"/>
                      <a:gd name="T65" fmla="*/ 11 h 285"/>
                      <a:gd name="T66" fmla="*/ 120 w 284"/>
                      <a:gd name="T67" fmla="*/ 34 h 285"/>
                      <a:gd name="T68" fmla="*/ 142 w 284"/>
                      <a:gd name="T69" fmla="*/ 65 h 285"/>
                      <a:gd name="T70" fmla="*/ 124 w 284"/>
                      <a:gd name="T71" fmla="*/ 51 h 285"/>
                      <a:gd name="T72" fmla="*/ 89 w 284"/>
                      <a:gd name="T73" fmla="*/ 32 h 285"/>
                      <a:gd name="T74" fmla="*/ 60 w 284"/>
                      <a:gd name="T75" fmla="*/ 23 h 285"/>
                      <a:gd name="T76" fmla="*/ 43 w 284"/>
                      <a:gd name="T77" fmla="*/ 23 h 285"/>
                      <a:gd name="T78" fmla="*/ 33 w 284"/>
                      <a:gd name="T79" fmla="*/ 27 h 285"/>
                      <a:gd name="T80" fmla="*/ 29 w 284"/>
                      <a:gd name="T81" fmla="*/ 29 h 285"/>
                      <a:gd name="T82" fmla="*/ 24 w 284"/>
                      <a:gd name="T83" fmla="*/ 40 h 285"/>
                      <a:gd name="T84" fmla="*/ 23 w 284"/>
                      <a:gd name="T85" fmla="*/ 55 h 285"/>
                      <a:gd name="T86" fmla="*/ 25 w 284"/>
                      <a:gd name="T87" fmla="*/ 71 h 285"/>
                      <a:gd name="T88" fmla="*/ 44 w 284"/>
                      <a:gd name="T89" fmla="*/ 113 h 285"/>
                      <a:gd name="T90" fmla="*/ 78 w 284"/>
                      <a:gd name="T91" fmla="*/ 159 h 285"/>
                      <a:gd name="T92" fmla="*/ 100 w 284"/>
                      <a:gd name="T93" fmla="*/ 184 h 285"/>
                      <a:gd name="T94" fmla="*/ 142 w 284"/>
                      <a:gd name="T95" fmla="*/ 219 h 285"/>
                      <a:gd name="T96" fmla="*/ 142 w 284"/>
                      <a:gd name="T97" fmla="*/ 235 h 285"/>
                      <a:gd name="T98" fmla="*/ 93 w 284"/>
                      <a:gd name="T99" fmla="*/ 192 h 285"/>
                      <a:gd name="T100" fmla="*/ 66 w 284"/>
                      <a:gd name="T101" fmla="*/ 164 h 285"/>
                      <a:gd name="T102" fmla="*/ 25 w 284"/>
                      <a:gd name="T103" fmla="*/ 108 h 285"/>
                      <a:gd name="T104" fmla="*/ 6 w 284"/>
                      <a:gd name="T105" fmla="*/ 70 h 285"/>
                      <a:gd name="T106" fmla="*/ 1 w 284"/>
                      <a:gd name="T107" fmla="*/ 47 h 285"/>
                      <a:gd name="T108" fmla="*/ 0 w 284"/>
                      <a:gd name="T109" fmla="*/ 28 h 285"/>
                      <a:gd name="T110" fmla="*/ 4 w 284"/>
                      <a:gd name="T111" fmla="*/ 13 h 285"/>
                      <a:gd name="T112" fmla="*/ 8 w 284"/>
                      <a:gd name="T113" fmla="*/ 8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6" y="70"/>
                        </a:lnTo>
                        <a:lnTo>
                          <a:pt x="190" y="93"/>
                        </a:lnTo>
                        <a:lnTo>
                          <a:pt x="190" y="93"/>
                        </a:lnTo>
                        <a:lnTo>
                          <a:pt x="218" y="120"/>
                        </a:lnTo>
                        <a:lnTo>
                          <a:pt x="239" y="149"/>
                        </a:lnTo>
                        <a:lnTo>
                          <a:pt x="258" y="176"/>
                        </a:lnTo>
                        <a:lnTo>
                          <a:pt x="272" y="201"/>
                        </a:lnTo>
                        <a:lnTo>
                          <a:pt x="277" y="214"/>
                        </a:lnTo>
                        <a:lnTo>
                          <a:pt x="280" y="226"/>
                        </a:lnTo>
                        <a:lnTo>
                          <a:pt x="283" y="237"/>
                        </a:lnTo>
                        <a:lnTo>
                          <a:pt x="284" y="246"/>
                        </a:lnTo>
                        <a:lnTo>
                          <a:pt x="284" y="256"/>
                        </a:lnTo>
                        <a:lnTo>
                          <a:pt x="283" y="264"/>
                        </a:lnTo>
                        <a:lnTo>
                          <a:pt x="280" y="271"/>
                        </a:lnTo>
                        <a:lnTo>
                          <a:pt x="276" y="276"/>
                        </a:lnTo>
                        <a:lnTo>
                          <a:pt x="276" y="276"/>
                        </a:lnTo>
                        <a:lnTo>
                          <a:pt x="272" y="280"/>
                        </a:lnTo>
                        <a:lnTo>
                          <a:pt x="266" y="283"/>
                        </a:lnTo>
                        <a:lnTo>
                          <a:pt x="261" y="284"/>
                        </a:lnTo>
                        <a:lnTo>
                          <a:pt x="254" y="285"/>
                        </a:lnTo>
                        <a:lnTo>
                          <a:pt x="239" y="284"/>
                        </a:lnTo>
                        <a:lnTo>
                          <a:pt x="223" y="280"/>
                        </a:lnTo>
                        <a:lnTo>
                          <a:pt x="204" y="273"/>
                        </a:lnTo>
                        <a:lnTo>
                          <a:pt x="184" y="262"/>
                        </a:lnTo>
                        <a:lnTo>
                          <a:pt x="163" y="250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59" y="233"/>
                        </a:lnTo>
                        <a:lnTo>
                          <a:pt x="177" y="243"/>
                        </a:lnTo>
                        <a:lnTo>
                          <a:pt x="195" y="252"/>
                        </a:lnTo>
                        <a:lnTo>
                          <a:pt x="209" y="257"/>
                        </a:lnTo>
                        <a:lnTo>
                          <a:pt x="223" y="261"/>
                        </a:lnTo>
                        <a:lnTo>
                          <a:pt x="235" y="261"/>
                        </a:lnTo>
                        <a:lnTo>
                          <a:pt x="241" y="261"/>
                        </a:lnTo>
                        <a:lnTo>
                          <a:pt x="246" y="260"/>
                        </a:lnTo>
                        <a:lnTo>
                          <a:pt x="250" y="257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8" y="249"/>
                        </a:lnTo>
                        <a:lnTo>
                          <a:pt x="260" y="243"/>
                        </a:lnTo>
                        <a:lnTo>
                          <a:pt x="261" y="237"/>
                        </a:lnTo>
                        <a:lnTo>
                          <a:pt x="261" y="230"/>
                        </a:lnTo>
                        <a:lnTo>
                          <a:pt x="260" y="220"/>
                        </a:lnTo>
                        <a:lnTo>
                          <a:pt x="258" y="212"/>
                        </a:lnTo>
                        <a:lnTo>
                          <a:pt x="250" y="192"/>
                        </a:lnTo>
                        <a:lnTo>
                          <a:pt x="239" y="170"/>
                        </a:lnTo>
                        <a:lnTo>
                          <a:pt x="223" y="147"/>
                        </a:lnTo>
                        <a:lnTo>
                          <a:pt x="205" y="124"/>
                        </a:lnTo>
                        <a:lnTo>
                          <a:pt x="184" y="101"/>
                        </a:lnTo>
                        <a:lnTo>
                          <a:pt x="184" y="101"/>
                        </a:lnTo>
                        <a:lnTo>
                          <a:pt x="162" y="8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8"/>
                        </a:moveTo>
                        <a:lnTo>
                          <a:pt x="8" y="8"/>
                        </a:lnTo>
                        <a:lnTo>
                          <a:pt x="12" y="5"/>
                        </a:lnTo>
                        <a:lnTo>
                          <a:pt x="17" y="2"/>
                        </a:lnTo>
                        <a:lnTo>
                          <a:pt x="23" y="0"/>
                        </a:lnTo>
                        <a:lnTo>
                          <a:pt x="29" y="0"/>
                        </a:lnTo>
                        <a:lnTo>
                          <a:pt x="44" y="0"/>
                        </a:lnTo>
                        <a:lnTo>
                          <a:pt x="60" y="4"/>
                        </a:lnTo>
                        <a:lnTo>
                          <a:pt x="79" y="11"/>
                        </a:lnTo>
                        <a:lnTo>
                          <a:pt x="100" y="21"/>
                        </a:lnTo>
                        <a:lnTo>
                          <a:pt x="120" y="34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4" y="51"/>
                        </a:lnTo>
                        <a:lnTo>
                          <a:pt x="107" y="40"/>
                        </a:lnTo>
                        <a:lnTo>
                          <a:pt x="89" y="32"/>
                        </a:lnTo>
                        <a:lnTo>
                          <a:pt x="74" y="27"/>
                        </a:lnTo>
                        <a:lnTo>
                          <a:pt x="60" y="23"/>
                        </a:lnTo>
                        <a:lnTo>
                          <a:pt x="48" y="23"/>
                        </a:lnTo>
                        <a:lnTo>
                          <a:pt x="43" y="23"/>
                        </a:lnTo>
                        <a:lnTo>
                          <a:pt x="37" y="24"/>
                        </a:lnTo>
                        <a:lnTo>
                          <a:pt x="33" y="27"/>
                        </a:lnTo>
                        <a:lnTo>
                          <a:pt x="29" y="29"/>
                        </a:lnTo>
                        <a:lnTo>
                          <a:pt x="29" y="29"/>
                        </a:lnTo>
                        <a:lnTo>
                          <a:pt x="25" y="35"/>
                        </a:lnTo>
                        <a:lnTo>
                          <a:pt x="24" y="40"/>
                        </a:lnTo>
                        <a:lnTo>
                          <a:pt x="23" y="47"/>
                        </a:lnTo>
                        <a:lnTo>
                          <a:pt x="23" y="55"/>
                        </a:lnTo>
                        <a:lnTo>
                          <a:pt x="24" y="63"/>
                        </a:lnTo>
                        <a:lnTo>
                          <a:pt x="25" y="71"/>
                        </a:lnTo>
                        <a:lnTo>
                          <a:pt x="33" y="92"/>
                        </a:lnTo>
                        <a:lnTo>
                          <a:pt x="44" y="113"/>
                        </a:lnTo>
                        <a:lnTo>
                          <a:pt x="60" y="136"/>
                        </a:lnTo>
                        <a:lnTo>
                          <a:pt x="78" y="159"/>
                        </a:lnTo>
                        <a:lnTo>
                          <a:pt x="100" y="184"/>
                        </a:lnTo>
                        <a:lnTo>
                          <a:pt x="100" y="184"/>
                        </a:lnTo>
                        <a:lnTo>
                          <a:pt x="121" y="20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17" y="215"/>
                        </a:lnTo>
                        <a:lnTo>
                          <a:pt x="93" y="192"/>
                        </a:lnTo>
                        <a:lnTo>
                          <a:pt x="93" y="192"/>
                        </a:lnTo>
                        <a:lnTo>
                          <a:pt x="66" y="164"/>
                        </a:lnTo>
                        <a:lnTo>
                          <a:pt x="44" y="135"/>
                        </a:lnTo>
                        <a:lnTo>
                          <a:pt x="25" y="108"/>
                        </a:lnTo>
                        <a:lnTo>
                          <a:pt x="12" y="82"/>
                        </a:lnTo>
                        <a:lnTo>
                          <a:pt x="6" y="70"/>
                        </a:lnTo>
                        <a:lnTo>
                          <a:pt x="4" y="58"/>
                        </a:lnTo>
                        <a:lnTo>
                          <a:pt x="1" y="47"/>
                        </a:lnTo>
                        <a:lnTo>
                          <a:pt x="0" y="38"/>
                        </a:lnTo>
                        <a:lnTo>
                          <a:pt x="0" y="28"/>
                        </a:lnTo>
                        <a:lnTo>
                          <a:pt x="1" y="20"/>
                        </a:lnTo>
                        <a:lnTo>
                          <a:pt x="4" y="13"/>
                        </a:lnTo>
                        <a:lnTo>
                          <a:pt x="8" y="8"/>
                        </a:lnTo>
                        <a:lnTo>
                          <a:pt x="8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1" name="Freeform 124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84 w 284"/>
                      <a:gd name="T3" fmla="*/ 21 h 285"/>
                      <a:gd name="T4" fmla="*/ 223 w 284"/>
                      <a:gd name="T5" fmla="*/ 4 h 285"/>
                      <a:gd name="T6" fmla="*/ 254 w 284"/>
                      <a:gd name="T7" fmla="*/ 0 h 285"/>
                      <a:gd name="T8" fmla="*/ 266 w 284"/>
                      <a:gd name="T9" fmla="*/ 2 h 285"/>
                      <a:gd name="T10" fmla="*/ 276 w 284"/>
                      <a:gd name="T11" fmla="*/ 8 h 285"/>
                      <a:gd name="T12" fmla="*/ 280 w 284"/>
                      <a:gd name="T13" fmla="*/ 13 h 285"/>
                      <a:gd name="T14" fmla="*/ 284 w 284"/>
                      <a:gd name="T15" fmla="*/ 28 h 285"/>
                      <a:gd name="T16" fmla="*/ 283 w 284"/>
                      <a:gd name="T17" fmla="*/ 47 h 285"/>
                      <a:gd name="T18" fmla="*/ 277 w 284"/>
                      <a:gd name="T19" fmla="*/ 70 h 285"/>
                      <a:gd name="T20" fmla="*/ 258 w 284"/>
                      <a:gd name="T21" fmla="*/ 108 h 285"/>
                      <a:gd name="T22" fmla="*/ 218 w 284"/>
                      <a:gd name="T23" fmla="*/ 164 h 285"/>
                      <a:gd name="T24" fmla="*/ 190 w 284"/>
                      <a:gd name="T25" fmla="*/ 19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84 w 284"/>
                      <a:gd name="T31" fmla="*/ 184 h 285"/>
                      <a:gd name="T32" fmla="*/ 205 w 284"/>
                      <a:gd name="T33" fmla="*/ 159 h 285"/>
                      <a:gd name="T34" fmla="*/ 239 w 284"/>
                      <a:gd name="T35" fmla="*/ 113 h 285"/>
                      <a:gd name="T36" fmla="*/ 258 w 284"/>
                      <a:gd name="T37" fmla="*/ 71 h 285"/>
                      <a:gd name="T38" fmla="*/ 261 w 284"/>
                      <a:gd name="T39" fmla="*/ 55 h 285"/>
                      <a:gd name="T40" fmla="*/ 260 w 284"/>
                      <a:gd name="T41" fmla="*/ 40 h 285"/>
                      <a:gd name="T42" fmla="*/ 254 w 284"/>
                      <a:gd name="T43" fmla="*/ 29 h 285"/>
                      <a:gd name="T44" fmla="*/ 254 w 284"/>
                      <a:gd name="T45" fmla="*/ 29 h 285"/>
                      <a:gd name="T46" fmla="*/ 246 w 284"/>
                      <a:gd name="T47" fmla="*/ 24 h 285"/>
                      <a:gd name="T48" fmla="*/ 235 w 284"/>
                      <a:gd name="T49" fmla="*/ 23 h 285"/>
                      <a:gd name="T50" fmla="*/ 209 w 284"/>
                      <a:gd name="T51" fmla="*/ 27 h 285"/>
                      <a:gd name="T52" fmla="*/ 177 w 284"/>
                      <a:gd name="T53" fmla="*/ 40 h 285"/>
                      <a:gd name="T54" fmla="*/ 142 w 284"/>
                      <a:gd name="T55" fmla="*/ 65 h 285"/>
                      <a:gd name="T56" fmla="*/ 8 w 284"/>
                      <a:gd name="T57" fmla="*/ 276 h 285"/>
                      <a:gd name="T58" fmla="*/ 4 w 284"/>
                      <a:gd name="T59" fmla="*/ 271 h 285"/>
                      <a:gd name="T60" fmla="*/ 0 w 284"/>
                      <a:gd name="T61" fmla="*/ 256 h 285"/>
                      <a:gd name="T62" fmla="*/ 1 w 284"/>
                      <a:gd name="T63" fmla="*/ 237 h 285"/>
                      <a:gd name="T64" fmla="*/ 6 w 284"/>
                      <a:gd name="T65" fmla="*/ 214 h 285"/>
                      <a:gd name="T66" fmla="*/ 25 w 284"/>
                      <a:gd name="T67" fmla="*/ 176 h 285"/>
                      <a:gd name="T68" fmla="*/ 66 w 284"/>
                      <a:gd name="T69" fmla="*/ 120 h 285"/>
                      <a:gd name="T70" fmla="*/ 93 w 284"/>
                      <a:gd name="T71" fmla="*/ 93 h 285"/>
                      <a:gd name="T72" fmla="*/ 142 w 284"/>
                      <a:gd name="T73" fmla="*/ 50 h 285"/>
                      <a:gd name="T74" fmla="*/ 142 w 284"/>
                      <a:gd name="T75" fmla="*/ 65 h 285"/>
                      <a:gd name="T76" fmla="*/ 100 w 284"/>
                      <a:gd name="T77" fmla="*/ 101 h 285"/>
                      <a:gd name="T78" fmla="*/ 78 w 284"/>
                      <a:gd name="T79" fmla="*/ 124 h 285"/>
                      <a:gd name="T80" fmla="*/ 44 w 284"/>
                      <a:gd name="T81" fmla="*/ 170 h 285"/>
                      <a:gd name="T82" fmla="*/ 25 w 284"/>
                      <a:gd name="T83" fmla="*/ 212 h 285"/>
                      <a:gd name="T84" fmla="*/ 23 w 284"/>
                      <a:gd name="T85" fmla="*/ 230 h 285"/>
                      <a:gd name="T86" fmla="*/ 24 w 284"/>
                      <a:gd name="T87" fmla="*/ 243 h 285"/>
                      <a:gd name="T88" fmla="*/ 29 w 284"/>
                      <a:gd name="T89" fmla="*/ 254 h 285"/>
                      <a:gd name="T90" fmla="*/ 33 w 284"/>
                      <a:gd name="T91" fmla="*/ 257 h 285"/>
                      <a:gd name="T92" fmla="*/ 43 w 284"/>
                      <a:gd name="T93" fmla="*/ 261 h 285"/>
                      <a:gd name="T94" fmla="*/ 60 w 284"/>
                      <a:gd name="T95" fmla="*/ 261 h 285"/>
                      <a:gd name="T96" fmla="*/ 89 w 284"/>
                      <a:gd name="T97" fmla="*/ 252 h 285"/>
                      <a:gd name="T98" fmla="*/ 124 w 284"/>
                      <a:gd name="T99" fmla="*/ 233 h 285"/>
                      <a:gd name="T100" fmla="*/ 142 w 284"/>
                      <a:gd name="T101" fmla="*/ 235 h 285"/>
                      <a:gd name="T102" fmla="*/ 120 w 284"/>
                      <a:gd name="T103" fmla="*/ 250 h 285"/>
                      <a:gd name="T104" fmla="*/ 79 w 284"/>
                      <a:gd name="T105" fmla="*/ 273 h 285"/>
                      <a:gd name="T106" fmla="*/ 44 w 284"/>
                      <a:gd name="T107" fmla="*/ 284 h 285"/>
                      <a:gd name="T108" fmla="*/ 23 w 284"/>
                      <a:gd name="T109" fmla="*/ 284 h 285"/>
                      <a:gd name="T110" fmla="*/ 12 w 284"/>
                      <a:gd name="T111" fmla="*/ 280 h 285"/>
                      <a:gd name="T112" fmla="*/ 8 w 284"/>
                      <a:gd name="T113" fmla="*/ 276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3" y="34"/>
                        </a:lnTo>
                        <a:lnTo>
                          <a:pt x="184" y="21"/>
                        </a:lnTo>
                        <a:lnTo>
                          <a:pt x="204" y="11"/>
                        </a:lnTo>
                        <a:lnTo>
                          <a:pt x="223" y="4"/>
                        </a:lnTo>
                        <a:lnTo>
                          <a:pt x="239" y="0"/>
                        </a:lnTo>
                        <a:lnTo>
                          <a:pt x="254" y="0"/>
                        </a:lnTo>
                        <a:lnTo>
                          <a:pt x="261" y="0"/>
                        </a:lnTo>
                        <a:lnTo>
                          <a:pt x="266" y="2"/>
                        </a:lnTo>
                        <a:lnTo>
                          <a:pt x="272" y="4"/>
                        </a:lnTo>
                        <a:lnTo>
                          <a:pt x="276" y="8"/>
                        </a:lnTo>
                        <a:lnTo>
                          <a:pt x="276" y="8"/>
                        </a:lnTo>
                        <a:lnTo>
                          <a:pt x="280" y="13"/>
                        </a:lnTo>
                        <a:lnTo>
                          <a:pt x="283" y="20"/>
                        </a:lnTo>
                        <a:lnTo>
                          <a:pt x="284" y="28"/>
                        </a:lnTo>
                        <a:lnTo>
                          <a:pt x="284" y="38"/>
                        </a:lnTo>
                        <a:lnTo>
                          <a:pt x="283" y="47"/>
                        </a:lnTo>
                        <a:lnTo>
                          <a:pt x="280" y="58"/>
                        </a:lnTo>
                        <a:lnTo>
                          <a:pt x="277" y="70"/>
                        </a:lnTo>
                        <a:lnTo>
                          <a:pt x="272" y="82"/>
                        </a:lnTo>
                        <a:lnTo>
                          <a:pt x="258" y="108"/>
                        </a:lnTo>
                        <a:lnTo>
                          <a:pt x="239" y="135"/>
                        </a:lnTo>
                        <a:lnTo>
                          <a:pt x="218" y="164"/>
                        </a:lnTo>
                        <a:lnTo>
                          <a:pt x="190" y="192"/>
                        </a:lnTo>
                        <a:lnTo>
                          <a:pt x="190" y="192"/>
                        </a:lnTo>
                        <a:lnTo>
                          <a:pt x="166" y="215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62" y="203"/>
                        </a:lnTo>
                        <a:lnTo>
                          <a:pt x="184" y="184"/>
                        </a:lnTo>
                        <a:lnTo>
                          <a:pt x="184" y="184"/>
                        </a:lnTo>
                        <a:lnTo>
                          <a:pt x="205" y="159"/>
                        </a:lnTo>
                        <a:lnTo>
                          <a:pt x="223" y="136"/>
                        </a:lnTo>
                        <a:lnTo>
                          <a:pt x="239" y="113"/>
                        </a:lnTo>
                        <a:lnTo>
                          <a:pt x="250" y="92"/>
                        </a:lnTo>
                        <a:lnTo>
                          <a:pt x="258" y="71"/>
                        </a:lnTo>
                        <a:lnTo>
                          <a:pt x="260" y="63"/>
                        </a:lnTo>
                        <a:lnTo>
                          <a:pt x="261" y="55"/>
                        </a:lnTo>
                        <a:lnTo>
                          <a:pt x="261" y="47"/>
                        </a:lnTo>
                        <a:lnTo>
                          <a:pt x="260" y="40"/>
                        </a:lnTo>
                        <a:lnTo>
                          <a:pt x="258" y="35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0" y="27"/>
                        </a:lnTo>
                        <a:lnTo>
                          <a:pt x="246" y="24"/>
                        </a:lnTo>
                        <a:lnTo>
                          <a:pt x="241" y="23"/>
                        </a:lnTo>
                        <a:lnTo>
                          <a:pt x="235" y="23"/>
                        </a:lnTo>
                        <a:lnTo>
                          <a:pt x="223" y="23"/>
                        </a:lnTo>
                        <a:lnTo>
                          <a:pt x="209" y="27"/>
                        </a:lnTo>
                        <a:lnTo>
                          <a:pt x="195" y="32"/>
                        </a:lnTo>
                        <a:lnTo>
                          <a:pt x="177" y="40"/>
                        </a:lnTo>
                        <a:lnTo>
                          <a:pt x="159" y="5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276"/>
                        </a:moveTo>
                        <a:lnTo>
                          <a:pt x="8" y="276"/>
                        </a:lnTo>
                        <a:lnTo>
                          <a:pt x="4" y="271"/>
                        </a:lnTo>
                        <a:lnTo>
                          <a:pt x="1" y="264"/>
                        </a:lnTo>
                        <a:lnTo>
                          <a:pt x="0" y="256"/>
                        </a:lnTo>
                        <a:lnTo>
                          <a:pt x="0" y="246"/>
                        </a:lnTo>
                        <a:lnTo>
                          <a:pt x="1" y="237"/>
                        </a:lnTo>
                        <a:lnTo>
                          <a:pt x="4" y="226"/>
                        </a:lnTo>
                        <a:lnTo>
                          <a:pt x="6" y="214"/>
                        </a:lnTo>
                        <a:lnTo>
                          <a:pt x="12" y="201"/>
                        </a:lnTo>
                        <a:lnTo>
                          <a:pt x="25" y="176"/>
                        </a:lnTo>
                        <a:lnTo>
                          <a:pt x="44" y="149"/>
                        </a:lnTo>
                        <a:lnTo>
                          <a:pt x="66" y="120"/>
                        </a:lnTo>
                        <a:lnTo>
                          <a:pt x="93" y="93"/>
                        </a:lnTo>
                        <a:lnTo>
                          <a:pt x="93" y="93"/>
                        </a:lnTo>
                        <a:lnTo>
                          <a:pt x="117" y="70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1" y="81"/>
                        </a:lnTo>
                        <a:lnTo>
                          <a:pt x="100" y="101"/>
                        </a:lnTo>
                        <a:lnTo>
                          <a:pt x="100" y="101"/>
                        </a:lnTo>
                        <a:lnTo>
                          <a:pt x="78" y="124"/>
                        </a:lnTo>
                        <a:lnTo>
                          <a:pt x="60" y="147"/>
                        </a:lnTo>
                        <a:lnTo>
                          <a:pt x="44" y="170"/>
                        </a:lnTo>
                        <a:lnTo>
                          <a:pt x="33" y="192"/>
                        </a:lnTo>
                        <a:lnTo>
                          <a:pt x="25" y="212"/>
                        </a:lnTo>
                        <a:lnTo>
                          <a:pt x="24" y="220"/>
                        </a:lnTo>
                        <a:lnTo>
                          <a:pt x="23" y="230"/>
                        </a:lnTo>
                        <a:lnTo>
                          <a:pt x="23" y="237"/>
                        </a:lnTo>
                        <a:lnTo>
                          <a:pt x="24" y="243"/>
                        </a:lnTo>
                        <a:lnTo>
                          <a:pt x="25" y="249"/>
                        </a:lnTo>
                        <a:lnTo>
                          <a:pt x="29" y="254"/>
                        </a:lnTo>
                        <a:lnTo>
                          <a:pt x="29" y="254"/>
                        </a:lnTo>
                        <a:lnTo>
                          <a:pt x="33" y="257"/>
                        </a:lnTo>
                        <a:lnTo>
                          <a:pt x="37" y="260"/>
                        </a:lnTo>
                        <a:lnTo>
                          <a:pt x="43" y="261"/>
                        </a:lnTo>
                        <a:lnTo>
                          <a:pt x="48" y="261"/>
                        </a:lnTo>
                        <a:lnTo>
                          <a:pt x="60" y="261"/>
                        </a:lnTo>
                        <a:lnTo>
                          <a:pt x="74" y="257"/>
                        </a:lnTo>
                        <a:lnTo>
                          <a:pt x="89" y="252"/>
                        </a:lnTo>
                        <a:lnTo>
                          <a:pt x="107" y="243"/>
                        </a:lnTo>
                        <a:lnTo>
                          <a:pt x="124" y="23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20" y="250"/>
                        </a:lnTo>
                        <a:lnTo>
                          <a:pt x="100" y="262"/>
                        </a:lnTo>
                        <a:lnTo>
                          <a:pt x="79" y="273"/>
                        </a:lnTo>
                        <a:lnTo>
                          <a:pt x="60" y="280"/>
                        </a:lnTo>
                        <a:lnTo>
                          <a:pt x="44" y="284"/>
                        </a:lnTo>
                        <a:lnTo>
                          <a:pt x="29" y="285"/>
                        </a:lnTo>
                        <a:lnTo>
                          <a:pt x="23" y="284"/>
                        </a:lnTo>
                        <a:lnTo>
                          <a:pt x="17" y="283"/>
                        </a:lnTo>
                        <a:lnTo>
                          <a:pt x="12" y="280"/>
                        </a:lnTo>
                        <a:lnTo>
                          <a:pt x="8" y="276"/>
                        </a:lnTo>
                        <a:lnTo>
                          <a:pt x="8" y="2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2" name="Freeform 125"/>
                  <p:cNvSpPr/>
                  <p:nvPr/>
                </p:nvSpPr>
                <p:spPr bwMode="auto">
                  <a:xfrm>
                    <a:off x="2365376" y="1966913"/>
                    <a:ext cx="92075" cy="95250"/>
                  </a:xfrm>
                  <a:custGeom>
                    <a:avLst/>
                    <a:gdLst>
                      <a:gd name="T0" fmla="*/ 0 w 58"/>
                      <a:gd name="T1" fmla="*/ 30 h 60"/>
                      <a:gd name="T2" fmla="*/ 0 w 58"/>
                      <a:gd name="T3" fmla="*/ 30 h 60"/>
                      <a:gd name="T4" fmla="*/ 1 w 58"/>
                      <a:gd name="T5" fmla="*/ 24 h 60"/>
                      <a:gd name="T6" fmla="*/ 3 w 58"/>
                      <a:gd name="T7" fmla="*/ 19 h 60"/>
                      <a:gd name="T8" fmla="*/ 5 w 58"/>
                      <a:gd name="T9" fmla="*/ 14 h 60"/>
                      <a:gd name="T10" fmla="*/ 9 w 58"/>
                      <a:gd name="T11" fmla="*/ 10 h 60"/>
                      <a:gd name="T12" fmla="*/ 13 w 58"/>
                      <a:gd name="T13" fmla="*/ 6 h 60"/>
                      <a:gd name="T14" fmla="*/ 18 w 58"/>
                      <a:gd name="T15" fmla="*/ 3 h 60"/>
                      <a:gd name="T16" fmla="*/ 24 w 58"/>
                      <a:gd name="T17" fmla="*/ 1 h 60"/>
                      <a:gd name="T18" fmla="*/ 30 w 58"/>
                      <a:gd name="T19" fmla="*/ 0 h 60"/>
                      <a:gd name="T20" fmla="*/ 30 w 58"/>
                      <a:gd name="T21" fmla="*/ 0 h 60"/>
                      <a:gd name="T22" fmla="*/ 35 w 58"/>
                      <a:gd name="T23" fmla="*/ 1 h 60"/>
                      <a:gd name="T24" fmla="*/ 41 w 58"/>
                      <a:gd name="T25" fmla="*/ 3 h 60"/>
                      <a:gd name="T26" fmla="*/ 46 w 58"/>
                      <a:gd name="T27" fmla="*/ 6 h 60"/>
                      <a:gd name="T28" fmla="*/ 50 w 58"/>
                      <a:gd name="T29" fmla="*/ 10 h 60"/>
                      <a:gd name="T30" fmla="*/ 54 w 58"/>
                      <a:gd name="T31" fmla="*/ 14 h 60"/>
                      <a:gd name="T32" fmla="*/ 57 w 58"/>
                      <a:gd name="T33" fmla="*/ 19 h 60"/>
                      <a:gd name="T34" fmla="*/ 58 w 58"/>
                      <a:gd name="T35" fmla="*/ 24 h 60"/>
                      <a:gd name="T36" fmla="*/ 58 w 58"/>
                      <a:gd name="T37" fmla="*/ 30 h 60"/>
                      <a:gd name="T38" fmla="*/ 58 w 58"/>
                      <a:gd name="T39" fmla="*/ 30 h 60"/>
                      <a:gd name="T40" fmla="*/ 58 w 58"/>
                      <a:gd name="T41" fmla="*/ 35 h 60"/>
                      <a:gd name="T42" fmla="*/ 57 w 58"/>
                      <a:gd name="T43" fmla="*/ 41 h 60"/>
                      <a:gd name="T44" fmla="*/ 54 w 58"/>
                      <a:gd name="T45" fmla="*/ 46 h 60"/>
                      <a:gd name="T46" fmla="*/ 50 w 58"/>
                      <a:gd name="T47" fmla="*/ 50 h 60"/>
                      <a:gd name="T48" fmla="*/ 46 w 58"/>
                      <a:gd name="T49" fmla="*/ 54 h 60"/>
                      <a:gd name="T50" fmla="*/ 41 w 58"/>
                      <a:gd name="T51" fmla="*/ 57 h 60"/>
                      <a:gd name="T52" fmla="*/ 35 w 58"/>
                      <a:gd name="T53" fmla="*/ 58 h 60"/>
                      <a:gd name="T54" fmla="*/ 30 w 58"/>
                      <a:gd name="T55" fmla="*/ 60 h 60"/>
                      <a:gd name="T56" fmla="*/ 30 w 58"/>
                      <a:gd name="T57" fmla="*/ 60 h 60"/>
                      <a:gd name="T58" fmla="*/ 24 w 58"/>
                      <a:gd name="T59" fmla="*/ 58 h 60"/>
                      <a:gd name="T60" fmla="*/ 18 w 58"/>
                      <a:gd name="T61" fmla="*/ 57 h 60"/>
                      <a:gd name="T62" fmla="*/ 13 w 58"/>
                      <a:gd name="T63" fmla="*/ 54 h 60"/>
                      <a:gd name="T64" fmla="*/ 9 w 58"/>
                      <a:gd name="T65" fmla="*/ 50 h 60"/>
                      <a:gd name="T66" fmla="*/ 5 w 58"/>
                      <a:gd name="T67" fmla="*/ 46 h 60"/>
                      <a:gd name="T68" fmla="*/ 3 w 58"/>
                      <a:gd name="T69" fmla="*/ 41 h 60"/>
                      <a:gd name="T70" fmla="*/ 1 w 58"/>
                      <a:gd name="T71" fmla="*/ 35 h 60"/>
                      <a:gd name="T72" fmla="*/ 0 w 58"/>
                      <a:gd name="T73" fmla="*/ 30 h 60"/>
                      <a:gd name="T74" fmla="*/ 0 w 58"/>
                      <a:gd name="T75" fmla="*/ 3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58" h="60">
                        <a:moveTo>
                          <a:pt x="0" y="30"/>
                        </a:moveTo>
                        <a:lnTo>
                          <a:pt x="0" y="30"/>
                        </a:lnTo>
                        <a:lnTo>
                          <a:pt x="1" y="24"/>
                        </a:lnTo>
                        <a:lnTo>
                          <a:pt x="3" y="19"/>
                        </a:lnTo>
                        <a:lnTo>
                          <a:pt x="5" y="14"/>
                        </a:lnTo>
                        <a:lnTo>
                          <a:pt x="9" y="10"/>
                        </a:lnTo>
                        <a:lnTo>
                          <a:pt x="13" y="6"/>
                        </a:lnTo>
                        <a:lnTo>
                          <a:pt x="18" y="3"/>
                        </a:lnTo>
                        <a:lnTo>
                          <a:pt x="24" y="1"/>
                        </a:lnTo>
                        <a:lnTo>
                          <a:pt x="30" y="0"/>
                        </a:lnTo>
                        <a:lnTo>
                          <a:pt x="30" y="0"/>
                        </a:lnTo>
                        <a:lnTo>
                          <a:pt x="35" y="1"/>
                        </a:lnTo>
                        <a:lnTo>
                          <a:pt x="41" y="3"/>
                        </a:lnTo>
                        <a:lnTo>
                          <a:pt x="46" y="6"/>
                        </a:lnTo>
                        <a:lnTo>
                          <a:pt x="50" y="10"/>
                        </a:lnTo>
                        <a:lnTo>
                          <a:pt x="54" y="14"/>
                        </a:lnTo>
                        <a:lnTo>
                          <a:pt x="57" y="19"/>
                        </a:lnTo>
                        <a:lnTo>
                          <a:pt x="58" y="24"/>
                        </a:lnTo>
                        <a:lnTo>
                          <a:pt x="58" y="30"/>
                        </a:lnTo>
                        <a:lnTo>
                          <a:pt x="58" y="30"/>
                        </a:lnTo>
                        <a:lnTo>
                          <a:pt x="58" y="35"/>
                        </a:lnTo>
                        <a:lnTo>
                          <a:pt x="57" y="41"/>
                        </a:lnTo>
                        <a:lnTo>
                          <a:pt x="54" y="46"/>
                        </a:lnTo>
                        <a:lnTo>
                          <a:pt x="50" y="50"/>
                        </a:lnTo>
                        <a:lnTo>
                          <a:pt x="46" y="54"/>
                        </a:lnTo>
                        <a:lnTo>
                          <a:pt x="41" y="57"/>
                        </a:lnTo>
                        <a:lnTo>
                          <a:pt x="35" y="58"/>
                        </a:lnTo>
                        <a:lnTo>
                          <a:pt x="30" y="60"/>
                        </a:lnTo>
                        <a:lnTo>
                          <a:pt x="30" y="60"/>
                        </a:lnTo>
                        <a:lnTo>
                          <a:pt x="24" y="58"/>
                        </a:lnTo>
                        <a:lnTo>
                          <a:pt x="18" y="57"/>
                        </a:lnTo>
                        <a:lnTo>
                          <a:pt x="13" y="54"/>
                        </a:lnTo>
                        <a:lnTo>
                          <a:pt x="9" y="50"/>
                        </a:lnTo>
                        <a:lnTo>
                          <a:pt x="5" y="46"/>
                        </a:lnTo>
                        <a:lnTo>
                          <a:pt x="3" y="41"/>
                        </a:lnTo>
                        <a:lnTo>
                          <a:pt x="1" y="35"/>
                        </a:lnTo>
                        <a:lnTo>
                          <a:pt x="0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7" name="组合 203"/>
                <p:cNvGrpSpPr/>
                <p:nvPr/>
              </p:nvGrpSpPr>
              <p:grpSpPr>
                <a:xfrm>
                  <a:off x="4768849" y="1836056"/>
                  <a:ext cx="381000" cy="484187"/>
                  <a:chOff x="1493838" y="1541463"/>
                  <a:chExt cx="381000" cy="484187"/>
                </a:xfrm>
                <a:solidFill>
                  <a:schemeClr val="accent4"/>
                </a:solidFill>
              </p:grpSpPr>
              <p:sp>
                <p:nvSpPr>
                  <p:cNvPr id="566" name="Freeform 126"/>
                  <p:cNvSpPr>
                    <a:spLocks noEditPoints="1"/>
                  </p:cNvSpPr>
                  <p:nvPr/>
                </p:nvSpPr>
                <p:spPr bwMode="auto">
                  <a:xfrm>
                    <a:off x="1493838" y="1546225"/>
                    <a:ext cx="254000" cy="479425"/>
                  </a:xfrm>
                  <a:custGeom>
                    <a:avLst/>
                    <a:gdLst>
                      <a:gd name="T0" fmla="*/ 160 w 160"/>
                      <a:gd name="T1" fmla="*/ 0 h 302"/>
                      <a:gd name="T2" fmla="*/ 160 w 160"/>
                      <a:gd name="T3" fmla="*/ 302 h 302"/>
                      <a:gd name="T4" fmla="*/ 94 w 160"/>
                      <a:gd name="T5" fmla="*/ 302 h 302"/>
                      <a:gd name="T6" fmla="*/ 94 w 160"/>
                      <a:gd name="T7" fmla="*/ 261 h 302"/>
                      <a:gd name="T8" fmla="*/ 136 w 160"/>
                      <a:gd name="T9" fmla="*/ 261 h 302"/>
                      <a:gd name="T10" fmla="*/ 136 w 160"/>
                      <a:gd name="T11" fmla="*/ 116 h 302"/>
                      <a:gd name="T12" fmla="*/ 136 w 160"/>
                      <a:gd name="T13" fmla="*/ 116 h 302"/>
                      <a:gd name="T14" fmla="*/ 94 w 160"/>
                      <a:gd name="T15" fmla="*/ 189 h 302"/>
                      <a:gd name="T16" fmla="*/ 94 w 160"/>
                      <a:gd name="T17" fmla="*/ 124 h 302"/>
                      <a:gd name="T18" fmla="*/ 160 w 160"/>
                      <a:gd name="T19" fmla="*/ 0 h 302"/>
                      <a:gd name="T20" fmla="*/ 94 w 160"/>
                      <a:gd name="T21" fmla="*/ 302 h 302"/>
                      <a:gd name="T22" fmla="*/ 0 w 160"/>
                      <a:gd name="T23" fmla="*/ 302 h 302"/>
                      <a:gd name="T24" fmla="*/ 94 w 160"/>
                      <a:gd name="T25" fmla="*/ 124 h 302"/>
                      <a:gd name="T26" fmla="*/ 94 w 160"/>
                      <a:gd name="T27" fmla="*/ 189 h 302"/>
                      <a:gd name="T28" fmla="*/ 53 w 160"/>
                      <a:gd name="T29" fmla="*/ 261 h 302"/>
                      <a:gd name="T30" fmla="*/ 94 w 160"/>
                      <a:gd name="T31" fmla="*/ 261 h 302"/>
                      <a:gd name="T32" fmla="*/ 94 w 160"/>
                      <a:gd name="T33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60" h="302">
                        <a:moveTo>
                          <a:pt x="160" y="0"/>
                        </a:moveTo>
                        <a:lnTo>
                          <a:pt x="160" y="302"/>
                        </a:lnTo>
                        <a:lnTo>
                          <a:pt x="94" y="302"/>
                        </a:lnTo>
                        <a:lnTo>
                          <a:pt x="94" y="261"/>
                        </a:lnTo>
                        <a:lnTo>
                          <a:pt x="136" y="261"/>
                        </a:lnTo>
                        <a:lnTo>
                          <a:pt x="136" y="116"/>
                        </a:lnTo>
                        <a:lnTo>
                          <a:pt x="136" y="116"/>
                        </a:lnTo>
                        <a:lnTo>
                          <a:pt x="94" y="189"/>
                        </a:lnTo>
                        <a:lnTo>
                          <a:pt x="94" y="124"/>
                        </a:lnTo>
                        <a:lnTo>
                          <a:pt x="160" y="0"/>
                        </a:lnTo>
                        <a:close/>
                        <a:moveTo>
                          <a:pt x="94" y="302"/>
                        </a:moveTo>
                        <a:lnTo>
                          <a:pt x="0" y="302"/>
                        </a:lnTo>
                        <a:lnTo>
                          <a:pt x="94" y="124"/>
                        </a:lnTo>
                        <a:lnTo>
                          <a:pt x="94" y="189"/>
                        </a:lnTo>
                        <a:lnTo>
                          <a:pt x="53" y="261"/>
                        </a:lnTo>
                        <a:lnTo>
                          <a:pt x="94" y="261"/>
                        </a:lnTo>
                        <a:lnTo>
                          <a:pt x="94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7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1811338" y="1541463"/>
                    <a:ext cx="63500" cy="4714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8" name="Freeform 128"/>
                <p:cNvSpPr>
                  <a:spLocks noEditPoints="1"/>
                </p:cNvSpPr>
                <p:nvPr/>
              </p:nvSpPr>
              <p:spPr bwMode="auto">
                <a:xfrm>
                  <a:off x="6684963" y="4203700"/>
                  <a:ext cx="508000" cy="396875"/>
                </a:xfrm>
                <a:custGeom>
                  <a:avLst/>
                  <a:gdLst>
                    <a:gd name="T0" fmla="*/ 298 w 320"/>
                    <a:gd name="T1" fmla="*/ 57 h 250"/>
                    <a:gd name="T2" fmla="*/ 320 w 320"/>
                    <a:gd name="T3" fmla="*/ 138 h 250"/>
                    <a:gd name="T4" fmla="*/ 303 w 320"/>
                    <a:gd name="T5" fmla="*/ 212 h 250"/>
                    <a:gd name="T6" fmla="*/ 271 w 320"/>
                    <a:gd name="T7" fmla="*/ 245 h 250"/>
                    <a:gd name="T8" fmla="*/ 263 w 320"/>
                    <a:gd name="T9" fmla="*/ 233 h 250"/>
                    <a:gd name="T10" fmla="*/ 279 w 320"/>
                    <a:gd name="T11" fmla="*/ 214 h 250"/>
                    <a:gd name="T12" fmla="*/ 276 w 320"/>
                    <a:gd name="T13" fmla="*/ 191 h 250"/>
                    <a:gd name="T14" fmla="*/ 261 w 320"/>
                    <a:gd name="T15" fmla="*/ 165 h 250"/>
                    <a:gd name="T16" fmla="*/ 287 w 320"/>
                    <a:gd name="T17" fmla="*/ 165 h 250"/>
                    <a:gd name="T18" fmla="*/ 299 w 320"/>
                    <a:gd name="T19" fmla="*/ 153 h 250"/>
                    <a:gd name="T20" fmla="*/ 299 w 320"/>
                    <a:gd name="T21" fmla="*/ 126 h 250"/>
                    <a:gd name="T22" fmla="*/ 283 w 320"/>
                    <a:gd name="T23" fmla="*/ 112 h 250"/>
                    <a:gd name="T24" fmla="*/ 261 w 320"/>
                    <a:gd name="T25" fmla="*/ 100 h 250"/>
                    <a:gd name="T26" fmla="*/ 278 w 320"/>
                    <a:gd name="T27" fmla="*/ 96 h 250"/>
                    <a:gd name="T28" fmla="*/ 287 w 320"/>
                    <a:gd name="T29" fmla="*/ 74 h 250"/>
                    <a:gd name="T30" fmla="*/ 280 w 320"/>
                    <a:gd name="T31" fmla="*/ 58 h 250"/>
                    <a:gd name="T32" fmla="*/ 238 w 320"/>
                    <a:gd name="T33" fmla="*/ 8 h 250"/>
                    <a:gd name="T34" fmla="*/ 261 w 320"/>
                    <a:gd name="T35" fmla="*/ 50 h 250"/>
                    <a:gd name="T36" fmla="*/ 242 w 320"/>
                    <a:gd name="T37" fmla="*/ 59 h 250"/>
                    <a:gd name="T38" fmla="*/ 238 w 320"/>
                    <a:gd name="T39" fmla="*/ 34 h 250"/>
                    <a:gd name="T40" fmla="*/ 261 w 320"/>
                    <a:gd name="T41" fmla="*/ 247 h 250"/>
                    <a:gd name="T42" fmla="*/ 244 w 320"/>
                    <a:gd name="T43" fmla="*/ 235 h 250"/>
                    <a:gd name="T44" fmla="*/ 261 w 320"/>
                    <a:gd name="T45" fmla="*/ 247 h 250"/>
                    <a:gd name="T46" fmla="*/ 261 w 320"/>
                    <a:gd name="T47" fmla="*/ 113 h 250"/>
                    <a:gd name="T48" fmla="*/ 245 w 320"/>
                    <a:gd name="T49" fmla="*/ 135 h 250"/>
                    <a:gd name="T50" fmla="*/ 252 w 320"/>
                    <a:gd name="T51" fmla="*/ 155 h 250"/>
                    <a:gd name="T52" fmla="*/ 256 w 320"/>
                    <a:gd name="T53" fmla="*/ 174 h 250"/>
                    <a:gd name="T54" fmla="*/ 238 w 320"/>
                    <a:gd name="T55" fmla="*/ 82 h 250"/>
                    <a:gd name="T56" fmla="*/ 255 w 320"/>
                    <a:gd name="T57" fmla="*/ 100 h 250"/>
                    <a:gd name="T58" fmla="*/ 238 w 320"/>
                    <a:gd name="T59" fmla="*/ 8 h 250"/>
                    <a:gd name="T60" fmla="*/ 234 w 320"/>
                    <a:gd name="T61" fmla="*/ 20 h 250"/>
                    <a:gd name="T62" fmla="*/ 219 w 320"/>
                    <a:gd name="T63" fmla="*/ 2 h 250"/>
                    <a:gd name="T64" fmla="*/ 219 w 320"/>
                    <a:gd name="T65" fmla="*/ 215 h 250"/>
                    <a:gd name="T66" fmla="*/ 229 w 320"/>
                    <a:gd name="T67" fmla="*/ 227 h 250"/>
                    <a:gd name="T68" fmla="*/ 238 w 320"/>
                    <a:gd name="T69" fmla="*/ 39 h 250"/>
                    <a:gd name="T70" fmla="*/ 238 w 320"/>
                    <a:gd name="T71" fmla="*/ 174 h 250"/>
                    <a:gd name="T72" fmla="*/ 226 w 320"/>
                    <a:gd name="T73" fmla="*/ 184 h 250"/>
                    <a:gd name="T74" fmla="*/ 225 w 320"/>
                    <a:gd name="T75" fmla="*/ 51 h 250"/>
                    <a:gd name="T76" fmla="*/ 238 w 320"/>
                    <a:gd name="T77" fmla="*/ 39 h 250"/>
                    <a:gd name="T78" fmla="*/ 134 w 320"/>
                    <a:gd name="T79" fmla="*/ 8 h 250"/>
                    <a:gd name="T80" fmla="*/ 219 w 320"/>
                    <a:gd name="T81" fmla="*/ 2 h 250"/>
                    <a:gd name="T82" fmla="*/ 211 w 320"/>
                    <a:gd name="T83" fmla="*/ 16 h 250"/>
                    <a:gd name="T84" fmla="*/ 203 w 320"/>
                    <a:gd name="T85" fmla="*/ 42 h 250"/>
                    <a:gd name="T86" fmla="*/ 219 w 320"/>
                    <a:gd name="T87" fmla="*/ 53 h 250"/>
                    <a:gd name="T88" fmla="*/ 218 w 320"/>
                    <a:gd name="T89" fmla="*/ 210 h 250"/>
                    <a:gd name="T90" fmla="*/ 194 w 320"/>
                    <a:gd name="T91" fmla="*/ 230 h 250"/>
                    <a:gd name="T92" fmla="*/ 125 w 320"/>
                    <a:gd name="T93" fmla="*/ 192 h 250"/>
                    <a:gd name="T94" fmla="*/ 68 w 320"/>
                    <a:gd name="T95" fmla="*/ 164 h 250"/>
                    <a:gd name="T96" fmla="*/ 84 w 320"/>
                    <a:gd name="T97" fmla="*/ 159 h 250"/>
                    <a:gd name="T98" fmla="*/ 104 w 320"/>
                    <a:gd name="T99" fmla="*/ 131 h 250"/>
                    <a:gd name="T100" fmla="*/ 95 w 320"/>
                    <a:gd name="T101" fmla="*/ 100 h 250"/>
                    <a:gd name="T102" fmla="*/ 0 w 320"/>
                    <a:gd name="T103" fmla="*/ 136 h 250"/>
                    <a:gd name="T104" fmla="*/ 5 w 320"/>
                    <a:gd name="T105" fmla="*/ 96 h 250"/>
                    <a:gd name="T106" fmla="*/ 45 w 320"/>
                    <a:gd name="T107" fmla="*/ 44 h 250"/>
                    <a:gd name="T108" fmla="*/ 68 w 320"/>
                    <a:gd name="T109" fmla="*/ 88 h 250"/>
                    <a:gd name="T110" fmla="*/ 38 w 320"/>
                    <a:gd name="T111" fmla="*/ 101 h 250"/>
                    <a:gd name="T112" fmla="*/ 31 w 320"/>
                    <a:gd name="T113" fmla="*/ 135 h 250"/>
                    <a:gd name="T114" fmla="*/ 57 w 320"/>
                    <a:gd name="T115" fmla="*/ 162 h 250"/>
                    <a:gd name="T116" fmla="*/ 42 w 320"/>
                    <a:gd name="T117" fmla="*/ 189 h 250"/>
                    <a:gd name="T118" fmla="*/ 3 w 320"/>
                    <a:gd name="T119" fmla="*/ 1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250">
                      <a:moveTo>
                        <a:pt x="261" y="19"/>
                      </a:moveTo>
                      <a:lnTo>
                        <a:pt x="261" y="19"/>
                      </a:lnTo>
                      <a:lnTo>
                        <a:pt x="276" y="30"/>
                      </a:lnTo>
                      <a:lnTo>
                        <a:pt x="288" y="42"/>
                      </a:lnTo>
                      <a:lnTo>
                        <a:pt x="298" y="57"/>
                      </a:lnTo>
                      <a:lnTo>
                        <a:pt x="306" y="71"/>
                      </a:lnTo>
                      <a:lnTo>
                        <a:pt x="312" y="88"/>
                      </a:lnTo>
                      <a:lnTo>
                        <a:pt x="316" y="104"/>
                      </a:lnTo>
                      <a:lnTo>
                        <a:pt x="318" y="120"/>
                      </a:lnTo>
                      <a:lnTo>
                        <a:pt x="320" y="138"/>
                      </a:lnTo>
                      <a:lnTo>
                        <a:pt x="320" y="154"/>
                      </a:lnTo>
                      <a:lnTo>
                        <a:pt x="317" y="170"/>
                      </a:lnTo>
                      <a:lnTo>
                        <a:pt x="314" y="185"/>
                      </a:lnTo>
                      <a:lnTo>
                        <a:pt x="310" y="200"/>
                      </a:lnTo>
                      <a:lnTo>
                        <a:pt x="303" y="212"/>
                      </a:lnTo>
                      <a:lnTo>
                        <a:pt x="297" y="223"/>
                      </a:lnTo>
                      <a:lnTo>
                        <a:pt x="290" y="233"/>
                      </a:lnTo>
                      <a:lnTo>
                        <a:pt x="282" y="239"/>
                      </a:lnTo>
                      <a:lnTo>
                        <a:pt x="282" y="239"/>
                      </a:lnTo>
                      <a:lnTo>
                        <a:pt x="271" y="245"/>
                      </a:lnTo>
                      <a:lnTo>
                        <a:pt x="261" y="247"/>
                      </a:lnTo>
                      <a:lnTo>
                        <a:pt x="261" y="233"/>
                      </a:lnTo>
                      <a:lnTo>
                        <a:pt x="261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8" y="229"/>
                      </a:lnTo>
                      <a:lnTo>
                        <a:pt x="272" y="224"/>
                      </a:lnTo>
                      <a:lnTo>
                        <a:pt x="276" y="219"/>
                      </a:lnTo>
                      <a:lnTo>
                        <a:pt x="279" y="214"/>
                      </a:lnTo>
                      <a:lnTo>
                        <a:pt x="280" y="208"/>
                      </a:lnTo>
                      <a:lnTo>
                        <a:pt x="280" y="203"/>
                      </a:lnTo>
                      <a:lnTo>
                        <a:pt x="279" y="196"/>
                      </a:lnTo>
                      <a:lnTo>
                        <a:pt x="276" y="191"/>
                      </a:lnTo>
                      <a:lnTo>
                        <a:pt x="276" y="191"/>
                      </a:lnTo>
                      <a:lnTo>
                        <a:pt x="274" y="185"/>
                      </a:lnTo>
                      <a:lnTo>
                        <a:pt x="271" y="181"/>
                      </a:lnTo>
                      <a:lnTo>
                        <a:pt x="267" y="178"/>
                      </a:lnTo>
                      <a:lnTo>
                        <a:pt x="261" y="176"/>
                      </a:lnTo>
                      <a:lnTo>
                        <a:pt x="261" y="165"/>
                      </a:lnTo>
                      <a:lnTo>
                        <a:pt x="261" y="165"/>
                      </a:lnTo>
                      <a:lnTo>
                        <a:pt x="268" y="168"/>
                      </a:lnTo>
                      <a:lnTo>
                        <a:pt x="275" y="168"/>
                      </a:lnTo>
                      <a:lnTo>
                        <a:pt x="280" y="168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93" y="162"/>
                      </a:lnTo>
                      <a:lnTo>
                        <a:pt x="297" y="158"/>
                      </a:lnTo>
                      <a:lnTo>
                        <a:pt x="299" y="153"/>
                      </a:lnTo>
                      <a:lnTo>
                        <a:pt x="302" y="149"/>
                      </a:lnTo>
                      <a:lnTo>
                        <a:pt x="303" y="143"/>
                      </a:lnTo>
                      <a:lnTo>
                        <a:pt x="303" y="136"/>
                      </a:lnTo>
                      <a:lnTo>
                        <a:pt x="302" y="131"/>
                      </a:lnTo>
                      <a:lnTo>
                        <a:pt x="299" y="126"/>
                      </a:lnTo>
                      <a:lnTo>
                        <a:pt x="299" y="126"/>
                      </a:lnTo>
                      <a:lnTo>
                        <a:pt x="297" y="122"/>
                      </a:lnTo>
                      <a:lnTo>
                        <a:pt x="293" y="118"/>
                      </a:lnTo>
                      <a:lnTo>
                        <a:pt x="288" y="113"/>
                      </a:lnTo>
                      <a:lnTo>
                        <a:pt x="283" y="112"/>
                      </a:lnTo>
                      <a:lnTo>
                        <a:pt x="279" y="111"/>
                      </a:lnTo>
                      <a:lnTo>
                        <a:pt x="272" y="109"/>
                      </a:lnTo>
                      <a:lnTo>
                        <a:pt x="267" y="111"/>
                      </a:lnTo>
                      <a:lnTo>
                        <a:pt x="261" y="112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lnTo>
                        <a:pt x="268" y="100"/>
                      </a:lnTo>
                      <a:lnTo>
                        <a:pt x="274" y="99"/>
                      </a:lnTo>
                      <a:lnTo>
                        <a:pt x="274" y="99"/>
                      </a:lnTo>
                      <a:lnTo>
                        <a:pt x="278" y="96"/>
                      </a:lnTo>
                      <a:lnTo>
                        <a:pt x="282" y="92"/>
                      </a:lnTo>
                      <a:lnTo>
                        <a:pt x="284" y="88"/>
                      </a:lnTo>
                      <a:lnTo>
                        <a:pt x="286" y="84"/>
                      </a:lnTo>
                      <a:lnTo>
                        <a:pt x="287" y="78"/>
                      </a:lnTo>
                      <a:lnTo>
                        <a:pt x="287" y="74"/>
                      </a:lnTo>
                      <a:lnTo>
                        <a:pt x="286" y="69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0" y="58"/>
                      </a:lnTo>
                      <a:lnTo>
                        <a:pt x="275" y="54"/>
                      </a:lnTo>
                      <a:lnTo>
                        <a:pt x="270" y="51"/>
                      </a:lnTo>
                      <a:lnTo>
                        <a:pt x="261" y="50"/>
                      </a:lnTo>
                      <a:lnTo>
                        <a:pt x="261" y="19"/>
                      </a:lnTo>
                      <a:close/>
                      <a:moveTo>
                        <a:pt x="238" y="8"/>
                      </a:moveTo>
                      <a:lnTo>
                        <a:pt x="238" y="8"/>
                      </a:lnTo>
                      <a:lnTo>
                        <a:pt x="251" y="12"/>
                      </a:lnTo>
                      <a:lnTo>
                        <a:pt x="261" y="19"/>
                      </a:lnTo>
                      <a:lnTo>
                        <a:pt x="261" y="50"/>
                      </a:lnTo>
                      <a:lnTo>
                        <a:pt x="261" y="50"/>
                      </a:lnTo>
                      <a:lnTo>
                        <a:pt x="256" y="50"/>
                      </a:lnTo>
                      <a:lnTo>
                        <a:pt x="251" y="53"/>
                      </a:lnTo>
                      <a:lnTo>
                        <a:pt x="251" y="53"/>
                      </a:lnTo>
                      <a:lnTo>
                        <a:pt x="247" y="55"/>
                      </a:lnTo>
                      <a:lnTo>
                        <a:pt x="242" y="59"/>
                      </a:lnTo>
                      <a:lnTo>
                        <a:pt x="240" y="63"/>
                      </a:lnTo>
                      <a:lnTo>
                        <a:pt x="238" y="67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lnTo>
                        <a:pt x="238" y="34"/>
                      </a:lnTo>
                      <a:lnTo>
                        <a:pt x="238" y="27"/>
                      </a:lnTo>
                      <a:lnTo>
                        <a:pt x="238" y="8"/>
                      </a:lnTo>
                      <a:lnTo>
                        <a:pt x="238" y="8"/>
                      </a:lnTo>
                      <a:close/>
                      <a:moveTo>
                        <a:pt x="261" y="247"/>
                      </a:moveTo>
                      <a:lnTo>
                        <a:pt x="261" y="247"/>
                      </a:lnTo>
                      <a:lnTo>
                        <a:pt x="249" y="250"/>
                      </a:lnTo>
                      <a:lnTo>
                        <a:pt x="238" y="250"/>
                      </a:lnTo>
                      <a:lnTo>
                        <a:pt x="238" y="233"/>
                      </a:lnTo>
                      <a:lnTo>
                        <a:pt x="238" y="233"/>
                      </a:lnTo>
                      <a:lnTo>
                        <a:pt x="244" y="235"/>
                      </a:lnTo>
                      <a:lnTo>
                        <a:pt x="249" y="235"/>
                      </a:lnTo>
                      <a:lnTo>
                        <a:pt x="256" y="235"/>
                      </a:lnTo>
                      <a:lnTo>
                        <a:pt x="261" y="233"/>
                      </a:lnTo>
                      <a:lnTo>
                        <a:pt x="261" y="247"/>
                      </a:lnTo>
                      <a:lnTo>
                        <a:pt x="261" y="247"/>
                      </a:lnTo>
                      <a:close/>
                      <a:moveTo>
                        <a:pt x="261" y="100"/>
                      </a:moveTo>
                      <a:lnTo>
                        <a:pt x="261" y="112"/>
                      </a:lnTo>
                      <a:lnTo>
                        <a:pt x="261" y="112"/>
                      </a:lnTo>
                      <a:lnTo>
                        <a:pt x="261" y="113"/>
                      </a:lnTo>
                      <a:lnTo>
                        <a:pt x="261" y="113"/>
                      </a:lnTo>
                      <a:lnTo>
                        <a:pt x="256" y="116"/>
                      </a:lnTo>
                      <a:lnTo>
                        <a:pt x="252" y="120"/>
                      </a:lnTo>
                      <a:lnTo>
                        <a:pt x="249" y="124"/>
                      </a:lnTo>
                      <a:lnTo>
                        <a:pt x="247" y="130"/>
                      </a:lnTo>
                      <a:lnTo>
                        <a:pt x="245" y="135"/>
                      </a:lnTo>
                      <a:lnTo>
                        <a:pt x="245" y="141"/>
                      </a:lnTo>
                      <a:lnTo>
                        <a:pt x="247" y="146"/>
                      </a:lnTo>
                      <a:lnTo>
                        <a:pt x="249" y="151"/>
                      </a:lnTo>
                      <a:lnTo>
                        <a:pt x="249" y="151"/>
                      </a:lnTo>
                      <a:lnTo>
                        <a:pt x="252" y="155"/>
                      </a:lnTo>
                      <a:lnTo>
                        <a:pt x="255" y="159"/>
                      </a:lnTo>
                      <a:lnTo>
                        <a:pt x="261" y="165"/>
                      </a:lnTo>
                      <a:lnTo>
                        <a:pt x="261" y="176"/>
                      </a:lnTo>
                      <a:lnTo>
                        <a:pt x="261" y="176"/>
                      </a:lnTo>
                      <a:lnTo>
                        <a:pt x="256" y="174"/>
                      </a:lnTo>
                      <a:lnTo>
                        <a:pt x="251" y="173"/>
                      </a:lnTo>
                      <a:lnTo>
                        <a:pt x="244" y="173"/>
                      </a:lnTo>
                      <a:lnTo>
                        <a:pt x="238" y="174"/>
                      </a:lnTo>
                      <a:lnTo>
                        <a:pt x="238" y="82"/>
                      </a:lnTo>
                      <a:lnTo>
                        <a:pt x="238" y="82"/>
                      </a:lnTo>
                      <a:lnTo>
                        <a:pt x="240" y="86"/>
                      </a:lnTo>
                      <a:lnTo>
                        <a:pt x="240" y="86"/>
                      </a:lnTo>
                      <a:lnTo>
                        <a:pt x="244" y="92"/>
                      </a:lnTo>
                      <a:lnTo>
                        <a:pt x="249" y="97"/>
                      </a:lnTo>
                      <a:lnTo>
                        <a:pt x="255" y="100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close/>
                      <a:moveTo>
                        <a:pt x="219" y="2"/>
                      </a:moveTo>
                      <a:lnTo>
                        <a:pt x="219" y="2"/>
                      </a:lnTo>
                      <a:lnTo>
                        <a:pt x="238" y="8"/>
                      </a:lnTo>
                      <a:lnTo>
                        <a:pt x="238" y="27"/>
                      </a:lnTo>
                      <a:lnTo>
                        <a:pt x="238" y="27"/>
                      </a:lnTo>
                      <a:lnTo>
                        <a:pt x="237" y="24"/>
                      </a:lnTo>
                      <a:lnTo>
                        <a:pt x="237" y="24"/>
                      </a:lnTo>
                      <a:lnTo>
                        <a:pt x="234" y="20"/>
                      </a:lnTo>
                      <a:lnTo>
                        <a:pt x="230" y="17"/>
                      </a:lnTo>
                      <a:lnTo>
                        <a:pt x="225" y="15"/>
                      </a:lnTo>
                      <a:lnTo>
                        <a:pt x="219" y="15"/>
                      </a:lnTo>
                      <a:lnTo>
                        <a:pt x="219" y="2"/>
                      </a:lnTo>
                      <a:lnTo>
                        <a:pt x="219" y="2"/>
                      </a:lnTo>
                      <a:close/>
                      <a:moveTo>
                        <a:pt x="238" y="250"/>
                      </a:moveTo>
                      <a:lnTo>
                        <a:pt x="238" y="250"/>
                      </a:lnTo>
                      <a:lnTo>
                        <a:pt x="229" y="247"/>
                      </a:lnTo>
                      <a:lnTo>
                        <a:pt x="219" y="245"/>
                      </a:lnTo>
                      <a:lnTo>
                        <a:pt x="219" y="215"/>
                      </a:lnTo>
                      <a:lnTo>
                        <a:pt x="219" y="215"/>
                      </a:lnTo>
                      <a:lnTo>
                        <a:pt x="221" y="218"/>
                      </a:lnTo>
                      <a:lnTo>
                        <a:pt x="221" y="218"/>
                      </a:lnTo>
                      <a:lnTo>
                        <a:pt x="225" y="223"/>
                      </a:lnTo>
                      <a:lnTo>
                        <a:pt x="229" y="227"/>
                      </a:lnTo>
                      <a:lnTo>
                        <a:pt x="233" y="231"/>
                      </a:lnTo>
                      <a:lnTo>
                        <a:pt x="238" y="233"/>
                      </a:lnTo>
                      <a:lnTo>
                        <a:pt x="238" y="250"/>
                      </a:lnTo>
                      <a:lnTo>
                        <a:pt x="238" y="250"/>
                      </a:lnTo>
                      <a:close/>
                      <a:moveTo>
                        <a:pt x="238" y="39"/>
                      </a:moveTo>
                      <a:lnTo>
                        <a:pt x="238" y="67"/>
                      </a:lnTo>
                      <a:lnTo>
                        <a:pt x="238" y="67"/>
                      </a:lnTo>
                      <a:lnTo>
                        <a:pt x="237" y="74"/>
                      </a:lnTo>
                      <a:lnTo>
                        <a:pt x="238" y="82"/>
                      </a:lnTo>
                      <a:lnTo>
                        <a:pt x="238" y="174"/>
                      </a:lnTo>
                      <a:lnTo>
                        <a:pt x="238" y="174"/>
                      </a:lnTo>
                      <a:lnTo>
                        <a:pt x="236" y="176"/>
                      </a:lnTo>
                      <a:lnTo>
                        <a:pt x="236" y="176"/>
                      </a:lnTo>
                      <a:lnTo>
                        <a:pt x="230" y="180"/>
                      </a:lnTo>
                      <a:lnTo>
                        <a:pt x="226" y="184"/>
                      </a:lnTo>
                      <a:lnTo>
                        <a:pt x="222" y="188"/>
                      </a:lnTo>
                      <a:lnTo>
                        <a:pt x="219" y="193"/>
                      </a:lnTo>
                      <a:lnTo>
                        <a:pt x="219" y="53"/>
                      </a:lnTo>
                      <a:lnTo>
                        <a:pt x="219" y="53"/>
                      </a:lnTo>
                      <a:lnTo>
                        <a:pt x="225" y="51"/>
                      </a:lnTo>
                      <a:lnTo>
                        <a:pt x="229" y="50"/>
                      </a:lnTo>
                      <a:lnTo>
                        <a:pt x="229" y="50"/>
                      </a:lnTo>
                      <a:lnTo>
                        <a:pt x="234" y="46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close/>
                      <a:moveTo>
                        <a:pt x="68" y="31"/>
                      </a:moveTo>
                      <a:lnTo>
                        <a:pt x="68" y="31"/>
                      </a:lnTo>
                      <a:lnTo>
                        <a:pt x="91" y="21"/>
                      </a:lnTo>
                      <a:lnTo>
                        <a:pt x="112" y="13"/>
                      </a:lnTo>
                      <a:lnTo>
                        <a:pt x="134" y="8"/>
                      </a:lnTo>
                      <a:lnTo>
                        <a:pt x="153" y="4"/>
                      </a:lnTo>
                      <a:lnTo>
                        <a:pt x="172" y="1"/>
                      </a:lnTo>
                      <a:lnTo>
                        <a:pt x="190" y="0"/>
                      </a:lnTo>
                      <a:lnTo>
                        <a:pt x="205" y="1"/>
                      </a:lnTo>
                      <a:lnTo>
                        <a:pt x="219" y="2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5" y="15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06" y="20"/>
                      </a:lnTo>
                      <a:lnTo>
                        <a:pt x="202" y="27"/>
                      </a:lnTo>
                      <a:lnTo>
                        <a:pt x="200" y="34"/>
                      </a:lnTo>
                      <a:lnTo>
                        <a:pt x="203" y="42"/>
                      </a:lnTo>
                      <a:lnTo>
                        <a:pt x="203" y="42"/>
                      </a:lnTo>
                      <a:lnTo>
                        <a:pt x="206" y="46"/>
                      </a:lnTo>
                      <a:lnTo>
                        <a:pt x="210" y="50"/>
                      </a:lnTo>
                      <a:lnTo>
                        <a:pt x="215" y="51"/>
                      </a:lnTo>
                      <a:lnTo>
                        <a:pt x="219" y="53"/>
                      </a:lnTo>
                      <a:lnTo>
                        <a:pt x="219" y="193"/>
                      </a:lnTo>
                      <a:lnTo>
                        <a:pt x="219" y="193"/>
                      </a:lnTo>
                      <a:lnTo>
                        <a:pt x="218" y="199"/>
                      </a:lnTo>
                      <a:lnTo>
                        <a:pt x="218" y="204"/>
                      </a:lnTo>
                      <a:lnTo>
                        <a:pt x="218" y="210"/>
                      </a:lnTo>
                      <a:lnTo>
                        <a:pt x="219" y="215"/>
                      </a:lnTo>
                      <a:lnTo>
                        <a:pt x="219" y="245"/>
                      </a:lnTo>
                      <a:lnTo>
                        <a:pt x="219" y="245"/>
                      </a:lnTo>
                      <a:lnTo>
                        <a:pt x="207" y="238"/>
                      </a:lnTo>
                      <a:lnTo>
                        <a:pt x="194" y="230"/>
                      </a:lnTo>
                      <a:lnTo>
                        <a:pt x="169" y="212"/>
                      </a:lnTo>
                      <a:lnTo>
                        <a:pt x="157" y="203"/>
                      </a:lnTo>
                      <a:lnTo>
                        <a:pt x="145" y="196"/>
                      </a:lnTo>
                      <a:lnTo>
                        <a:pt x="131" y="192"/>
                      </a:lnTo>
                      <a:lnTo>
                        <a:pt x="125" y="192"/>
                      </a:lnTo>
                      <a:lnTo>
                        <a:pt x="118" y="192"/>
                      </a:lnTo>
                      <a:lnTo>
                        <a:pt x="118" y="192"/>
                      </a:lnTo>
                      <a:lnTo>
                        <a:pt x="92" y="193"/>
                      </a:lnTo>
                      <a:lnTo>
                        <a:pt x="68" y="193"/>
                      </a:lnTo>
                      <a:lnTo>
                        <a:pt x="68" y="164"/>
                      </a:lnTo>
                      <a:lnTo>
                        <a:pt x="68" y="164"/>
                      </a:lnTo>
                      <a:lnTo>
                        <a:pt x="76" y="162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91" y="155"/>
                      </a:lnTo>
                      <a:lnTo>
                        <a:pt x="96" y="150"/>
                      </a:lnTo>
                      <a:lnTo>
                        <a:pt x="100" y="145"/>
                      </a:lnTo>
                      <a:lnTo>
                        <a:pt x="103" y="138"/>
                      </a:lnTo>
                      <a:lnTo>
                        <a:pt x="104" y="131"/>
                      </a:lnTo>
                      <a:lnTo>
                        <a:pt x="104" y="123"/>
                      </a:lnTo>
                      <a:lnTo>
                        <a:pt x="103" y="116"/>
                      </a:lnTo>
                      <a:lnTo>
                        <a:pt x="100" y="109"/>
                      </a:lnTo>
                      <a:lnTo>
                        <a:pt x="100" y="109"/>
                      </a:lnTo>
                      <a:lnTo>
                        <a:pt x="95" y="100"/>
                      </a:lnTo>
                      <a:lnTo>
                        <a:pt x="87" y="93"/>
                      </a:lnTo>
                      <a:lnTo>
                        <a:pt x="77" y="89"/>
                      </a:lnTo>
                      <a:lnTo>
                        <a:pt x="68" y="88"/>
                      </a:lnTo>
                      <a:lnTo>
                        <a:pt x="68" y="31"/>
                      </a:lnTo>
                      <a:close/>
                      <a:moveTo>
                        <a:pt x="0" y="136"/>
                      </a:moveTo>
                      <a:lnTo>
                        <a:pt x="0" y="136"/>
                      </a:lnTo>
                      <a:lnTo>
                        <a:pt x="0" y="124"/>
                      </a:lnTo>
                      <a:lnTo>
                        <a:pt x="0" y="115"/>
                      </a:lnTo>
                      <a:lnTo>
                        <a:pt x="3" y="104"/>
                      </a:lnTo>
                      <a:lnTo>
                        <a:pt x="5" y="96"/>
                      </a:lnTo>
                      <a:lnTo>
                        <a:pt x="10" y="86"/>
                      </a:lnTo>
                      <a:lnTo>
                        <a:pt x="14" y="78"/>
                      </a:lnTo>
                      <a:lnTo>
                        <a:pt x="24" y="65"/>
                      </a:lnTo>
                      <a:lnTo>
                        <a:pt x="35" y="53"/>
                      </a:lnTo>
                      <a:lnTo>
                        <a:pt x="45" y="44"/>
                      </a:lnTo>
                      <a:lnTo>
                        <a:pt x="54" y="38"/>
                      </a:lnTo>
                      <a:lnTo>
                        <a:pt x="54" y="38"/>
                      </a:lnTo>
                      <a:lnTo>
                        <a:pt x="68" y="31"/>
                      </a:lnTo>
                      <a:lnTo>
                        <a:pt x="68" y="88"/>
                      </a:lnTo>
                      <a:lnTo>
                        <a:pt x="68" y="88"/>
                      </a:lnTo>
                      <a:lnTo>
                        <a:pt x="58" y="89"/>
                      </a:lnTo>
                      <a:lnTo>
                        <a:pt x="50" y="92"/>
                      </a:lnTo>
                      <a:lnTo>
                        <a:pt x="50" y="92"/>
                      </a:lnTo>
                      <a:lnTo>
                        <a:pt x="43" y="96"/>
                      </a:lnTo>
                      <a:lnTo>
                        <a:pt x="38" y="101"/>
                      </a:lnTo>
                      <a:lnTo>
                        <a:pt x="34" y="108"/>
                      </a:lnTo>
                      <a:lnTo>
                        <a:pt x="31" y="113"/>
                      </a:lnTo>
                      <a:lnTo>
                        <a:pt x="30" y="122"/>
                      </a:lnTo>
                      <a:lnTo>
                        <a:pt x="30" y="128"/>
                      </a:lnTo>
                      <a:lnTo>
                        <a:pt x="31" y="135"/>
                      </a:lnTo>
                      <a:lnTo>
                        <a:pt x="34" y="143"/>
                      </a:lnTo>
                      <a:lnTo>
                        <a:pt x="34" y="143"/>
                      </a:lnTo>
                      <a:lnTo>
                        <a:pt x="39" y="151"/>
                      </a:lnTo>
                      <a:lnTo>
                        <a:pt x="47" y="158"/>
                      </a:lnTo>
                      <a:lnTo>
                        <a:pt x="57" y="162"/>
                      </a:lnTo>
                      <a:lnTo>
                        <a:pt x="68" y="164"/>
                      </a:lnTo>
                      <a:lnTo>
                        <a:pt x="68" y="193"/>
                      </a:lnTo>
                      <a:lnTo>
                        <a:pt x="68" y="193"/>
                      </a:lnTo>
                      <a:lnTo>
                        <a:pt x="54" y="192"/>
                      </a:lnTo>
                      <a:lnTo>
                        <a:pt x="42" y="189"/>
                      </a:lnTo>
                      <a:lnTo>
                        <a:pt x="31" y="185"/>
                      </a:lnTo>
                      <a:lnTo>
                        <a:pt x="22" y="178"/>
                      </a:lnTo>
                      <a:lnTo>
                        <a:pt x="14" y="172"/>
                      </a:lnTo>
                      <a:lnTo>
                        <a:pt x="8" y="162"/>
                      </a:lnTo>
                      <a:lnTo>
                        <a:pt x="3" y="150"/>
                      </a:lnTo>
                      <a:lnTo>
                        <a:pt x="0" y="136"/>
                      </a:lnTo>
                      <a:lnTo>
                        <a:pt x="0" y="13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9" name="组合 206"/>
                <p:cNvGrpSpPr/>
                <p:nvPr/>
              </p:nvGrpSpPr>
              <p:grpSpPr>
                <a:xfrm>
                  <a:off x="5168899" y="4599893"/>
                  <a:ext cx="495300" cy="644526"/>
                  <a:chOff x="1893888" y="4305300"/>
                  <a:chExt cx="495300" cy="644526"/>
                </a:xfrm>
                <a:solidFill>
                  <a:schemeClr val="accent3"/>
                </a:solidFill>
              </p:grpSpPr>
              <p:sp>
                <p:nvSpPr>
                  <p:cNvPr id="558" name="Freeform 129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9" name="Freeform 130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0" name="Freeform 131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1" name="Freeform 132"/>
                  <p:cNvSpPr/>
                  <p:nvPr/>
                </p:nvSpPr>
                <p:spPr bwMode="auto">
                  <a:xfrm>
                    <a:off x="2139951" y="4786313"/>
                    <a:ext cx="136525" cy="163513"/>
                  </a:xfrm>
                  <a:custGeom>
                    <a:avLst/>
                    <a:gdLst>
                      <a:gd name="T0" fmla="*/ 27 w 86"/>
                      <a:gd name="T1" fmla="*/ 6 h 103"/>
                      <a:gd name="T2" fmla="*/ 27 w 86"/>
                      <a:gd name="T3" fmla="*/ 38 h 103"/>
                      <a:gd name="T4" fmla="*/ 27 w 86"/>
                      <a:gd name="T5" fmla="*/ 38 h 103"/>
                      <a:gd name="T6" fmla="*/ 28 w 86"/>
                      <a:gd name="T7" fmla="*/ 41 h 103"/>
                      <a:gd name="T8" fmla="*/ 34 w 86"/>
                      <a:gd name="T9" fmla="*/ 47 h 103"/>
                      <a:gd name="T10" fmla="*/ 42 w 86"/>
                      <a:gd name="T11" fmla="*/ 55 h 103"/>
                      <a:gd name="T12" fmla="*/ 47 w 86"/>
                      <a:gd name="T13" fmla="*/ 57 h 103"/>
                      <a:gd name="T14" fmla="*/ 54 w 86"/>
                      <a:gd name="T15" fmla="*/ 60 h 103"/>
                      <a:gd name="T16" fmla="*/ 54 w 86"/>
                      <a:gd name="T17" fmla="*/ 60 h 103"/>
                      <a:gd name="T18" fmla="*/ 66 w 86"/>
                      <a:gd name="T19" fmla="*/ 65 h 103"/>
                      <a:gd name="T20" fmla="*/ 78 w 86"/>
                      <a:gd name="T21" fmla="*/ 72 h 103"/>
                      <a:gd name="T22" fmla="*/ 82 w 86"/>
                      <a:gd name="T23" fmla="*/ 75 h 103"/>
                      <a:gd name="T24" fmla="*/ 85 w 86"/>
                      <a:gd name="T25" fmla="*/ 79 h 103"/>
                      <a:gd name="T26" fmla="*/ 86 w 86"/>
                      <a:gd name="T27" fmla="*/ 82 h 103"/>
                      <a:gd name="T28" fmla="*/ 86 w 86"/>
                      <a:gd name="T29" fmla="*/ 86 h 103"/>
                      <a:gd name="T30" fmla="*/ 86 w 86"/>
                      <a:gd name="T31" fmla="*/ 86 h 103"/>
                      <a:gd name="T32" fmla="*/ 85 w 86"/>
                      <a:gd name="T33" fmla="*/ 90 h 103"/>
                      <a:gd name="T34" fmla="*/ 81 w 86"/>
                      <a:gd name="T35" fmla="*/ 93 h 103"/>
                      <a:gd name="T36" fmla="*/ 76 w 86"/>
                      <a:gd name="T37" fmla="*/ 95 h 103"/>
                      <a:gd name="T38" fmla="*/ 66 w 86"/>
                      <a:gd name="T39" fmla="*/ 98 h 103"/>
                      <a:gd name="T40" fmla="*/ 55 w 86"/>
                      <a:gd name="T41" fmla="*/ 101 h 103"/>
                      <a:gd name="T42" fmla="*/ 40 w 86"/>
                      <a:gd name="T43" fmla="*/ 102 h 103"/>
                      <a:gd name="T44" fmla="*/ 21 w 86"/>
                      <a:gd name="T45" fmla="*/ 103 h 103"/>
                      <a:gd name="T46" fmla="*/ 0 w 86"/>
                      <a:gd name="T47" fmla="*/ 103 h 103"/>
                      <a:gd name="T48" fmla="*/ 0 w 86"/>
                      <a:gd name="T49" fmla="*/ 0 h 103"/>
                      <a:gd name="T50" fmla="*/ 27 w 86"/>
                      <a:gd name="T51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6" h="103">
                        <a:moveTo>
                          <a:pt x="27" y="6"/>
                        </a:moveTo>
                        <a:lnTo>
                          <a:pt x="27" y="38"/>
                        </a:lnTo>
                        <a:lnTo>
                          <a:pt x="27" y="38"/>
                        </a:lnTo>
                        <a:lnTo>
                          <a:pt x="28" y="41"/>
                        </a:lnTo>
                        <a:lnTo>
                          <a:pt x="34" y="47"/>
                        </a:lnTo>
                        <a:lnTo>
                          <a:pt x="42" y="55"/>
                        </a:lnTo>
                        <a:lnTo>
                          <a:pt x="47" y="57"/>
                        </a:lnTo>
                        <a:lnTo>
                          <a:pt x="54" y="60"/>
                        </a:lnTo>
                        <a:lnTo>
                          <a:pt x="54" y="60"/>
                        </a:lnTo>
                        <a:lnTo>
                          <a:pt x="66" y="65"/>
                        </a:lnTo>
                        <a:lnTo>
                          <a:pt x="78" y="72"/>
                        </a:lnTo>
                        <a:lnTo>
                          <a:pt x="82" y="75"/>
                        </a:lnTo>
                        <a:lnTo>
                          <a:pt x="85" y="79"/>
                        </a:lnTo>
                        <a:lnTo>
                          <a:pt x="86" y="82"/>
                        </a:lnTo>
                        <a:lnTo>
                          <a:pt x="86" y="86"/>
                        </a:lnTo>
                        <a:lnTo>
                          <a:pt x="86" y="86"/>
                        </a:lnTo>
                        <a:lnTo>
                          <a:pt x="85" y="90"/>
                        </a:lnTo>
                        <a:lnTo>
                          <a:pt x="81" y="93"/>
                        </a:lnTo>
                        <a:lnTo>
                          <a:pt x="76" y="95"/>
                        </a:lnTo>
                        <a:lnTo>
                          <a:pt x="66" y="98"/>
                        </a:lnTo>
                        <a:lnTo>
                          <a:pt x="55" y="101"/>
                        </a:lnTo>
                        <a:lnTo>
                          <a:pt x="40" y="102"/>
                        </a:lnTo>
                        <a:lnTo>
                          <a:pt x="21" y="103"/>
                        </a:lnTo>
                        <a:lnTo>
                          <a:pt x="0" y="103"/>
                        </a:lnTo>
                        <a:lnTo>
                          <a:pt x="0" y="0"/>
                        </a:lnTo>
                        <a:lnTo>
                          <a:pt x="2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2" name="Freeform 133"/>
                  <p:cNvSpPr/>
                  <p:nvPr/>
                </p:nvSpPr>
                <p:spPr bwMode="auto">
                  <a:xfrm>
                    <a:off x="2024063" y="4786313"/>
                    <a:ext cx="130175" cy="163513"/>
                  </a:xfrm>
                  <a:custGeom>
                    <a:avLst/>
                    <a:gdLst>
                      <a:gd name="T0" fmla="*/ 63 w 82"/>
                      <a:gd name="T1" fmla="*/ 6 h 103"/>
                      <a:gd name="T2" fmla="*/ 63 w 82"/>
                      <a:gd name="T3" fmla="*/ 38 h 103"/>
                      <a:gd name="T4" fmla="*/ 63 w 82"/>
                      <a:gd name="T5" fmla="*/ 38 h 103"/>
                      <a:gd name="T6" fmla="*/ 62 w 82"/>
                      <a:gd name="T7" fmla="*/ 41 h 103"/>
                      <a:gd name="T8" fmla="*/ 58 w 82"/>
                      <a:gd name="T9" fmla="*/ 47 h 103"/>
                      <a:gd name="T10" fmla="*/ 51 w 82"/>
                      <a:gd name="T11" fmla="*/ 55 h 103"/>
                      <a:gd name="T12" fmla="*/ 46 w 82"/>
                      <a:gd name="T13" fmla="*/ 57 h 103"/>
                      <a:gd name="T14" fmla="*/ 39 w 82"/>
                      <a:gd name="T15" fmla="*/ 60 h 103"/>
                      <a:gd name="T16" fmla="*/ 39 w 82"/>
                      <a:gd name="T17" fmla="*/ 60 h 103"/>
                      <a:gd name="T18" fmla="*/ 25 w 82"/>
                      <a:gd name="T19" fmla="*/ 65 h 103"/>
                      <a:gd name="T20" fmla="*/ 12 w 82"/>
                      <a:gd name="T21" fmla="*/ 72 h 103"/>
                      <a:gd name="T22" fmla="*/ 6 w 82"/>
                      <a:gd name="T23" fmla="*/ 75 h 103"/>
                      <a:gd name="T24" fmla="*/ 4 w 82"/>
                      <a:gd name="T25" fmla="*/ 79 h 103"/>
                      <a:gd name="T26" fmla="*/ 1 w 82"/>
                      <a:gd name="T27" fmla="*/ 82 h 103"/>
                      <a:gd name="T28" fmla="*/ 0 w 82"/>
                      <a:gd name="T29" fmla="*/ 86 h 103"/>
                      <a:gd name="T30" fmla="*/ 0 w 82"/>
                      <a:gd name="T31" fmla="*/ 86 h 103"/>
                      <a:gd name="T32" fmla="*/ 2 w 82"/>
                      <a:gd name="T33" fmla="*/ 90 h 103"/>
                      <a:gd name="T34" fmla="*/ 8 w 82"/>
                      <a:gd name="T35" fmla="*/ 93 h 103"/>
                      <a:gd name="T36" fmla="*/ 15 w 82"/>
                      <a:gd name="T37" fmla="*/ 95 h 103"/>
                      <a:gd name="T38" fmla="*/ 24 w 82"/>
                      <a:gd name="T39" fmla="*/ 98 h 103"/>
                      <a:gd name="T40" fmla="*/ 36 w 82"/>
                      <a:gd name="T41" fmla="*/ 101 h 103"/>
                      <a:gd name="T42" fmla="*/ 50 w 82"/>
                      <a:gd name="T43" fmla="*/ 102 h 103"/>
                      <a:gd name="T44" fmla="*/ 82 w 82"/>
                      <a:gd name="T45" fmla="*/ 103 h 103"/>
                      <a:gd name="T46" fmla="*/ 82 w 82"/>
                      <a:gd name="T47" fmla="*/ 0 h 103"/>
                      <a:gd name="T48" fmla="*/ 63 w 82"/>
                      <a:gd name="T49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82" h="103">
                        <a:moveTo>
                          <a:pt x="63" y="6"/>
                        </a:move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2" y="41"/>
                        </a:lnTo>
                        <a:lnTo>
                          <a:pt x="58" y="47"/>
                        </a:lnTo>
                        <a:lnTo>
                          <a:pt x="51" y="55"/>
                        </a:lnTo>
                        <a:lnTo>
                          <a:pt x="46" y="57"/>
                        </a:lnTo>
                        <a:lnTo>
                          <a:pt x="39" y="60"/>
                        </a:lnTo>
                        <a:lnTo>
                          <a:pt x="39" y="60"/>
                        </a:lnTo>
                        <a:lnTo>
                          <a:pt x="25" y="65"/>
                        </a:lnTo>
                        <a:lnTo>
                          <a:pt x="12" y="72"/>
                        </a:lnTo>
                        <a:lnTo>
                          <a:pt x="6" y="75"/>
                        </a:lnTo>
                        <a:lnTo>
                          <a:pt x="4" y="79"/>
                        </a:lnTo>
                        <a:lnTo>
                          <a:pt x="1" y="82"/>
                        </a:lnTo>
                        <a:lnTo>
                          <a:pt x="0" y="86"/>
                        </a:lnTo>
                        <a:lnTo>
                          <a:pt x="0" y="86"/>
                        </a:lnTo>
                        <a:lnTo>
                          <a:pt x="2" y="90"/>
                        </a:lnTo>
                        <a:lnTo>
                          <a:pt x="8" y="93"/>
                        </a:lnTo>
                        <a:lnTo>
                          <a:pt x="15" y="95"/>
                        </a:lnTo>
                        <a:lnTo>
                          <a:pt x="24" y="98"/>
                        </a:lnTo>
                        <a:lnTo>
                          <a:pt x="36" y="101"/>
                        </a:lnTo>
                        <a:lnTo>
                          <a:pt x="50" y="102"/>
                        </a:lnTo>
                        <a:lnTo>
                          <a:pt x="82" y="103"/>
                        </a:lnTo>
                        <a:lnTo>
                          <a:pt x="82" y="0"/>
                        </a:lnTo>
                        <a:lnTo>
                          <a:pt x="63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3" name="Freeform 134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4" name="Freeform 135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5" name="Freeform 136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90" name="组合 198"/>
                <p:cNvGrpSpPr/>
                <p:nvPr/>
              </p:nvGrpSpPr>
              <p:grpSpPr>
                <a:xfrm>
                  <a:off x="7121524" y="2109106"/>
                  <a:ext cx="323850" cy="576262"/>
                  <a:chOff x="3846513" y="1814513"/>
                  <a:chExt cx="323850" cy="576262"/>
                </a:xfrm>
                <a:solidFill>
                  <a:schemeClr val="accent5"/>
                </a:solidFill>
              </p:grpSpPr>
              <p:sp>
                <p:nvSpPr>
                  <p:cNvPr id="555" name="Freeform 137"/>
                  <p:cNvSpPr>
                    <a:spLocks noEditPoints="1"/>
                  </p:cNvSpPr>
                  <p:nvPr/>
                </p:nvSpPr>
                <p:spPr bwMode="auto">
                  <a:xfrm>
                    <a:off x="3846513" y="1814513"/>
                    <a:ext cx="323850" cy="323850"/>
                  </a:xfrm>
                  <a:custGeom>
                    <a:avLst/>
                    <a:gdLst>
                      <a:gd name="T0" fmla="*/ 112 w 204"/>
                      <a:gd name="T1" fmla="*/ 0 h 204"/>
                      <a:gd name="T2" fmla="*/ 141 w 204"/>
                      <a:gd name="T3" fmla="*/ 8 h 204"/>
                      <a:gd name="T4" fmla="*/ 165 w 204"/>
                      <a:gd name="T5" fmla="*/ 22 h 204"/>
                      <a:gd name="T6" fmla="*/ 185 w 204"/>
                      <a:gd name="T7" fmla="*/ 42 h 204"/>
                      <a:gd name="T8" fmla="*/ 199 w 204"/>
                      <a:gd name="T9" fmla="*/ 68 h 204"/>
                      <a:gd name="T10" fmla="*/ 204 w 204"/>
                      <a:gd name="T11" fmla="*/ 96 h 204"/>
                      <a:gd name="T12" fmla="*/ 203 w 204"/>
                      <a:gd name="T13" fmla="*/ 118 h 204"/>
                      <a:gd name="T14" fmla="*/ 195 w 204"/>
                      <a:gd name="T15" fmla="*/ 146 h 204"/>
                      <a:gd name="T16" fmla="*/ 179 w 204"/>
                      <a:gd name="T17" fmla="*/ 171 h 204"/>
                      <a:gd name="T18" fmla="*/ 156 w 204"/>
                      <a:gd name="T19" fmla="*/ 190 h 204"/>
                      <a:gd name="T20" fmla="*/ 129 w 204"/>
                      <a:gd name="T21" fmla="*/ 202 h 204"/>
                      <a:gd name="T22" fmla="*/ 108 w 204"/>
                      <a:gd name="T23" fmla="*/ 204 h 204"/>
                      <a:gd name="T24" fmla="*/ 102 w 204"/>
                      <a:gd name="T25" fmla="*/ 185 h 204"/>
                      <a:gd name="T26" fmla="*/ 107 w 204"/>
                      <a:gd name="T27" fmla="*/ 185 h 204"/>
                      <a:gd name="T28" fmla="*/ 131 w 204"/>
                      <a:gd name="T29" fmla="*/ 180 h 204"/>
                      <a:gd name="T30" fmla="*/ 164 w 204"/>
                      <a:gd name="T31" fmla="*/ 158 h 204"/>
                      <a:gd name="T32" fmla="*/ 183 w 204"/>
                      <a:gd name="T33" fmla="*/ 123 h 204"/>
                      <a:gd name="T34" fmla="*/ 185 w 204"/>
                      <a:gd name="T35" fmla="*/ 97 h 204"/>
                      <a:gd name="T36" fmla="*/ 177 w 204"/>
                      <a:gd name="T37" fmla="*/ 66 h 204"/>
                      <a:gd name="T38" fmla="*/ 148 w 204"/>
                      <a:gd name="T39" fmla="*/ 32 h 204"/>
                      <a:gd name="T40" fmla="*/ 102 w 204"/>
                      <a:gd name="T41" fmla="*/ 19 h 204"/>
                      <a:gd name="T42" fmla="*/ 96 w 204"/>
                      <a:gd name="T43" fmla="*/ 0 h 204"/>
                      <a:gd name="T44" fmla="*/ 102 w 204"/>
                      <a:gd name="T45" fmla="*/ 19 h 204"/>
                      <a:gd name="T46" fmla="*/ 89 w 204"/>
                      <a:gd name="T47" fmla="*/ 20 h 204"/>
                      <a:gd name="T48" fmla="*/ 66 w 204"/>
                      <a:gd name="T49" fmla="*/ 27 h 204"/>
                      <a:gd name="T50" fmla="*/ 31 w 204"/>
                      <a:gd name="T51" fmla="*/ 60 h 204"/>
                      <a:gd name="T52" fmla="*/ 20 w 204"/>
                      <a:gd name="T53" fmla="*/ 89 h 204"/>
                      <a:gd name="T54" fmla="*/ 19 w 204"/>
                      <a:gd name="T55" fmla="*/ 107 h 204"/>
                      <a:gd name="T56" fmla="*/ 35 w 204"/>
                      <a:gd name="T57" fmla="*/ 152 h 204"/>
                      <a:gd name="T58" fmla="*/ 70 w 204"/>
                      <a:gd name="T59" fmla="*/ 179 h 204"/>
                      <a:gd name="T60" fmla="*/ 102 w 204"/>
                      <a:gd name="T61" fmla="*/ 204 h 204"/>
                      <a:gd name="T62" fmla="*/ 83 w 204"/>
                      <a:gd name="T63" fmla="*/ 203 h 204"/>
                      <a:gd name="T64" fmla="*/ 55 w 204"/>
                      <a:gd name="T65" fmla="*/ 194 h 204"/>
                      <a:gd name="T66" fmla="*/ 32 w 204"/>
                      <a:gd name="T67" fmla="*/ 176 h 204"/>
                      <a:gd name="T68" fmla="*/ 13 w 204"/>
                      <a:gd name="T69" fmla="*/ 154 h 204"/>
                      <a:gd name="T70" fmla="*/ 3 w 204"/>
                      <a:gd name="T71" fmla="*/ 127 h 204"/>
                      <a:gd name="T72" fmla="*/ 0 w 204"/>
                      <a:gd name="T73" fmla="*/ 108 h 204"/>
                      <a:gd name="T74" fmla="*/ 3 w 204"/>
                      <a:gd name="T75" fmla="*/ 77 h 204"/>
                      <a:gd name="T76" fmla="*/ 15 w 204"/>
                      <a:gd name="T77" fmla="*/ 50 h 204"/>
                      <a:gd name="T78" fmla="*/ 32 w 204"/>
                      <a:gd name="T79" fmla="*/ 27 h 204"/>
                      <a:gd name="T80" fmla="*/ 57 w 204"/>
                      <a:gd name="T81" fmla="*/ 11 h 204"/>
                      <a:gd name="T82" fmla="*/ 87 w 204"/>
                      <a:gd name="T83" fmla="*/ 1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04" h="204">
                        <a:moveTo>
                          <a:pt x="102" y="0"/>
                        </a:moveTo>
                        <a:lnTo>
                          <a:pt x="102" y="0"/>
                        </a:lnTo>
                        <a:lnTo>
                          <a:pt x="112" y="0"/>
                        </a:lnTo>
                        <a:lnTo>
                          <a:pt x="122" y="1"/>
                        </a:lnTo>
                        <a:lnTo>
                          <a:pt x="131" y="4"/>
                        </a:lnTo>
                        <a:lnTo>
                          <a:pt x="141" y="8"/>
                        </a:lnTo>
                        <a:lnTo>
                          <a:pt x="149" y="11"/>
                        </a:lnTo>
                        <a:lnTo>
                          <a:pt x="157" y="16"/>
                        </a:lnTo>
                        <a:lnTo>
                          <a:pt x="165" y="22"/>
                        </a:lnTo>
                        <a:lnTo>
                          <a:pt x="172" y="28"/>
                        </a:lnTo>
                        <a:lnTo>
                          <a:pt x="179" y="35"/>
                        </a:lnTo>
                        <a:lnTo>
                          <a:pt x="185" y="42"/>
                        </a:lnTo>
                        <a:lnTo>
                          <a:pt x="190" y="50"/>
                        </a:lnTo>
                        <a:lnTo>
                          <a:pt x="195" y="58"/>
                        </a:lnTo>
                        <a:lnTo>
                          <a:pt x="199" y="68"/>
                        </a:lnTo>
                        <a:lnTo>
                          <a:pt x="202" y="77"/>
                        </a:lnTo>
                        <a:lnTo>
                          <a:pt x="203" y="87"/>
                        </a:lnTo>
                        <a:lnTo>
                          <a:pt x="204" y="96"/>
                        </a:lnTo>
                        <a:lnTo>
                          <a:pt x="204" y="96"/>
                        </a:lnTo>
                        <a:lnTo>
                          <a:pt x="204" y="107"/>
                        </a:lnTo>
                        <a:lnTo>
                          <a:pt x="203" y="118"/>
                        </a:lnTo>
                        <a:lnTo>
                          <a:pt x="202" y="127"/>
                        </a:lnTo>
                        <a:lnTo>
                          <a:pt x="199" y="137"/>
                        </a:lnTo>
                        <a:lnTo>
                          <a:pt x="195" y="146"/>
                        </a:lnTo>
                        <a:lnTo>
                          <a:pt x="190" y="154"/>
                        </a:lnTo>
                        <a:lnTo>
                          <a:pt x="184" y="162"/>
                        </a:lnTo>
                        <a:lnTo>
                          <a:pt x="179" y="171"/>
                        </a:lnTo>
                        <a:lnTo>
                          <a:pt x="172" y="177"/>
                        </a:lnTo>
                        <a:lnTo>
                          <a:pt x="164" y="184"/>
                        </a:lnTo>
                        <a:lnTo>
                          <a:pt x="156" y="190"/>
                        </a:lnTo>
                        <a:lnTo>
                          <a:pt x="148" y="194"/>
                        </a:lnTo>
                        <a:lnTo>
                          <a:pt x="138" y="198"/>
                        </a:lnTo>
                        <a:lnTo>
                          <a:pt x="129" y="202"/>
                        </a:lnTo>
                        <a:lnTo>
                          <a:pt x="118" y="203"/>
                        </a:lnTo>
                        <a:lnTo>
                          <a:pt x="108" y="204"/>
                        </a:lnTo>
                        <a:lnTo>
                          <a:pt x="108" y="204"/>
                        </a:lnTo>
                        <a:lnTo>
                          <a:pt x="102" y="204"/>
                        </a:lnTo>
                        <a:lnTo>
                          <a:pt x="102" y="185"/>
                        </a:lnTo>
                        <a:lnTo>
                          <a:pt x="102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15" y="184"/>
                        </a:lnTo>
                        <a:lnTo>
                          <a:pt x="123" y="183"/>
                        </a:lnTo>
                        <a:lnTo>
                          <a:pt x="131" y="180"/>
                        </a:lnTo>
                        <a:lnTo>
                          <a:pt x="138" y="177"/>
                        </a:lnTo>
                        <a:lnTo>
                          <a:pt x="152" y="169"/>
                        </a:lnTo>
                        <a:lnTo>
                          <a:pt x="164" y="158"/>
                        </a:lnTo>
                        <a:lnTo>
                          <a:pt x="173" y="145"/>
                        </a:lnTo>
                        <a:lnTo>
                          <a:pt x="180" y="130"/>
                        </a:lnTo>
                        <a:lnTo>
                          <a:pt x="183" y="123"/>
                        </a:lnTo>
                        <a:lnTo>
                          <a:pt x="184" y="115"/>
                        </a:lnTo>
                        <a:lnTo>
                          <a:pt x="185" y="107"/>
                        </a:lnTo>
                        <a:lnTo>
                          <a:pt x="185" y="97"/>
                        </a:lnTo>
                        <a:lnTo>
                          <a:pt x="185" y="97"/>
                        </a:lnTo>
                        <a:lnTo>
                          <a:pt x="183" y="81"/>
                        </a:lnTo>
                        <a:lnTo>
                          <a:pt x="177" y="66"/>
                        </a:lnTo>
                        <a:lnTo>
                          <a:pt x="169" y="53"/>
                        </a:lnTo>
                        <a:lnTo>
                          <a:pt x="160" y="42"/>
                        </a:lnTo>
                        <a:lnTo>
                          <a:pt x="148" y="32"/>
                        </a:lnTo>
                        <a:lnTo>
                          <a:pt x="133" y="26"/>
                        </a:lnTo>
                        <a:lnTo>
                          <a:pt x="118" y="20"/>
                        </a:lnTo>
                        <a:lnTo>
                          <a:pt x="102" y="19"/>
                        </a:lnTo>
                        <a:lnTo>
                          <a:pt x="102" y="0"/>
                        </a:lnTo>
                        <a:close/>
                        <a:moveTo>
                          <a:pt x="96" y="0"/>
                        </a:moveTo>
                        <a:lnTo>
                          <a:pt x="96" y="0"/>
                        </a:lnTo>
                        <a:lnTo>
                          <a:pt x="102" y="0"/>
                        </a:lnTo>
                        <a:lnTo>
                          <a:pt x="102" y="19"/>
                        </a:lnTo>
                        <a:lnTo>
                          <a:pt x="102" y="19"/>
                        </a:lnTo>
                        <a:lnTo>
                          <a:pt x="97" y="19"/>
                        </a:lnTo>
                        <a:lnTo>
                          <a:pt x="97" y="19"/>
                        </a:lnTo>
                        <a:lnTo>
                          <a:pt x="89" y="20"/>
                        </a:lnTo>
                        <a:lnTo>
                          <a:pt x="81" y="22"/>
                        </a:lnTo>
                        <a:lnTo>
                          <a:pt x="73" y="24"/>
                        </a:lnTo>
                        <a:lnTo>
                          <a:pt x="66" y="27"/>
                        </a:lnTo>
                        <a:lnTo>
                          <a:pt x="51" y="37"/>
                        </a:lnTo>
                        <a:lnTo>
                          <a:pt x="41" y="46"/>
                        </a:lnTo>
                        <a:lnTo>
                          <a:pt x="31" y="60"/>
                        </a:lnTo>
                        <a:lnTo>
                          <a:pt x="24" y="74"/>
                        </a:lnTo>
                        <a:lnTo>
                          <a:pt x="22" y="81"/>
                        </a:lnTo>
                        <a:lnTo>
                          <a:pt x="20" y="89"/>
                        </a:lnTo>
                        <a:lnTo>
                          <a:pt x="19" y="99"/>
                        </a:lnTo>
                        <a:lnTo>
                          <a:pt x="19" y="107"/>
                        </a:lnTo>
                        <a:lnTo>
                          <a:pt x="19" y="107"/>
                        </a:lnTo>
                        <a:lnTo>
                          <a:pt x="22" y="123"/>
                        </a:lnTo>
                        <a:lnTo>
                          <a:pt x="27" y="138"/>
                        </a:lnTo>
                        <a:lnTo>
                          <a:pt x="35" y="152"/>
                        </a:lnTo>
                        <a:lnTo>
                          <a:pt x="45" y="162"/>
                        </a:lnTo>
                        <a:lnTo>
                          <a:pt x="57" y="172"/>
                        </a:lnTo>
                        <a:lnTo>
                          <a:pt x="70" y="179"/>
                        </a:lnTo>
                        <a:lnTo>
                          <a:pt x="87" y="184"/>
                        </a:lnTo>
                        <a:lnTo>
                          <a:pt x="102" y="185"/>
                        </a:lnTo>
                        <a:lnTo>
                          <a:pt x="102" y="204"/>
                        </a:lnTo>
                        <a:lnTo>
                          <a:pt x="102" y="204"/>
                        </a:lnTo>
                        <a:lnTo>
                          <a:pt x="92" y="204"/>
                        </a:lnTo>
                        <a:lnTo>
                          <a:pt x="83" y="203"/>
                        </a:lnTo>
                        <a:lnTo>
                          <a:pt x="73" y="200"/>
                        </a:lnTo>
                        <a:lnTo>
                          <a:pt x="64" y="198"/>
                        </a:lnTo>
                        <a:lnTo>
                          <a:pt x="55" y="194"/>
                        </a:lnTo>
                        <a:lnTo>
                          <a:pt x="47" y="188"/>
                        </a:lnTo>
                        <a:lnTo>
                          <a:pt x="39" y="183"/>
                        </a:lnTo>
                        <a:lnTo>
                          <a:pt x="32" y="176"/>
                        </a:lnTo>
                        <a:lnTo>
                          <a:pt x="26" y="169"/>
                        </a:lnTo>
                        <a:lnTo>
                          <a:pt x="19" y="162"/>
                        </a:lnTo>
                        <a:lnTo>
                          <a:pt x="13" y="154"/>
                        </a:lnTo>
                        <a:lnTo>
                          <a:pt x="9" y="146"/>
                        </a:lnTo>
                        <a:lnTo>
                          <a:pt x="5" y="137"/>
                        </a:lnTo>
                        <a:lnTo>
                          <a:pt x="3" y="127"/>
                        </a:lnTo>
                        <a:lnTo>
                          <a:pt x="1" y="118"/>
                        </a:lnTo>
                        <a:lnTo>
                          <a:pt x="0" y="108"/>
                        </a:lnTo>
                        <a:lnTo>
                          <a:pt x="0" y="108"/>
                        </a:lnTo>
                        <a:lnTo>
                          <a:pt x="0" y="97"/>
                        </a:lnTo>
                        <a:lnTo>
                          <a:pt x="1" y="87"/>
                        </a:lnTo>
                        <a:lnTo>
                          <a:pt x="3" y="77"/>
                        </a:lnTo>
                        <a:lnTo>
                          <a:pt x="5" y="68"/>
                        </a:lnTo>
                        <a:lnTo>
                          <a:pt x="9" y="58"/>
                        </a:lnTo>
                        <a:lnTo>
                          <a:pt x="15" y="50"/>
                        </a:lnTo>
                        <a:lnTo>
                          <a:pt x="20" y="42"/>
                        </a:lnTo>
                        <a:lnTo>
                          <a:pt x="26" y="34"/>
                        </a:lnTo>
                        <a:lnTo>
                          <a:pt x="32" y="27"/>
                        </a:lnTo>
                        <a:lnTo>
                          <a:pt x="41" y="20"/>
                        </a:lnTo>
                        <a:lnTo>
                          <a:pt x="49" y="15"/>
                        </a:lnTo>
                        <a:lnTo>
                          <a:pt x="57" y="11"/>
                        </a:lnTo>
                        <a:lnTo>
                          <a:pt x="66" y="7"/>
                        </a:lnTo>
                        <a:lnTo>
                          <a:pt x="76" y="3"/>
                        </a:lnTo>
                        <a:lnTo>
                          <a:pt x="87" y="1"/>
                        </a:lnTo>
                        <a:lnTo>
                          <a:pt x="96" y="0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6" name="Freeform 138"/>
                  <p:cNvSpPr/>
                  <p:nvPr/>
                </p:nvSpPr>
                <p:spPr bwMode="auto">
                  <a:xfrm>
                    <a:off x="3994151" y="2119313"/>
                    <a:ext cx="52388" cy="161925"/>
                  </a:xfrm>
                  <a:custGeom>
                    <a:avLst/>
                    <a:gdLst>
                      <a:gd name="T0" fmla="*/ 6 w 33"/>
                      <a:gd name="T1" fmla="*/ 102 h 102"/>
                      <a:gd name="T2" fmla="*/ 33 w 33"/>
                      <a:gd name="T3" fmla="*/ 100 h 102"/>
                      <a:gd name="T4" fmla="*/ 27 w 33"/>
                      <a:gd name="T5" fmla="*/ 0 h 102"/>
                      <a:gd name="T6" fmla="*/ 0 w 33"/>
                      <a:gd name="T7" fmla="*/ 2 h 102"/>
                      <a:gd name="T8" fmla="*/ 6 w 33"/>
                      <a:gd name="T9" fmla="*/ 102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" h="102">
                        <a:moveTo>
                          <a:pt x="6" y="102"/>
                        </a:moveTo>
                        <a:lnTo>
                          <a:pt x="33" y="100"/>
                        </a:lnTo>
                        <a:lnTo>
                          <a:pt x="27" y="0"/>
                        </a:lnTo>
                        <a:lnTo>
                          <a:pt x="0" y="2"/>
                        </a:lnTo>
                        <a:lnTo>
                          <a:pt x="6" y="1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7" name="Freeform 139"/>
                  <p:cNvSpPr/>
                  <p:nvPr/>
                </p:nvSpPr>
                <p:spPr bwMode="auto">
                  <a:xfrm>
                    <a:off x="3986213" y="2171700"/>
                    <a:ext cx="77788" cy="219075"/>
                  </a:xfrm>
                  <a:custGeom>
                    <a:avLst/>
                    <a:gdLst>
                      <a:gd name="T0" fmla="*/ 5 w 49"/>
                      <a:gd name="T1" fmla="*/ 116 h 138"/>
                      <a:gd name="T2" fmla="*/ 5 w 49"/>
                      <a:gd name="T3" fmla="*/ 116 h 138"/>
                      <a:gd name="T4" fmla="*/ 5 w 49"/>
                      <a:gd name="T5" fmla="*/ 122 h 138"/>
                      <a:gd name="T6" fmla="*/ 7 w 49"/>
                      <a:gd name="T7" fmla="*/ 126 h 138"/>
                      <a:gd name="T8" fmla="*/ 9 w 49"/>
                      <a:gd name="T9" fmla="*/ 128 h 138"/>
                      <a:gd name="T10" fmla="*/ 12 w 49"/>
                      <a:gd name="T11" fmla="*/ 132 h 138"/>
                      <a:gd name="T12" fmla="*/ 16 w 49"/>
                      <a:gd name="T13" fmla="*/ 134 h 138"/>
                      <a:gd name="T14" fmla="*/ 19 w 49"/>
                      <a:gd name="T15" fmla="*/ 136 h 138"/>
                      <a:gd name="T16" fmla="*/ 23 w 49"/>
                      <a:gd name="T17" fmla="*/ 138 h 138"/>
                      <a:gd name="T18" fmla="*/ 28 w 49"/>
                      <a:gd name="T19" fmla="*/ 138 h 138"/>
                      <a:gd name="T20" fmla="*/ 28 w 49"/>
                      <a:gd name="T21" fmla="*/ 138 h 138"/>
                      <a:gd name="T22" fmla="*/ 32 w 49"/>
                      <a:gd name="T23" fmla="*/ 136 h 138"/>
                      <a:gd name="T24" fmla="*/ 37 w 49"/>
                      <a:gd name="T25" fmla="*/ 135 h 138"/>
                      <a:gd name="T26" fmla="*/ 41 w 49"/>
                      <a:gd name="T27" fmla="*/ 132 h 138"/>
                      <a:gd name="T28" fmla="*/ 43 w 49"/>
                      <a:gd name="T29" fmla="*/ 130 h 138"/>
                      <a:gd name="T30" fmla="*/ 46 w 49"/>
                      <a:gd name="T31" fmla="*/ 127 h 138"/>
                      <a:gd name="T32" fmla="*/ 47 w 49"/>
                      <a:gd name="T33" fmla="*/ 123 h 138"/>
                      <a:gd name="T34" fmla="*/ 49 w 49"/>
                      <a:gd name="T35" fmla="*/ 119 h 138"/>
                      <a:gd name="T36" fmla="*/ 49 w 49"/>
                      <a:gd name="T37" fmla="*/ 115 h 138"/>
                      <a:gd name="T38" fmla="*/ 43 w 49"/>
                      <a:gd name="T39" fmla="*/ 20 h 138"/>
                      <a:gd name="T40" fmla="*/ 43 w 49"/>
                      <a:gd name="T41" fmla="*/ 20 h 138"/>
                      <a:gd name="T42" fmla="*/ 43 w 49"/>
                      <a:gd name="T43" fmla="*/ 16 h 138"/>
                      <a:gd name="T44" fmla="*/ 42 w 49"/>
                      <a:gd name="T45" fmla="*/ 12 h 138"/>
                      <a:gd name="T46" fmla="*/ 39 w 49"/>
                      <a:gd name="T47" fmla="*/ 8 h 138"/>
                      <a:gd name="T48" fmla="*/ 37 w 49"/>
                      <a:gd name="T49" fmla="*/ 5 h 138"/>
                      <a:gd name="T50" fmla="*/ 34 w 49"/>
                      <a:gd name="T51" fmla="*/ 2 h 138"/>
                      <a:gd name="T52" fmla="*/ 30 w 49"/>
                      <a:gd name="T53" fmla="*/ 1 h 138"/>
                      <a:gd name="T54" fmla="*/ 26 w 49"/>
                      <a:gd name="T55" fmla="*/ 0 h 138"/>
                      <a:gd name="T56" fmla="*/ 20 w 49"/>
                      <a:gd name="T57" fmla="*/ 0 h 138"/>
                      <a:gd name="T58" fmla="*/ 20 w 49"/>
                      <a:gd name="T59" fmla="*/ 0 h 138"/>
                      <a:gd name="T60" fmla="*/ 16 w 49"/>
                      <a:gd name="T61" fmla="*/ 0 h 138"/>
                      <a:gd name="T62" fmla="*/ 12 w 49"/>
                      <a:gd name="T63" fmla="*/ 1 h 138"/>
                      <a:gd name="T64" fmla="*/ 8 w 49"/>
                      <a:gd name="T65" fmla="*/ 4 h 138"/>
                      <a:gd name="T66" fmla="*/ 5 w 49"/>
                      <a:gd name="T67" fmla="*/ 6 h 138"/>
                      <a:gd name="T68" fmla="*/ 3 w 49"/>
                      <a:gd name="T69" fmla="*/ 11 h 138"/>
                      <a:gd name="T70" fmla="*/ 1 w 49"/>
                      <a:gd name="T71" fmla="*/ 15 h 138"/>
                      <a:gd name="T72" fmla="*/ 0 w 49"/>
                      <a:gd name="T73" fmla="*/ 19 h 138"/>
                      <a:gd name="T74" fmla="*/ 0 w 49"/>
                      <a:gd name="T75" fmla="*/ 23 h 138"/>
                      <a:gd name="T76" fmla="*/ 5 w 49"/>
                      <a:gd name="T77" fmla="*/ 11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49" h="138">
                        <a:moveTo>
                          <a:pt x="5" y="116"/>
                        </a:moveTo>
                        <a:lnTo>
                          <a:pt x="5" y="116"/>
                        </a:lnTo>
                        <a:lnTo>
                          <a:pt x="5" y="122"/>
                        </a:lnTo>
                        <a:lnTo>
                          <a:pt x="7" y="126"/>
                        </a:lnTo>
                        <a:lnTo>
                          <a:pt x="9" y="128"/>
                        </a:lnTo>
                        <a:lnTo>
                          <a:pt x="12" y="132"/>
                        </a:lnTo>
                        <a:lnTo>
                          <a:pt x="16" y="134"/>
                        </a:lnTo>
                        <a:lnTo>
                          <a:pt x="19" y="136"/>
                        </a:lnTo>
                        <a:lnTo>
                          <a:pt x="23" y="138"/>
                        </a:lnTo>
                        <a:lnTo>
                          <a:pt x="28" y="138"/>
                        </a:lnTo>
                        <a:lnTo>
                          <a:pt x="28" y="138"/>
                        </a:lnTo>
                        <a:lnTo>
                          <a:pt x="32" y="136"/>
                        </a:lnTo>
                        <a:lnTo>
                          <a:pt x="37" y="135"/>
                        </a:lnTo>
                        <a:lnTo>
                          <a:pt x="41" y="132"/>
                        </a:lnTo>
                        <a:lnTo>
                          <a:pt x="43" y="130"/>
                        </a:lnTo>
                        <a:lnTo>
                          <a:pt x="46" y="127"/>
                        </a:lnTo>
                        <a:lnTo>
                          <a:pt x="47" y="123"/>
                        </a:lnTo>
                        <a:lnTo>
                          <a:pt x="49" y="119"/>
                        </a:lnTo>
                        <a:lnTo>
                          <a:pt x="49" y="115"/>
                        </a:lnTo>
                        <a:lnTo>
                          <a:pt x="43" y="20"/>
                        </a:lnTo>
                        <a:lnTo>
                          <a:pt x="43" y="20"/>
                        </a:lnTo>
                        <a:lnTo>
                          <a:pt x="43" y="16"/>
                        </a:lnTo>
                        <a:lnTo>
                          <a:pt x="42" y="12"/>
                        </a:lnTo>
                        <a:lnTo>
                          <a:pt x="39" y="8"/>
                        </a:lnTo>
                        <a:lnTo>
                          <a:pt x="37" y="5"/>
                        </a:lnTo>
                        <a:lnTo>
                          <a:pt x="34" y="2"/>
                        </a:lnTo>
                        <a:lnTo>
                          <a:pt x="30" y="1"/>
                        </a:lnTo>
                        <a:lnTo>
                          <a:pt x="26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16" y="0"/>
                        </a:lnTo>
                        <a:lnTo>
                          <a:pt x="12" y="1"/>
                        </a:lnTo>
                        <a:lnTo>
                          <a:pt x="8" y="4"/>
                        </a:lnTo>
                        <a:lnTo>
                          <a:pt x="5" y="6"/>
                        </a:lnTo>
                        <a:lnTo>
                          <a:pt x="3" y="11"/>
                        </a:lnTo>
                        <a:lnTo>
                          <a:pt x="1" y="15"/>
                        </a:lnTo>
                        <a:lnTo>
                          <a:pt x="0" y="19"/>
                        </a:lnTo>
                        <a:lnTo>
                          <a:pt x="0" y="23"/>
                        </a:lnTo>
                        <a:lnTo>
                          <a:pt x="5" y="1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91" name="Freeform 140"/>
                <p:cNvSpPr/>
                <p:nvPr/>
              </p:nvSpPr>
              <p:spPr bwMode="auto">
                <a:xfrm>
                  <a:off x="5840413" y="1454150"/>
                  <a:ext cx="515937" cy="420688"/>
                </a:xfrm>
                <a:custGeom>
                  <a:avLst/>
                  <a:gdLst>
                    <a:gd name="T0" fmla="*/ 418345573 w 325"/>
                    <a:gd name="T1" fmla="*/ 667842885 h 265"/>
                    <a:gd name="T2" fmla="*/ 418345573 w 325"/>
                    <a:gd name="T3" fmla="*/ 667842885 h 265"/>
                    <a:gd name="T4" fmla="*/ 425906826 w 325"/>
                    <a:gd name="T5" fmla="*/ 662802568 h 265"/>
                    <a:gd name="T6" fmla="*/ 446068049 w 325"/>
                    <a:gd name="T7" fmla="*/ 647681620 h 265"/>
                    <a:gd name="T8" fmla="*/ 476309883 w 325"/>
                    <a:gd name="T9" fmla="*/ 630039720 h 265"/>
                    <a:gd name="T10" fmla="*/ 498990465 w 325"/>
                    <a:gd name="T11" fmla="*/ 619959087 h 265"/>
                    <a:gd name="T12" fmla="*/ 521672634 w 325"/>
                    <a:gd name="T13" fmla="*/ 614918771 h 265"/>
                    <a:gd name="T14" fmla="*/ 549393522 w 325"/>
                    <a:gd name="T15" fmla="*/ 607359091 h 265"/>
                    <a:gd name="T16" fmla="*/ 579635356 w 325"/>
                    <a:gd name="T17" fmla="*/ 604838139 h 265"/>
                    <a:gd name="T18" fmla="*/ 609877191 w 325"/>
                    <a:gd name="T19" fmla="*/ 604838139 h 265"/>
                    <a:gd name="T20" fmla="*/ 647680277 w 325"/>
                    <a:gd name="T21" fmla="*/ 607359091 h 265"/>
                    <a:gd name="T22" fmla="*/ 685481777 w 325"/>
                    <a:gd name="T23" fmla="*/ 609878455 h 265"/>
                    <a:gd name="T24" fmla="*/ 725804222 w 325"/>
                    <a:gd name="T25" fmla="*/ 624999403 h 265"/>
                    <a:gd name="T26" fmla="*/ 771166974 w 325"/>
                    <a:gd name="T27" fmla="*/ 642641304 h 265"/>
                    <a:gd name="T28" fmla="*/ 819050672 w 325"/>
                    <a:gd name="T29" fmla="*/ 662802568 h 265"/>
                    <a:gd name="T30" fmla="*/ 819050672 w 325"/>
                    <a:gd name="T31" fmla="*/ 65524135 h 265"/>
                    <a:gd name="T32" fmla="*/ 819050672 w 325"/>
                    <a:gd name="T33" fmla="*/ 65524135 h 265"/>
                    <a:gd name="T34" fmla="*/ 773687921 w 325"/>
                    <a:gd name="T35" fmla="*/ 45362858 h 265"/>
                    <a:gd name="T36" fmla="*/ 725804222 w 325"/>
                    <a:gd name="T37" fmla="*/ 22682223 h 265"/>
                    <a:gd name="T38" fmla="*/ 667841500 w 325"/>
                    <a:gd name="T39" fmla="*/ 10080635 h 265"/>
                    <a:gd name="T40" fmla="*/ 637599666 w 325"/>
                    <a:gd name="T41" fmla="*/ 2520953 h 265"/>
                    <a:gd name="T42" fmla="*/ 604836885 w 325"/>
                    <a:gd name="T43" fmla="*/ 0 h 265"/>
                    <a:gd name="T44" fmla="*/ 569554745 w 325"/>
                    <a:gd name="T45" fmla="*/ 0 h 265"/>
                    <a:gd name="T46" fmla="*/ 534272605 w 325"/>
                    <a:gd name="T47" fmla="*/ 2520953 h 265"/>
                    <a:gd name="T48" fmla="*/ 501511412 w 325"/>
                    <a:gd name="T49" fmla="*/ 10080635 h 265"/>
                    <a:gd name="T50" fmla="*/ 471269577 w 325"/>
                    <a:gd name="T51" fmla="*/ 20161271 h 265"/>
                    <a:gd name="T52" fmla="*/ 441027743 w 325"/>
                    <a:gd name="T53" fmla="*/ 40322542 h 265"/>
                    <a:gd name="T54" fmla="*/ 408264863 w 325"/>
                    <a:gd name="T55" fmla="*/ 65524135 h 265"/>
                    <a:gd name="T56" fmla="*/ 0 w 325"/>
                    <a:gd name="T57" fmla="*/ 65524135 h 265"/>
                    <a:gd name="T58" fmla="*/ 0 w 325"/>
                    <a:gd name="T59" fmla="*/ 665321933 h 265"/>
                    <a:gd name="T60" fmla="*/ 418345573 w 325"/>
                    <a:gd name="T61" fmla="*/ 667842885 h 26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25"/>
                    <a:gd name="T94" fmla="*/ 0 h 265"/>
                    <a:gd name="T95" fmla="*/ 325 w 325"/>
                    <a:gd name="T96" fmla="*/ 265 h 26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25" h="265">
                      <a:moveTo>
                        <a:pt x="166" y="265"/>
                      </a:moveTo>
                      <a:lnTo>
                        <a:pt x="166" y="265"/>
                      </a:lnTo>
                      <a:lnTo>
                        <a:pt x="169" y="263"/>
                      </a:lnTo>
                      <a:lnTo>
                        <a:pt x="177" y="257"/>
                      </a:lnTo>
                      <a:lnTo>
                        <a:pt x="189" y="250"/>
                      </a:lnTo>
                      <a:lnTo>
                        <a:pt x="198" y="246"/>
                      </a:lnTo>
                      <a:lnTo>
                        <a:pt x="207" y="244"/>
                      </a:lnTo>
                      <a:lnTo>
                        <a:pt x="218" y="241"/>
                      </a:lnTo>
                      <a:lnTo>
                        <a:pt x="230" y="240"/>
                      </a:lnTo>
                      <a:lnTo>
                        <a:pt x="242" y="240"/>
                      </a:lnTo>
                      <a:lnTo>
                        <a:pt x="257" y="241"/>
                      </a:lnTo>
                      <a:lnTo>
                        <a:pt x="272" y="242"/>
                      </a:lnTo>
                      <a:lnTo>
                        <a:pt x="288" y="248"/>
                      </a:lnTo>
                      <a:lnTo>
                        <a:pt x="306" y="255"/>
                      </a:lnTo>
                      <a:lnTo>
                        <a:pt x="325" y="263"/>
                      </a:lnTo>
                      <a:lnTo>
                        <a:pt x="325" y="26"/>
                      </a:lnTo>
                      <a:lnTo>
                        <a:pt x="307" y="18"/>
                      </a:lnTo>
                      <a:lnTo>
                        <a:pt x="288" y="9"/>
                      </a:lnTo>
                      <a:lnTo>
                        <a:pt x="265" y="4"/>
                      </a:lnTo>
                      <a:lnTo>
                        <a:pt x="253" y="1"/>
                      </a:lnTo>
                      <a:lnTo>
                        <a:pt x="240" y="0"/>
                      </a:lnTo>
                      <a:lnTo>
                        <a:pt x="226" y="0"/>
                      </a:lnTo>
                      <a:lnTo>
                        <a:pt x="212" y="1"/>
                      </a:lnTo>
                      <a:lnTo>
                        <a:pt x="199" y="4"/>
                      </a:lnTo>
                      <a:lnTo>
                        <a:pt x="187" y="8"/>
                      </a:lnTo>
                      <a:lnTo>
                        <a:pt x="175" y="16"/>
                      </a:lnTo>
                      <a:lnTo>
                        <a:pt x="162" y="26"/>
                      </a:lnTo>
                      <a:lnTo>
                        <a:pt x="0" y="26"/>
                      </a:lnTo>
                      <a:lnTo>
                        <a:pt x="0" y="264"/>
                      </a:lnTo>
                      <a:lnTo>
                        <a:pt x="166" y="26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2" name="Freeform 141"/>
                <p:cNvSpPr>
                  <a:spLocks noEditPoints="1"/>
                </p:cNvSpPr>
                <p:nvPr/>
              </p:nvSpPr>
              <p:spPr bwMode="auto">
                <a:xfrm>
                  <a:off x="5881688" y="4027488"/>
                  <a:ext cx="628650" cy="519112"/>
                </a:xfrm>
                <a:custGeom>
                  <a:avLst/>
                  <a:gdLst>
                    <a:gd name="T0" fmla="*/ 365 w 396"/>
                    <a:gd name="T1" fmla="*/ 0 h 327"/>
                    <a:gd name="T2" fmla="*/ 383 w 396"/>
                    <a:gd name="T3" fmla="*/ 5 h 327"/>
                    <a:gd name="T4" fmla="*/ 394 w 396"/>
                    <a:gd name="T5" fmla="*/ 19 h 327"/>
                    <a:gd name="T6" fmla="*/ 396 w 396"/>
                    <a:gd name="T7" fmla="*/ 197 h 327"/>
                    <a:gd name="T8" fmla="*/ 394 w 396"/>
                    <a:gd name="T9" fmla="*/ 210 h 327"/>
                    <a:gd name="T10" fmla="*/ 383 w 396"/>
                    <a:gd name="T11" fmla="*/ 224 h 327"/>
                    <a:gd name="T12" fmla="*/ 365 w 396"/>
                    <a:gd name="T13" fmla="*/ 230 h 327"/>
                    <a:gd name="T14" fmla="*/ 295 w 396"/>
                    <a:gd name="T15" fmla="*/ 260 h 327"/>
                    <a:gd name="T16" fmla="*/ 307 w 396"/>
                    <a:gd name="T17" fmla="*/ 262 h 327"/>
                    <a:gd name="T18" fmla="*/ 321 w 396"/>
                    <a:gd name="T19" fmla="*/ 273 h 327"/>
                    <a:gd name="T20" fmla="*/ 326 w 396"/>
                    <a:gd name="T21" fmla="*/ 291 h 327"/>
                    <a:gd name="T22" fmla="*/ 326 w 396"/>
                    <a:gd name="T23" fmla="*/ 302 h 327"/>
                    <a:gd name="T24" fmla="*/ 318 w 396"/>
                    <a:gd name="T25" fmla="*/ 318 h 327"/>
                    <a:gd name="T26" fmla="*/ 302 w 396"/>
                    <a:gd name="T27" fmla="*/ 326 h 327"/>
                    <a:gd name="T28" fmla="*/ 199 w 396"/>
                    <a:gd name="T29" fmla="*/ 208 h 327"/>
                    <a:gd name="T30" fmla="*/ 348 w 396"/>
                    <a:gd name="T31" fmla="*/ 208 h 327"/>
                    <a:gd name="T32" fmla="*/ 361 w 396"/>
                    <a:gd name="T33" fmla="*/ 204 h 327"/>
                    <a:gd name="T34" fmla="*/ 371 w 396"/>
                    <a:gd name="T35" fmla="*/ 192 h 327"/>
                    <a:gd name="T36" fmla="*/ 373 w 396"/>
                    <a:gd name="T37" fmla="*/ 47 h 327"/>
                    <a:gd name="T38" fmla="*/ 371 w 396"/>
                    <a:gd name="T39" fmla="*/ 36 h 327"/>
                    <a:gd name="T40" fmla="*/ 361 w 396"/>
                    <a:gd name="T41" fmla="*/ 25 h 327"/>
                    <a:gd name="T42" fmla="*/ 348 w 396"/>
                    <a:gd name="T43" fmla="*/ 20 h 327"/>
                    <a:gd name="T44" fmla="*/ 127 w 396"/>
                    <a:gd name="T45" fmla="*/ 260 h 327"/>
                    <a:gd name="T46" fmla="*/ 127 w 396"/>
                    <a:gd name="T47" fmla="*/ 230 h 327"/>
                    <a:gd name="T48" fmla="*/ 199 w 396"/>
                    <a:gd name="T49" fmla="*/ 327 h 327"/>
                    <a:gd name="T50" fmla="*/ 154 w 396"/>
                    <a:gd name="T51" fmla="*/ 288 h 327"/>
                    <a:gd name="T52" fmla="*/ 158 w 396"/>
                    <a:gd name="T53" fmla="*/ 287 h 327"/>
                    <a:gd name="T54" fmla="*/ 159 w 396"/>
                    <a:gd name="T55" fmla="*/ 283 h 327"/>
                    <a:gd name="T56" fmla="*/ 155 w 396"/>
                    <a:gd name="T57" fmla="*/ 277 h 327"/>
                    <a:gd name="T58" fmla="*/ 127 w 396"/>
                    <a:gd name="T59" fmla="*/ 260 h 327"/>
                    <a:gd name="T60" fmla="*/ 199 w 396"/>
                    <a:gd name="T61" fmla="*/ 0 h 327"/>
                    <a:gd name="T62" fmla="*/ 127 w 396"/>
                    <a:gd name="T63" fmla="*/ 0 h 327"/>
                    <a:gd name="T64" fmla="*/ 127 w 396"/>
                    <a:gd name="T65" fmla="*/ 276 h 327"/>
                    <a:gd name="T66" fmla="*/ 97 w 396"/>
                    <a:gd name="T67" fmla="*/ 277 h 327"/>
                    <a:gd name="T68" fmla="*/ 94 w 396"/>
                    <a:gd name="T69" fmla="*/ 283 h 327"/>
                    <a:gd name="T70" fmla="*/ 96 w 396"/>
                    <a:gd name="T71" fmla="*/ 287 h 327"/>
                    <a:gd name="T72" fmla="*/ 100 w 396"/>
                    <a:gd name="T73" fmla="*/ 288 h 327"/>
                    <a:gd name="T74" fmla="*/ 101 w 396"/>
                    <a:gd name="T75" fmla="*/ 327 h 327"/>
                    <a:gd name="T76" fmla="*/ 88 w 396"/>
                    <a:gd name="T77" fmla="*/ 325 h 327"/>
                    <a:gd name="T78" fmla="*/ 74 w 396"/>
                    <a:gd name="T79" fmla="*/ 314 h 327"/>
                    <a:gd name="T80" fmla="*/ 69 w 396"/>
                    <a:gd name="T81" fmla="*/ 295 h 327"/>
                    <a:gd name="T82" fmla="*/ 70 w 396"/>
                    <a:gd name="T83" fmla="*/ 285 h 327"/>
                    <a:gd name="T84" fmla="*/ 78 w 396"/>
                    <a:gd name="T85" fmla="*/ 269 h 327"/>
                    <a:gd name="T86" fmla="*/ 94 w 396"/>
                    <a:gd name="T87" fmla="*/ 260 h 327"/>
                    <a:gd name="T88" fmla="*/ 127 w 396"/>
                    <a:gd name="T89" fmla="*/ 230 h 327"/>
                    <a:gd name="T90" fmla="*/ 25 w 396"/>
                    <a:gd name="T91" fmla="*/ 229 h 327"/>
                    <a:gd name="T92" fmla="*/ 9 w 396"/>
                    <a:gd name="T93" fmla="*/ 220 h 327"/>
                    <a:gd name="T94" fmla="*/ 1 w 396"/>
                    <a:gd name="T95" fmla="*/ 204 h 327"/>
                    <a:gd name="T96" fmla="*/ 0 w 396"/>
                    <a:gd name="T97" fmla="*/ 31 h 327"/>
                    <a:gd name="T98" fmla="*/ 5 w 396"/>
                    <a:gd name="T99" fmla="*/ 13 h 327"/>
                    <a:gd name="T100" fmla="*/ 20 w 396"/>
                    <a:gd name="T101" fmla="*/ 2 h 327"/>
                    <a:gd name="T102" fmla="*/ 127 w 396"/>
                    <a:gd name="T103" fmla="*/ 0 h 327"/>
                    <a:gd name="T104" fmla="*/ 50 w 396"/>
                    <a:gd name="T105" fmla="*/ 20 h 327"/>
                    <a:gd name="T106" fmla="*/ 35 w 396"/>
                    <a:gd name="T107" fmla="*/ 25 h 327"/>
                    <a:gd name="T108" fmla="*/ 25 w 396"/>
                    <a:gd name="T109" fmla="*/ 36 h 327"/>
                    <a:gd name="T110" fmla="*/ 24 w 396"/>
                    <a:gd name="T111" fmla="*/ 182 h 327"/>
                    <a:gd name="T112" fmla="*/ 25 w 396"/>
                    <a:gd name="T113" fmla="*/ 192 h 327"/>
                    <a:gd name="T114" fmla="*/ 35 w 396"/>
                    <a:gd name="T115" fmla="*/ 204 h 327"/>
                    <a:gd name="T116" fmla="*/ 50 w 396"/>
                    <a:gd name="T117" fmla="*/ 208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96" h="327">
                      <a:moveTo>
                        <a:pt x="199" y="0"/>
                      </a:moveTo>
                      <a:lnTo>
                        <a:pt x="365" y="0"/>
                      </a:lnTo>
                      <a:lnTo>
                        <a:pt x="365" y="0"/>
                      </a:lnTo>
                      <a:lnTo>
                        <a:pt x="372" y="0"/>
                      </a:lnTo>
                      <a:lnTo>
                        <a:pt x="377" y="2"/>
                      </a:lnTo>
                      <a:lnTo>
                        <a:pt x="383" y="5"/>
                      </a:lnTo>
                      <a:lnTo>
                        <a:pt x="387" y="9"/>
                      </a:lnTo>
                      <a:lnTo>
                        <a:pt x="391" y="13"/>
                      </a:lnTo>
                      <a:lnTo>
                        <a:pt x="394" y="19"/>
                      </a:lnTo>
                      <a:lnTo>
                        <a:pt x="396" y="24"/>
                      </a:lnTo>
                      <a:lnTo>
                        <a:pt x="396" y="31"/>
                      </a:lnTo>
                      <a:lnTo>
                        <a:pt x="396" y="197"/>
                      </a:lnTo>
                      <a:lnTo>
                        <a:pt x="396" y="197"/>
                      </a:lnTo>
                      <a:lnTo>
                        <a:pt x="396" y="204"/>
                      </a:lnTo>
                      <a:lnTo>
                        <a:pt x="394" y="210"/>
                      </a:lnTo>
                      <a:lnTo>
                        <a:pt x="391" y="215"/>
                      </a:lnTo>
                      <a:lnTo>
                        <a:pt x="387" y="220"/>
                      </a:lnTo>
                      <a:lnTo>
                        <a:pt x="383" y="224"/>
                      </a:lnTo>
                      <a:lnTo>
                        <a:pt x="377" y="227"/>
                      </a:lnTo>
                      <a:lnTo>
                        <a:pt x="372" y="229"/>
                      </a:lnTo>
                      <a:lnTo>
                        <a:pt x="365" y="230"/>
                      </a:lnTo>
                      <a:lnTo>
                        <a:pt x="238" y="230"/>
                      </a:lnTo>
                      <a:lnTo>
                        <a:pt x="238" y="260"/>
                      </a:lnTo>
                      <a:lnTo>
                        <a:pt x="295" y="260"/>
                      </a:lnTo>
                      <a:lnTo>
                        <a:pt x="295" y="260"/>
                      </a:lnTo>
                      <a:lnTo>
                        <a:pt x="302" y="260"/>
                      </a:lnTo>
                      <a:lnTo>
                        <a:pt x="307" y="262"/>
                      </a:lnTo>
                      <a:lnTo>
                        <a:pt x="312" y="265"/>
                      </a:lnTo>
                      <a:lnTo>
                        <a:pt x="318" y="269"/>
                      </a:lnTo>
                      <a:lnTo>
                        <a:pt x="321" y="273"/>
                      </a:lnTo>
                      <a:lnTo>
                        <a:pt x="325" y="279"/>
                      </a:lnTo>
                      <a:lnTo>
                        <a:pt x="326" y="285"/>
                      </a:lnTo>
                      <a:lnTo>
                        <a:pt x="326" y="291"/>
                      </a:lnTo>
                      <a:lnTo>
                        <a:pt x="326" y="295"/>
                      </a:lnTo>
                      <a:lnTo>
                        <a:pt x="326" y="295"/>
                      </a:lnTo>
                      <a:lnTo>
                        <a:pt x="326" y="302"/>
                      </a:lnTo>
                      <a:lnTo>
                        <a:pt x="325" y="308"/>
                      </a:lnTo>
                      <a:lnTo>
                        <a:pt x="321" y="314"/>
                      </a:lnTo>
                      <a:lnTo>
                        <a:pt x="318" y="318"/>
                      </a:lnTo>
                      <a:lnTo>
                        <a:pt x="312" y="322"/>
                      </a:lnTo>
                      <a:lnTo>
                        <a:pt x="307" y="325"/>
                      </a:lnTo>
                      <a:lnTo>
                        <a:pt x="302" y="326"/>
                      </a:lnTo>
                      <a:lnTo>
                        <a:pt x="295" y="327"/>
                      </a:lnTo>
                      <a:lnTo>
                        <a:pt x="199" y="327"/>
                      </a:lnTo>
                      <a:lnTo>
                        <a:pt x="199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52" y="207"/>
                      </a:lnTo>
                      <a:lnTo>
                        <a:pt x="357" y="205"/>
                      </a:lnTo>
                      <a:lnTo>
                        <a:pt x="361" y="204"/>
                      </a:lnTo>
                      <a:lnTo>
                        <a:pt x="365" y="200"/>
                      </a:lnTo>
                      <a:lnTo>
                        <a:pt x="368" y="196"/>
                      </a:lnTo>
                      <a:lnTo>
                        <a:pt x="371" y="192"/>
                      </a:lnTo>
                      <a:lnTo>
                        <a:pt x="372" y="188"/>
                      </a:lnTo>
                      <a:lnTo>
                        <a:pt x="373" y="182"/>
                      </a:lnTo>
                      <a:lnTo>
                        <a:pt x="373" y="47"/>
                      </a:lnTo>
                      <a:lnTo>
                        <a:pt x="373" y="47"/>
                      </a:lnTo>
                      <a:lnTo>
                        <a:pt x="372" y="42"/>
                      </a:lnTo>
                      <a:lnTo>
                        <a:pt x="371" y="36"/>
                      </a:lnTo>
                      <a:lnTo>
                        <a:pt x="368" y="32"/>
                      </a:lnTo>
                      <a:lnTo>
                        <a:pt x="365" y="28"/>
                      </a:lnTo>
                      <a:lnTo>
                        <a:pt x="361" y="25"/>
                      </a:lnTo>
                      <a:lnTo>
                        <a:pt x="357" y="23"/>
                      </a:lnTo>
                      <a:lnTo>
                        <a:pt x="352" y="21"/>
                      </a:lnTo>
                      <a:lnTo>
                        <a:pt x="348" y="20"/>
                      </a:lnTo>
                      <a:lnTo>
                        <a:pt x="199" y="20"/>
                      </a:lnTo>
                      <a:lnTo>
                        <a:pt x="199" y="0"/>
                      </a:lnTo>
                      <a:close/>
                      <a:moveTo>
                        <a:pt x="127" y="260"/>
                      </a:moveTo>
                      <a:lnTo>
                        <a:pt x="159" y="260"/>
                      </a:lnTo>
                      <a:lnTo>
                        <a:pt x="159" y="230"/>
                      </a:lnTo>
                      <a:lnTo>
                        <a:pt x="127" y="230"/>
                      </a:lnTo>
                      <a:lnTo>
                        <a:pt x="127" y="208"/>
                      </a:lnTo>
                      <a:lnTo>
                        <a:pt x="199" y="208"/>
                      </a:lnTo>
                      <a:lnTo>
                        <a:pt x="199" y="327"/>
                      </a:lnTo>
                      <a:lnTo>
                        <a:pt x="127" y="327"/>
                      </a:lnTo>
                      <a:lnTo>
                        <a:pt x="127" y="288"/>
                      </a:lnTo>
                      <a:lnTo>
                        <a:pt x="154" y="288"/>
                      </a:lnTo>
                      <a:lnTo>
                        <a:pt x="154" y="288"/>
                      </a:lnTo>
                      <a:lnTo>
                        <a:pt x="155" y="288"/>
                      </a:lnTo>
                      <a:lnTo>
                        <a:pt x="158" y="287"/>
                      </a:lnTo>
                      <a:lnTo>
                        <a:pt x="159" y="284"/>
                      </a:lnTo>
                      <a:lnTo>
                        <a:pt x="159" y="283"/>
                      </a:lnTo>
                      <a:lnTo>
                        <a:pt x="159" y="283"/>
                      </a:lnTo>
                      <a:lnTo>
                        <a:pt x="159" y="280"/>
                      </a:lnTo>
                      <a:lnTo>
                        <a:pt x="158" y="279"/>
                      </a:lnTo>
                      <a:lnTo>
                        <a:pt x="155" y="277"/>
                      </a:lnTo>
                      <a:lnTo>
                        <a:pt x="154" y="276"/>
                      </a:lnTo>
                      <a:lnTo>
                        <a:pt x="127" y="276"/>
                      </a:lnTo>
                      <a:lnTo>
                        <a:pt x="127" y="260"/>
                      </a:lnTo>
                      <a:lnTo>
                        <a:pt x="127" y="260"/>
                      </a:lnTo>
                      <a:close/>
                      <a:moveTo>
                        <a:pt x="127" y="0"/>
                      </a:moveTo>
                      <a:lnTo>
                        <a:pt x="199" y="0"/>
                      </a:lnTo>
                      <a:lnTo>
                        <a:pt x="199" y="20"/>
                      </a:lnTo>
                      <a:lnTo>
                        <a:pt x="127" y="20"/>
                      </a:lnTo>
                      <a:lnTo>
                        <a:pt x="127" y="0"/>
                      </a:lnTo>
                      <a:close/>
                      <a:moveTo>
                        <a:pt x="101" y="260"/>
                      </a:moveTo>
                      <a:lnTo>
                        <a:pt x="127" y="260"/>
                      </a:lnTo>
                      <a:lnTo>
                        <a:pt x="127" y="276"/>
                      </a:lnTo>
                      <a:lnTo>
                        <a:pt x="100" y="276"/>
                      </a:lnTo>
                      <a:lnTo>
                        <a:pt x="100" y="276"/>
                      </a:lnTo>
                      <a:lnTo>
                        <a:pt x="97" y="277"/>
                      </a:lnTo>
                      <a:lnTo>
                        <a:pt x="96" y="279"/>
                      </a:lnTo>
                      <a:lnTo>
                        <a:pt x="94" y="280"/>
                      </a:lnTo>
                      <a:lnTo>
                        <a:pt x="94" y="283"/>
                      </a:lnTo>
                      <a:lnTo>
                        <a:pt x="94" y="283"/>
                      </a:lnTo>
                      <a:lnTo>
                        <a:pt x="94" y="284"/>
                      </a:lnTo>
                      <a:lnTo>
                        <a:pt x="96" y="287"/>
                      </a:lnTo>
                      <a:lnTo>
                        <a:pt x="97" y="288"/>
                      </a:lnTo>
                      <a:lnTo>
                        <a:pt x="100" y="288"/>
                      </a:lnTo>
                      <a:lnTo>
                        <a:pt x="100" y="288"/>
                      </a:lnTo>
                      <a:lnTo>
                        <a:pt x="127" y="288"/>
                      </a:lnTo>
                      <a:lnTo>
                        <a:pt x="127" y="327"/>
                      </a:lnTo>
                      <a:lnTo>
                        <a:pt x="101" y="327"/>
                      </a:lnTo>
                      <a:lnTo>
                        <a:pt x="101" y="327"/>
                      </a:lnTo>
                      <a:lnTo>
                        <a:pt x="94" y="326"/>
                      </a:lnTo>
                      <a:lnTo>
                        <a:pt x="88" y="325"/>
                      </a:lnTo>
                      <a:lnTo>
                        <a:pt x="82" y="322"/>
                      </a:lnTo>
                      <a:lnTo>
                        <a:pt x="78" y="318"/>
                      </a:lnTo>
                      <a:lnTo>
                        <a:pt x="74" y="314"/>
                      </a:lnTo>
                      <a:lnTo>
                        <a:pt x="71" y="308"/>
                      </a:lnTo>
                      <a:lnTo>
                        <a:pt x="70" y="302"/>
                      </a:lnTo>
                      <a:lnTo>
                        <a:pt x="69" y="295"/>
                      </a:lnTo>
                      <a:lnTo>
                        <a:pt x="69" y="291"/>
                      </a:lnTo>
                      <a:lnTo>
                        <a:pt x="69" y="291"/>
                      </a:lnTo>
                      <a:lnTo>
                        <a:pt x="70" y="285"/>
                      </a:lnTo>
                      <a:lnTo>
                        <a:pt x="71" y="279"/>
                      </a:lnTo>
                      <a:lnTo>
                        <a:pt x="74" y="273"/>
                      </a:lnTo>
                      <a:lnTo>
                        <a:pt x="78" y="269"/>
                      </a:lnTo>
                      <a:lnTo>
                        <a:pt x="82" y="265"/>
                      </a:lnTo>
                      <a:lnTo>
                        <a:pt x="88" y="262"/>
                      </a:lnTo>
                      <a:lnTo>
                        <a:pt x="94" y="260"/>
                      </a:lnTo>
                      <a:lnTo>
                        <a:pt x="101" y="260"/>
                      </a:lnTo>
                      <a:lnTo>
                        <a:pt x="101" y="260"/>
                      </a:lnTo>
                      <a:close/>
                      <a:moveTo>
                        <a:pt x="127" y="230"/>
                      </a:moveTo>
                      <a:lnTo>
                        <a:pt x="32" y="230"/>
                      </a:lnTo>
                      <a:lnTo>
                        <a:pt x="32" y="230"/>
                      </a:lnTo>
                      <a:lnTo>
                        <a:pt x="25" y="229"/>
                      </a:lnTo>
                      <a:lnTo>
                        <a:pt x="20" y="227"/>
                      </a:lnTo>
                      <a:lnTo>
                        <a:pt x="14" y="224"/>
                      </a:lnTo>
                      <a:lnTo>
                        <a:pt x="9" y="220"/>
                      </a:lnTo>
                      <a:lnTo>
                        <a:pt x="5" y="215"/>
                      </a:lnTo>
                      <a:lnTo>
                        <a:pt x="2" y="210"/>
                      </a:lnTo>
                      <a:lnTo>
                        <a:pt x="1" y="204"/>
                      </a:lnTo>
                      <a:lnTo>
                        <a:pt x="0" y="197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5" y="13"/>
                      </a:lnTo>
                      <a:lnTo>
                        <a:pt x="9" y="9"/>
                      </a:lnTo>
                      <a:lnTo>
                        <a:pt x="14" y="5"/>
                      </a:lnTo>
                      <a:lnTo>
                        <a:pt x="20" y="2"/>
                      </a:lnTo>
                      <a:lnTo>
                        <a:pt x="25" y="0"/>
                      </a:lnTo>
                      <a:lnTo>
                        <a:pt x="32" y="0"/>
                      </a:lnTo>
                      <a:lnTo>
                        <a:pt x="127" y="0"/>
                      </a:lnTo>
                      <a:lnTo>
                        <a:pt x="127" y="20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44" y="21"/>
                      </a:lnTo>
                      <a:lnTo>
                        <a:pt x="40" y="23"/>
                      </a:lnTo>
                      <a:lnTo>
                        <a:pt x="35" y="25"/>
                      </a:lnTo>
                      <a:lnTo>
                        <a:pt x="31" y="28"/>
                      </a:lnTo>
                      <a:lnTo>
                        <a:pt x="28" y="32"/>
                      </a:lnTo>
                      <a:lnTo>
                        <a:pt x="25" y="36"/>
                      </a:lnTo>
                      <a:lnTo>
                        <a:pt x="24" y="42"/>
                      </a:lnTo>
                      <a:lnTo>
                        <a:pt x="24" y="47"/>
                      </a:lnTo>
                      <a:lnTo>
                        <a:pt x="24" y="182"/>
                      </a:lnTo>
                      <a:lnTo>
                        <a:pt x="24" y="182"/>
                      </a:lnTo>
                      <a:lnTo>
                        <a:pt x="24" y="188"/>
                      </a:lnTo>
                      <a:lnTo>
                        <a:pt x="25" y="192"/>
                      </a:lnTo>
                      <a:lnTo>
                        <a:pt x="28" y="196"/>
                      </a:lnTo>
                      <a:lnTo>
                        <a:pt x="31" y="200"/>
                      </a:lnTo>
                      <a:lnTo>
                        <a:pt x="35" y="204"/>
                      </a:lnTo>
                      <a:lnTo>
                        <a:pt x="40" y="205"/>
                      </a:lnTo>
                      <a:lnTo>
                        <a:pt x="44" y="207"/>
                      </a:lnTo>
                      <a:lnTo>
                        <a:pt x="50" y="208"/>
                      </a:lnTo>
                      <a:lnTo>
                        <a:pt x="127" y="208"/>
                      </a:lnTo>
                      <a:lnTo>
                        <a:pt x="127" y="23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3" name="Freeform 142"/>
                <p:cNvSpPr>
                  <a:spLocks noEditPoints="1"/>
                </p:cNvSpPr>
                <p:nvPr/>
              </p:nvSpPr>
              <p:spPr bwMode="auto">
                <a:xfrm>
                  <a:off x="4589463" y="2986088"/>
                  <a:ext cx="808037" cy="941387"/>
                </a:xfrm>
                <a:custGeom>
                  <a:avLst/>
                  <a:gdLst>
                    <a:gd name="T0" fmla="*/ 231854275 w 509"/>
                    <a:gd name="T1" fmla="*/ 317539487 h 593"/>
                    <a:gd name="T2" fmla="*/ 370463544 w 509"/>
                    <a:gd name="T3" fmla="*/ 236894563 h 593"/>
                    <a:gd name="T4" fmla="*/ 345262003 w 509"/>
                    <a:gd name="T5" fmla="*/ 335181358 h 593"/>
                    <a:gd name="T6" fmla="*/ 423386085 w 509"/>
                    <a:gd name="T7" fmla="*/ 302418564 h 593"/>
                    <a:gd name="T8" fmla="*/ 395665084 w 509"/>
                    <a:gd name="T9" fmla="*/ 395665051 h 593"/>
                    <a:gd name="T10" fmla="*/ 476310114 w 509"/>
                    <a:gd name="T11" fmla="*/ 362902257 h 593"/>
                    <a:gd name="T12" fmla="*/ 446068265 w 509"/>
                    <a:gd name="T13" fmla="*/ 461189151 h 593"/>
                    <a:gd name="T14" fmla="*/ 529232557 w 509"/>
                    <a:gd name="T15" fmla="*/ 428426357 h 593"/>
                    <a:gd name="T16" fmla="*/ 438507009 w 509"/>
                    <a:gd name="T17" fmla="*/ 574595282 h 593"/>
                    <a:gd name="T18" fmla="*/ 579635638 w 509"/>
                    <a:gd name="T19" fmla="*/ 491430998 h 593"/>
                    <a:gd name="T20" fmla="*/ 551914737 w 509"/>
                    <a:gd name="T21" fmla="*/ 592237153 h 593"/>
                    <a:gd name="T22" fmla="*/ 635079028 w 509"/>
                    <a:gd name="T23" fmla="*/ 556954998 h 593"/>
                    <a:gd name="T24" fmla="*/ 602317819 w 509"/>
                    <a:gd name="T25" fmla="*/ 652720846 h 593"/>
                    <a:gd name="T26" fmla="*/ 685482110 w 509"/>
                    <a:gd name="T27" fmla="*/ 617438691 h 593"/>
                    <a:gd name="T28" fmla="*/ 657761209 w 509"/>
                    <a:gd name="T29" fmla="*/ 718244846 h 593"/>
                    <a:gd name="T30" fmla="*/ 740925500 w 509"/>
                    <a:gd name="T31" fmla="*/ 682962692 h 593"/>
                    <a:gd name="T32" fmla="*/ 650199953 w 509"/>
                    <a:gd name="T33" fmla="*/ 829131617 h 593"/>
                    <a:gd name="T34" fmla="*/ 791328581 w 509"/>
                    <a:gd name="T35" fmla="*/ 748486693 h 593"/>
                    <a:gd name="T36" fmla="*/ 761086732 w 509"/>
                    <a:gd name="T37" fmla="*/ 846772099 h 593"/>
                    <a:gd name="T38" fmla="*/ 841731862 w 509"/>
                    <a:gd name="T39" fmla="*/ 814010693 h 593"/>
                    <a:gd name="T40" fmla="*/ 814010762 w 509"/>
                    <a:gd name="T41" fmla="*/ 912296099 h 593"/>
                    <a:gd name="T42" fmla="*/ 897175252 w 509"/>
                    <a:gd name="T43" fmla="*/ 874494585 h 593"/>
                    <a:gd name="T44" fmla="*/ 866933403 w 509"/>
                    <a:gd name="T45" fmla="*/ 972779792 h 593"/>
                    <a:gd name="T46" fmla="*/ 947578333 w 509"/>
                    <a:gd name="T47" fmla="*/ 940018586 h 593"/>
                    <a:gd name="T48" fmla="*/ 859373734 w 509"/>
                    <a:gd name="T49" fmla="*/ 1086187510 h 593"/>
                    <a:gd name="T50" fmla="*/ 1000502363 w 509"/>
                    <a:gd name="T51" fmla="*/ 1003021639 h 593"/>
                    <a:gd name="T52" fmla="*/ 972779874 w 509"/>
                    <a:gd name="T53" fmla="*/ 1103827794 h 593"/>
                    <a:gd name="T54" fmla="*/ 1053424805 w 509"/>
                    <a:gd name="T55" fmla="*/ 1068545639 h 593"/>
                    <a:gd name="T56" fmla="*/ 1023182956 w 509"/>
                    <a:gd name="T57" fmla="*/ 1166832434 h 593"/>
                    <a:gd name="T58" fmla="*/ 1103827887 w 509"/>
                    <a:gd name="T59" fmla="*/ 1134069640 h 593"/>
                    <a:gd name="T60" fmla="*/ 1073586038 w 509"/>
                    <a:gd name="T61" fmla="*/ 1229835487 h 593"/>
                    <a:gd name="T62" fmla="*/ 1156751916 w 509"/>
                    <a:gd name="T63" fmla="*/ 1194553333 h 593"/>
                    <a:gd name="T64" fmla="*/ 1068545729 w 509"/>
                    <a:gd name="T65" fmla="*/ 1340722258 h 593"/>
                    <a:gd name="T66" fmla="*/ 1209674358 w 509"/>
                    <a:gd name="T67" fmla="*/ 1260077334 h 593"/>
                    <a:gd name="T68" fmla="*/ 1101308526 w 509"/>
                    <a:gd name="T69" fmla="*/ 1494452438 h 593"/>
                    <a:gd name="T70" fmla="*/ 176410836 w 509"/>
                    <a:gd name="T71" fmla="*/ 206652667 h 593"/>
                    <a:gd name="T72" fmla="*/ 194052708 w 509"/>
                    <a:gd name="T73" fmla="*/ 201612360 h 593"/>
                    <a:gd name="T74" fmla="*/ 206652685 w 509"/>
                    <a:gd name="T75" fmla="*/ 196572052 h 593"/>
                    <a:gd name="T76" fmla="*/ 221773659 w 509"/>
                    <a:gd name="T77" fmla="*/ 163810845 h 593"/>
                    <a:gd name="T78" fmla="*/ 211693042 w 509"/>
                    <a:gd name="T79" fmla="*/ 131048051 h 593"/>
                    <a:gd name="T80" fmla="*/ 204133324 w 509"/>
                    <a:gd name="T81" fmla="*/ 123488383 h 593"/>
                    <a:gd name="T82" fmla="*/ 186491452 w 509"/>
                    <a:gd name="T83" fmla="*/ 113407768 h 593"/>
                    <a:gd name="T84" fmla="*/ 176410836 w 509"/>
                    <a:gd name="T85" fmla="*/ 5040309 h 593"/>
                    <a:gd name="T86" fmla="*/ 355342619 w 509"/>
                    <a:gd name="T87" fmla="*/ 216733332 h 593"/>
                    <a:gd name="T88" fmla="*/ 0 w 509"/>
                    <a:gd name="T89" fmla="*/ 148689922 h 593"/>
                    <a:gd name="T90" fmla="*/ 176410836 w 509"/>
                    <a:gd name="T91" fmla="*/ 113407768 h 593"/>
                    <a:gd name="T92" fmla="*/ 163810859 w 509"/>
                    <a:gd name="T93" fmla="*/ 115927128 h 593"/>
                    <a:gd name="T94" fmla="*/ 148689934 w 509"/>
                    <a:gd name="T95" fmla="*/ 123488383 h 593"/>
                    <a:gd name="T96" fmla="*/ 133569010 w 509"/>
                    <a:gd name="T97" fmla="*/ 153730230 h 593"/>
                    <a:gd name="T98" fmla="*/ 143649626 w 509"/>
                    <a:gd name="T99" fmla="*/ 189012384 h 593"/>
                    <a:gd name="T100" fmla="*/ 143649626 w 509"/>
                    <a:gd name="T101" fmla="*/ 189012384 h 593"/>
                    <a:gd name="T102" fmla="*/ 158770551 w 509"/>
                    <a:gd name="T103" fmla="*/ 199092999 h 593"/>
                    <a:gd name="T104" fmla="*/ 176410836 w 509"/>
                    <a:gd name="T105" fmla="*/ 206652667 h 59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09"/>
                    <a:gd name="T160" fmla="*/ 0 h 593"/>
                    <a:gd name="T161" fmla="*/ 509 w 509"/>
                    <a:gd name="T162" fmla="*/ 593 h 59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09" h="593">
                      <a:moveTo>
                        <a:pt x="141" y="86"/>
                      </a:moveTo>
                      <a:lnTo>
                        <a:pt x="92" y="126"/>
                      </a:lnTo>
                      <a:lnTo>
                        <a:pt x="99" y="134"/>
                      </a:lnTo>
                      <a:lnTo>
                        <a:pt x="147" y="94"/>
                      </a:lnTo>
                      <a:lnTo>
                        <a:pt x="162" y="111"/>
                      </a:lnTo>
                      <a:lnTo>
                        <a:pt x="137" y="133"/>
                      </a:lnTo>
                      <a:lnTo>
                        <a:pt x="142" y="140"/>
                      </a:lnTo>
                      <a:lnTo>
                        <a:pt x="168" y="120"/>
                      </a:lnTo>
                      <a:lnTo>
                        <a:pt x="183" y="137"/>
                      </a:lnTo>
                      <a:lnTo>
                        <a:pt x="157" y="157"/>
                      </a:lnTo>
                      <a:lnTo>
                        <a:pt x="164" y="166"/>
                      </a:lnTo>
                      <a:lnTo>
                        <a:pt x="189" y="144"/>
                      </a:lnTo>
                      <a:lnTo>
                        <a:pt x="203" y="161"/>
                      </a:lnTo>
                      <a:lnTo>
                        <a:pt x="177" y="183"/>
                      </a:lnTo>
                      <a:lnTo>
                        <a:pt x="184" y="191"/>
                      </a:lnTo>
                      <a:lnTo>
                        <a:pt x="210" y="170"/>
                      </a:lnTo>
                      <a:lnTo>
                        <a:pt x="225" y="187"/>
                      </a:lnTo>
                      <a:lnTo>
                        <a:pt x="174" y="228"/>
                      </a:lnTo>
                      <a:lnTo>
                        <a:pt x="181" y="236"/>
                      </a:lnTo>
                      <a:lnTo>
                        <a:pt x="230" y="195"/>
                      </a:lnTo>
                      <a:lnTo>
                        <a:pt x="245" y="213"/>
                      </a:lnTo>
                      <a:lnTo>
                        <a:pt x="219" y="235"/>
                      </a:lnTo>
                      <a:lnTo>
                        <a:pt x="226" y="241"/>
                      </a:lnTo>
                      <a:lnTo>
                        <a:pt x="252" y="221"/>
                      </a:lnTo>
                      <a:lnTo>
                        <a:pt x="267" y="239"/>
                      </a:lnTo>
                      <a:lnTo>
                        <a:pt x="239" y="259"/>
                      </a:lnTo>
                      <a:lnTo>
                        <a:pt x="246" y="267"/>
                      </a:lnTo>
                      <a:lnTo>
                        <a:pt x="272" y="245"/>
                      </a:lnTo>
                      <a:lnTo>
                        <a:pt x="287" y="263"/>
                      </a:lnTo>
                      <a:lnTo>
                        <a:pt x="261" y="285"/>
                      </a:lnTo>
                      <a:lnTo>
                        <a:pt x="267" y="293"/>
                      </a:lnTo>
                      <a:lnTo>
                        <a:pt x="294" y="271"/>
                      </a:lnTo>
                      <a:lnTo>
                        <a:pt x="307" y="289"/>
                      </a:lnTo>
                      <a:lnTo>
                        <a:pt x="258" y="329"/>
                      </a:lnTo>
                      <a:lnTo>
                        <a:pt x="264" y="338"/>
                      </a:lnTo>
                      <a:lnTo>
                        <a:pt x="314" y="297"/>
                      </a:lnTo>
                      <a:lnTo>
                        <a:pt x="329" y="314"/>
                      </a:lnTo>
                      <a:lnTo>
                        <a:pt x="302" y="336"/>
                      </a:lnTo>
                      <a:lnTo>
                        <a:pt x="308" y="343"/>
                      </a:lnTo>
                      <a:lnTo>
                        <a:pt x="334" y="323"/>
                      </a:lnTo>
                      <a:lnTo>
                        <a:pt x="349" y="340"/>
                      </a:lnTo>
                      <a:lnTo>
                        <a:pt x="323" y="362"/>
                      </a:lnTo>
                      <a:lnTo>
                        <a:pt x="329" y="369"/>
                      </a:lnTo>
                      <a:lnTo>
                        <a:pt x="356" y="347"/>
                      </a:lnTo>
                      <a:lnTo>
                        <a:pt x="369" y="366"/>
                      </a:lnTo>
                      <a:lnTo>
                        <a:pt x="344" y="386"/>
                      </a:lnTo>
                      <a:lnTo>
                        <a:pt x="350" y="394"/>
                      </a:lnTo>
                      <a:lnTo>
                        <a:pt x="376" y="373"/>
                      </a:lnTo>
                      <a:lnTo>
                        <a:pt x="391" y="390"/>
                      </a:lnTo>
                      <a:lnTo>
                        <a:pt x="341" y="431"/>
                      </a:lnTo>
                      <a:lnTo>
                        <a:pt x="348" y="439"/>
                      </a:lnTo>
                      <a:lnTo>
                        <a:pt x="397" y="398"/>
                      </a:lnTo>
                      <a:lnTo>
                        <a:pt x="411" y="416"/>
                      </a:lnTo>
                      <a:lnTo>
                        <a:pt x="386" y="438"/>
                      </a:lnTo>
                      <a:lnTo>
                        <a:pt x="391" y="446"/>
                      </a:lnTo>
                      <a:lnTo>
                        <a:pt x="418" y="424"/>
                      </a:lnTo>
                      <a:lnTo>
                        <a:pt x="432" y="442"/>
                      </a:lnTo>
                      <a:lnTo>
                        <a:pt x="406" y="463"/>
                      </a:lnTo>
                      <a:lnTo>
                        <a:pt x="413" y="470"/>
                      </a:lnTo>
                      <a:lnTo>
                        <a:pt x="438" y="450"/>
                      </a:lnTo>
                      <a:lnTo>
                        <a:pt x="453" y="467"/>
                      </a:lnTo>
                      <a:lnTo>
                        <a:pt x="426" y="488"/>
                      </a:lnTo>
                      <a:lnTo>
                        <a:pt x="433" y="496"/>
                      </a:lnTo>
                      <a:lnTo>
                        <a:pt x="459" y="474"/>
                      </a:lnTo>
                      <a:lnTo>
                        <a:pt x="474" y="492"/>
                      </a:lnTo>
                      <a:lnTo>
                        <a:pt x="424" y="532"/>
                      </a:lnTo>
                      <a:lnTo>
                        <a:pt x="430" y="541"/>
                      </a:lnTo>
                      <a:lnTo>
                        <a:pt x="480" y="500"/>
                      </a:lnTo>
                      <a:lnTo>
                        <a:pt x="509" y="535"/>
                      </a:lnTo>
                      <a:lnTo>
                        <a:pt x="437" y="593"/>
                      </a:lnTo>
                      <a:lnTo>
                        <a:pt x="70" y="145"/>
                      </a:lnTo>
                      <a:lnTo>
                        <a:pt x="70" y="82"/>
                      </a:lnTo>
                      <a:lnTo>
                        <a:pt x="77" y="80"/>
                      </a:lnTo>
                      <a:lnTo>
                        <a:pt x="82" y="78"/>
                      </a:lnTo>
                      <a:lnTo>
                        <a:pt x="86" y="72"/>
                      </a:lnTo>
                      <a:lnTo>
                        <a:pt x="88" y="65"/>
                      </a:lnTo>
                      <a:lnTo>
                        <a:pt x="88" y="59"/>
                      </a:lnTo>
                      <a:lnTo>
                        <a:pt x="84" y="52"/>
                      </a:lnTo>
                      <a:lnTo>
                        <a:pt x="81" y="49"/>
                      </a:lnTo>
                      <a:lnTo>
                        <a:pt x="78" y="46"/>
                      </a:lnTo>
                      <a:lnTo>
                        <a:pt x="74" y="45"/>
                      </a:lnTo>
                      <a:lnTo>
                        <a:pt x="70" y="45"/>
                      </a:lnTo>
                      <a:lnTo>
                        <a:pt x="70" y="2"/>
                      </a:lnTo>
                      <a:lnTo>
                        <a:pt x="72" y="0"/>
                      </a:lnTo>
                      <a:lnTo>
                        <a:pt x="141" y="86"/>
                      </a:lnTo>
                      <a:close/>
                      <a:moveTo>
                        <a:pt x="70" y="145"/>
                      </a:moveTo>
                      <a:lnTo>
                        <a:pt x="0" y="59"/>
                      </a:lnTo>
                      <a:lnTo>
                        <a:pt x="70" y="2"/>
                      </a:lnTo>
                      <a:lnTo>
                        <a:pt x="70" y="45"/>
                      </a:lnTo>
                      <a:lnTo>
                        <a:pt x="65" y="46"/>
                      </a:lnTo>
                      <a:lnTo>
                        <a:pt x="59" y="49"/>
                      </a:lnTo>
                      <a:lnTo>
                        <a:pt x="54" y="55"/>
                      </a:lnTo>
                      <a:lnTo>
                        <a:pt x="53" y="61"/>
                      </a:lnTo>
                      <a:lnTo>
                        <a:pt x="53" y="68"/>
                      </a:lnTo>
                      <a:lnTo>
                        <a:pt x="57" y="75"/>
                      </a:lnTo>
                      <a:lnTo>
                        <a:pt x="59" y="78"/>
                      </a:lnTo>
                      <a:lnTo>
                        <a:pt x="63" y="79"/>
                      </a:lnTo>
                      <a:lnTo>
                        <a:pt x="66" y="80"/>
                      </a:lnTo>
                      <a:lnTo>
                        <a:pt x="70" y="82"/>
                      </a:lnTo>
                      <a:lnTo>
                        <a:pt x="70" y="1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4" name="Freeform 143"/>
                <p:cNvSpPr>
                  <a:spLocks noEditPoints="1"/>
                </p:cNvSpPr>
                <p:nvPr/>
              </p:nvSpPr>
              <p:spPr bwMode="auto">
                <a:xfrm>
                  <a:off x="4445000" y="3263900"/>
                  <a:ext cx="339725" cy="684213"/>
                </a:xfrm>
                <a:custGeom>
                  <a:avLst/>
                  <a:gdLst>
                    <a:gd name="T0" fmla="*/ 488910371 w 214"/>
                    <a:gd name="T1" fmla="*/ 1086189020 h 431"/>
                    <a:gd name="T2" fmla="*/ 425907277 w 214"/>
                    <a:gd name="T3" fmla="*/ 1028224607 h 431"/>
                    <a:gd name="T4" fmla="*/ 526713498 w 214"/>
                    <a:gd name="T5" fmla="*/ 879536116 h 431"/>
                    <a:gd name="T6" fmla="*/ 511592565 w 214"/>
                    <a:gd name="T7" fmla="*/ 859374856 h 431"/>
                    <a:gd name="T8" fmla="*/ 473789438 w 214"/>
                    <a:gd name="T9" fmla="*/ 849294227 h 431"/>
                    <a:gd name="T10" fmla="*/ 453628194 w 214"/>
                    <a:gd name="T11" fmla="*/ 866934535 h 431"/>
                    <a:gd name="T12" fmla="*/ 451108832 w 214"/>
                    <a:gd name="T13" fmla="*/ 889616745 h 431"/>
                    <a:gd name="T14" fmla="*/ 430947588 w 214"/>
                    <a:gd name="T15" fmla="*/ 874495801 h 431"/>
                    <a:gd name="T16" fmla="*/ 315020334 w 214"/>
                    <a:gd name="T17" fmla="*/ 970261781 h 431"/>
                    <a:gd name="T18" fmla="*/ 126007826 w 214"/>
                    <a:gd name="T19" fmla="*/ 488910730 h 431"/>
                    <a:gd name="T20" fmla="*/ 136088448 w 214"/>
                    <a:gd name="T21" fmla="*/ 468749471 h 431"/>
                    <a:gd name="T22" fmla="*/ 204133441 w 214"/>
                    <a:gd name="T23" fmla="*/ 443547897 h 431"/>
                    <a:gd name="T24" fmla="*/ 186491559 w 214"/>
                    <a:gd name="T25" fmla="*/ 435988219 h 431"/>
                    <a:gd name="T26" fmla="*/ 126007826 w 214"/>
                    <a:gd name="T27" fmla="*/ 289818991 h 431"/>
                    <a:gd name="T28" fmla="*/ 249496291 w 214"/>
                    <a:gd name="T29" fmla="*/ 153730443 h 431"/>
                    <a:gd name="T30" fmla="*/ 279738157 w 214"/>
                    <a:gd name="T31" fmla="*/ 163811073 h 431"/>
                    <a:gd name="T32" fmla="*/ 362902496 w 214"/>
                    <a:gd name="T33" fmla="*/ 367943076 h 431"/>
                    <a:gd name="T34" fmla="*/ 362902496 w 214"/>
                    <a:gd name="T35" fmla="*/ 393144650 h 431"/>
                    <a:gd name="T36" fmla="*/ 423386328 w 214"/>
                    <a:gd name="T37" fmla="*/ 874495801 h 431"/>
                    <a:gd name="T38" fmla="*/ 410786245 w 214"/>
                    <a:gd name="T39" fmla="*/ 877015164 h 431"/>
                    <a:gd name="T40" fmla="*/ 385584689 w 214"/>
                    <a:gd name="T41" fmla="*/ 899697375 h 431"/>
                    <a:gd name="T42" fmla="*/ 378023429 w 214"/>
                    <a:gd name="T43" fmla="*/ 904737689 h 431"/>
                    <a:gd name="T44" fmla="*/ 340221890 w 214"/>
                    <a:gd name="T45" fmla="*/ 899697375 h 431"/>
                    <a:gd name="T46" fmla="*/ 325100956 w 214"/>
                    <a:gd name="T47" fmla="*/ 922377997 h 431"/>
                    <a:gd name="T48" fmla="*/ 327620318 w 214"/>
                    <a:gd name="T49" fmla="*/ 960181152 h 431"/>
                    <a:gd name="T50" fmla="*/ 315020334 w 214"/>
                    <a:gd name="T51" fmla="*/ 970261781 h 431"/>
                    <a:gd name="T52" fmla="*/ 126007826 w 214"/>
                    <a:gd name="T53" fmla="*/ 194052961 h 431"/>
                    <a:gd name="T54" fmla="*/ 219254424 w 214"/>
                    <a:gd name="T55" fmla="*/ 70564431 h 431"/>
                    <a:gd name="T56" fmla="*/ 194052819 w 214"/>
                    <a:gd name="T57" fmla="*/ 35282216 h 431"/>
                    <a:gd name="T58" fmla="*/ 156249693 w 214"/>
                    <a:gd name="T59" fmla="*/ 7561269 h 431"/>
                    <a:gd name="T60" fmla="*/ 126007826 w 214"/>
                    <a:gd name="T61" fmla="*/ 0 h 431"/>
                    <a:gd name="T62" fmla="*/ 113407842 w 214"/>
                    <a:gd name="T63" fmla="*/ 481351051 h 431"/>
                    <a:gd name="T64" fmla="*/ 27722517 w 214"/>
                    <a:gd name="T65" fmla="*/ 272177096 h 431"/>
                    <a:gd name="T66" fmla="*/ 30241879 w 214"/>
                    <a:gd name="T67" fmla="*/ 241935207 h 431"/>
                    <a:gd name="T68" fmla="*/ 10080625 w 214"/>
                    <a:gd name="T69" fmla="*/ 153730443 h 431"/>
                    <a:gd name="T70" fmla="*/ 2520950 w 214"/>
                    <a:gd name="T71" fmla="*/ 88206327 h 431"/>
                    <a:gd name="T72" fmla="*/ 37803139 w 214"/>
                    <a:gd name="T73" fmla="*/ 30241901 h 431"/>
                    <a:gd name="T74" fmla="*/ 75604691 w 214"/>
                    <a:gd name="T75" fmla="*/ 7561269 h 431"/>
                    <a:gd name="T76" fmla="*/ 126007826 w 214"/>
                    <a:gd name="T77" fmla="*/ 194052961 h 431"/>
                    <a:gd name="T78" fmla="*/ 126007826 w 214"/>
                    <a:gd name="T79" fmla="*/ 289818991 h 431"/>
                    <a:gd name="T80" fmla="*/ 108367531 w 214"/>
                    <a:gd name="T81" fmla="*/ 246975522 h 431"/>
                    <a:gd name="T82" fmla="*/ 118448153 w 214"/>
                    <a:gd name="T83" fmla="*/ 221773948 h 431"/>
                    <a:gd name="T84" fmla="*/ 55443446 w 214"/>
                    <a:gd name="T85" fmla="*/ 249496473 h 431"/>
                    <a:gd name="T86" fmla="*/ 47883761 w 214"/>
                    <a:gd name="T87" fmla="*/ 279738362 h 431"/>
                    <a:gd name="T88" fmla="*/ 118448153 w 214"/>
                    <a:gd name="T89" fmla="*/ 456149478 h 431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14"/>
                    <a:gd name="T136" fmla="*/ 0 h 431"/>
                    <a:gd name="T137" fmla="*/ 214 w 214"/>
                    <a:gd name="T138" fmla="*/ 431 h 431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14" h="431">
                      <a:moveTo>
                        <a:pt x="168" y="228"/>
                      </a:moveTo>
                      <a:lnTo>
                        <a:pt x="214" y="349"/>
                      </a:lnTo>
                      <a:lnTo>
                        <a:pt x="194" y="431"/>
                      </a:lnTo>
                      <a:lnTo>
                        <a:pt x="168" y="413"/>
                      </a:lnTo>
                      <a:lnTo>
                        <a:pt x="168" y="405"/>
                      </a:lnTo>
                      <a:lnTo>
                        <a:pt x="169" y="408"/>
                      </a:lnTo>
                      <a:lnTo>
                        <a:pt x="196" y="397"/>
                      </a:lnTo>
                      <a:lnTo>
                        <a:pt x="209" y="349"/>
                      </a:lnTo>
                      <a:lnTo>
                        <a:pt x="206" y="345"/>
                      </a:lnTo>
                      <a:lnTo>
                        <a:pt x="203" y="341"/>
                      </a:lnTo>
                      <a:lnTo>
                        <a:pt x="199" y="337"/>
                      </a:lnTo>
                      <a:lnTo>
                        <a:pt x="194" y="336"/>
                      </a:lnTo>
                      <a:lnTo>
                        <a:pt x="188" y="337"/>
                      </a:lnTo>
                      <a:lnTo>
                        <a:pt x="184" y="340"/>
                      </a:lnTo>
                      <a:lnTo>
                        <a:pt x="180" y="344"/>
                      </a:lnTo>
                      <a:lnTo>
                        <a:pt x="179" y="348"/>
                      </a:lnTo>
                      <a:lnTo>
                        <a:pt x="179" y="353"/>
                      </a:lnTo>
                      <a:lnTo>
                        <a:pt x="176" y="351"/>
                      </a:lnTo>
                      <a:lnTo>
                        <a:pt x="173" y="348"/>
                      </a:lnTo>
                      <a:lnTo>
                        <a:pt x="171" y="347"/>
                      </a:lnTo>
                      <a:lnTo>
                        <a:pt x="168" y="347"/>
                      </a:lnTo>
                      <a:lnTo>
                        <a:pt x="168" y="228"/>
                      </a:lnTo>
                      <a:close/>
                      <a:moveTo>
                        <a:pt x="125" y="385"/>
                      </a:moveTo>
                      <a:lnTo>
                        <a:pt x="51" y="194"/>
                      </a:lnTo>
                      <a:lnTo>
                        <a:pt x="50" y="194"/>
                      </a:lnTo>
                      <a:lnTo>
                        <a:pt x="50" y="183"/>
                      </a:lnTo>
                      <a:lnTo>
                        <a:pt x="54" y="186"/>
                      </a:lnTo>
                      <a:lnTo>
                        <a:pt x="60" y="184"/>
                      </a:lnTo>
                      <a:lnTo>
                        <a:pt x="81" y="176"/>
                      </a:lnTo>
                      <a:lnTo>
                        <a:pt x="79" y="175"/>
                      </a:lnTo>
                      <a:lnTo>
                        <a:pt x="74" y="173"/>
                      </a:lnTo>
                      <a:lnTo>
                        <a:pt x="73" y="172"/>
                      </a:lnTo>
                      <a:lnTo>
                        <a:pt x="70" y="168"/>
                      </a:lnTo>
                      <a:lnTo>
                        <a:pt x="50" y="115"/>
                      </a:lnTo>
                      <a:lnTo>
                        <a:pt x="50" y="80"/>
                      </a:lnTo>
                      <a:lnTo>
                        <a:pt x="99" y="61"/>
                      </a:lnTo>
                      <a:lnTo>
                        <a:pt x="104" y="61"/>
                      </a:lnTo>
                      <a:lnTo>
                        <a:pt x="107" y="62"/>
                      </a:lnTo>
                      <a:lnTo>
                        <a:pt x="111" y="65"/>
                      </a:lnTo>
                      <a:lnTo>
                        <a:pt x="114" y="69"/>
                      </a:lnTo>
                      <a:lnTo>
                        <a:pt x="144" y="146"/>
                      </a:lnTo>
                      <a:lnTo>
                        <a:pt x="144" y="149"/>
                      </a:lnTo>
                      <a:lnTo>
                        <a:pt x="144" y="153"/>
                      </a:lnTo>
                      <a:lnTo>
                        <a:pt x="144" y="156"/>
                      </a:lnTo>
                      <a:lnTo>
                        <a:pt x="141" y="158"/>
                      </a:lnTo>
                      <a:lnTo>
                        <a:pt x="168" y="228"/>
                      </a:lnTo>
                      <a:lnTo>
                        <a:pt x="168" y="347"/>
                      </a:lnTo>
                      <a:lnTo>
                        <a:pt x="163" y="348"/>
                      </a:lnTo>
                      <a:lnTo>
                        <a:pt x="157" y="349"/>
                      </a:lnTo>
                      <a:lnTo>
                        <a:pt x="154" y="353"/>
                      </a:lnTo>
                      <a:lnTo>
                        <a:pt x="153" y="357"/>
                      </a:lnTo>
                      <a:lnTo>
                        <a:pt x="153" y="363"/>
                      </a:lnTo>
                      <a:lnTo>
                        <a:pt x="150" y="359"/>
                      </a:lnTo>
                      <a:lnTo>
                        <a:pt x="145" y="357"/>
                      </a:lnTo>
                      <a:lnTo>
                        <a:pt x="141" y="356"/>
                      </a:lnTo>
                      <a:lnTo>
                        <a:pt x="135" y="357"/>
                      </a:lnTo>
                      <a:lnTo>
                        <a:pt x="131" y="360"/>
                      </a:lnTo>
                      <a:lnTo>
                        <a:pt x="129" y="366"/>
                      </a:lnTo>
                      <a:lnTo>
                        <a:pt x="127" y="370"/>
                      </a:lnTo>
                      <a:lnTo>
                        <a:pt x="127" y="376"/>
                      </a:lnTo>
                      <a:lnTo>
                        <a:pt x="130" y="381"/>
                      </a:lnTo>
                      <a:lnTo>
                        <a:pt x="168" y="405"/>
                      </a:lnTo>
                      <a:lnTo>
                        <a:pt x="168" y="413"/>
                      </a:lnTo>
                      <a:lnTo>
                        <a:pt x="125" y="385"/>
                      </a:lnTo>
                      <a:close/>
                      <a:moveTo>
                        <a:pt x="50" y="0"/>
                      </a:moveTo>
                      <a:lnTo>
                        <a:pt x="50" y="77"/>
                      </a:lnTo>
                      <a:lnTo>
                        <a:pt x="95" y="49"/>
                      </a:lnTo>
                      <a:lnTo>
                        <a:pt x="87" y="28"/>
                      </a:lnTo>
                      <a:lnTo>
                        <a:pt x="84" y="23"/>
                      </a:lnTo>
                      <a:lnTo>
                        <a:pt x="81" y="18"/>
                      </a:lnTo>
                      <a:lnTo>
                        <a:pt x="77" y="14"/>
                      </a:lnTo>
                      <a:lnTo>
                        <a:pt x="72" y="10"/>
                      </a:lnTo>
                      <a:lnTo>
                        <a:pt x="68" y="5"/>
                      </a:lnTo>
                      <a:lnTo>
                        <a:pt x="62" y="3"/>
                      </a:lnTo>
                      <a:lnTo>
                        <a:pt x="56" y="1"/>
                      </a:lnTo>
                      <a:lnTo>
                        <a:pt x="50" y="0"/>
                      </a:lnTo>
                      <a:close/>
                      <a:moveTo>
                        <a:pt x="50" y="194"/>
                      </a:moveTo>
                      <a:lnTo>
                        <a:pt x="50" y="194"/>
                      </a:lnTo>
                      <a:lnTo>
                        <a:pt x="45" y="191"/>
                      </a:lnTo>
                      <a:lnTo>
                        <a:pt x="41" y="186"/>
                      </a:lnTo>
                      <a:lnTo>
                        <a:pt x="11" y="108"/>
                      </a:lnTo>
                      <a:lnTo>
                        <a:pt x="9" y="104"/>
                      </a:lnTo>
                      <a:lnTo>
                        <a:pt x="11" y="99"/>
                      </a:lnTo>
                      <a:lnTo>
                        <a:pt x="12" y="96"/>
                      </a:lnTo>
                      <a:lnTo>
                        <a:pt x="16" y="92"/>
                      </a:lnTo>
                      <a:lnTo>
                        <a:pt x="4" y="61"/>
                      </a:lnTo>
                      <a:lnTo>
                        <a:pt x="1" y="53"/>
                      </a:lnTo>
                      <a:lnTo>
                        <a:pt x="0" y="43"/>
                      </a:lnTo>
                      <a:lnTo>
                        <a:pt x="1" y="35"/>
                      </a:lnTo>
                      <a:lnTo>
                        <a:pt x="4" y="27"/>
                      </a:lnTo>
                      <a:lnTo>
                        <a:pt x="8" y="19"/>
                      </a:lnTo>
                      <a:lnTo>
                        <a:pt x="15" y="12"/>
                      </a:lnTo>
                      <a:lnTo>
                        <a:pt x="22" y="7"/>
                      </a:lnTo>
                      <a:lnTo>
                        <a:pt x="30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50" y="77"/>
                      </a:lnTo>
                      <a:lnTo>
                        <a:pt x="43" y="81"/>
                      </a:lnTo>
                      <a:lnTo>
                        <a:pt x="50" y="80"/>
                      </a:lnTo>
                      <a:lnTo>
                        <a:pt x="50" y="115"/>
                      </a:lnTo>
                      <a:lnTo>
                        <a:pt x="45" y="100"/>
                      </a:lnTo>
                      <a:lnTo>
                        <a:pt x="43" y="98"/>
                      </a:lnTo>
                      <a:lnTo>
                        <a:pt x="45" y="93"/>
                      </a:lnTo>
                      <a:lnTo>
                        <a:pt x="46" y="91"/>
                      </a:lnTo>
                      <a:lnTo>
                        <a:pt x="47" y="88"/>
                      </a:lnTo>
                      <a:lnTo>
                        <a:pt x="26" y="96"/>
                      </a:lnTo>
                      <a:lnTo>
                        <a:pt x="22" y="99"/>
                      </a:lnTo>
                      <a:lnTo>
                        <a:pt x="19" y="103"/>
                      </a:lnTo>
                      <a:lnTo>
                        <a:pt x="19" y="107"/>
                      </a:lnTo>
                      <a:lnTo>
                        <a:pt x="19" y="111"/>
                      </a:lnTo>
                      <a:lnTo>
                        <a:pt x="45" y="177"/>
                      </a:lnTo>
                      <a:lnTo>
                        <a:pt x="47" y="181"/>
                      </a:lnTo>
                      <a:lnTo>
                        <a:pt x="50" y="183"/>
                      </a:lnTo>
                      <a:lnTo>
                        <a:pt x="50" y="19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95" name="组合 213"/>
                <p:cNvGrpSpPr/>
                <p:nvPr/>
              </p:nvGrpSpPr>
              <p:grpSpPr>
                <a:xfrm>
                  <a:off x="5432424" y="3348943"/>
                  <a:ext cx="571500" cy="574675"/>
                  <a:chOff x="2157413" y="3054350"/>
                  <a:chExt cx="571500" cy="574675"/>
                </a:xfrm>
                <a:solidFill>
                  <a:schemeClr val="accent5"/>
                </a:solidFill>
              </p:grpSpPr>
              <p:sp>
                <p:nvSpPr>
                  <p:cNvPr id="553" name="Freeform 144"/>
                  <p:cNvSpPr>
                    <a:spLocks noEditPoints="1"/>
                  </p:cNvSpPr>
                  <p:nvPr/>
                </p:nvSpPr>
                <p:spPr bwMode="auto">
                  <a:xfrm>
                    <a:off x="2157413" y="3054350"/>
                    <a:ext cx="571500" cy="574675"/>
                  </a:xfrm>
                  <a:custGeom>
                    <a:avLst/>
                    <a:gdLst>
                      <a:gd name="T0" fmla="*/ 180 w 360"/>
                      <a:gd name="T1" fmla="*/ 0 h 362"/>
                      <a:gd name="T2" fmla="*/ 232 w 360"/>
                      <a:gd name="T3" fmla="*/ 8 h 362"/>
                      <a:gd name="T4" fmla="*/ 280 w 360"/>
                      <a:gd name="T5" fmla="*/ 31 h 362"/>
                      <a:gd name="T6" fmla="*/ 319 w 360"/>
                      <a:gd name="T7" fmla="*/ 67 h 362"/>
                      <a:gd name="T8" fmla="*/ 346 w 360"/>
                      <a:gd name="T9" fmla="*/ 111 h 362"/>
                      <a:gd name="T10" fmla="*/ 358 w 360"/>
                      <a:gd name="T11" fmla="*/ 163 h 362"/>
                      <a:gd name="T12" fmla="*/ 358 w 360"/>
                      <a:gd name="T13" fmla="*/ 199 h 362"/>
                      <a:gd name="T14" fmla="*/ 346 w 360"/>
                      <a:gd name="T15" fmla="*/ 251 h 362"/>
                      <a:gd name="T16" fmla="*/ 319 w 360"/>
                      <a:gd name="T17" fmla="*/ 295 h 362"/>
                      <a:gd name="T18" fmla="*/ 280 w 360"/>
                      <a:gd name="T19" fmla="*/ 331 h 362"/>
                      <a:gd name="T20" fmla="*/ 232 w 360"/>
                      <a:gd name="T21" fmla="*/ 354 h 362"/>
                      <a:gd name="T22" fmla="*/ 180 w 360"/>
                      <a:gd name="T23" fmla="*/ 362 h 362"/>
                      <a:gd name="T24" fmla="*/ 180 w 360"/>
                      <a:gd name="T25" fmla="*/ 314 h 362"/>
                      <a:gd name="T26" fmla="*/ 193 w 360"/>
                      <a:gd name="T27" fmla="*/ 318 h 362"/>
                      <a:gd name="T28" fmla="*/ 201 w 360"/>
                      <a:gd name="T29" fmla="*/ 329 h 362"/>
                      <a:gd name="T30" fmla="*/ 237 w 360"/>
                      <a:gd name="T31" fmla="*/ 320 h 362"/>
                      <a:gd name="T32" fmla="*/ 268 w 360"/>
                      <a:gd name="T33" fmla="*/ 302 h 362"/>
                      <a:gd name="T34" fmla="*/ 293 w 360"/>
                      <a:gd name="T35" fmla="*/ 278 h 362"/>
                      <a:gd name="T36" fmla="*/ 312 w 360"/>
                      <a:gd name="T37" fmla="*/ 248 h 362"/>
                      <a:gd name="T38" fmla="*/ 325 w 360"/>
                      <a:gd name="T39" fmla="*/ 215 h 362"/>
                      <a:gd name="T40" fmla="*/ 322 w 360"/>
                      <a:gd name="T41" fmla="*/ 199 h 362"/>
                      <a:gd name="T42" fmla="*/ 312 w 360"/>
                      <a:gd name="T43" fmla="*/ 180 h 362"/>
                      <a:gd name="T44" fmla="*/ 316 w 360"/>
                      <a:gd name="T45" fmla="*/ 167 h 362"/>
                      <a:gd name="T46" fmla="*/ 327 w 360"/>
                      <a:gd name="T47" fmla="*/ 159 h 362"/>
                      <a:gd name="T48" fmla="*/ 318 w 360"/>
                      <a:gd name="T49" fmla="*/ 123 h 362"/>
                      <a:gd name="T50" fmla="*/ 300 w 360"/>
                      <a:gd name="T51" fmla="*/ 94 h 362"/>
                      <a:gd name="T52" fmla="*/ 277 w 360"/>
                      <a:gd name="T53" fmla="*/ 67 h 362"/>
                      <a:gd name="T54" fmla="*/ 247 w 360"/>
                      <a:gd name="T55" fmla="*/ 48 h 362"/>
                      <a:gd name="T56" fmla="*/ 214 w 360"/>
                      <a:gd name="T57" fmla="*/ 35 h 362"/>
                      <a:gd name="T58" fmla="*/ 199 w 360"/>
                      <a:gd name="T59" fmla="*/ 39 h 362"/>
                      <a:gd name="T60" fmla="*/ 180 w 360"/>
                      <a:gd name="T61" fmla="*/ 48 h 362"/>
                      <a:gd name="T62" fmla="*/ 180 w 360"/>
                      <a:gd name="T63" fmla="*/ 0 h 362"/>
                      <a:gd name="T64" fmla="*/ 180 w 360"/>
                      <a:gd name="T65" fmla="*/ 48 h 362"/>
                      <a:gd name="T66" fmla="*/ 161 w 360"/>
                      <a:gd name="T67" fmla="*/ 39 h 362"/>
                      <a:gd name="T68" fmla="*/ 146 w 360"/>
                      <a:gd name="T69" fmla="*/ 35 h 362"/>
                      <a:gd name="T70" fmla="*/ 112 w 360"/>
                      <a:gd name="T71" fmla="*/ 48 h 362"/>
                      <a:gd name="T72" fmla="*/ 82 w 360"/>
                      <a:gd name="T73" fmla="*/ 67 h 362"/>
                      <a:gd name="T74" fmla="*/ 59 w 360"/>
                      <a:gd name="T75" fmla="*/ 94 h 362"/>
                      <a:gd name="T76" fmla="*/ 42 w 360"/>
                      <a:gd name="T77" fmla="*/ 123 h 362"/>
                      <a:gd name="T78" fmla="*/ 32 w 360"/>
                      <a:gd name="T79" fmla="*/ 159 h 362"/>
                      <a:gd name="T80" fmla="*/ 43 w 360"/>
                      <a:gd name="T81" fmla="*/ 167 h 362"/>
                      <a:gd name="T82" fmla="*/ 47 w 360"/>
                      <a:gd name="T83" fmla="*/ 180 h 362"/>
                      <a:gd name="T84" fmla="*/ 37 w 360"/>
                      <a:gd name="T85" fmla="*/ 199 h 362"/>
                      <a:gd name="T86" fmla="*/ 33 w 360"/>
                      <a:gd name="T87" fmla="*/ 215 h 362"/>
                      <a:gd name="T88" fmla="*/ 46 w 360"/>
                      <a:gd name="T89" fmla="*/ 248 h 362"/>
                      <a:gd name="T90" fmla="*/ 66 w 360"/>
                      <a:gd name="T91" fmla="*/ 278 h 362"/>
                      <a:gd name="T92" fmla="*/ 92 w 360"/>
                      <a:gd name="T93" fmla="*/ 302 h 362"/>
                      <a:gd name="T94" fmla="*/ 123 w 360"/>
                      <a:gd name="T95" fmla="*/ 320 h 362"/>
                      <a:gd name="T96" fmla="*/ 158 w 360"/>
                      <a:gd name="T97" fmla="*/ 329 h 362"/>
                      <a:gd name="T98" fmla="*/ 161 w 360"/>
                      <a:gd name="T99" fmla="*/ 322 h 362"/>
                      <a:gd name="T100" fmla="*/ 180 w 360"/>
                      <a:gd name="T101" fmla="*/ 314 h 362"/>
                      <a:gd name="T102" fmla="*/ 180 w 360"/>
                      <a:gd name="T103" fmla="*/ 362 h 362"/>
                      <a:gd name="T104" fmla="*/ 126 w 360"/>
                      <a:gd name="T105" fmla="*/ 354 h 362"/>
                      <a:gd name="T106" fmla="*/ 78 w 360"/>
                      <a:gd name="T107" fmla="*/ 331 h 362"/>
                      <a:gd name="T108" fmla="*/ 40 w 360"/>
                      <a:gd name="T109" fmla="*/ 295 h 362"/>
                      <a:gd name="T110" fmla="*/ 13 w 360"/>
                      <a:gd name="T111" fmla="*/ 251 h 362"/>
                      <a:gd name="T112" fmla="*/ 0 w 360"/>
                      <a:gd name="T113" fmla="*/ 199 h 362"/>
                      <a:gd name="T114" fmla="*/ 0 w 360"/>
                      <a:gd name="T115" fmla="*/ 163 h 362"/>
                      <a:gd name="T116" fmla="*/ 13 w 360"/>
                      <a:gd name="T117" fmla="*/ 111 h 362"/>
                      <a:gd name="T118" fmla="*/ 40 w 360"/>
                      <a:gd name="T119" fmla="*/ 67 h 362"/>
                      <a:gd name="T120" fmla="*/ 78 w 360"/>
                      <a:gd name="T121" fmla="*/ 31 h 362"/>
                      <a:gd name="T122" fmla="*/ 126 w 360"/>
                      <a:gd name="T123" fmla="*/ 8 h 362"/>
                      <a:gd name="T124" fmla="*/ 180 w 360"/>
                      <a:gd name="T125" fmla="*/ 0 h 3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60" h="362"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0"/>
                        </a:lnTo>
                        <a:lnTo>
                          <a:pt x="197" y="2"/>
                        </a:lnTo>
                        <a:lnTo>
                          <a:pt x="216" y="4"/>
                        </a:lnTo>
                        <a:lnTo>
                          <a:pt x="232" y="8"/>
                        </a:lnTo>
                        <a:lnTo>
                          <a:pt x="250" y="15"/>
                        </a:lnTo>
                        <a:lnTo>
                          <a:pt x="265" y="22"/>
                        </a:lnTo>
                        <a:lnTo>
                          <a:pt x="280" y="31"/>
                        </a:lnTo>
                        <a:lnTo>
                          <a:pt x="295" y="42"/>
                        </a:lnTo>
                        <a:lnTo>
                          <a:pt x="307" y="53"/>
                        </a:lnTo>
                        <a:lnTo>
                          <a:pt x="319" y="67"/>
                        </a:lnTo>
                        <a:lnTo>
                          <a:pt x="329" y="80"/>
                        </a:lnTo>
                        <a:lnTo>
                          <a:pt x="338" y="95"/>
                        </a:lnTo>
                        <a:lnTo>
                          <a:pt x="346" y="111"/>
                        </a:lnTo>
                        <a:lnTo>
                          <a:pt x="352" y="127"/>
                        </a:lnTo>
                        <a:lnTo>
                          <a:pt x="356" y="145"/>
                        </a:lnTo>
                        <a:lnTo>
                          <a:pt x="358" y="163"/>
                        </a:lnTo>
                        <a:lnTo>
                          <a:pt x="360" y="180"/>
                        </a:lnTo>
                        <a:lnTo>
                          <a:pt x="360" y="180"/>
                        </a:lnTo>
                        <a:lnTo>
                          <a:pt x="358" y="199"/>
                        </a:lnTo>
                        <a:lnTo>
                          <a:pt x="356" y="217"/>
                        </a:lnTo>
                        <a:lnTo>
                          <a:pt x="352" y="234"/>
                        </a:lnTo>
                        <a:lnTo>
                          <a:pt x="346" y="251"/>
                        </a:lnTo>
                        <a:lnTo>
                          <a:pt x="338" y="267"/>
                        </a:lnTo>
                        <a:lnTo>
                          <a:pt x="329" y="282"/>
                        </a:lnTo>
                        <a:lnTo>
                          <a:pt x="319" y="295"/>
                        </a:lnTo>
                        <a:lnTo>
                          <a:pt x="307" y="309"/>
                        </a:lnTo>
                        <a:lnTo>
                          <a:pt x="295" y="320"/>
                        </a:lnTo>
                        <a:lnTo>
                          <a:pt x="280" y="331"/>
                        </a:lnTo>
                        <a:lnTo>
                          <a:pt x="265" y="340"/>
                        </a:lnTo>
                        <a:lnTo>
                          <a:pt x="250" y="347"/>
                        </a:lnTo>
                        <a:lnTo>
                          <a:pt x="232" y="354"/>
                        </a:lnTo>
                        <a:lnTo>
                          <a:pt x="216" y="358"/>
                        </a:lnTo>
                        <a:lnTo>
                          <a:pt x="197" y="360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6" y="314"/>
                        </a:lnTo>
                        <a:lnTo>
                          <a:pt x="193" y="318"/>
                        </a:lnTo>
                        <a:lnTo>
                          <a:pt x="199" y="322"/>
                        </a:lnTo>
                        <a:lnTo>
                          <a:pt x="201" y="329"/>
                        </a:lnTo>
                        <a:lnTo>
                          <a:pt x="201" y="329"/>
                        </a:lnTo>
                        <a:lnTo>
                          <a:pt x="214" y="327"/>
                        </a:lnTo>
                        <a:lnTo>
                          <a:pt x="226" y="324"/>
                        </a:lnTo>
                        <a:lnTo>
                          <a:pt x="237" y="320"/>
                        </a:lnTo>
                        <a:lnTo>
                          <a:pt x="247" y="314"/>
                        </a:lnTo>
                        <a:lnTo>
                          <a:pt x="258" y="309"/>
                        </a:lnTo>
                        <a:lnTo>
                          <a:pt x="268" y="302"/>
                        </a:lnTo>
                        <a:lnTo>
                          <a:pt x="277" y="294"/>
                        </a:lnTo>
                        <a:lnTo>
                          <a:pt x="285" y="286"/>
                        </a:lnTo>
                        <a:lnTo>
                          <a:pt x="293" y="278"/>
                        </a:lnTo>
                        <a:lnTo>
                          <a:pt x="300" y="268"/>
                        </a:lnTo>
                        <a:lnTo>
                          <a:pt x="307" y="259"/>
                        </a:lnTo>
                        <a:lnTo>
                          <a:pt x="312" y="248"/>
                        </a:lnTo>
                        <a:lnTo>
                          <a:pt x="318" y="237"/>
                        </a:lnTo>
                        <a:lnTo>
                          <a:pt x="322" y="226"/>
                        </a:lnTo>
                        <a:lnTo>
                          <a:pt x="325" y="215"/>
                        </a:lnTo>
                        <a:lnTo>
                          <a:pt x="327" y="203"/>
                        </a:lnTo>
                        <a:lnTo>
                          <a:pt x="327" y="203"/>
                        </a:lnTo>
                        <a:lnTo>
                          <a:pt x="322" y="199"/>
                        </a:lnTo>
                        <a:lnTo>
                          <a:pt x="316" y="194"/>
                        </a:lnTo>
                        <a:lnTo>
                          <a:pt x="314" y="188"/>
                        </a:lnTo>
                        <a:lnTo>
                          <a:pt x="312" y="180"/>
                        </a:lnTo>
                        <a:lnTo>
                          <a:pt x="312" y="180"/>
                        </a:lnTo>
                        <a:lnTo>
                          <a:pt x="314" y="174"/>
                        </a:lnTo>
                        <a:lnTo>
                          <a:pt x="316" y="167"/>
                        </a:lnTo>
                        <a:lnTo>
                          <a:pt x="322" y="163"/>
                        </a:lnTo>
                        <a:lnTo>
                          <a:pt x="327" y="159"/>
                        </a:lnTo>
                        <a:lnTo>
                          <a:pt x="327" y="159"/>
                        </a:lnTo>
                        <a:lnTo>
                          <a:pt x="325" y="146"/>
                        </a:lnTo>
                        <a:lnTo>
                          <a:pt x="322" y="136"/>
                        </a:lnTo>
                        <a:lnTo>
                          <a:pt x="318" y="123"/>
                        </a:lnTo>
                        <a:lnTo>
                          <a:pt x="312" y="113"/>
                        </a:lnTo>
                        <a:lnTo>
                          <a:pt x="307" y="103"/>
                        </a:lnTo>
                        <a:lnTo>
                          <a:pt x="300" y="94"/>
                        </a:lnTo>
                        <a:lnTo>
                          <a:pt x="293" y="84"/>
                        </a:lnTo>
                        <a:lnTo>
                          <a:pt x="285" y="75"/>
                        </a:lnTo>
                        <a:lnTo>
                          <a:pt x="277" y="67"/>
                        </a:lnTo>
                        <a:lnTo>
                          <a:pt x="268" y="60"/>
                        </a:lnTo>
                        <a:lnTo>
                          <a:pt x="258" y="53"/>
                        </a:lnTo>
                        <a:lnTo>
                          <a:pt x="247" y="48"/>
                        </a:lnTo>
                        <a:lnTo>
                          <a:pt x="237" y="42"/>
                        </a:lnTo>
                        <a:lnTo>
                          <a:pt x="226" y="38"/>
                        </a:lnTo>
                        <a:lnTo>
                          <a:pt x="214" y="35"/>
                        </a:lnTo>
                        <a:lnTo>
                          <a:pt x="201" y="33"/>
                        </a:lnTo>
                        <a:lnTo>
                          <a:pt x="201" y="33"/>
                        </a:lnTo>
                        <a:lnTo>
                          <a:pt x="199" y="39"/>
                        </a:lnTo>
                        <a:lnTo>
                          <a:pt x="193" y="44"/>
                        </a:lnTo>
                        <a:lnTo>
                          <a:pt x="186" y="46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80" y="0"/>
                        </a:lnTo>
                        <a:close/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73" y="46"/>
                        </a:lnTo>
                        <a:lnTo>
                          <a:pt x="166" y="44"/>
                        </a:lnTo>
                        <a:lnTo>
                          <a:pt x="161" y="39"/>
                        </a:lnTo>
                        <a:lnTo>
                          <a:pt x="158" y="33"/>
                        </a:lnTo>
                        <a:lnTo>
                          <a:pt x="158" y="33"/>
                        </a:lnTo>
                        <a:lnTo>
                          <a:pt x="146" y="35"/>
                        </a:lnTo>
                        <a:lnTo>
                          <a:pt x="134" y="38"/>
                        </a:lnTo>
                        <a:lnTo>
                          <a:pt x="123" y="42"/>
                        </a:lnTo>
                        <a:lnTo>
                          <a:pt x="112" y="48"/>
                        </a:lnTo>
                        <a:lnTo>
                          <a:pt x="101" y="53"/>
                        </a:lnTo>
                        <a:lnTo>
                          <a:pt x="92" y="60"/>
                        </a:lnTo>
                        <a:lnTo>
                          <a:pt x="82" y="67"/>
                        </a:lnTo>
                        <a:lnTo>
                          <a:pt x="74" y="75"/>
                        </a:lnTo>
                        <a:lnTo>
                          <a:pt x="66" y="84"/>
                        </a:lnTo>
                        <a:lnTo>
                          <a:pt x="59" y="94"/>
                        </a:lnTo>
                        <a:lnTo>
                          <a:pt x="52" y="103"/>
                        </a:lnTo>
                        <a:lnTo>
                          <a:pt x="46" y="113"/>
                        </a:lnTo>
                        <a:lnTo>
                          <a:pt x="42" y="123"/>
                        </a:lnTo>
                        <a:lnTo>
                          <a:pt x="37" y="136"/>
                        </a:lnTo>
                        <a:lnTo>
                          <a:pt x="33" y="146"/>
                        </a:lnTo>
                        <a:lnTo>
                          <a:pt x="32" y="159"/>
                        </a:lnTo>
                        <a:lnTo>
                          <a:pt x="32" y="159"/>
                        </a:lnTo>
                        <a:lnTo>
                          <a:pt x="37" y="163"/>
                        </a:lnTo>
                        <a:lnTo>
                          <a:pt x="43" y="167"/>
                        </a:lnTo>
                        <a:lnTo>
                          <a:pt x="46" y="174"/>
                        </a:lnTo>
                        <a:lnTo>
                          <a:pt x="47" y="180"/>
                        </a:lnTo>
                        <a:lnTo>
                          <a:pt x="47" y="180"/>
                        </a:lnTo>
                        <a:lnTo>
                          <a:pt x="46" y="188"/>
                        </a:lnTo>
                        <a:lnTo>
                          <a:pt x="43" y="194"/>
                        </a:lnTo>
                        <a:lnTo>
                          <a:pt x="37" y="199"/>
                        </a:lnTo>
                        <a:lnTo>
                          <a:pt x="32" y="203"/>
                        </a:lnTo>
                        <a:lnTo>
                          <a:pt x="32" y="203"/>
                        </a:lnTo>
                        <a:lnTo>
                          <a:pt x="33" y="215"/>
                        </a:lnTo>
                        <a:lnTo>
                          <a:pt x="37" y="226"/>
                        </a:lnTo>
                        <a:lnTo>
                          <a:pt x="42" y="237"/>
                        </a:lnTo>
                        <a:lnTo>
                          <a:pt x="46" y="248"/>
                        </a:lnTo>
                        <a:lnTo>
                          <a:pt x="52" y="259"/>
                        </a:lnTo>
                        <a:lnTo>
                          <a:pt x="59" y="268"/>
                        </a:lnTo>
                        <a:lnTo>
                          <a:pt x="66" y="278"/>
                        </a:lnTo>
                        <a:lnTo>
                          <a:pt x="74" y="286"/>
                        </a:lnTo>
                        <a:lnTo>
                          <a:pt x="82" y="294"/>
                        </a:lnTo>
                        <a:lnTo>
                          <a:pt x="92" y="302"/>
                        </a:lnTo>
                        <a:lnTo>
                          <a:pt x="101" y="309"/>
                        </a:lnTo>
                        <a:lnTo>
                          <a:pt x="112" y="314"/>
                        </a:lnTo>
                        <a:lnTo>
                          <a:pt x="123" y="320"/>
                        </a:lnTo>
                        <a:lnTo>
                          <a:pt x="134" y="324"/>
                        </a:lnTo>
                        <a:lnTo>
                          <a:pt x="146" y="327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61" y="322"/>
                        </a:lnTo>
                        <a:lnTo>
                          <a:pt x="166" y="318"/>
                        </a:lnTo>
                        <a:lnTo>
                          <a:pt x="173" y="314"/>
                        </a:lnTo>
                        <a:lnTo>
                          <a:pt x="180" y="314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61" y="360"/>
                        </a:lnTo>
                        <a:lnTo>
                          <a:pt x="143" y="358"/>
                        </a:lnTo>
                        <a:lnTo>
                          <a:pt x="126" y="354"/>
                        </a:lnTo>
                        <a:lnTo>
                          <a:pt x="109" y="347"/>
                        </a:lnTo>
                        <a:lnTo>
                          <a:pt x="93" y="340"/>
                        </a:lnTo>
                        <a:lnTo>
                          <a:pt x="78" y="331"/>
                        </a:lnTo>
                        <a:lnTo>
                          <a:pt x="65" y="320"/>
                        </a:lnTo>
                        <a:lnTo>
                          <a:pt x="52" y="309"/>
                        </a:lnTo>
                        <a:lnTo>
                          <a:pt x="40" y="295"/>
                        </a:lnTo>
                        <a:lnTo>
                          <a:pt x="29" y="282"/>
                        </a:lnTo>
                        <a:lnTo>
                          <a:pt x="21" y="267"/>
                        </a:lnTo>
                        <a:lnTo>
                          <a:pt x="13" y="251"/>
                        </a:lnTo>
                        <a:lnTo>
                          <a:pt x="8" y="234"/>
                        </a:lnTo>
                        <a:lnTo>
                          <a:pt x="2" y="217"/>
                        </a:lnTo>
                        <a:lnTo>
                          <a:pt x="0" y="199"/>
                        </a:lnTo>
                        <a:lnTo>
                          <a:pt x="0" y="180"/>
                        </a:lnTo>
                        <a:lnTo>
                          <a:pt x="0" y="180"/>
                        </a:lnTo>
                        <a:lnTo>
                          <a:pt x="0" y="163"/>
                        </a:lnTo>
                        <a:lnTo>
                          <a:pt x="2" y="145"/>
                        </a:lnTo>
                        <a:lnTo>
                          <a:pt x="8" y="127"/>
                        </a:lnTo>
                        <a:lnTo>
                          <a:pt x="13" y="111"/>
                        </a:lnTo>
                        <a:lnTo>
                          <a:pt x="21" y="95"/>
                        </a:lnTo>
                        <a:lnTo>
                          <a:pt x="29" y="80"/>
                        </a:lnTo>
                        <a:lnTo>
                          <a:pt x="40" y="67"/>
                        </a:lnTo>
                        <a:lnTo>
                          <a:pt x="52" y="53"/>
                        </a:lnTo>
                        <a:lnTo>
                          <a:pt x="65" y="42"/>
                        </a:lnTo>
                        <a:lnTo>
                          <a:pt x="78" y="31"/>
                        </a:lnTo>
                        <a:lnTo>
                          <a:pt x="93" y="22"/>
                        </a:lnTo>
                        <a:lnTo>
                          <a:pt x="109" y="15"/>
                        </a:lnTo>
                        <a:lnTo>
                          <a:pt x="126" y="8"/>
                        </a:lnTo>
                        <a:lnTo>
                          <a:pt x="143" y="4"/>
                        </a:lnTo>
                        <a:lnTo>
                          <a:pt x="161" y="2"/>
                        </a:lnTo>
                        <a:lnTo>
                          <a:pt x="180" y="0"/>
                        </a:lnTo>
                        <a:lnTo>
                          <a:pt x="18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4" name="Freeform 145"/>
                  <p:cNvSpPr/>
                  <p:nvPr/>
                </p:nvSpPr>
                <p:spPr bwMode="auto">
                  <a:xfrm>
                    <a:off x="2336801" y="3235325"/>
                    <a:ext cx="285750" cy="150813"/>
                  </a:xfrm>
                  <a:custGeom>
                    <a:avLst/>
                    <a:gdLst>
                      <a:gd name="T0" fmla="*/ 13 w 180"/>
                      <a:gd name="T1" fmla="*/ 0 h 95"/>
                      <a:gd name="T2" fmla="*/ 54 w 180"/>
                      <a:gd name="T3" fmla="*/ 42 h 95"/>
                      <a:gd name="T4" fmla="*/ 54 w 180"/>
                      <a:gd name="T5" fmla="*/ 42 h 95"/>
                      <a:gd name="T6" fmla="*/ 60 w 180"/>
                      <a:gd name="T7" fmla="*/ 39 h 95"/>
                      <a:gd name="T8" fmla="*/ 67 w 180"/>
                      <a:gd name="T9" fmla="*/ 39 h 95"/>
                      <a:gd name="T10" fmla="*/ 67 w 180"/>
                      <a:gd name="T11" fmla="*/ 39 h 95"/>
                      <a:gd name="T12" fmla="*/ 75 w 180"/>
                      <a:gd name="T13" fmla="*/ 41 h 95"/>
                      <a:gd name="T14" fmla="*/ 83 w 180"/>
                      <a:gd name="T15" fmla="*/ 45 h 95"/>
                      <a:gd name="T16" fmla="*/ 88 w 180"/>
                      <a:gd name="T17" fmla="*/ 50 h 95"/>
                      <a:gd name="T18" fmla="*/ 92 w 180"/>
                      <a:gd name="T19" fmla="*/ 58 h 95"/>
                      <a:gd name="T20" fmla="*/ 180 w 180"/>
                      <a:gd name="T21" fmla="*/ 58 h 95"/>
                      <a:gd name="T22" fmla="*/ 180 w 180"/>
                      <a:gd name="T23" fmla="*/ 76 h 95"/>
                      <a:gd name="T24" fmla="*/ 92 w 180"/>
                      <a:gd name="T25" fmla="*/ 76 h 95"/>
                      <a:gd name="T26" fmla="*/ 92 w 180"/>
                      <a:gd name="T27" fmla="*/ 76 h 95"/>
                      <a:gd name="T28" fmla="*/ 88 w 180"/>
                      <a:gd name="T29" fmla="*/ 84 h 95"/>
                      <a:gd name="T30" fmla="*/ 83 w 180"/>
                      <a:gd name="T31" fmla="*/ 89 h 95"/>
                      <a:gd name="T32" fmla="*/ 75 w 180"/>
                      <a:gd name="T33" fmla="*/ 93 h 95"/>
                      <a:gd name="T34" fmla="*/ 67 w 180"/>
                      <a:gd name="T35" fmla="*/ 95 h 95"/>
                      <a:gd name="T36" fmla="*/ 67 w 180"/>
                      <a:gd name="T37" fmla="*/ 95 h 95"/>
                      <a:gd name="T38" fmla="*/ 61 w 180"/>
                      <a:gd name="T39" fmla="*/ 95 h 95"/>
                      <a:gd name="T40" fmla="*/ 56 w 180"/>
                      <a:gd name="T41" fmla="*/ 92 h 95"/>
                      <a:gd name="T42" fmla="*/ 50 w 180"/>
                      <a:gd name="T43" fmla="*/ 91 h 95"/>
                      <a:gd name="T44" fmla="*/ 46 w 180"/>
                      <a:gd name="T45" fmla="*/ 87 h 95"/>
                      <a:gd name="T46" fmla="*/ 44 w 180"/>
                      <a:gd name="T47" fmla="*/ 83 h 95"/>
                      <a:gd name="T48" fmla="*/ 41 w 180"/>
                      <a:gd name="T49" fmla="*/ 77 h 95"/>
                      <a:gd name="T50" fmla="*/ 40 w 180"/>
                      <a:gd name="T51" fmla="*/ 73 h 95"/>
                      <a:gd name="T52" fmla="*/ 38 w 180"/>
                      <a:gd name="T53" fmla="*/ 66 h 95"/>
                      <a:gd name="T54" fmla="*/ 38 w 180"/>
                      <a:gd name="T55" fmla="*/ 66 h 95"/>
                      <a:gd name="T56" fmla="*/ 40 w 180"/>
                      <a:gd name="T57" fmla="*/ 61 h 95"/>
                      <a:gd name="T58" fmla="*/ 41 w 180"/>
                      <a:gd name="T59" fmla="*/ 54 h 95"/>
                      <a:gd name="T60" fmla="*/ 0 w 180"/>
                      <a:gd name="T61" fmla="*/ 13 h 95"/>
                      <a:gd name="T62" fmla="*/ 13 w 180"/>
                      <a:gd name="T63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80" h="95">
                        <a:moveTo>
                          <a:pt x="13" y="0"/>
                        </a:moveTo>
                        <a:lnTo>
                          <a:pt x="54" y="42"/>
                        </a:lnTo>
                        <a:lnTo>
                          <a:pt x="54" y="42"/>
                        </a:lnTo>
                        <a:lnTo>
                          <a:pt x="60" y="39"/>
                        </a:lnTo>
                        <a:lnTo>
                          <a:pt x="67" y="39"/>
                        </a:lnTo>
                        <a:lnTo>
                          <a:pt x="67" y="39"/>
                        </a:lnTo>
                        <a:lnTo>
                          <a:pt x="75" y="41"/>
                        </a:lnTo>
                        <a:lnTo>
                          <a:pt x="83" y="45"/>
                        </a:lnTo>
                        <a:lnTo>
                          <a:pt x="88" y="50"/>
                        </a:lnTo>
                        <a:lnTo>
                          <a:pt x="92" y="58"/>
                        </a:lnTo>
                        <a:lnTo>
                          <a:pt x="180" y="58"/>
                        </a:lnTo>
                        <a:lnTo>
                          <a:pt x="180" y="76"/>
                        </a:lnTo>
                        <a:lnTo>
                          <a:pt x="92" y="76"/>
                        </a:lnTo>
                        <a:lnTo>
                          <a:pt x="92" y="76"/>
                        </a:lnTo>
                        <a:lnTo>
                          <a:pt x="88" y="84"/>
                        </a:lnTo>
                        <a:lnTo>
                          <a:pt x="83" y="89"/>
                        </a:lnTo>
                        <a:lnTo>
                          <a:pt x="75" y="93"/>
                        </a:lnTo>
                        <a:lnTo>
                          <a:pt x="67" y="95"/>
                        </a:lnTo>
                        <a:lnTo>
                          <a:pt x="67" y="95"/>
                        </a:lnTo>
                        <a:lnTo>
                          <a:pt x="61" y="95"/>
                        </a:lnTo>
                        <a:lnTo>
                          <a:pt x="56" y="92"/>
                        </a:lnTo>
                        <a:lnTo>
                          <a:pt x="50" y="91"/>
                        </a:lnTo>
                        <a:lnTo>
                          <a:pt x="46" y="87"/>
                        </a:lnTo>
                        <a:lnTo>
                          <a:pt x="44" y="83"/>
                        </a:lnTo>
                        <a:lnTo>
                          <a:pt x="41" y="77"/>
                        </a:lnTo>
                        <a:lnTo>
                          <a:pt x="40" y="73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40" y="61"/>
                        </a:lnTo>
                        <a:lnTo>
                          <a:pt x="41" y="54"/>
                        </a:lnTo>
                        <a:lnTo>
                          <a:pt x="0" y="13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96" name="组合 211"/>
                <p:cNvGrpSpPr/>
                <p:nvPr/>
              </p:nvGrpSpPr>
              <p:grpSpPr>
                <a:xfrm>
                  <a:off x="5326062" y="4087131"/>
                  <a:ext cx="447675" cy="422275"/>
                  <a:chOff x="2051051" y="3792538"/>
                  <a:chExt cx="447675" cy="422275"/>
                </a:xfrm>
                <a:solidFill>
                  <a:schemeClr val="accent1"/>
                </a:solidFill>
              </p:grpSpPr>
              <p:sp>
                <p:nvSpPr>
                  <p:cNvPr id="551" name="Freeform 146"/>
                  <p:cNvSpPr/>
                  <p:nvPr/>
                </p:nvSpPr>
                <p:spPr bwMode="auto">
                  <a:xfrm>
                    <a:off x="2051051" y="3879850"/>
                    <a:ext cx="447675" cy="334963"/>
                  </a:xfrm>
                  <a:custGeom>
                    <a:avLst/>
                    <a:gdLst>
                      <a:gd name="T0" fmla="*/ 86 w 282"/>
                      <a:gd name="T1" fmla="*/ 0 h 211"/>
                      <a:gd name="T2" fmla="*/ 115 w 282"/>
                      <a:gd name="T3" fmla="*/ 6 h 211"/>
                      <a:gd name="T4" fmla="*/ 141 w 282"/>
                      <a:gd name="T5" fmla="*/ 20 h 211"/>
                      <a:gd name="T6" fmla="*/ 153 w 282"/>
                      <a:gd name="T7" fmla="*/ 11 h 211"/>
                      <a:gd name="T8" fmla="*/ 182 w 282"/>
                      <a:gd name="T9" fmla="*/ 1 h 211"/>
                      <a:gd name="T10" fmla="*/ 198 w 282"/>
                      <a:gd name="T11" fmla="*/ 0 h 211"/>
                      <a:gd name="T12" fmla="*/ 214 w 282"/>
                      <a:gd name="T13" fmla="*/ 1 h 211"/>
                      <a:gd name="T14" fmla="*/ 245 w 282"/>
                      <a:gd name="T15" fmla="*/ 14 h 211"/>
                      <a:gd name="T16" fmla="*/ 268 w 282"/>
                      <a:gd name="T17" fmla="*/ 35 h 211"/>
                      <a:gd name="T18" fmla="*/ 278 w 282"/>
                      <a:gd name="T19" fmla="*/ 57 h 211"/>
                      <a:gd name="T20" fmla="*/ 282 w 282"/>
                      <a:gd name="T21" fmla="*/ 73 h 211"/>
                      <a:gd name="T22" fmla="*/ 282 w 282"/>
                      <a:gd name="T23" fmla="*/ 81 h 211"/>
                      <a:gd name="T24" fmla="*/ 281 w 282"/>
                      <a:gd name="T25" fmla="*/ 102 h 211"/>
                      <a:gd name="T26" fmla="*/ 274 w 282"/>
                      <a:gd name="T27" fmla="*/ 123 h 211"/>
                      <a:gd name="T28" fmla="*/ 263 w 282"/>
                      <a:gd name="T29" fmla="*/ 145 h 211"/>
                      <a:gd name="T30" fmla="*/ 248 w 282"/>
                      <a:gd name="T31" fmla="*/ 165 h 211"/>
                      <a:gd name="T32" fmla="*/ 228 w 282"/>
                      <a:gd name="T33" fmla="*/ 184 h 211"/>
                      <a:gd name="T34" fmla="*/ 203 w 282"/>
                      <a:gd name="T35" fmla="*/ 199 h 211"/>
                      <a:gd name="T36" fmla="*/ 172 w 282"/>
                      <a:gd name="T37" fmla="*/ 209 h 211"/>
                      <a:gd name="T38" fmla="*/ 137 w 282"/>
                      <a:gd name="T39" fmla="*/ 211 h 211"/>
                      <a:gd name="T40" fmla="*/ 118 w 282"/>
                      <a:gd name="T41" fmla="*/ 211 h 211"/>
                      <a:gd name="T42" fmla="*/ 86 w 282"/>
                      <a:gd name="T43" fmla="*/ 203 h 211"/>
                      <a:gd name="T44" fmla="*/ 58 w 282"/>
                      <a:gd name="T45" fmla="*/ 191 h 211"/>
                      <a:gd name="T46" fmla="*/ 38 w 282"/>
                      <a:gd name="T47" fmla="*/ 173 h 211"/>
                      <a:gd name="T48" fmla="*/ 22 w 282"/>
                      <a:gd name="T49" fmla="*/ 153 h 211"/>
                      <a:gd name="T50" fmla="*/ 11 w 282"/>
                      <a:gd name="T51" fmla="*/ 133 h 211"/>
                      <a:gd name="T52" fmla="*/ 4 w 282"/>
                      <a:gd name="T53" fmla="*/ 111 h 211"/>
                      <a:gd name="T54" fmla="*/ 0 w 282"/>
                      <a:gd name="T55" fmla="*/ 81 h 211"/>
                      <a:gd name="T56" fmla="*/ 0 w 282"/>
                      <a:gd name="T57" fmla="*/ 73 h 211"/>
                      <a:gd name="T58" fmla="*/ 4 w 282"/>
                      <a:gd name="T59" fmla="*/ 57 h 211"/>
                      <a:gd name="T60" fmla="*/ 15 w 282"/>
                      <a:gd name="T61" fmla="*/ 35 h 211"/>
                      <a:gd name="T62" fmla="*/ 38 w 282"/>
                      <a:gd name="T63" fmla="*/ 14 h 211"/>
                      <a:gd name="T64" fmla="*/ 68 w 282"/>
                      <a:gd name="T65" fmla="*/ 1 h 211"/>
                      <a:gd name="T66" fmla="*/ 86 w 282"/>
                      <a:gd name="T67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82" h="211">
                        <a:moveTo>
                          <a:pt x="86" y="0"/>
                        </a:moveTo>
                        <a:lnTo>
                          <a:pt x="86" y="0"/>
                        </a:lnTo>
                        <a:lnTo>
                          <a:pt x="100" y="1"/>
                        </a:lnTo>
                        <a:lnTo>
                          <a:pt x="115" y="6"/>
                        </a:lnTo>
                        <a:lnTo>
                          <a:pt x="129" y="11"/>
                        </a:lnTo>
                        <a:lnTo>
                          <a:pt x="141" y="20"/>
                        </a:lnTo>
                        <a:lnTo>
                          <a:pt x="141" y="20"/>
                        </a:lnTo>
                        <a:lnTo>
                          <a:pt x="153" y="11"/>
                        </a:lnTo>
                        <a:lnTo>
                          <a:pt x="167" y="6"/>
                        </a:lnTo>
                        <a:lnTo>
                          <a:pt x="182" y="1"/>
                        </a:lnTo>
                        <a:lnTo>
                          <a:pt x="198" y="0"/>
                        </a:lnTo>
                        <a:lnTo>
                          <a:pt x="198" y="0"/>
                        </a:lnTo>
                        <a:lnTo>
                          <a:pt x="206" y="0"/>
                        </a:lnTo>
                        <a:lnTo>
                          <a:pt x="214" y="1"/>
                        </a:lnTo>
                        <a:lnTo>
                          <a:pt x="230" y="6"/>
                        </a:lnTo>
                        <a:lnTo>
                          <a:pt x="245" y="14"/>
                        </a:lnTo>
                        <a:lnTo>
                          <a:pt x="258" y="23"/>
                        </a:lnTo>
                        <a:lnTo>
                          <a:pt x="268" y="35"/>
                        </a:lnTo>
                        <a:lnTo>
                          <a:pt x="275" y="49"/>
                        </a:lnTo>
                        <a:lnTo>
                          <a:pt x="278" y="57"/>
                        </a:lnTo>
                        <a:lnTo>
                          <a:pt x="281" y="65"/>
                        </a:lnTo>
                        <a:lnTo>
                          <a:pt x="282" y="73"/>
                        </a:lnTo>
                        <a:lnTo>
                          <a:pt x="282" y="81"/>
                        </a:lnTo>
                        <a:lnTo>
                          <a:pt x="282" y="81"/>
                        </a:lnTo>
                        <a:lnTo>
                          <a:pt x="282" y="91"/>
                        </a:lnTo>
                        <a:lnTo>
                          <a:pt x="281" y="102"/>
                        </a:lnTo>
                        <a:lnTo>
                          <a:pt x="278" y="112"/>
                        </a:lnTo>
                        <a:lnTo>
                          <a:pt x="274" y="123"/>
                        </a:lnTo>
                        <a:lnTo>
                          <a:pt x="270" y="134"/>
                        </a:lnTo>
                        <a:lnTo>
                          <a:pt x="263" y="145"/>
                        </a:lnTo>
                        <a:lnTo>
                          <a:pt x="256" y="156"/>
                        </a:lnTo>
                        <a:lnTo>
                          <a:pt x="248" y="165"/>
                        </a:lnTo>
                        <a:lnTo>
                          <a:pt x="239" y="175"/>
                        </a:lnTo>
                        <a:lnTo>
                          <a:pt x="228" y="184"/>
                        </a:lnTo>
                        <a:lnTo>
                          <a:pt x="216" y="192"/>
                        </a:lnTo>
                        <a:lnTo>
                          <a:pt x="203" y="199"/>
                        </a:lnTo>
                        <a:lnTo>
                          <a:pt x="188" y="205"/>
                        </a:lnTo>
                        <a:lnTo>
                          <a:pt x="172" y="209"/>
                        </a:lnTo>
                        <a:lnTo>
                          <a:pt x="156" y="211"/>
                        </a:lnTo>
                        <a:lnTo>
                          <a:pt x="137" y="211"/>
                        </a:lnTo>
                        <a:lnTo>
                          <a:pt x="137" y="211"/>
                        </a:lnTo>
                        <a:lnTo>
                          <a:pt x="118" y="211"/>
                        </a:lnTo>
                        <a:lnTo>
                          <a:pt x="100" y="209"/>
                        </a:lnTo>
                        <a:lnTo>
                          <a:pt x="86" y="203"/>
                        </a:lnTo>
                        <a:lnTo>
                          <a:pt x="71" y="198"/>
                        </a:lnTo>
                        <a:lnTo>
                          <a:pt x="58" y="191"/>
                        </a:lnTo>
                        <a:lnTo>
                          <a:pt x="48" y="183"/>
                        </a:lnTo>
                        <a:lnTo>
                          <a:pt x="38" y="173"/>
                        </a:lnTo>
                        <a:lnTo>
                          <a:pt x="29" y="164"/>
                        </a:lnTo>
                        <a:lnTo>
                          <a:pt x="22" y="153"/>
                        </a:lnTo>
                        <a:lnTo>
                          <a:pt x="15" y="144"/>
                        </a:lnTo>
                        <a:lnTo>
                          <a:pt x="11" y="133"/>
                        </a:lnTo>
                        <a:lnTo>
                          <a:pt x="7" y="121"/>
                        </a:lnTo>
                        <a:lnTo>
                          <a:pt x="4" y="111"/>
                        </a:lnTo>
                        <a:lnTo>
                          <a:pt x="2" y="100"/>
                        </a:lnTo>
                        <a:lnTo>
                          <a:pt x="0" y="81"/>
                        </a:lnTo>
                        <a:lnTo>
                          <a:pt x="0" y="81"/>
                        </a:lnTo>
                        <a:lnTo>
                          <a:pt x="0" y="73"/>
                        </a:lnTo>
                        <a:lnTo>
                          <a:pt x="2" y="65"/>
                        </a:lnTo>
                        <a:lnTo>
                          <a:pt x="4" y="57"/>
                        </a:lnTo>
                        <a:lnTo>
                          <a:pt x="7" y="49"/>
                        </a:lnTo>
                        <a:lnTo>
                          <a:pt x="15" y="35"/>
                        </a:lnTo>
                        <a:lnTo>
                          <a:pt x="25" y="23"/>
                        </a:lnTo>
                        <a:lnTo>
                          <a:pt x="38" y="14"/>
                        </a:lnTo>
                        <a:lnTo>
                          <a:pt x="52" y="6"/>
                        </a:lnTo>
                        <a:lnTo>
                          <a:pt x="68" y="1"/>
                        </a:lnTo>
                        <a:lnTo>
                          <a:pt x="76" y="0"/>
                        </a:lnTo>
                        <a:lnTo>
                          <a:pt x="86" y="0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2" name="Freeform 147"/>
                  <p:cNvSpPr/>
                  <p:nvPr/>
                </p:nvSpPr>
                <p:spPr bwMode="auto">
                  <a:xfrm>
                    <a:off x="2178051" y="3792538"/>
                    <a:ext cx="107950" cy="153988"/>
                  </a:xfrm>
                  <a:custGeom>
                    <a:avLst/>
                    <a:gdLst>
                      <a:gd name="T0" fmla="*/ 60 w 68"/>
                      <a:gd name="T1" fmla="*/ 97 h 97"/>
                      <a:gd name="T2" fmla="*/ 60 w 68"/>
                      <a:gd name="T3" fmla="*/ 97 h 97"/>
                      <a:gd name="T4" fmla="*/ 65 w 68"/>
                      <a:gd name="T5" fmla="*/ 85 h 97"/>
                      <a:gd name="T6" fmla="*/ 68 w 68"/>
                      <a:gd name="T7" fmla="*/ 71 h 97"/>
                      <a:gd name="T8" fmla="*/ 68 w 68"/>
                      <a:gd name="T9" fmla="*/ 58 h 97"/>
                      <a:gd name="T10" fmla="*/ 66 w 68"/>
                      <a:gd name="T11" fmla="*/ 46 h 97"/>
                      <a:gd name="T12" fmla="*/ 62 w 68"/>
                      <a:gd name="T13" fmla="*/ 33 h 97"/>
                      <a:gd name="T14" fmla="*/ 56 w 68"/>
                      <a:gd name="T15" fmla="*/ 21 h 97"/>
                      <a:gd name="T16" fmla="*/ 49 w 68"/>
                      <a:gd name="T17" fmla="*/ 10 h 97"/>
                      <a:gd name="T18" fmla="*/ 39 w 68"/>
                      <a:gd name="T19" fmla="*/ 0 h 97"/>
                      <a:gd name="T20" fmla="*/ 0 w 68"/>
                      <a:gd name="T21" fmla="*/ 6 h 97"/>
                      <a:gd name="T22" fmla="*/ 0 w 68"/>
                      <a:gd name="T23" fmla="*/ 6 h 97"/>
                      <a:gd name="T24" fmla="*/ 14 w 68"/>
                      <a:gd name="T25" fmla="*/ 15 h 97"/>
                      <a:gd name="T26" fmla="*/ 24 w 68"/>
                      <a:gd name="T27" fmla="*/ 23 h 97"/>
                      <a:gd name="T28" fmla="*/ 35 w 68"/>
                      <a:gd name="T29" fmla="*/ 32 h 97"/>
                      <a:gd name="T30" fmla="*/ 43 w 68"/>
                      <a:gd name="T31" fmla="*/ 42 h 97"/>
                      <a:gd name="T32" fmla="*/ 50 w 68"/>
                      <a:gd name="T33" fmla="*/ 54 h 97"/>
                      <a:gd name="T34" fmla="*/ 56 w 68"/>
                      <a:gd name="T35" fmla="*/ 66 h 97"/>
                      <a:gd name="T36" fmla="*/ 58 w 68"/>
                      <a:gd name="T37" fmla="*/ 81 h 97"/>
                      <a:gd name="T38" fmla="*/ 60 w 68"/>
                      <a:gd name="T39" fmla="*/ 97 h 97"/>
                      <a:gd name="T40" fmla="*/ 60 w 68"/>
                      <a:gd name="T41" fmla="*/ 97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8" h="97">
                        <a:moveTo>
                          <a:pt x="60" y="97"/>
                        </a:moveTo>
                        <a:lnTo>
                          <a:pt x="60" y="97"/>
                        </a:lnTo>
                        <a:lnTo>
                          <a:pt x="65" y="85"/>
                        </a:lnTo>
                        <a:lnTo>
                          <a:pt x="68" y="71"/>
                        </a:lnTo>
                        <a:lnTo>
                          <a:pt x="68" y="58"/>
                        </a:lnTo>
                        <a:lnTo>
                          <a:pt x="66" y="46"/>
                        </a:lnTo>
                        <a:lnTo>
                          <a:pt x="62" y="33"/>
                        </a:lnTo>
                        <a:lnTo>
                          <a:pt x="56" y="21"/>
                        </a:lnTo>
                        <a:lnTo>
                          <a:pt x="49" y="10"/>
                        </a:lnTo>
                        <a:lnTo>
                          <a:pt x="39" y="0"/>
                        </a:lnTo>
                        <a:lnTo>
                          <a:pt x="0" y="6"/>
                        </a:lnTo>
                        <a:lnTo>
                          <a:pt x="0" y="6"/>
                        </a:lnTo>
                        <a:lnTo>
                          <a:pt x="14" y="15"/>
                        </a:lnTo>
                        <a:lnTo>
                          <a:pt x="24" y="23"/>
                        </a:lnTo>
                        <a:lnTo>
                          <a:pt x="35" y="32"/>
                        </a:lnTo>
                        <a:lnTo>
                          <a:pt x="43" y="42"/>
                        </a:lnTo>
                        <a:lnTo>
                          <a:pt x="50" y="54"/>
                        </a:lnTo>
                        <a:lnTo>
                          <a:pt x="56" y="66"/>
                        </a:lnTo>
                        <a:lnTo>
                          <a:pt x="58" y="81"/>
                        </a:lnTo>
                        <a:lnTo>
                          <a:pt x="60" y="97"/>
                        </a:lnTo>
                        <a:lnTo>
                          <a:pt x="60" y="9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97" name="组合 200"/>
                <p:cNvGrpSpPr/>
                <p:nvPr/>
              </p:nvGrpSpPr>
              <p:grpSpPr>
                <a:xfrm>
                  <a:off x="6465887" y="1524906"/>
                  <a:ext cx="676275" cy="555625"/>
                  <a:chOff x="3190876" y="1230313"/>
                  <a:chExt cx="676275" cy="555625"/>
                </a:xfrm>
                <a:solidFill>
                  <a:schemeClr val="accent3"/>
                </a:solidFill>
              </p:grpSpPr>
              <p:sp>
                <p:nvSpPr>
                  <p:cNvPr id="548" name="Freeform 148"/>
                  <p:cNvSpPr/>
                  <p:nvPr/>
                </p:nvSpPr>
                <p:spPr bwMode="auto">
                  <a:xfrm>
                    <a:off x="3209926" y="1257300"/>
                    <a:ext cx="657225" cy="528638"/>
                  </a:xfrm>
                  <a:custGeom>
                    <a:avLst/>
                    <a:gdLst>
                      <a:gd name="T0" fmla="*/ 0 w 414"/>
                      <a:gd name="T1" fmla="*/ 117 h 333"/>
                      <a:gd name="T2" fmla="*/ 10 w 414"/>
                      <a:gd name="T3" fmla="*/ 102 h 333"/>
                      <a:gd name="T4" fmla="*/ 316 w 414"/>
                      <a:gd name="T5" fmla="*/ 306 h 333"/>
                      <a:gd name="T6" fmla="*/ 316 w 414"/>
                      <a:gd name="T7" fmla="*/ 306 h 333"/>
                      <a:gd name="T8" fmla="*/ 325 w 414"/>
                      <a:gd name="T9" fmla="*/ 310 h 333"/>
                      <a:gd name="T10" fmla="*/ 335 w 414"/>
                      <a:gd name="T11" fmla="*/ 313 h 333"/>
                      <a:gd name="T12" fmla="*/ 343 w 414"/>
                      <a:gd name="T13" fmla="*/ 313 h 333"/>
                      <a:gd name="T14" fmla="*/ 352 w 414"/>
                      <a:gd name="T15" fmla="*/ 312 h 333"/>
                      <a:gd name="T16" fmla="*/ 362 w 414"/>
                      <a:gd name="T17" fmla="*/ 309 h 333"/>
                      <a:gd name="T18" fmla="*/ 371 w 414"/>
                      <a:gd name="T19" fmla="*/ 304 h 333"/>
                      <a:gd name="T20" fmla="*/ 378 w 414"/>
                      <a:gd name="T21" fmla="*/ 297 h 333"/>
                      <a:gd name="T22" fmla="*/ 385 w 414"/>
                      <a:gd name="T23" fmla="*/ 289 h 333"/>
                      <a:gd name="T24" fmla="*/ 385 w 414"/>
                      <a:gd name="T25" fmla="*/ 289 h 333"/>
                      <a:gd name="T26" fmla="*/ 390 w 414"/>
                      <a:gd name="T27" fmla="*/ 279 h 333"/>
                      <a:gd name="T28" fmla="*/ 393 w 414"/>
                      <a:gd name="T29" fmla="*/ 270 h 333"/>
                      <a:gd name="T30" fmla="*/ 394 w 414"/>
                      <a:gd name="T31" fmla="*/ 260 h 333"/>
                      <a:gd name="T32" fmla="*/ 394 w 414"/>
                      <a:gd name="T33" fmla="*/ 251 h 333"/>
                      <a:gd name="T34" fmla="*/ 391 w 414"/>
                      <a:gd name="T35" fmla="*/ 241 h 333"/>
                      <a:gd name="T36" fmla="*/ 387 w 414"/>
                      <a:gd name="T37" fmla="*/ 232 h 333"/>
                      <a:gd name="T38" fmla="*/ 382 w 414"/>
                      <a:gd name="T39" fmla="*/ 225 h 333"/>
                      <a:gd name="T40" fmla="*/ 375 w 414"/>
                      <a:gd name="T41" fmla="*/ 218 h 333"/>
                      <a:gd name="T42" fmla="*/ 69 w 414"/>
                      <a:gd name="T43" fmla="*/ 14 h 333"/>
                      <a:gd name="T44" fmla="*/ 79 w 414"/>
                      <a:gd name="T45" fmla="*/ 0 h 333"/>
                      <a:gd name="T46" fmla="*/ 389 w 414"/>
                      <a:gd name="T47" fmla="*/ 207 h 333"/>
                      <a:gd name="T48" fmla="*/ 389 w 414"/>
                      <a:gd name="T49" fmla="*/ 207 h 333"/>
                      <a:gd name="T50" fmla="*/ 398 w 414"/>
                      <a:gd name="T51" fmla="*/ 216 h 333"/>
                      <a:gd name="T52" fmla="*/ 405 w 414"/>
                      <a:gd name="T53" fmla="*/ 225 h 333"/>
                      <a:gd name="T54" fmla="*/ 410 w 414"/>
                      <a:gd name="T55" fmla="*/ 236 h 333"/>
                      <a:gd name="T56" fmla="*/ 414 w 414"/>
                      <a:gd name="T57" fmla="*/ 248 h 333"/>
                      <a:gd name="T58" fmla="*/ 414 w 414"/>
                      <a:gd name="T59" fmla="*/ 262 h 333"/>
                      <a:gd name="T60" fmla="*/ 413 w 414"/>
                      <a:gd name="T61" fmla="*/ 275 h 333"/>
                      <a:gd name="T62" fmla="*/ 409 w 414"/>
                      <a:gd name="T63" fmla="*/ 287 h 333"/>
                      <a:gd name="T64" fmla="*/ 402 w 414"/>
                      <a:gd name="T65" fmla="*/ 300 h 333"/>
                      <a:gd name="T66" fmla="*/ 402 w 414"/>
                      <a:gd name="T67" fmla="*/ 300 h 333"/>
                      <a:gd name="T68" fmla="*/ 393 w 414"/>
                      <a:gd name="T69" fmla="*/ 312 h 333"/>
                      <a:gd name="T70" fmla="*/ 382 w 414"/>
                      <a:gd name="T71" fmla="*/ 320 h 333"/>
                      <a:gd name="T72" fmla="*/ 371 w 414"/>
                      <a:gd name="T73" fmla="*/ 327 h 333"/>
                      <a:gd name="T74" fmla="*/ 359 w 414"/>
                      <a:gd name="T75" fmla="*/ 331 h 333"/>
                      <a:gd name="T76" fmla="*/ 347 w 414"/>
                      <a:gd name="T77" fmla="*/ 333 h 333"/>
                      <a:gd name="T78" fmla="*/ 335 w 414"/>
                      <a:gd name="T79" fmla="*/ 332 h 333"/>
                      <a:gd name="T80" fmla="*/ 322 w 414"/>
                      <a:gd name="T81" fmla="*/ 329 h 333"/>
                      <a:gd name="T82" fmla="*/ 310 w 414"/>
                      <a:gd name="T83" fmla="*/ 323 h 333"/>
                      <a:gd name="T84" fmla="*/ 0 w 414"/>
                      <a:gd name="T85" fmla="*/ 117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14" h="333">
                        <a:moveTo>
                          <a:pt x="0" y="117"/>
                        </a:moveTo>
                        <a:lnTo>
                          <a:pt x="10" y="102"/>
                        </a:lnTo>
                        <a:lnTo>
                          <a:pt x="316" y="306"/>
                        </a:lnTo>
                        <a:lnTo>
                          <a:pt x="316" y="306"/>
                        </a:lnTo>
                        <a:lnTo>
                          <a:pt x="325" y="310"/>
                        </a:lnTo>
                        <a:lnTo>
                          <a:pt x="335" y="313"/>
                        </a:lnTo>
                        <a:lnTo>
                          <a:pt x="343" y="313"/>
                        </a:lnTo>
                        <a:lnTo>
                          <a:pt x="352" y="312"/>
                        </a:lnTo>
                        <a:lnTo>
                          <a:pt x="362" y="309"/>
                        </a:lnTo>
                        <a:lnTo>
                          <a:pt x="371" y="304"/>
                        </a:lnTo>
                        <a:lnTo>
                          <a:pt x="378" y="297"/>
                        </a:lnTo>
                        <a:lnTo>
                          <a:pt x="385" y="289"/>
                        </a:lnTo>
                        <a:lnTo>
                          <a:pt x="385" y="289"/>
                        </a:lnTo>
                        <a:lnTo>
                          <a:pt x="390" y="279"/>
                        </a:lnTo>
                        <a:lnTo>
                          <a:pt x="393" y="270"/>
                        </a:lnTo>
                        <a:lnTo>
                          <a:pt x="394" y="260"/>
                        </a:lnTo>
                        <a:lnTo>
                          <a:pt x="394" y="251"/>
                        </a:lnTo>
                        <a:lnTo>
                          <a:pt x="391" y="241"/>
                        </a:lnTo>
                        <a:lnTo>
                          <a:pt x="387" y="232"/>
                        </a:lnTo>
                        <a:lnTo>
                          <a:pt x="382" y="225"/>
                        </a:lnTo>
                        <a:lnTo>
                          <a:pt x="375" y="218"/>
                        </a:lnTo>
                        <a:lnTo>
                          <a:pt x="69" y="14"/>
                        </a:lnTo>
                        <a:lnTo>
                          <a:pt x="79" y="0"/>
                        </a:lnTo>
                        <a:lnTo>
                          <a:pt x="389" y="207"/>
                        </a:lnTo>
                        <a:lnTo>
                          <a:pt x="389" y="207"/>
                        </a:lnTo>
                        <a:lnTo>
                          <a:pt x="398" y="216"/>
                        </a:lnTo>
                        <a:lnTo>
                          <a:pt x="405" y="225"/>
                        </a:lnTo>
                        <a:lnTo>
                          <a:pt x="410" y="236"/>
                        </a:lnTo>
                        <a:lnTo>
                          <a:pt x="414" y="248"/>
                        </a:lnTo>
                        <a:lnTo>
                          <a:pt x="414" y="262"/>
                        </a:lnTo>
                        <a:lnTo>
                          <a:pt x="413" y="275"/>
                        </a:lnTo>
                        <a:lnTo>
                          <a:pt x="409" y="287"/>
                        </a:lnTo>
                        <a:lnTo>
                          <a:pt x="402" y="300"/>
                        </a:lnTo>
                        <a:lnTo>
                          <a:pt x="402" y="300"/>
                        </a:lnTo>
                        <a:lnTo>
                          <a:pt x="393" y="312"/>
                        </a:lnTo>
                        <a:lnTo>
                          <a:pt x="382" y="320"/>
                        </a:lnTo>
                        <a:lnTo>
                          <a:pt x="371" y="327"/>
                        </a:lnTo>
                        <a:lnTo>
                          <a:pt x="359" y="331"/>
                        </a:lnTo>
                        <a:lnTo>
                          <a:pt x="347" y="333"/>
                        </a:lnTo>
                        <a:lnTo>
                          <a:pt x="335" y="332"/>
                        </a:lnTo>
                        <a:lnTo>
                          <a:pt x="322" y="329"/>
                        </a:lnTo>
                        <a:lnTo>
                          <a:pt x="310" y="323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9" name="Freeform 149"/>
                  <p:cNvSpPr/>
                  <p:nvPr/>
                </p:nvSpPr>
                <p:spPr bwMode="auto">
                  <a:xfrm>
                    <a:off x="3190876" y="1230313"/>
                    <a:ext cx="176213" cy="246063"/>
                  </a:xfrm>
                  <a:custGeom>
                    <a:avLst/>
                    <a:gdLst>
                      <a:gd name="T0" fmla="*/ 5 w 111"/>
                      <a:gd name="T1" fmla="*/ 154 h 155"/>
                      <a:gd name="T2" fmla="*/ 5 w 111"/>
                      <a:gd name="T3" fmla="*/ 154 h 155"/>
                      <a:gd name="T4" fmla="*/ 9 w 111"/>
                      <a:gd name="T5" fmla="*/ 155 h 155"/>
                      <a:gd name="T6" fmla="*/ 15 w 111"/>
                      <a:gd name="T7" fmla="*/ 155 h 155"/>
                      <a:gd name="T8" fmla="*/ 19 w 111"/>
                      <a:gd name="T9" fmla="*/ 154 h 155"/>
                      <a:gd name="T10" fmla="*/ 23 w 111"/>
                      <a:gd name="T11" fmla="*/ 150 h 155"/>
                      <a:gd name="T12" fmla="*/ 110 w 111"/>
                      <a:gd name="T13" fmla="*/ 20 h 155"/>
                      <a:gd name="T14" fmla="*/ 110 w 111"/>
                      <a:gd name="T15" fmla="*/ 20 h 155"/>
                      <a:gd name="T16" fmla="*/ 111 w 111"/>
                      <a:gd name="T17" fmla="*/ 15 h 155"/>
                      <a:gd name="T18" fmla="*/ 111 w 111"/>
                      <a:gd name="T19" fmla="*/ 11 h 155"/>
                      <a:gd name="T20" fmla="*/ 110 w 111"/>
                      <a:gd name="T21" fmla="*/ 5 h 155"/>
                      <a:gd name="T22" fmla="*/ 106 w 111"/>
                      <a:gd name="T23" fmla="*/ 2 h 155"/>
                      <a:gd name="T24" fmla="*/ 106 w 111"/>
                      <a:gd name="T25" fmla="*/ 2 h 155"/>
                      <a:gd name="T26" fmla="*/ 101 w 111"/>
                      <a:gd name="T27" fmla="*/ 0 h 155"/>
                      <a:gd name="T28" fmla="*/ 96 w 111"/>
                      <a:gd name="T29" fmla="*/ 0 h 155"/>
                      <a:gd name="T30" fmla="*/ 92 w 111"/>
                      <a:gd name="T31" fmla="*/ 2 h 155"/>
                      <a:gd name="T32" fmla="*/ 89 w 111"/>
                      <a:gd name="T33" fmla="*/ 5 h 155"/>
                      <a:gd name="T34" fmla="*/ 1 w 111"/>
                      <a:gd name="T35" fmla="*/ 136 h 155"/>
                      <a:gd name="T36" fmla="*/ 1 w 111"/>
                      <a:gd name="T37" fmla="*/ 136 h 155"/>
                      <a:gd name="T38" fmla="*/ 0 w 111"/>
                      <a:gd name="T39" fmla="*/ 140 h 155"/>
                      <a:gd name="T40" fmla="*/ 0 w 111"/>
                      <a:gd name="T41" fmla="*/ 146 h 155"/>
                      <a:gd name="T42" fmla="*/ 1 w 111"/>
                      <a:gd name="T43" fmla="*/ 150 h 155"/>
                      <a:gd name="T44" fmla="*/ 5 w 111"/>
                      <a:gd name="T45" fmla="*/ 154 h 155"/>
                      <a:gd name="T46" fmla="*/ 5 w 111"/>
                      <a:gd name="T47" fmla="*/ 154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11" h="155">
                        <a:moveTo>
                          <a:pt x="5" y="154"/>
                        </a:moveTo>
                        <a:lnTo>
                          <a:pt x="5" y="154"/>
                        </a:lnTo>
                        <a:lnTo>
                          <a:pt x="9" y="155"/>
                        </a:lnTo>
                        <a:lnTo>
                          <a:pt x="15" y="155"/>
                        </a:lnTo>
                        <a:lnTo>
                          <a:pt x="19" y="154"/>
                        </a:lnTo>
                        <a:lnTo>
                          <a:pt x="23" y="150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11" y="15"/>
                        </a:lnTo>
                        <a:lnTo>
                          <a:pt x="111" y="11"/>
                        </a:lnTo>
                        <a:lnTo>
                          <a:pt x="110" y="5"/>
                        </a:lnTo>
                        <a:lnTo>
                          <a:pt x="106" y="2"/>
                        </a:lnTo>
                        <a:lnTo>
                          <a:pt x="106" y="2"/>
                        </a:lnTo>
                        <a:lnTo>
                          <a:pt x="101" y="0"/>
                        </a:lnTo>
                        <a:lnTo>
                          <a:pt x="96" y="0"/>
                        </a:lnTo>
                        <a:lnTo>
                          <a:pt x="92" y="2"/>
                        </a:lnTo>
                        <a:lnTo>
                          <a:pt x="89" y="5"/>
                        </a:lnTo>
                        <a:lnTo>
                          <a:pt x="1" y="136"/>
                        </a:lnTo>
                        <a:lnTo>
                          <a:pt x="1" y="136"/>
                        </a:lnTo>
                        <a:lnTo>
                          <a:pt x="0" y="140"/>
                        </a:lnTo>
                        <a:lnTo>
                          <a:pt x="0" y="146"/>
                        </a:lnTo>
                        <a:lnTo>
                          <a:pt x="1" y="150"/>
                        </a:lnTo>
                        <a:lnTo>
                          <a:pt x="5" y="154"/>
                        </a:lnTo>
                        <a:lnTo>
                          <a:pt x="5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0" name="Freeform 150"/>
                  <p:cNvSpPr/>
                  <p:nvPr/>
                </p:nvSpPr>
                <p:spPr bwMode="auto">
                  <a:xfrm>
                    <a:off x="3287713" y="1400175"/>
                    <a:ext cx="504825" cy="323850"/>
                  </a:xfrm>
                  <a:custGeom>
                    <a:avLst/>
                    <a:gdLst>
                      <a:gd name="T0" fmla="*/ 0 w 318"/>
                      <a:gd name="T1" fmla="*/ 19 h 204"/>
                      <a:gd name="T2" fmla="*/ 11 w 318"/>
                      <a:gd name="T3" fmla="*/ 0 h 204"/>
                      <a:gd name="T4" fmla="*/ 284 w 318"/>
                      <a:gd name="T5" fmla="*/ 182 h 204"/>
                      <a:gd name="T6" fmla="*/ 284 w 318"/>
                      <a:gd name="T7" fmla="*/ 182 h 204"/>
                      <a:gd name="T8" fmla="*/ 292 w 318"/>
                      <a:gd name="T9" fmla="*/ 186 h 204"/>
                      <a:gd name="T10" fmla="*/ 302 w 318"/>
                      <a:gd name="T11" fmla="*/ 188 h 204"/>
                      <a:gd name="T12" fmla="*/ 310 w 318"/>
                      <a:gd name="T13" fmla="*/ 188 h 204"/>
                      <a:gd name="T14" fmla="*/ 318 w 318"/>
                      <a:gd name="T15" fmla="*/ 185 h 204"/>
                      <a:gd name="T16" fmla="*/ 318 w 318"/>
                      <a:gd name="T17" fmla="*/ 185 h 204"/>
                      <a:gd name="T18" fmla="*/ 317 w 318"/>
                      <a:gd name="T19" fmla="*/ 186 h 204"/>
                      <a:gd name="T20" fmla="*/ 317 w 318"/>
                      <a:gd name="T21" fmla="*/ 186 h 204"/>
                      <a:gd name="T22" fmla="*/ 313 w 318"/>
                      <a:gd name="T23" fmla="*/ 192 h 204"/>
                      <a:gd name="T24" fmla="*/ 307 w 318"/>
                      <a:gd name="T25" fmla="*/ 197 h 204"/>
                      <a:gd name="T26" fmla="*/ 302 w 318"/>
                      <a:gd name="T27" fmla="*/ 200 h 204"/>
                      <a:gd name="T28" fmla="*/ 295 w 318"/>
                      <a:gd name="T29" fmla="*/ 203 h 204"/>
                      <a:gd name="T30" fmla="*/ 288 w 318"/>
                      <a:gd name="T31" fmla="*/ 204 h 204"/>
                      <a:gd name="T32" fmla="*/ 282 w 318"/>
                      <a:gd name="T33" fmla="*/ 203 h 204"/>
                      <a:gd name="T34" fmla="*/ 276 w 318"/>
                      <a:gd name="T35" fmla="*/ 201 h 204"/>
                      <a:gd name="T36" fmla="*/ 269 w 318"/>
                      <a:gd name="T37" fmla="*/ 199 h 204"/>
                      <a:gd name="T38" fmla="*/ 0 w 318"/>
                      <a:gd name="T39" fmla="*/ 19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18" h="204">
                        <a:moveTo>
                          <a:pt x="0" y="19"/>
                        </a:moveTo>
                        <a:lnTo>
                          <a:pt x="11" y="0"/>
                        </a:lnTo>
                        <a:lnTo>
                          <a:pt x="284" y="182"/>
                        </a:lnTo>
                        <a:lnTo>
                          <a:pt x="284" y="182"/>
                        </a:lnTo>
                        <a:lnTo>
                          <a:pt x="292" y="186"/>
                        </a:lnTo>
                        <a:lnTo>
                          <a:pt x="302" y="188"/>
                        </a:lnTo>
                        <a:lnTo>
                          <a:pt x="310" y="188"/>
                        </a:lnTo>
                        <a:lnTo>
                          <a:pt x="318" y="185"/>
                        </a:lnTo>
                        <a:lnTo>
                          <a:pt x="318" y="185"/>
                        </a:lnTo>
                        <a:lnTo>
                          <a:pt x="317" y="186"/>
                        </a:lnTo>
                        <a:lnTo>
                          <a:pt x="317" y="186"/>
                        </a:lnTo>
                        <a:lnTo>
                          <a:pt x="313" y="192"/>
                        </a:lnTo>
                        <a:lnTo>
                          <a:pt x="307" y="197"/>
                        </a:lnTo>
                        <a:lnTo>
                          <a:pt x="302" y="200"/>
                        </a:lnTo>
                        <a:lnTo>
                          <a:pt x="295" y="203"/>
                        </a:lnTo>
                        <a:lnTo>
                          <a:pt x="288" y="204"/>
                        </a:lnTo>
                        <a:lnTo>
                          <a:pt x="282" y="203"/>
                        </a:lnTo>
                        <a:lnTo>
                          <a:pt x="276" y="201"/>
                        </a:lnTo>
                        <a:lnTo>
                          <a:pt x="269" y="199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98" name="Freeform 151"/>
                <p:cNvSpPr>
                  <a:spLocks noEditPoints="1"/>
                </p:cNvSpPr>
                <p:nvPr/>
              </p:nvSpPr>
              <p:spPr bwMode="auto">
                <a:xfrm>
                  <a:off x="4827588" y="3927475"/>
                  <a:ext cx="381000" cy="660400"/>
                </a:xfrm>
                <a:custGeom>
                  <a:avLst/>
                  <a:gdLst>
                    <a:gd name="T0" fmla="*/ 144 w 240"/>
                    <a:gd name="T1" fmla="*/ 352 h 416"/>
                    <a:gd name="T2" fmla="*/ 154 w 240"/>
                    <a:gd name="T3" fmla="*/ 354 h 416"/>
                    <a:gd name="T4" fmla="*/ 164 w 240"/>
                    <a:gd name="T5" fmla="*/ 359 h 416"/>
                    <a:gd name="T6" fmla="*/ 171 w 240"/>
                    <a:gd name="T7" fmla="*/ 366 h 416"/>
                    <a:gd name="T8" fmla="*/ 175 w 240"/>
                    <a:gd name="T9" fmla="*/ 375 h 416"/>
                    <a:gd name="T10" fmla="*/ 176 w 240"/>
                    <a:gd name="T11" fmla="*/ 382 h 416"/>
                    <a:gd name="T12" fmla="*/ 175 w 240"/>
                    <a:gd name="T13" fmla="*/ 394 h 416"/>
                    <a:gd name="T14" fmla="*/ 168 w 240"/>
                    <a:gd name="T15" fmla="*/ 405 h 416"/>
                    <a:gd name="T16" fmla="*/ 158 w 240"/>
                    <a:gd name="T17" fmla="*/ 413 h 416"/>
                    <a:gd name="T18" fmla="*/ 152 w 240"/>
                    <a:gd name="T19" fmla="*/ 415 h 416"/>
                    <a:gd name="T20" fmla="*/ 144 w 240"/>
                    <a:gd name="T21" fmla="*/ 352 h 416"/>
                    <a:gd name="T22" fmla="*/ 144 w 240"/>
                    <a:gd name="T23" fmla="*/ 325 h 416"/>
                    <a:gd name="T24" fmla="*/ 144 w 240"/>
                    <a:gd name="T25" fmla="*/ 141 h 416"/>
                    <a:gd name="T26" fmla="*/ 163 w 240"/>
                    <a:gd name="T27" fmla="*/ 160 h 416"/>
                    <a:gd name="T28" fmla="*/ 175 w 240"/>
                    <a:gd name="T29" fmla="*/ 189 h 416"/>
                    <a:gd name="T30" fmla="*/ 188 w 240"/>
                    <a:gd name="T31" fmla="*/ 243 h 416"/>
                    <a:gd name="T32" fmla="*/ 192 w 240"/>
                    <a:gd name="T33" fmla="*/ 251 h 416"/>
                    <a:gd name="T34" fmla="*/ 205 w 240"/>
                    <a:gd name="T35" fmla="*/ 260 h 416"/>
                    <a:gd name="T36" fmla="*/ 225 w 240"/>
                    <a:gd name="T37" fmla="*/ 264 h 416"/>
                    <a:gd name="T38" fmla="*/ 240 w 240"/>
                    <a:gd name="T39" fmla="*/ 300 h 416"/>
                    <a:gd name="T40" fmla="*/ 135 w 240"/>
                    <a:gd name="T41" fmla="*/ 352 h 416"/>
                    <a:gd name="T42" fmla="*/ 144 w 240"/>
                    <a:gd name="T43" fmla="*/ 352 h 416"/>
                    <a:gd name="T44" fmla="*/ 144 w 240"/>
                    <a:gd name="T45" fmla="*/ 416 h 416"/>
                    <a:gd name="T46" fmla="*/ 134 w 240"/>
                    <a:gd name="T47" fmla="*/ 415 h 416"/>
                    <a:gd name="T48" fmla="*/ 125 w 240"/>
                    <a:gd name="T49" fmla="*/ 409 h 416"/>
                    <a:gd name="T50" fmla="*/ 118 w 240"/>
                    <a:gd name="T51" fmla="*/ 403 h 416"/>
                    <a:gd name="T52" fmla="*/ 112 w 240"/>
                    <a:gd name="T53" fmla="*/ 392 h 416"/>
                    <a:gd name="T54" fmla="*/ 112 w 240"/>
                    <a:gd name="T55" fmla="*/ 386 h 416"/>
                    <a:gd name="T56" fmla="*/ 114 w 240"/>
                    <a:gd name="T57" fmla="*/ 374 h 416"/>
                    <a:gd name="T58" fmla="*/ 121 w 240"/>
                    <a:gd name="T59" fmla="*/ 363 h 416"/>
                    <a:gd name="T60" fmla="*/ 130 w 240"/>
                    <a:gd name="T61" fmla="*/ 355 h 416"/>
                    <a:gd name="T62" fmla="*/ 135 w 240"/>
                    <a:gd name="T63" fmla="*/ 352 h 416"/>
                    <a:gd name="T64" fmla="*/ 144 w 240"/>
                    <a:gd name="T65" fmla="*/ 141 h 416"/>
                    <a:gd name="T66" fmla="*/ 122 w 240"/>
                    <a:gd name="T67" fmla="*/ 130 h 416"/>
                    <a:gd name="T68" fmla="*/ 98 w 240"/>
                    <a:gd name="T69" fmla="*/ 126 h 416"/>
                    <a:gd name="T70" fmla="*/ 69 w 240"/>
                    <a:gd name="T71" fmla="*/ 19 h 416"/>
                    <a:gd name="T72" fmla="*/ 65 w 240"/>
                    <a:gd name="T73" fmla="*/ 10 h 416"/>
                    <a:gd name="T74" fmla="*/ 58 w 240"/>
                    <a:gd name="T75" fmla="*/ 4 h 416"/>
                    <a:gd name="T76" fmla="*/ 49 w 240"/>
                    <a:gd name="T77" fmla="*/ 0 h 416"/>
                    <a:gd name="T78" fmla="*/ 39 w 240"/>
                    <a:gd name="T79" fmla="*/ 2 h 416"/>
                    <a:gd name="T80" fmla="*/ 34 w 240"/>
                    <a:gd name="T81" fmla="*/ 3 h 416"/>
                    <a:gd name="T82" fmla="*/ 26 w 240"/>
                    <a:gd name="T83" fmla="*/ 10 h 416"/>
                    <a:gd name="T84" fmla="*/ 22 w 240"/>
                    <a:gd name="T85" fmla="*/ 18 h 416"/>
                    <a:gd name="T86" fmla="*/ 20 w 240"/>
                    <a:gd name="T87" fmla="*/ 27 h 416"/>
                    <a:gd name="T88" fmla="*/ 49 w 240"/>
                    <a:gd name="T89" fmla="*/ 139 h 416"/>
                    <a:gd name="T90" fmla="*/ 38 w 240"/>
                    <a:gd name="T91" fmla="*/ 145 h 416"/>
                    <a:gd name="T92" fmla="*/ 20 w 240"/>
                    <a:gd name="T93" fmla="*/ 164 h 416"/>
                    <a:gd name="T94" fmla="*/ 11 w 240"/>
                    <a:gd name="T95" fmla="*/ 187 h 416"/>
                    <a:gd name="T96" fmla="*/ 8 w 240"/>
                    <a:gd name="T97" fmla="*/ 216 h 416"/>
                    <a:gd name="T98" fmla="*/ 11 w 240"/>
                    <a:gd name="T99" fmla="*/ 232 h 416"/>
                    <a:gd name="T100" fmla="*/ 26 w 240"/>
                    <a:gd name="T101" fmla="*/ 285 h 416"/>
                    <a:gd name="T102" fmla="*/ 26 w 240"/>
                    <a:gd name="T103" fmla="*/ 294 h 416"/>
                    <a:gd name="T104" fmla="*/ 20 w 240"/>
                    <a:gd name="T105" fmla="*/ 308 h 416"/>
                    <a:gd name="T106" fmla="*/ 5 w 240"/>
                    <a:gd name="T107" fmla="*/ 321 h 416"/>
                    <a:gd name="T108" fmla="*/ 10 w 240"/>
                    <a:gd name="T109" fmla="*/ 361 h 416"/>
                    <a:gd name="T110" fmla="*/ 144 w 240"/>
                    <a:gd name="T111" fmla="*/ 141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40" h="416">
                      <a:moveTo>
                        <a:pt x="144" y="352"/>
                      </a:moveTo>
                      <a:lnTo>
                        <a:pt x="144" y="352"/>
                      </a:lnTo>
                      <a:lnTo>
                        <a:pt x="149" y="352"/>
                      </a:lnTo>
                      <a:lnTo>
                        <a:pt x="154" y="354"/>
                      </a:lnTo>
                      <a:lnTo>
                        <a:pt x="160" y="355"/>
                      </a:lnTo>
                      <a:lnTo>
                        <a:pt x="164" y="359"/>
                      </a:lnTo>
                      <a:lnTo>
                        <a:pt x="168" y="362"/>
                      </a:lnTo>
                      <a:lnTo>
                        <a:pt x="171" y="366"/>
                      </a:lnTo>
                      <a:lnTo>
                        <a:pt x="173" y="371"/>
                      </a:lnTo>
                      <a:lnTo>
                        <a:pt x="175" y="375"/>
                      </a:lnTo>
                      <a:lnTo>
                        <a:pt x="175" y="375"/>
                      </a:lnTo>
                      <a:lnTo>
                        <a:pt x="176" y="382"/>
                      </a:lnTo>
                      <a:lnTo>
                        <a:pt x="176" y="389"/>
                      </a:lnTo>
                      <a:lnTo>
                        <a:pt x="175" y="394"/>
                      </a:lnTo>
                      <a:lnTo>
                        <a:pt x="172" y="400"/>
                      </a:lnTo>
                      <a:lnTo>
                        <a:pt x="168" y="405"/>
                      </a:lnTo>
                      <a:lnTo>
                        <a:pt x="164" y="409"/>
                      </a:lnTo>
                      <a:lnTo>
                        <a:pt x="158" y="413"/>
                      </a:lnTo>
                      <a:lnTo>
                        <a:pt x="152" y="415"/>
                      </a:lnTo>
                      <a:lnTo>
                        <a:pt x="152" y="415"/>
                      </a:lnTo>
                      <a:lnTo>
                        <a:pt x="144" y="416"/>
                      </a:lnTo>
                      <a:lnTo>
                        <a:pt x="144" y="352"/>
                      </a:lnTo>
                      <a:lnTo>
                        <a:pt x="144" y="352"/>
                      </a:lnTo>
                      <a:close/>
                      <a:moveTo>
                        <a:pt x="144" y="325"/>
                      </a:moveTo>
                      <a:lnTo>
                        <a:pt x="144" y="141"/>
                      </a:lnTo>
                      <a:lnTo>
                        <a:pt x="144" y="141"/>
                      </a:lnTo>
                      <a:lnTo>
                        <a:pt x="154" y="149"/>
                      </a:lnTo>
                      <a:lnTo>
                        <a:pt x="163" y="160"/>
                      </a:lnTo>
                      <a:lnTo>
                        <a:pt x="169" y="174"/>
                      </a:lnTo>
                      <a:lnTo>
                        <a:pt x="175" y="189"/>
                      </a:lnTo>
                      <a:lnTo>
                        <a:pt x="175" y="189"/>
                      </a:lnTo>
                      <a:lnTo>
                        <a:pt x="188" y="243"/>
                      </a:lnTo>
                      <a:lnTo>
                        <a:pt x="188" y="243"/>
                      </a:lnTo>
                      <a:lnTo>
                        <a:pt x="192" y="251"/>
                      </a:lnTo>
                      <a:lnTo>
                        <a:pt x="198" y="256"/>
                      </a:lnTo>
                      <a:lnTo>
                        <a:pt x="205" y="260"/>
                      </a:lnTo>
                      <a:lnTo>
                        <a:pt x="211" y="263"/>
                      </a:lnTo>
                      <a:lnTo>
                        <a:pt x="225" y="264"/>
                      </a:lnTo>
                      <a:lnTo>
                        <a:pt x="230" y="264"/>
                      </a:lnTo>
                      <a:lnTo>
                        <a:pt x="240" y="300"/>
                      </a:lnTo>
                      <a:lnTo>
                        <a:pt x="144" y="325"/>
                      </a:lnTo>
                      <a:close/>
                      <a:moveTo>
                        <a:pt x="135" y="352"/>
                      </a:moveTo>
                      <a:lnTo>
                        <a:pt x="135" y="352"/>
                      </a:lnTo>
                      <a:lnTo>
                        <a:pt x="144" y="352"/>
                      </a:lnTo>
                      <a:lnTo>
                        <a:pt x="144" y="416"/>
                      </a:lnTo>
                      <a:lnTo>
                        <a:pt x="144" y="416"/>
                      </a:lnTo>
                      <a:lnTo>
                        <a:pt x="138" y="416"/>
                      </a:lnTo>
                      <a:lnTo>
                        <a:pt x="134" y="415"/>
                      </a:lnTo>
                      <a:lnTo>
                        <a:pt x="129" y="412"/>
                      </a:lnTo>
                      <a:lnTo>
                        <a:pt x="125" y="409"/>
                      </a:lnTo>
                      <a:lnTo>
                        <a:pt x="121" y="407"/>
                      </a:lnTo>
                      <a:lnTo>
                        <a:pt x="118" y="403"/>
                      </a:lnTo>
                      <a:lnTo>
                        <a:pt x="115" y="397"/>
                      </a:lnTo>
                      <a:lnTo>
                        <a:pt x="112" y="392"/>
                      </a:lnTo>
                      <a:lnTo>
                        <a:pt x="112" y="392"/>
                      </a:lnTo>
                      <a:lnTo>
                        <a:pt x="112" y="386"/>
                      </a:lnTo>
                      <a:lnTo>
                        <a:pt x="112" y="380"/>
                      </a:lnTo>
                      <a:lnTo>
                        <a:pt x="114" y="374"/>
                      </a:lnTo>
                      <a:lnTo>
                        <a:pt x="117" y="367"/>
                      </a:lnTo>
                      <a:lnTo>
                        <a:pt x="121" y="363"/>
                      </a:lnTo>
                      <a:lnTo>
                        <a:pt x="125" y="359"/>
                      </a:lnTo>
                      <a:lnTo>
                        <a:pt x="130" y="355"/>
                      </a:lnTo>
                      <a:lnTo>
                        <a:pt x="135" y="352"/>
                      </a:lnTo>
                      <a:lnTo>
                        <a:pt x="135" y="352"/>
                      </a:lnTo>
                      <a:close/>
                      <a:moveTo>
                        <a:pt x="144" y="141"/>
                      </a:moveTo>
                      <a:lnTo>
                        <a:pt x="144" y="141"/>
                      </a:lnTo>
                      <a:lnTo>
                        <a:pt x="133" y="134"/>
                      </a:lnTo>
                      <a:lnTo>
                        <a:pt x="122" y="130"/>
                      </a:lnTo>
                      <a:lnTo>
                        <a:pt x="110" y="128"/>
                      </a:lnTo>
                      <a:lnTo>
                        <a:pt x="98" y="126"/>
                      </a:lnTo>
                      <a:lnTo>
                        <a:pt x="69" y="19"/>
                      </a:lnTo>
                      <a:lnTo>
                        <a:pt x="69" y="19"/>
                      </a:lnTo>
                      <a:lnTo>
                        <a:pt x="68" y="15"/>
                      </a:lnTo>
                      <a:lnTo>
                        <a:pt x="65" y="10"/>
                      </a:lnTo>
                      <a:lnTo>
                        <a:pt x="61" y="7"/>
                      </a:lnTo>
                      <a:lnTo>
                        <a:pt x="58" y="4"/>
                      </a:lnTo>
                      <a:lnTo>
                        <a:pt x="53" y="2"/>
                      </a:lnTo>
                      <a:lnTo>
                        <a:pt x="49" y="0"/>
                      </a:lnTo>
                      <a:lnTo>
                        <a:pt x="43" y="0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4" y="3"/>
                      </a:lnTo>
                      <a:lnTo>
                        <a:pt x="30" y="6"/>
                      </a:lnTo>
                      <a:lnTo>
                        <a:pt x="26" y="10"/>
                      </a:lnTo>
                      <a:lnTo>
                        <a:pt x="23" y="13"/>
                      </a:lnTo>
                      <a:lnTo>
                        <a:pt x="22" y="18"/>
                      </a:lnTo>
                      <a:lnTo>
                        <a:pt x="20" y="22"/>
                      </a:lnTo>
                      <a:lnTo>
                        <a:pt x="20" y="27"/>
                      </a:lnTo>
                      <a:lnTo>
                        <a:pt x="20" y="32"/>
                      </a:lnTo>
                      <a:lnTo>
                        <a:pt x="49" y="139"/>
                      </a:lnTo>
                      <a:lnTo>
                        <a:pt x="49" y="139"/>
                      </a:lnTo>
                      <a:lnTo>
                        <a:pt x="38" y="145"/>
                      </a:lnTo>
                      <a:lnTo>
                        <a:pt x="28" y="155"/>
                      </a:lnTo>
                      <a:lnTo>
                        <a:pt x="20" y="164"/>
                      </a:lnTo>
                      <a:lnTo>
                        <a:pt x="15" y="175"/>
                      </a:lnTo>
                      <a:lnTo>
                        <a:pt x="11" y="187"/>
                      </a:lnTo>
                      <a:lnTo>
                        <a:pt x="8" y="201"/>
                      </a:lnTo>
                      <a:lnTo>
                        <a:pt x="8" y="216"/>
                      </a:lnTo>
                      <a:lnTo>
                        <a:pt x="11" y="232"/>
                      </a:lnTo>
                      <a:lnTo>
                        <a:pt x="11" y="232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94"/>
                      </a:lnTo>
                      <a:lnTo>
                        <a:pt x="24" y="301"/>
                      </a:lnTo>
                      <a:lnTo>
                        <a:pt x="20" y="308"/>
                      </a:lnTo>
                      <a:lnTo>
                        <a:pt x="15" y="313"/>
                      </a:lnTo>
                      <a:lnTo>
                        <a:pt x="5" y="321"/>
                      </a:lnTo>
                      <a:lnTo>
                        <a:pt x="0" y="324"/>
                      </a:lnTo>
                      <a:lnTo>
                        <a:pt x="10" y="361"/>
                      </a:lnTo>
                      <a:lnTo>
                        <a:pt x="144" y="325"/>
                      </a:lnTo>
                      <a:lnTo>
                        <a:pt x="144" y="14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9" name="Freeform 152"/>
                <p:cNvSpPr>
                  <a:spLocks noEditPoints="1"/>
                </p:cNvSpPr>
                <p:nvPr/>
              </p:nvSpPr>
              <p:spPr bwMode="auto">
                <a:xfrm>
                  <a:off x="7199313" y="3063875"/>
                  <a:ext cx="547687" cy="595313"/>
                </a:xfrm>
                <a:custGeom>
                  <a:avLst/>
                  <a:gdLst>
                    <a:gd name="T0" fmla="*/ 268 w 345"/>
                    <a:gd name="T1" fmla="*/ 172 h 375"/>
                    <a:gd name="T2" fmla="*/ 258 w 345"/>
                    <a:gd name="T3" fmla="*/ 130 h 375"/>
                    <a:gd name="T4" fmla="*/ 264 w 345"/>
                    <a:gd name="T5" fmla="*/ 252 h 375"/>
                    <a:gd name="T6" fmla="*/ 296 w 345"/>
                    <a:gd name="T7" fmla="*/ 291 h 375"/>
                    <a:gd name="T8" fmla="*/ 281 w 345"/>
                    <a:gd name="T9" fmla="*/ 295 h 375"/>
                    <a:gd name="T10" fmla="*/ 281 w 345"/>
                    <a:gd name="T11" fmla="*/ 50 h 375"/>
                    <a:gd name="T12" fmla="*/ 296 w 345"/>
                    <a:gd name="T13" fmla="*/ 53 h 375"/>
                    <a:gd name="T14" fmla="*/ 264 w 345"/>
                    <a:gd name="T15" fmla="*/ 94 h 375"/>
                    <a:gd name="T16" fmla="*/ 284 w 345"/>
                    <a:gd name="T17" fmla="*/ 172 h 375"/>
                    <a:gd name="T18" fmla="*/ 336 w 345"/>
                    <a:gd name="T19" fmla="*/ 164 h 375"/>
                    <a:gd name="T20" fmla="*/ 344 w 345"/>
                    <a:gd name="T21" fmla="*/ 176 h 375"/>
                    <a:gd name="T22" fmla="*/ 289 w 345"/>
                    <a:gd name="T23" fmla="*/ 180 h 375"/>
                    <a:gd name="T24" fmla="*/ 173 w 345"/>
                    <a:gd name="T25" fmla="*/ 77 h 375"/>
                    <a:gd name="T26" fmla="*/ 243 w 345"/>
                    <a:gd name="T27" fmla="*/ 108 h 375"/>
                    <a:gd name="T28" fmla="*/ 245 w 345"/>
                    <a:gd name="T29" fmla="*/ 236 h 375"/>
                    <a:gd name="T30" fmla="*/ 222 w 345"/>
                    <a:gd name="T31" fmla="*/ 345 h 375"/>
                    <a:gd name="T32" fmla="*/ 178 w 345"/>
                    <a:gd name="T33" fmla="*/ 375 h 375"/>
                    <a:gd name="T34" fmla="*/ 207 w 345"/>
                    <a:gd name="T35" fmla="*/ 242 h 375"/>
                    <a:gd name="T36" fmla="*/ 238 w 345"/>
                    <a:gd name="T37" fmla="*/ 211 h 375"/>
                    <a:gd name="T38" fmla="*/ 248 w 345"/>
                    <a:gd name="T39" fmla="*/ 157 h 375"/>
                    <a:gd name="T40" fmla="*/ 203 w 345"/>
                    <a:gd name="T41" fmla="*/ 103 h 375"/>
                    <a:gd name="T42" fmla="*/ 173 w 345"/>
                    <a:gd name="T43" fmla="*/ 77 h 375"/>
                    <a:gd name="T44" fmla="*/ 250 w 345"/>
                    <a:gd name="T45" fmla="*/ 91 h 375"/>
                    <a:gd name="T46" fmla="*/ 258 w 345"/>
                    <a:gd name="T47" fmla="*/ 73 h 375"/>
                    <a:gd name="T48" fmla="*/ 250 w 345"/>
                    <a:gd name="T49" fmla="*/ 255 h 375"/>
                    <a:gd name="T50" fmla="*/ 258 w 345"/>
                    <a:gd name="T51" fmla="*/ 249 h 375"/>
                    <a:gd name="T52" fmla="*/ 180 w 345"/>
                    <a:gd name="T53" fmla="*/ 6 h 375"/>
                    <a:gd name="T54" fmla="*/ 176 w 345"/>
                    <a:gd name="T55" fmla="*/ 60 h 375"/>
                    <a:gd name="T56" fmla="*/ 157 w 345"/>
                    <a:gd name="T57" fmla="*/ 374 h 375"/>
                    <a:gd name="T58" fmla="*/ 120 w 345"/>
                    <a:gd name="T59" fmla="*/ 337 h 375"/>
                    <a:gd name="T60" fmla="*/ 93 w 345"/>
                    <a:gd name="T61" fmla="*/ 224 h 375"/>
                    <a:gd name="T62" fmla="*/ 111 w 345"/>
                    <a:gd name="T63" fmla="*/ 100 h 375"/>
                    <a:gd name="T64" fmla="*/ 173 w 345"/>
                    <a:gd name="T65" fmla="*/ 96 h 375"/>
                    <a:gd name="T66" fmla="*/ 119 w 345"/>
                    <a:gd name="T67" fmla="*/ 119 h 375"/>
                    <a:gd name="T68" fmla="*/ 97 w 345"/>
                    <a:gd name="T69" fmla="*/ 183 h 375"/>
                    <a:gd name="T70" fmla="*/ 126 w 345"/>
                    <a:gd name="T71" fmla="*/ 232 h 375"/>
                    <a:gd name="T72" fmla="*/ 139 w 345"/>
                    <a:gd name="T73" fmla="*/ 290 h 375"/>
                    <a:gd name="T74" fmla="*/ 173 w 345"/>
                    <a:gd name="T75" fmla="*/ 60 h 375"/>
                    <a:gd name="T76" fmla="*/ 164 w 345"/>
                    <a:gd name="T77" fmla="*/ 54 h 375"/>
                    <a:gd name="T78" fmla="*/ 169 w 345"/>
                    <a:gd name="T79" fmla="*/ 0 h 375"/>
                    <a:gd name="T80" fmla="*/ 93 w 345"/>
                    <a:gd name="T81" fmla="*/ 264 h 375"/>
                    <a:gd name="T82" fmla="*/ 93 w 345"/>
                    <a:gd name="T83" fmla="*/ 252 h 375"/>
                    <a:gd name="T84" fmla="*/ 86 w 345"/>
                    <a:gd name="T85" fmla="*/ 96 h 375"/>
                    <a:gd name="T86" fmla="*/ 94 w 345"/>
                    <a:gd name="T87" fmla="*/ 84 h 375"/>
                    <a:gd name="T88" fmla="*/ 82 w 345"/>
                    <a:gd name="T89" fmla="*/ 203 h 375"/>
                    <a:gd name="T90" fmla="*/ 80 w 345"/>
                    <a:gd name="T91" fmla="*/ 152 h 375"/>
                    <a:gd name="T92" fmla="*/ 86 w 345"/>
                    <a:gd name="T93" fmla="*/ 96 h 375"/>
                    <a:gd name="T94" fmla="*/ 50 w 345"/>
                    <a:gd name="T95" fmla="*/ 64 h 375"/>
                    <a:gd name="T96" fmla="*/ 53 w 345"/>
                    <a:gd name="T97" fmla="*/ 49 h 375"/>
                    <a:gd name="T98" fmla="*/ 86 w 345"/>
                    <a:gd name="T99" fmla="*/ 249 h 375"/>
                    <a:gd name="T100" fmla="*/ 53 w 345"/>
                    <a:gd name="T101" fmla="*/ 297 h 375"/>
                    <a:gd name="T102" fmla="*/ 50 w 345"/>
                    <a:gd name="T103" fmla="*/ 282 h 375"/>
                    <a:gd name="T104" fmla="*/ 86 w 345"/>
                    <a:gd name="T105" fmla="*/ 249 h 375"/>
                    <a:gd name="T106" fmla="*/ 57 w 345"/>
                    <a:gd name="T107" fmla="*/ 167 h 375"/>
                    <a:gd name="T108" fmla="*/ 54 w 345"/>
                    <a:gd name="T109" fmla="*/ 180 h 375"/>
                    <a:gd name="T110" fmla="*/ 0 w 345"/>
                    <a:gd name="T111" fmla="*/ 176 h 375"/>
                    <a:gd name="T112" fmla="*/ 8 w 345"/>
                    <a:gd name="T113" fmla="*/ 164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5" h="375">
                      <a:moveTo>
                        <a:pt x="258" y="130"/>
                      </a:moveTo>
                      <a:lnTo>
                        <a:pt x="258" y="130"/>
                      </a:lnTo>
                      <a:lnTo>
                        <a:pt x="262" y="141"/>
                      </a:lnTo>
                      <a:lnTo>
                        <a:pt x="266" y="150"/>
                      </a:lnTo>
                      <a:lnTo>
                        <a:pt x="268" y="161"/>
                      </a:lnTo>
                      <a:lnTo>
                        <a:pt x="268" y="172"/>
                      </a:lnTo>
                      <a:lnTo>
                        <a:pt x="268" y="172"/>
                      </a:lnTo>
                      <a:lnTo>
                        <a:pt x="268" y="184"/>
                      </a:lnTo>
                      <a:lnTo>
                        <a:pt x="266" y="194"/>
                      </a:lnTo>
                      <a:lnTo>
                        <a:pt x="262" y="205"/>
                      </a:lnTo>
                      <a:lnTo>
                        <a:pt x="258" y="214"/>
                      </a:lnTo>
                      <a:lnTo>
                        <a:pt x="258" y="130"/>
                      </a:lnTo>
                      <a:lnTo>
                        <a:pt x="258" y="130"/>
                      </a:lnTo>
                      <a:close/>
                      <a:moveTo>
                        <a:pt x="258" y="272"/>
                      </a:moveTo>
                      <a:lnTo>
                        <a:pt x="258" y="249"/>
                      </a:lnTo>
                      <a:lnTo>
                        <a:pt x="258" y="249"/>
                      </a:lnTo>
                      <a:lnTo>
                        <a:pt x="261" y="251"/>
                      </a:lnTo>
                      <a:lnTo>
                        <a:pt x="264" y="252"/>
                      </a:lnTo>
                      <a:lnTo>
                        <a:pt x="264" y="252"/>
                      </a:lnTo>
                      <a:lnTo>
                        <a:pt x="295" y="282"/>
                      </a:lnTo>
                      <a:lnTo>
                        <a:pt x="295" y="282"/>
                      </a:lnTo>
                      <a:lnTo>
                        <a:pt x="296" y="286"/>
                      </a:lnTo>
                      <a:lnTo>
                        <a:pt x="296" y="289"/>
                      </a:lnTo>
                      <a:lnTo>
                        <a:pt x="296" y="291"/>
                      </a:lnTo>
                      <a:lnTo>
                        <a:pt x="295" y="295"/>
                      </a:lnTo>
                      <a:lnTo>
                        <a:pt x="295" y="295"/>
                      </a:lnTo>
                      <a:lnTo>
                        <a:pt x="291" y="297"/>
                      </a:lnTo>
                      <a:lnTo>
                        <a:pt x="288" y="298"/>
                      </a:lnTo>
                      <a:lnTo>
                        <a:pt x="284" y="297"/>
                      </a:lnTo>
                      <a:lnTo>
                        <a:pt x="281" y="295"/>
                      </a:lnTo>
                      <a:lnTo>
                        <a:pt x="258" y="272"/>
                      </a:lnTo>
                      <a:lnTo>
                        <a:pt x="258" y="272"/>
                      </a:lnTo>
                      <a:close/>
                      <a:moveTo>
                        <a:pt x="258" y="96"/>
                      </a:moveTo>
                      <a:lnTo>
                        <a:pt x="258" y="73"/>
                      </a:lnTo>
                      <a:lnTo>
                        <a:pt x="281" y="50"/>
                      </a:lnTo>
                      <a:lnTo>
                        <a:pt x="281" y="50"/>
                      </a:lnTo>
                      <a:lnTo>
                        <a:pt x="284" y="49"/>
                      </a:lnTo>
                      <a:lnTo>
                        <a:pt x="288" y="48"/>
                      </a:lnTo>
                      <a:lnTo>
                        <a:pt x="291" y="49"/>
                      </a:lnTo>
                      <a:lnTo>
                        <a:pt x="295" y="50"/>
                      </a:lnTo>
                      <a:lnTo>
                        <a:pt x="295" y="50"/>
                      </a:lnTo>
                      <a:lnTo>
                        <a:pt x="296" y="53"/>
                      </a:lnTo>
                      <a:lnTo>
                        <a:pt x="296" y="57"/>
                      </a:lnTo>
                      <a:lnTo>
                        <a:pt x="296" y="60"/>
                      </a:lnTo>
                      <a:lnTo>
                        <a:pt x="295" y="6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1" y="95"/>
                      </a:lnTo>
                      <a:lnTo>
                        <a:pt x="258" y="96"/>
                      </a:lnTo>
                      <a:lnTo>
                        <a:pt x="258" y="96"/>
                      </a:lnTo>
                      <a:close/>
                      <a:moveTo>
                        <a:pt x="284" y="172"/>
                      </a:moveTo>
                      <a:lnTo>
                        <a:pt x="284" y="172"/>
                      </a:lnTo>
                      <a:lnTo>
                        <a:pt x="284" y="172"/>
                      </a:lnTo>
                      <a:lnTo>
                        <a:pt x="285" y="169"/>
                      </a:lnTo>
                      <a:lnTo>
                        <a:pt x="287" y="167"/>
                      </a:lnTo>
                      <a:lnTo>
                        <a:pt x="289" y="164"/>
                      </a:lnTo>
                      <a:lnTo>
                        <a:pt x="294" y="164"/>
                      </a:lnTo>
                      <a:lnTo>
                        <a:pt x="336" y="164"/>
                      </a:lnTo>
                      <a:lnTo>
                        <a:pt x="336" y="164"/>
                      </a:lnTo>
                      <a:lnTo>
                        <a:pt x="340" y="164"/>
                      </a:lnTo>
                      <a:lnTo>
                        <a:pt x="342" y="167"/>
                      </a:lnTo>
                      <a:lnTo>
                        <a:pt x="344" y="169"/>
                      </a:lnTo>
                      <a:lnTo>
                        <a:pt x="345" y="172"/>
                      </a:lnTo>
                      <a:lnTo>
                        <a:pt x="345" y="172"/>
                      </a:lnTo>
                      <a:lnTo>
                        <a:pt x="344" y="176"/>
                      </a:lnTo>
                      <a:lnTo>
                        <a:pt x="342" y="179"/>
                      </a:lnTo>
                      <a:lnTo>
                        <a:pt x="340" y="180"/>
                      </a:lnTo>
                      <a:lnTo>
                        <a:pt x="336" y="182"/>
                      </a:lnTo>
                      <a:lnTo>
                        <a:pt x="294" y="182"/>
                      </a:lnTo>
                      <a:lnTo>
                        <a:pt x="294" y="182"/>
                      </a:lnTo>
                      <a:lnTo>
                        <a:pt x="289" y="180"/>
                      </a:lnTo>
                      <a:lnTo>
                        <a:pt x="287" y="179"/>
                      </a:lnTo>
                      <a:lnTo>
                        <a:pt x="285" y="176"/>
                      </a:lnTo>
                      <a:lnTo>
                        <a:pt x="284" y="172"/>
                      </a:lnTo>
                      <a:lnTo>
                        <a:pt x="284" y="172"/>
                      </a:lnTo>
                      <a:close/>
                      <a:moveTo>
                        <a:pt x="173" y="77"/>
                      </a:moveTo>
                      <a:lnTo>
                        <a:pt x="173" y="77"/>
                      </a:lnTo>
                      <a:lnTo>
                        <a:pt x="187" y="79"/>
                      </a:lnTo>
                      <a:lnTo>
                        <a:pt x="200" y="81"/>
                      </a:lnTo>
                      <a:lnTo>
                        <a:pt x="212" y="85"/>
                      </a:lnTo>
                      <a:lnTo>
                        <a:pt x="224" y="92"/>
                      </a:lnTo>
                      <a:lnTo>
                        <a:pt x="235" y="100"/>
                      </a:lnTo>
                      <a:lnTo>
                        <a:pt x="243" y="108"/>
                      </a:lnTo>
                      <a:lnTo>
                        <a:pt x="252" y="119"/>
                      </a:lnTo>
                      <a:lnTo>
                        <a:pt x="258" y="130"/>
                      </a:lnTo>
                      <a:lnTo>
                        <a:pt x="258" y="214"/>
                      </a:lnTo>
                      <a:lnTo>
                        <a:pt x="258" y="214"/>
                      </a:lnTo>
                      <a:lnTo>
                        <a:pt x="252" y="225"/>
                      </a:lnTo>
                      <a:lnTo>
                        <a:pt x="245" y="236"/>
                      </a:lnTo>
                      <a:lnTo>
                        <a:pt x="235" y="245"/>
                      </a:lnTo>
                      <a:lnTo>
                        <a:pt x="224" y="252"/>
                      </a:lnTo>
                      <a:lnTo>
                        <a:pt x="224" y="328"/>
                      </a:lnTo>
                      <a:lnTo>
                        <a:pt x="224" y="328"/>
                      </a:lnTo>
                      <a:lnTo>
                        <a:pt x="224" y="337"/>
                      </a:lnTo>
                      <a:lnTo>
                        <a:pt x="222" y="345"/>
                      </a:lnTo>
                      <a:lnTo>
                        <a:pt x="216" y="354"/>
                      </a:lnTo>
                      <a:lnTo>
                        <a:pt x="211" y="360"/>
                      </a:lnTo>
                      <a:lnTo>
                        <a:pt x="204" y="367"/>
                      </a:lnTo>
                      <a:lnTo>
                        <a:pt x="196" y="371"/>
                      </a:lnTo>
                      <a:lnTo>
                        <a:pt x="188" y="374"/>
                      </a:lnTo>
                      <a:lnTo>
                        <a:pt x="178" y="375"/>
                      </a:lnTo>
                      <a:lnTo>
                        <a:pt x="173" y="375"/>
                      </a:lnTo>
                      <a:lnTo>
                        <a:pt x="173" y="290"/>
                      </a:lnTo>
                      <a:lnTo>
                        <a:pt x="206" y="290"/>
                      </a:lnTo>
                      <a:lnTo>
                        <a:pt x="206" y="247"/>
                      </a:lnTo>
                      <a:lnTo>
                        <a:pt x="206" y="247"/>
                      </a:lnTo>
                      <a:lnTo>
                        <a:pt x="207" y="242"/>
                      </a:lnTo>
                      <a:lnTo>
                        <a:pt x="211" y="238"/>
                      </a:lnTo>
                      <a:lnTo>
                        <a:pt x="211" y="238"/>
                      </a:lnTo>
                      <a:lnTo>
                        <a:pt x="219" y="233"/>
                      </a:lnTo>
                      <a:lnTo>
                        <a:pt x="226" y="226"/>
                      </a:lnTo>
                      <a:lnTo>
                        <a:pt x="233" y="219"/>
                      </a:lnTo>
                      <a:lnTo>
                        <a:pt x="238" y="211"/>
                      </a:lnTo>
                      <a:lnTo>
                        <a:pt x="242" y="202"/>
                      </a:lnTo>
                      <a:lnTo>
                        <a:pt x="246" y="192"/>
                      </a:lnTo>
                      <a:lnTo>
                        <a:pt x="248" y="183"/>
                      </a:lnTo>
                      <a:lnTo>
                        <a:pt x="249" y="172"/>
                      </a:lnTo>
                      <a:lnTo>
                        <a:pt x="249" y="172"/>
                      </a:lnTo>
                      <a:lnTo>
                        <a:pt x="248" y="157"/>
                      </a:lnTo>
                      <a:lnTo>
                        <a:pt x="242" y="144"/>
                      </a:lnTo>
                      <a:lnTo>
                        <a:pt x="235" y="130"/>
                      </a:lnTo>
                      <a:lnTo>
                        <a:pt x="226" y="119"/>
                      </a:lnTo>
                      <a:lnTo>
                        <a:pt x="226" y="119"/>
                      </a:lnTo>
                      <a:lnTo>
                        <a:pt x="215" y="110"/>
                      </a:lnTo>
                      <a:lnTo>
                        <a:pt x="203" y="103"/>
                      </a:lnTo>
                      <a:lnTo>
                        <a:pt x="188" y="99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close/>
                      <a:moveTo>
                        <a:pt x="258" y="73"/>
                      </a:moveTo>
                      <a:lnTo>
                        <a:pt x="252" y="81"/>
                      </a:lnTo>
                      <a:lnTo>
                        <a:pt x="252" y="81"/>
                      </a:lnTo>
                      <a:lnTo>
                        <a:pt x="250" y="84"/>
                      </a:lnTo>
                      <a:lnTo>
                        <a:pt x="249" y="87"/>
                      </a:lnTo>
                      <a:lnTo>
                        <a:pt x="250" y="91"/>
                      </a:lnTo>
                      <a:lnTo>
                        <a:pt x="252" y="94"/>
                      </a:lnTo>
                      <a:lnTo>
                        <a:pt x="252" y="94"/>
                      </a:lnTo>
                      <a:lnTo>
                        <a:pt x="254" y="95"/>
                      </a:lnTo>
                      <a:lnTo>
                        <a:pt x="258" y="96"/>
                      </a:lnTo>
                      <a:lnTo>
                        <a:pt x="258" y="73"/>
                      </a:lnTo>
                      <a:lnTo>
                        <a:pt x="258" y="73"/>
                      </a:lnTo>
                      <a:close/>
                      <a:moveTo>
                        <a:pt x="258" y="249"/>
                      </a:moveTo>
                      <a:lnTo>
                        <a:pt x="258" y="249"/>
                      </a:lnTo>
                      <a:lnTo>
                        <a:pt x="254" y="251"/>
                      </a:lnTo>
                      <a:lnTo>
                        <a:pt x="252" y="252"/>
                      </a:lnTo>
                      <a:lnTo>
                        <a:pt x="252" y="252"/>
                      </a:lnTo>
                      <a:lnTo>
                        <a:pt x="250" y="255"/>
                      </a:lnTo>
                      <a:lnTo>
                        <a:pt x="249" y="259"/>
                      </a:lnTo>
                      <a:lnTo>
                        <a:pt x="250" y="261"/>
                      </a:lnTo>
                      <a:lnTo>
                        <a:pt x="252" y="264"/>
                      </a:lnTo>
                      <a:lnTo>
                        <a:pt x="258" y="272"/>
                      </a:lnTo>
                      <a:lnTo>
                        <a:pt x="258" y="249"/>
                      </a:lnTo>
                      <a:lnTo>
                        <a:pt x="258" y="249"/>
                      </a:lnTo>
                      <a:close/>
                      <a:moveTo>
                        <a:pt x="173" y="60"/>
                      </a:move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76" y="1"/>
                      </a:lnTo>
                      <a:lnTo>
                        <a:pt x="178" y="3"/>
                      </a:lnTo>
                      <a:lnTo>
                        <a:pt x="180" y="6"/>
                      </a:lnTo>
                      <a:lnTo>
                        <a:pt x="181" y="8"/>
                      </a:lnTo>
                      <a:lnTo>
                        <a:pt x="181" y="52"/>
                      </a:lnTo>
                      <a:lnTo>
                        <a:pt x="181" y="52"/>
                      </a:lnTo>
                      <a:lnTo>
                        <a:pt x="180" y="54"/>
                      </a:lnTo>
                      <a:lnTo>
                        <a:pt x="178" y="57"/>
                      </a:lnTo>
                      <a:lnTo>
                        <a:pt x="176" y="60"/>
                      </a:lnTo>
                      <a:lnTo>
                        <a:pt x="173" y="60"/>
                      </a:lnTo>
                      <a:lnTo>
                        <a:pt x="173" y="60"/>
                      </a:lnTo>
                      <a:close/>
                      <a:moveTo>
                        <a:pt x="173" y="375"/>
                      </a:moveTo>
                      <a:lnTo>
                        <a:pt x="166" y="375"/>
                      </a:lnTo>
                      <a:lnTo>
                        <a:pt x="166" y="375"/>
                      </a:lnTo>
                      <a:lnTo>
                        <a:pt x="157" y="374"/>
                      </a:lnTo>
                      <a:lnTo>
                        <a:pt x="147" y="371"/>
                      </a:lnTo>
                      <a:lnTo>
                        <a:pt x="139" y="367"/>
                      </a:lnTo>
                      <a:lnTo>
                        <a:pt x="132" y="360"/>
                      </a:lnTo>
                      <a:lnTo>
                        <a:pt x="127" y="354"/>
                      </a:lnTo>
                      <a:lnTo>
                        <a:pt x="123" y="345"/>
                      </a:lnTo>
                      <a:lnTo>
                        <a:pt x="120" y="337"/>
                      </a:lnTo>
                      <a:lnTo>
                        <a:pt x="119" y="328"/>
                      </a:lnTo>
                      <a:lnTo>
                        <a:pt x="119" y="252"/>
                      </a:lnTo>
                      <a:lnTo>
                        <a:pt x="119" y="252"/>
                      </a:lnTo>
                      <a:lnTo>
                        <a:pt x="109" y="244"/>
                      </a:lnTo>
                      <a:lnTo>
                        <a:pt x="100" y="234"/>
                      </a:lnTo>
                      <a:lnTo>
                        <a:pt x="93" y="224"/>
                      </a:lnTo>
                      <a:lnTo>
                        <a:pt x="86" y="213"/>
                      </a:lnTo>
                      <a:lnTo>
                        <a:pt x="86" y="131"/>
                      </a:lnTo>
                      <a:lnTo>
                        <a:pt x="86" y="131"/>
                      </a:lnTo>
                      <a:lnTo>
                        <a:pt x="93" y="121"/>
                      </a:lnTo>
                      <a:lnTo>
                        <a:pt x="101" y="110"/>
                      </a:lnTo>
                      <a:lnTo>
                        <a:pt x="111" y="100"/>
                      </a:lnTo>
                      <a:lnTo>
                        <a:pt x="122" y="92"/>
                      </a:lnTo>
                      <a:lnTo>
                        <a:pt x="132" y="85"/>
                      </a:lnTo>
                      <a:lnTo>
                        <a:pt x="146" y="81"/>
                      </a:lnTo>
                      <a:lnTo>
                        <a:pt x="158" y="79"/>
                      </a:lnTo>
                      <a:lnTo>
                        <a:pt x="173" y="77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58" y="99"/>
                      </a:lnTo>
                      <a:lnTo>
                        <a:pt x="143" y="103"/>
                      </a:lnTo>
                      <a:lnTo>
                        <a:pt x="131" y="110"/>
                      </a:lnTo>
                      <a:lnTo>
                        <a:pt x="119" y="119"/>
                      </a:lnTo>
                      <a:lnTo>
                        <a:pt x="119" y="119"/>
                      </a:lnTo>
                      <a:lnTo>
                        <a:pt x="109" y="130"/>
                      </a:lnTo>
                      <a:lnTo>
                        <a:pt x="103" y="144"/>
                      </a:lnTo>
                      <a:lnTo>
                        <a:pt x="99" y="157"/>
                      </a:lnTo>
                      <a:lnTo>
                        <a:pt x="97" y="172"/>
                      </a:lnTo>
                      <a:lnTo>
                        <a:pt x="97" y="172"/>
                      </a:lnTo>
                      <a:lnTo>
                        <a:pt x="97" y="183"/>
                      </a:lnTo>
                      <a:lnTo>
                        <a:pt x="100" y="192"/>
                      </a:lnTo>
                      <a:lnTo>
                        <a:pt x="103" y="202"/>
                      </a:lnTo>
                      <a:lnTo>
                        <a:pt x="107" y="210"/>
                      </a:lnTo>
                      <a:lnTo>
                        <a:pt x="112" y="218"/>
                      </a:lnTo>
                      <a:lnTo>
                        <a:pt x="119" y="226"/>
                      </a:lnTo>
                      <a:lnTo>
                        <a:pt x="126" y="232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8" y="241"/>
                      </a:lnTo>
                      <a:lnTo>
                        <a:pt x="139" y="247"/>
                      </a:lnTo>
                      <a:lnTo>
                        <a:pt x="139" y="290"/>
                      </a:lnTo>
                      <a:lnTo>
                        <a:pt x="173" y="290"/>
                      </a:lnTo>
                      <a:lnTo>
                        <a:pt x="173" y="375"/>
                      </a:lnTo>
                      <a:lnTo>
                        <a:pt x="173" y="375"/>
                      </a:lnTo>
                      <a:close/>
                      <a:moveTo>
                        <a:pt x="173" y="0"/>
                      </a:moveTo>
                      <a:lnTo>
                        <a:pt x="173" y="60"/>
                      </a:lnTo>
                      <a:lnTo>
                        <a:pt x="173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69" y="60"/>
                      </a:lnTo>
                      <a:lnTo>
                        <a:pt x="166" y="58"/>
                      </a:lnTo>
                      <a:lnTo>
                        <a:pt x="164" y="54"/>
                      </a:lnTo>
                      <a:lnTo>
                        <a:pt x="164" y="52"/>
                      </a:lnTo>
                      <a:lnTo>
                        <a:pt x="164" y="8"/>
                      </a:lnTo>
                      <a:lnTo>
                        <a:pt x="164" y="8"/>
                      </a:lnTo>
                      <a:lnTo>
                        <a:pt x="164" y="6"/>
                      </a:lnTo>
                      <a:lnTo>
                        <a:pt x="166" y="3"/>
                      </a:lnTo>
                      <a:lnTo>
                        <a:pt x="169" y="0"/>
                      </a:ln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close/>
                      <a:moveTo>
                        <a:pt x="86" y="271"/>
                      </a:move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4" y="261"/>
                      </a:lnTo>
                      <a:lnTo>
                        <a:pt x="96" y="259"/>
                      </a:lnTo>
                      <a:lnTo>
                        <a:pt x="94" y="255"/>
                      </a:lnTo>
                      <a:lnTo>
                        <a:pt x="93" y="252"/>
                      </a:lnTo>
                      <a:lnTo>
                        <a:pt x="93" y="252"/>
                      </a:lnTo>
                      <a:lnTo>
                        <a:pt x="90" y="251"/>
                      </a:lnTo>
                      <a:lnTo>
                        <a:pt x="86" y="249"/>
                      </a:lnTo>
                      <a:lnTo>
                        <a:pt x="86" y="271"/>
                      </a:lnTo>
                      <a:lnTo>
                        <a:pt x="86" y="271"/>
                      </a:lnTo>
                      <a:close/>
                      <a:moveTo>
                        <a:pt x="86" y="96"/>
                      </a:moveTo>
                      <a:lnTo>
                        <a:pt x="86" y="96"/>
                      </a:lnTo>
                      <a:lnTo>
                        <a:pt x="90" y="95"/>
                      </a:lnTo>
                      <a:lnTo>
                        <a:pt x="93" y="94"/>
                      </a:lnTo>
                      <a:lnTo>
                        <a:pt x="93" y="94"/>
                      </a:lnTo>
                      <a:lnTo>
                        <a:pt x="94" y="91"/>
                      </a:lnTo>
                      <a:lnTo>
                        <a:pt x="96" y="87"/>
                      </a:lnTo>
                      <a:lnTo>
                        <a:pt x="94" y="84"/>
                      </a:lnTo>
                      <a:lnTo>
                        <a:pt x="93" y="81"/>
                      </a:lnTo>
                      <a:lnTo>
                        <a:pt x="86" y="75"/>
                      </a:lnTo>
                      <a:lnTo>
                        <a:pt x="86" y="96"/>
                      </a:lnTo>
                      <a:close/>
                      <a:moveTo>
                        <a:pt x="86" y="213"/>
                      </a:moveTo>
                      <a:lnTo>
                        <a:pt x="86" y="213"/>
                      </a:lnTo>
                      <a:lnTo>
                        <a:pt x="82" y="203"/>
                      </a:lnTo>
                      <a:lnTo>
                        <a:pt x="80" y="194"/>
                      </a:lnTo>
                      <a:lnTo>
                        <a:pt x="78" y="183"/>
                      </a:lnTo>
                      <a:lnTo>
                        <a:pt x="77" y="172"/>
                      </a:lnTo>
                      <a:lnTo>
                        <a:pt x="77" y="172"/>
                      </a:lnTo>
                      <a:lnTo>
                        <a:pt x="78" y="161"/>
                      </a:lnTo>
                      <a:lnTo>
                        <a:pt x="80" y="152"/>
                      </a:lnTo>
                      <a:lnTo>
                        <a:pt x="82" y="141"/>
                      </a:lnTo>
                      <a:lnTo>
                        <a:pt x="86" y="131"/>
                      </a:lnTo>
                      <a:lnTo>
                        <a:pt x="86" y="213"/>
                      </a:lnTo>
                      <a:lnTo>
                        <a:pt x="86" y="213"/>
                      </a:lnTo>
                      <a:close/>
                      <a:moveTo>
                        <a:pt x="86" y="75"/>
                      </a:moveTo>
                      <a:lnTo>
                        <a:pt x="86" y="96"/>
                      </a:lnTo>
                      <a:lnTo>
                        <a:pt x="86" y="96"/>
                      </a:lnTo>
                      <a:lnTo>
                        <a:pt x="84" y="95"/>
                      </a:lnTo>
                      <a:lnTo>
                        <a:pt x="80" y="94"/>
                      </a:lnTo>
                      <a:lnTo>
                        <a:pt x="80" y="94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48" y="60"/>
                      </a:lnTo>
                      <a:lnTo>
                        <a:pt x="47" y="57"/>
                      </a:lnTo>
                      <a:lnTo>
                        <a:pt x="48" y="53"/>
                      </a:lnTo>
                      <a:lnTo>
                        <a:pt x="50" y="50"/>
                      </a:lnTo>
                      <a:lnTo>
                        <a:pt x="50" y="50"/>
                      </a:lnTo>
                      <a:lnTo>
                        <a:pt x="53" y="49"/>
                      </a:lnTo>
                      <a:lnTo>
                        <a:pt x="57" y="48"/>
                      </a:lnTo>
                      <a:lnTo>
                        <a:pt x="59" y="49"/>
                      </a:lnTo>
                      <a:lnTo>
                        <a:pt x="62" y="50"/>
                      </a:lnTo>
                      <a:lnTo>
                        <a:pt x="86" y="75"/>
                      </a:lnTo>
                      <a:lnTo>
                        <a:pt x="86" y="75"/>
                      </a:lnTo>
                      <a:close/>
                      <a:moveTo>
                        <a:pt x="86" y="249"/>
                      </a:moveTo>
                      <a:lnTo>
                        <a:pt x="86" y="271"/>
                      </a:lnTo>
                      <a:lnTo>
                        <a:pt x="62" y="295"/>
                      </a:lnTo>
                      <a:lnTo>
                        <a:pt x="62" y="295"/>
                      </a:lnTo>
                      <a:lnTo>
                        <a:pt x="59" y="297"/>
                      </a:lnTo>
                      <a:lnTo>
                        <a:pt x="57" y="298"/>
                      </a:lnTo>
                      <a:lnTo>
                        <a:pt x="53" y="297"/>
                      </a:lnTo>
                      <a:lnTo>
                        <a:pt x="50" y="295"/>
                      </a:lnTo>
                      <a:lnTo>
                        <a:pt x="50" y="295"/>
                      </a:lnTo>
                      <a:lnTo>
                        <a:pt x="48" y="291"/>
                      </a:lnTo>
                      <a:lnTo>
                        <a:pt x="47" y="289"/>
                      </a:lnTo>
                      <a:lnTo>
                        <a:pt x="48" y="286"/>
                      </a:lnTo>
                      <a:lnTo>
                        <a:pt x="50" y="28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4" y="251"/>
                      </a:lnTo>
                      <a:lnTo>
                        <a:pt x="86" y="249"/>
                      </a:lnTo>
                      <a:lnTo>
                        <a:pt x="86" y="249"/>
                      </a:lnTo>
                      <a:close/>
                      <a:moveTo>
                        <a:pt x="8" y="164"/>
                      </a:moveTo>
                      <a:lnTo>
                        <a:pt x="8" y="164"/>
                      </a:lnTo>
                      <a:lnTo>
                        <a:pt x="51" y="164"/>
                      </a:lnTo>
                      <a:lnTo>
                        <a:pt x="51" y="164"/>
                      </a:lnTo>
                      <a:lnTo>
                        <a:pt x="54" y="164"/>
                      </a:lnTo>
                      <a:lnTo>
                        <a:pt x="57" y="167"/>
                      </a:lnTo>
                      <a:lnTo>
                        <a:pt x="59" y="169"/>
                      </a:lnTo>
                      <a:lnTo>
                        <a:pt x="59" y="172"/>
                      </a:lnTo>
                      <a:lnTo>
                        <a:pt x="59" y="172"/>
                      </a:lnTo>
                      <a:lnTo>
                        <a:pt x="59" y="176"/>
                      </a:lnTo>
                      <a:lnTo>
                        <a:pt x="57" y="179"/>
                      </a:lnTo>
                      <a:lnTo>
                        <a:pt x="54" y="180"/>
                      </a:lnTo>
                      <a:lnTo>
                        <a:pt x="51" y="182"/>
                      </a:lnTo>
                      <a:lnTo>
                        <a:pt x="8" y="182"/>
                      </a:lnTo>
                      <a:lnTo>
                        <a:pt x="8" y="182"/>
                      </a:lnTo>
                      <a:lnTo>
                        <a:pt x="5" y="180"/>
                      </a:lnTo>
                      <a:lnTo>
                        <a:pt x="2" y="179"/>
                      </a:lnTo>
                      <a:lnTo>
                        <a:pt x="0" y="176"/>
                      </a:lnTo>
                      <a:lnTo>
                        <a:pt x="0" y="172"/>
                      </a:lnTo>
                      <a:lnTo>
                        <a:pt x="0" y="172"/>
                      </a:lnTo>
                      <a:lnTo>
                        <a:pt x="0" y="169"/>
                      </a:lnTo>
                      <a:lnTo>
                        <a:pt x="2" y="167"/>
                      </a:lnTo>
                      <a:lnTo>
                        <a:pt x="5" y="164"/>
                      </a:lnTo>
                      <a:lnTo>
                        <a:pt x="8" y="164"/>
                      </a:lnTo>
                      <a:lnTo>
                        <a:pt x="8" y="1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0" name="Freeform 153"/>
                <p:cNvSpPr>
                  <a:spLocks noEditPoints="1"/>
                </p:cNvSpPr>
                <p:nvPr/>
              </p:nvSpPr>
              <p:spPr bwMode="auto">
                <a:xfrm>
                  <a:off x="5203825" y="1519238"/>
                  <a:ext cx="515938" cy="504825"/>
                </a:xfrm>
                <a:custGeom>
                  <a:avLst/>
                  <a:gdLst>
                    <a:gd name="T0" fmla="*/ 200 w 325"/>
                    <a:gd name="T1" fmla="*/ 35 h 318"/>
                    <a:gd name="T2" fmla="*/ 214 w 325"/>
                    <a:gd name="T3" fmla="*/ 29 h 318"/>
                    <a:gd name="T4" fmla="*/ 215 w 325"/>
                    <a:gd name="T5" fmla="*/ 16 h 318"/>
                    <a:gd name="T6" fmla="*/ 321 w 325"/>
                    <a:gd name="T7" fmla="*/ 177 h 318"/>
                    <a:gd name="T8" fmla="*/ 325 w 325"/>
                    <a:gd name="T9" fmla="*/ 196 h 318"/>
                    <a:gd name="T10" fmla="*/ 314 w 325"/>
                    <a:gd name="T11" fmla="*/ 218 h 318"/>
                    <a:gd name="T12" fmla="*/ 291 w 325"/>
                    <a:gd name="T13" fmla="*/ 158 h 318"/>
                    <a:gd name="T14" fmla="*/ 293 w 325"/>
                    <a:gd name="T15" fmla="*/ 154 h 318"/>
                    <a:gd name="T16" fmla="*/ 194 w 325"/>
                    <a:gd name="T17" fmla="*/ 174 h 318"/>
                    <a:gd name="T18" fmla="*/ 276 w 325"/>
                    <a:gd name="T19" fmla="*/ 126 h 318"/>
                    <a:gd name="T20" fmla="*/ 194 w 325"/>
                    <a:gd name="T21" fmla="*/ 168 h 318"/>
                    <a:gd name="T22" fmla="*/ 261 w 325"/>
                    <a:gd name="T23" fmla="*/ 98 h 318"/>
                    <a:gd name="T24" fmla="*/ 257 w 325"/>
                    <a:gd name="T25" fmla="*/ 96 h 318"/>
                    <a:gd name="T26" fmla="*/ 244 w 325"/>
                    <a:gd name="T27" fmla="*/ 73 h 318"/>
                    <a:gd name="T28" fmla="*/ 244 w 325"/>
                    <a:gd name="T29" fmla="*/ 67 h 318"/>
                    <a:gd name="T30" fmla="*/ 15 w 325"/>
                    <a:gd name="T31" fmla="*/ 116 h 318"/>
                    <a:gd name="T32" fmla="*/ 16 w 325"/>
                    <a:gd name="T33" fmla="*/ 126 h 318"/>
                    <a:gd name="T34" fmla="*/ 34 w 325"/>
                    <a:gd name="T35" fmla="*/ 131 h 318"/>
                    <a:gd name="T36" fmla="*/ 41 w 325"/>
                    <a:gd name="T37" fmla="*/ 117 h 318"/>
                    <a:gd name="T38" fmla="*/ 31 w 325"/>
                    <a:gd name="T39" fmla="*/ 107 h 318"/>
                    <a:gd name="T40" fmla="*/ 51 w 325"/>
                    <a:gd name="T41" fmla="*/ 107 h 318"/>
                    <a:gd name="T42" fmla="*/ 64 w 325"/>
                    <a:gd name="T43" fmla="*/ 113 h 318"/>
                    <a:gd name="T44" fmla="*/ 76 w 325"/>
                    <a:gd name="T45" fmla="*/ 104 h 318"/>
                    <a:gd name="T46" fmla="*/ 70 w 325"/>
                    <a:gd name="T47" fmla="*/ 89 h 318"/>
                    <a:gd name="T48" fmla="*/ 85 w 325"/>
                    <a:gd name="T49" fmla="*/ 81 h 318"/>
                    <a:gd name="T50" fmla="*/ 95 w 325"/>
                    <a:gd name="T51" fmla="*/ 93 h 318"/>
                    <a:gd name="T52" fmla="*/ 108 w 325"/>
                    <a:gd name="T53" fmla="*/ 88 h 318"/>
                    <a:gd name="T54" fmla="*/ 110 w 325"/>
                    <a:gd name="T55" fmla="*/ 74 h 318"/>
                    <a:gd name="T56" fmla="*/ 121 w 325"/>
                    <a:gd name="T57" fmla="*/ 56 h 318"/>
                    <a:gd name="T58" fmla="*/ 125 w 325"/>
                    <a:gd name="T59" fmla="*/ 71 h 318"/>
                    <a:gd name="T60" fmla="*/ 140 w 325"/>
                    <a:gd name="T61" fmla="*/ 73 h 318"/>
                    <a:gd name="T62" fmla="*/ 145 w 325"/>
                    <a:gd name="T63" fmla="*/ 54 h 318"/>
                    <a:gd name="T64" fmla="*/ 156 w 325"/>
                    <a:gd name="T65" fmla="*/ 38 h 318"/>
                    <a:gd name="T66" fmla="*/ 157 w 325"/>
                    <a:gd name="T67" fmla="*/ 47 h 318"/>
                    <a:gd name="T68" fmla="*/ 175 w 325"/>
                    <a:gd name="T69" fmla="*/ 52 h 318"/>
                    <a:gd name="T70" fmla="*/ 181 w 325"/>
                    <a:gd name="T71" fmla="*/ 40 h 318"/>
                    <a:gd name="T72" fmla="*/ 172 w 325"/>
                    <a:gd name="T73" fmla="*/ 28 h 318"/>
                    <a:gd name="T74" fmla="*/ 192 w 325"/>
                    <a:gd name="T75" fmla="*/ 28 h 318"/>
                    <a:gd name="T76" fmla="*/ 47 w 325"/>
                    <a:gd name="T77" fmla="*/ 174 h 318"/>
                    <a:gd name="T78" fmla="*/ 46 w 325"/>
                    <a:gd name="T79" fmla="*/ 178 h 318"/>
                    <a:gd name="T80" fmla="*/ 194 w 325"/>
                    <a:gd name="T81" fmla="*/ 100 h 318"/>
                    <a:gd name="T82" fmla="*/ 62 w 325"/>
                    <a:gd name="T83" fmla="*/ 204 h 318"/>
                    <a:gd name="T84" fmla="*/ 66 w 325"/>
                    <a:gd name="T85" fmla="*/ 208 h 318"/>
                    <a:gd name="T86" fmla="*/ 80 w 325"/>
                    <a:gd name="T87" fmla="*/ 231 h 318"/>
                    <a:gd name="T88" fmla="*/ 79 w 325"/>
                    <a:gd name="T89" fmla="*/ 235 h 318"/>
                    <a:gd name="T90" fmla="*/ 194 w 325"/>
                    <a:gd name="T91" fmla="*/ 174 h 318"/>
                    <a:gd name="T92" fmla="*/ 93 w 325"/>
                    <a:gd name="T93" fmla="*/ 261 h 318"/>
                    <a:gd name="T94" fmla="*/ 98 w 325"/>
                    <a:gd name="T95" fmla="*/ 265 h 318"/>
                    <a:gd name="T96" fmla="*/ 142 w 325"/>
                    <a:gd name="T97" fmla="*/ 314 h 318"/>
                    <a:gd name="T98" fmla="*/ 123 w 325"/>
                    <a:gd name="T99" fmla="*/ 318 h 318"/>
                    <a:gd name="T100" fmla="*/ 102 w 325"/>
                    <a:gd name="T101" fmla="*/ 30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25" h="318">
                      <a:moveTo>
                        <a:pt x="194" y="31"/>
                      </a:moveTo>
                      <a:lnTo>
                        <a:pt x="194" y="31"/>
                      </a:lnTo>
                      <a:lnTo>
                        <a:pt x="196" y="33"/>
                      </a:lnTo>
                      <a:lnTo>
                        <a:pt x="200" y="35"/>
                      </a:lnTo>
                      <a:lnTo>
                        <a:pt x="206" y="35"/>
                      </a:lnTo>
                      <a:lnTo>
                        <a:pt x="210" y="33"/>
                      </a:lnTo>
                      <a:lnTo>
                        <a:pt x="210" y="33"/>
                      </a:lnTo>
                      <a:lnTo>
                        <a:pt x="214" y="29"/>
                      </a:lnTo>
                      <a:lnTo>
                        <a:pt x="215" y="25"/>
                      </a:lnTo>
                      <a:lnTo>
                        <a:pt x="217" y="20"/>
                      </a:lnTo>
                      <a:lnTo>
                        <a:pt x="215" y="16"/>
                      </a:lnTo>
                      <a:lnTo>
                        <a:pt x="215" y="16"/>
                      </a:lnTo>
                      <a:lnTo>
                        <a:pt x="211" y="12"/>
                      </a:lnTo>
                      <a:lnTo>
                        <a:pt x="207" y="9"/>
                      </a:lnTo>
                      <a:lnTo>
                        <a:pt x="223" y="0"/>
                      </a:lnTo>
                      <a:lnTo>
                        <a:pt x="321" y="177"/>
                      </a:lnTo>
                      <a:lnTo>
                        <a:pt x="321" y="177"/>
                      </a:lnTo>
                      <a:lnTo>
                        <a:pt x="324" y="182"/>
                      </a:lnTo>
                      <a:lnTo>
                        <a:pt x="325" y="189"/>
                      </a:lnTo>
                      <a:lnTo>
                        <a:pt x="325" y="196"/>
                      </a:lnTo>
                      <a:lnTo>
                        <a:pt x="324" y="201"/>
                      </a:lnTo>
                      <a:lnTo>
                        <a:pt x="322" y="208"/>
                      </a:lnTo>
                      <a:lnTo>
                        <a:pt x="318" y="212"/>
                      </a:lnTo>
                      <a:lnTo>
                        <a:pt x="314" y="218"/>
                      </a:lnTo>
                      <a:lnTo>
                        <a:pt x="309" y="222"/>
                      </a:lnTo>
                      <a:lnTo>
                        <a:pt x="194" y="285"/>
                      </a:lnTo>
                      <a:lnTo>
                        <a:pt x="194" y="212"/>
                      </a:lnTo>
                      <a:lnTo>
                        <a:pt x="291" y="158"/>
                      </a:lnTo>
                      <a:lnTo>
                        <a:pt x="291" y="158"/>
                      </a:lnTo>
                      <a:lnTo>
                        <a:pt x="293" y="155"/>
                      </a:lnTo>
                      <a:lnTo>
                        <a:pt x="293" y="154"/>
                      </a:lnTo>
                      <a:lnTo>
                        <a:pt x="293" y="154"/>
                      </a:lnTo>
                      <a:lnTo>
                        <a:pt x="291" y="153"/>
                      </a:lnTo>
                      <a:lnTo>
                        <a:pt x="288" y="153"/>
                      </a:lnTo>
                      <a:lnTo>
                        <a:pt x="194" y="205"/>
                      </a:lnTo>
                      <a:lnTo>
                        <a:pt x="194" y="174"/>
                      </a:lnTo>
                      <a:lnTo>
                        <a:pt x="275" y="130"/>
                      </a:lnTo>
                      <a:lnTo>
                        <a:pt x="275" y="130"/>
                      </a:lnTo>
                      <a:lnTo>
                        <a:pt x="276" y="127"/>
                      </a:lnTo>
                      <a:lnTo>
                        <a:pt x="276" y="126"/>
                      </a:lnTo>
                      <a:lnTo>
                        <a:pt x="276" y="126"/>
                      </a:lnTo>
                      <a:lnTo>
                        <a:pt x="275" y="124"/>
                      </a:lnTo>
                      <a:lnTo>
                        <a:pt x="272" y="124"/>
                      </a:lnTo>
                      <a:lnTo>
                        <a:pt x="194" y="168"/>
                      </a:lnTo>
                      <a:lnTo>
                        <a:pt x="194" y="138"/>
                      </a:lnTo>
                      <a:lnTo>
                        <a:pt x="260" y="101"/>
                      </a:lnTo>
                      <a:lnTo>
                        <a:pt x="260" y="101"/>
                      </a:lnTo>
                      <a:lnTo>
                        <a:pt x="261" y="98"/>
                      </a:lnTo>
                      <a:lnTo>
                        <a:pt x="261" y="97"/>
                      </a:lnTo>
                      <a:lnTo>
                        <a:pt x="261" y="97"/>
                      </a:lnTo>
                      <a:lnTo>
                        <a:pt x="259" y="96"/>
                      </a:lnTo>
                      <a:lnTo>
                        <a:pt x="257" y="96"/>
                      </a:lnTo>
                      <a:lnTo>
                        <a:pt x="194" y="131"/>
                      </a:lnTo>
                      <a:lnTo>
                        <a:pt x="194" y="100"/>
                      </a:lnTo>
                      <a:lnTo>
                        <a:pt x="244" y="73"/>
                      </a:lnTo>
                      <a:lnTo>
                        <a:pt x="244" y="73"/>
                      </a:lnTo>
                      <a:lnTo>
                        <a:pt x="245" y="70"/>
                      </a:lnTo>
                      <a:lnTo>
                        <a:pt x="245" y="69"/>
                      </a:lnTo>
                      <a:lnTo>
                        <a:pt x="245" y="69"/>
                      </a:lnTo>
                      <a:lnTo>
                        <a:pt x="244" y="67"/>
                      </a:lnTo>
                      <a:lnTo>
                        <a:pt x="241" y="67"/>
                      </a:lnTo>
                      <a:lnTo>
                        <a:pt x="194" y="93"/>
                      </a:lnTo>
                      <a:lnTo>
                        <a:pt x="194" y="31"/>
                      </a:lnTo>
                      <a:close/>
                      <a:moveTo>
                        <a:pt x="15" y="116"/>
                      </a:moveTo>
                      <a:lnTo>
                        <a:pt x="15" y="116"/>
                      </a:lnTo>
                      <a:lnTo>
                        <a:pt x="15" y="120"/>
                      </a:lnTo>
                      <a:lnTo>
                        <a:pt x="16" y="126"/>
                      </a:lnTo>
                      <a:lnTo>
                        <a:pt x="16" y="126"/>
                      </a:lnTo>
                      <a:lnTo>
                        <a:pt x="19" y="130"/>
                      </a:lnTo>
                      <a:lnTo>
                        <a:pt x="24" y="132"/>
                      </a:lnTo>
                      <a:lnTo>
                        <a:pt x="28" y="132"/>
                      </a:lnTo>
                      <a:lnTo>
                        <a:pt x="34" y="131"/>
                      </a:lnTo>
                      <a:lnTo>
                        <a:pt x="34" y="131"/>
                      </a:lnTo>
                      <a:lnTo>
                        <a:pt x="38" y="127"/>
                      </a:lnTo>
                      <a:lnTo>
                        <a:pt x="41" y="123"/>
                      </a:lnTo>
                      <a:lnTo>
                        <a:pt x="41" y="117"/>
                      </a:lnTo>
                      <a:lnTo>
                        <a:pt x="39" y="113"/>
                      </a:lnTo>
                      <a:lnTo>
                        <a:pt x="39" y="113"/>
                      </a:lnTo>
                      <a:lnTo>
                        <a:pt x="35" y="109"/>
                      </a:lnTo>
                      <a:lnTo>
                        <a:pt x="31" y="107"/>
                      </a:lnTo>
                      <a:lnTo>
                        <a:pt x="50" y="96"/>
                      </a:lnTo>
                      <a:lnTo>
                        <a:pt x="50" y="96"/>
                      </a:lnTo>
                      <a:lnTo>
                        <a:pt x="50" y="101"/>
                      </a:lnTo>
                      <a:lnTo>
                        <a:pt x="51" y="107"/>
                      </a:lnTo>
                      <a:lnTo>
                        <a:pt x="51" y="107"/>
                      </a:lnTo>
                      <a:lnTo>
                        <a:pt x="54" y="111"/>
                      </a:lnTo>
                      <a:lnTo>
                        <a:pt x="60" y="112"/>
                      </a:lnTo>
                      <a:lnTo>
                        <a:pt x="64" y="113"/>
                      </a:lnTo>
                      <a:lnTo>
                        <a:pt x="69" y="111"/>
                      </a:lnTo>
                      <a:lnTo>
                        <a:pt x="69" y="111"/>
                      </a:lnTo>
                      <a:lnTo>
                        <a:pt x="73" y="108"/>
                      </a:lnTo>
                      <a:lnTo>
                        <a:pt x="76" y="104"/>
                      </a:lnTo>
                      <a:lnTo>
                        <a:pt x="76" y="98"/>
                      </a:lnTo>
                      <a:lnTo>
                        <a:pt x="75" y="93"/>
                      </a:lnTo>
                      <a:lnTo>
                        <a:pt x="75" y="93"/>
                      </a:lnTo>
                      <a:lnTo>
                        <a:pt x="70" y="89"/>
                      </a:lnTo>
                      <a:lnTo>
                        <a:pt x="66" y="88"/>
                      </a:lnTo>
                      <a:lnTo>
                        <a:pt x="85" y="77"/>
                      </a:lnTo>
                      <a:lnTo>
                        <a:pt x="85" y="77"/>
                      </a:lnTo>
                      <a:lnTo>
                        <a:pt x="85" y="81"/>
                      </a:lnTo>
                      <a:lnTo>
                        <a:pt x="87" y="86"/>
                      </a:lnTo>
                      <a:lnTo>
                        <a:pt x="87" y="86"/>
                      </a:lnTo>
                      <a:lnTo>
                        <a:pt x="89" y="90"/>
                      </a:lnTo>
                      <a:lnTo>
                        <a:pt x="95" y="93"/>
                      </a:lnTo>
                      <a:lnTo>
                        <a:pt x="99" y="93"/>
                      </a:lnTo>
                      <a:lnTo>
                        <a:pt x="104" y="92"/>
                      </a:lnTo>
                      <a:lnTo>
                        <a:pt x="104" y="92"/>
                      </a:lnTo>
                      <a:lnTo>
                        <a:pt x="108" y="88"/>
                      </a:lnTo>
                      <a:lnTo>
                        <a:pt x="111" y="84"/>
                      </a:lnTo>
                      <a:lnTo>
                        <a:pt x="111" y="78"/>
                      </a:lnTo>
                      <a:lnTo>
                        <a:pt x="110" y="74"/>
                      </a:lnTo>
                      <a:lnTo>
                        <a:pt x="110" y="74"/>
                      </a:lnTo>
                      <a:lnTo>
                        <a:pt x="106" y="70"/>
                      </a:lnTo>
                      <a:lnTo>
                        <a:pt x="102" y="67"/>
                      </a:lnTo>
                      <a:lnTo>
                        <a:pt x="121" y="56"/>
                      </a:lnTo>
                      <a:lnTo>
                        <a:pt x="121" y="56"/>
                      </a:lnTo>
                      <a:lnTo>
                        <a:pt x="121" y="62"/>
                      </a:lnTo>
                      <a:lnTo>
                        <a:pt x="122" y="67"/>
                      </a:lnTo>
                      <a:lnTo>
                        <a:pt x="122" y="67"/>
                      </a:lnTo>
                      <a:lnTo>
                        <a:pt x="125" y="71"/>
                      </a:lnTo>
                      <a:lnTo>
                        <a:pt x="130" y="73"/>
                      </a:lnTo>
                      <a:lnTo>
                        <a:pt x="134" y="74"/>
                      </a:lnTo>
                      <a:lnTo>
                        <a:pt x="140" y="73"/>
                      </a:lnTo>
                      <a:lnTo>
                        <a:pt x="140" y="73"/>
                      </a:lnTo>
                      <a:lnTo>
                        <a:pt x="144" y="69"/>
                      </a:lnTo>
                      <a:lnTo>
                        <a:pt x="146" y="65"/>
                      </a:lnTo>
                      <a:lnTo>
                        <a:pt x="146" y="59"/>
                      </a:lnTo>
                      <a:lnTo>
                        <a:pt x="145" y="54"/>
                      </a:lnTo>
                      <a:lnTo>
                        <a:pt x="145" y="54"/>
                      </a:lnTo>
                      <a:lnTo>
                        <a:pt x="141" y="50"/>
                      </a:lnTo>
                      <a:lnTo>
                        <a:pt x="137" y="48"/>
                      </a:lnTo>
                      <a:lnTo>
                        <a:pt x="156" y="38"/>
                      </a:lnTo>
                      <a:lnTo>
                        <a:pt x="156" y="38"/>
                      </a:lnTo>
                      <a:lnTo>
                        <a:pt x="154" y="43"/>
                      </a:lnTo>
                      <a:lnTo>
                        <a:pt x="157" y="47"/>
                      </a:lnTo>
                      <a:lnTo>
                        <a:pt x="157" y="47"/>
                      </a:lnTo>
                      <a:lnTo>
                        <a:pt x="160" y="51"/>
                      </a:lnTo>
                      <a:lnTo>
                        <a:pt x="164" y="54"/>
                      </a:lnTo>
                      <a:lnTo>
                        <a:pt x="169" y="54"/>
                      </a:lnTo>
                      <a:lnTo>
                        <a:pt x="175" y="52"/>
                      </a:lnTo>
                      <a:lnTo>
                        <a:pt x="175" y="52"/>
                      </a:lnTo>
                      <a:lnTo>
                        <a:pt x="179" y="50"/>
                      </a:lnTo>
                      <a:lnTo>
                        <a:pt x="180" y="44"/>
                      </a:lnTo>
                      <a:lnTo>
                        <a:pt x="181" y="40"/>
                      </a:lnTo>
                      <a:lnTo>
                        <a:pt x="180" y="35"/>
                      </a:lnTo>
                      <a:lnTo>
                        <a:pt x="180" y="35"/>
                      </a:lnTo>
                      <a:lnTo>
                        <a:pt x="176" y="31"/>
                      </a:lnTo>
                      <a:lnTo>
                        <a:pt x="172" y="28"/>
                      </a:lnTo>
                      <a:lnTo>
                        <a:pt x="191" y="19"/>
                      </a:lnTo>
                      <a:lnTo>
                        <a:pt x="191" y="19"/>
                      </a:lnTo>
                      <a:lnTo>
                        <a:pt x="190" y="23"/>
                      </a:lnTo>
                      <a:lnTo>
                        <a:pt x="192" y="28"/>
                      </a:lnTo>
                      <a:lnTo>
                        <a:pt x="192" y="28"/>
                      </a:lnTo>
                      <a:lnTo>
                        <a:pt x="194" y="31"/>
                      </a:lnTo>
                      <a:lnTo>
                        <a:pt x="194" y="93"/>
                      </a:lnTo>
                      <a:lnTo>
                        <a:pt x="47" y="174"/>
                      </a:lnTo>
                      <a:lnTo>
                        <a:pt x="47" y="174"/>
                      </a:lnTo>
                      <a:lnTo>
                        <a:pt x="46" y="176"/>
                      </a:lnTo>
                      <a:lnTo>
                        <a:pt x="46" y="178"/>
                      </a:lnTo>
                      <a:lnTo>
                        <a:pt x="46" y="178"/>
                      </a:lnTo>
                      <a:lnTo>
                        <a:pt x="49" y="180"/>
                      </a:lnTo>
                      <a:lnTo>
                        <a:pt x="50" y="180"/>
                      </a:lnTo>
                      <a:lnTo>
                        <a:pt x="50" y="180"/>
                      </a:lnTo>
                      <a:lnTo>
                        <a:pt x="194" y="100"/>
                      </a:lnTo>
                      <a:lnTo>
                        <a:pt x="194" y="131"/>
                      </a:lnTo>
                      <a:lnTo>
                        <a:pt x="64" y="203"/>
                      </a:lnTo>
                      <a:lnTo>
                        <a:pt x="64" y="203"/>
                      </a:lnTo>
                      <a:lnTo>
                        <a:pt x="62" y="204"/>
                      </a:lnTo>
                      <a:lnTo>
                        <a:pt x="62" y="207"/>
                      </a:lnTo>
                      <a:lnTo>
                        <a:pt x="62" y="207"/>
                      </a:lnTo>
                      <a:lnTo>
                        <a:pt x="64" y="208"/>
                      </a:lnTo>
                      <a:lnTo>
                        <a:pt x="66" y="208"/>
                      </a:lnTo>
                      <a:lnTo>
                        <a:pt x="66" y="208"/>
                      </a:lnTo>
                      <a:lnTo>
                        <a:pt x="194" y="138"/>
                      </a:lnTo>
                      <a:lnTo>
                        <a:pt x="194" y="168"/>
                      </a:lnTo>
                      <a:lnTo>
                        <a:pt x="80" y="231"/>
                      </a:lnTo>
                      <a:lnTo>
                        <a:pt x="80" y="231"/>
                      </a:lnTo>
                      <a:lnTo>
                        <a:pt x="77" y="233"/>
                      </a:lnTo>
                      <a:lnTo>
                        <a:pt x="79" y="235"/>
                      </a:lnTo>
                      <a:lnTo>
                        <a:pt x="79" y="235"/>
                      </a:lnTo>
                      <a:lnTo>
                        <a:pt x="80" y="237"/>
                      </a:lnTo>
                      <a:lnTo>
                        <a:pt x="83" y="237"/>
                      </a:lnTo>
                      <a:lnTo>
                        <a:pt x="83" y="237"/>
                      </a:lnTo>
                      <a:lnTo>
                        <a:pt x="194" y="174"/>
                      </a:lnTo>
                      <a:lnTo>
                        <a:pt x="194" y="205"/>
                      </a:lnTo>
                      <a:lnTo>
                        <a:pt x="95" y="260"/>
                      </a:lnTo>
                      <a:lnTo>
                        <a:pt x="95" y="260"/>
                      </a:lnTo>
                      <a:lnTo>
                        <a:pt x="93" y="261"/>
                      </a:ln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6" y="265"/>
                      </a:lnTo>
                      <a:lnTo>
                        <a:pt x="98" y="265"/>
                      </a:lnTo>
                      <a:lnTo>
                        <a:pt x="98" y="265"/>
                      </a:lnTo>
                      <a:lnTo>
                        <a:pt x="194" y="212"/>
                      </a:lnTo>
                      <a:lnTo>
                        <a:pt x="194" y="285"/>
                      </a:lnTo>
                      <a:lnTo>
                        <a:pt x="142" y="314"/>
                      </a:lnTo>
                      <a:lnTo>
                        <a:pt x="142" y="314"/>
                      </a:lnTo>
                      <a:lnTo>
                        <a:pt x="137" y="316"/>
                      </a:lnTo>
                      <a:lnTo>
                        <a:pt x="130" y="318"/>
                      </a:lnTo>
                      <a:lnTo>
                        <a:pt x="123" y="318"/>
                      </a:lnTo>
                      <a:lnTo>
                        <a:pt x="118" y="316"/>
                      </a:lnTo>
                      <a:lnTo>
                        <a:pt x="111" y="314"/>
                      </a:lnTo>
                      <a:lnTo>
                        <a:pt x="107" y="311"/>
                      </a:lnTo>
                      <a:lnTo>
                        <a:pt x="102" y="306"/>
                      </a:lnTo>
                      <a:lnTo>
                        <a:pt x="98" y="300"/>
                      </a:lnTo>
                      <a:lnTo>
                        <a:pt x="0" y="124"/>
                      </a:lnTo>
                      <a:lnTo>
                        <a:pt x="15" y="11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1" name="Freeform 154"/>
                <p:cNvSpPr>
                  <a:spLocks noEditPoints="1"/>
                </p:cNvSpPr>
                <p:nvPr/>
              </p:nvSpPr>
              <p:spPr bwMode="auto">
                <a:xfrm>
                  <a:off x="7016750" y="3671888"/>
                  <a:ext cx="488950" cy="512762"/>
                </a:xfrm>
                <a:custGeom>
                  <a:avLst/>
                  <a:gdLst>
                    <a:gd name="T0" fmla="*/ 306 w 308"/>
                    <a:gd name="T1" fmla="*/ 96 h 323"/>
                    <a:gd name="T2" fmla="*/ 218 w 308"/>
                    <a:gd name="T3" fmla="*/ 308 h 323"/>
                    <a:gd name="T4" fmla="*/ 227 w 308"/>
                    <a:gd name="T5" fmla="*/ 224 h 323"/>
                    <a:gd name="T6" fmla="*/ 233 w 308"/>
                    <a:gd name="T7" fmla="*/ 209 h 323"/>
                    <a:gd name="T8" fmla="*/ 246 w 308"/>
                    <a:gd name="T9" fmla="*/ 184 h 323"/>
                    <a:gd name="T10" fmla="*/ 250 w 308"/>
                    <a:gd name="T11" fmla="*/ 159 h 323"/>
                    <a:gd name="T12" fmla="*/ 280 w 308"/>
                    <a:gd name="T13" fmla="*/ 109 h 323"/>
                    <a:gd name="T14" fmla="*/ 218 w 308"/>
                    <a:gd name="T15" fmla="*/ 75 h 323"/>
                    <a:gd name="T16" fmla="*/ 201 w 308"/>
                    <a:gd name="T17" fmla="*/ 320 h 323"/>
                    <a:gd name="T18" fmla="*/ 197 w 308"/>
                    <a:gd name="T19" fmla="*/ 289 h 323"/>
                    <a:gd name="T20" fmla="*/ 208 w 308"/>
                    <a:gd name="T21" fmla="*/ 262 h 323"/>
                    <a:gd name="T22" fmla="*/ 218 w 308"/>
                    <a:gd name="T23" fmla="*/ 248 h 323"/>
                    <a:gd name="T24" fmla="*/ 203 w 308"/>
                    <a:gd name="T25" fmla="*/ 161 h 323"/>
                    <a:gd name="T26" fmla="*/ 189 w 308"/>
                    <a:gd name="T27" fmla="*/ 184 h 323"/>
                    <a:gd name="T28" fmla="*/ 186 w 308"/>
                    <a:gd name="T29" fmla="*/ 202 h 323"/>
                    <a:gd name="T30" fmla="*/ 185 w 308"/>
                    <a:gd name="T31" fmla="*/ 155 h 323"/>
                    <a:gd name="T32" fmla="*/ 180 w 308"/>
                    <a:gd name="T33" fmla="*/ 26 h 323"/>
                    <a:gd name="T34" fmla="*/ 174 w 308"/>
                    <a:gd name="T35" fmla="*/ 318 h 323"/>
                    <a:gd name="T36" fmla="*/ 147 w 308"/>
                    <a:gd name="T37" fmla="*/ 218 h 323"/>
                    <a:gd name="T38" fmla="*/ 166 w 308"/>
                    <a:gd name="T39" fmla="*/ 199 h 323"/>
                    <a:gd name="T40" fmla="*/ 147 w 308"/>
                    <a:gd name="T41" fmla="*/ 170 h 323"/>
                    <a:gd name="T42" fmla="*/ 180 w 308"/>
                    <a:gd name="T43" fmla="*/ 170 h 323"/>
                    <a:gd name="T44" fmla="*/ 170 w 308"/>
                    <a:gd name="T45" fmla="*/ 225 h 323"/>
                    <a:gd name="T46" fmla="*/ 168 w 308"/>
                    <a:gd name="T47" fmla="*/ 243 h 323"/>
                    <a:gd name="T48" fmla="*/ 151 w 308"/>
                    <a:gd name="T49" fmla="*/ 263 h 323"/>
                    <a:gd name="T50" fmla="*/ 180 w 308"/>
                    <a:gd name="T51" fmla="*/ 321 h 323"/>
                    <a:gd name="T52" fmla="*/ 147 w 308"/>
                    <a:gd name="T53" fmla="*/ 10 h 323"/>
                    <a:gd name="T54" fmla="*/ 119 w 308"/>
                    <a:gd name="T55" fmla="*/ 0 h 323"/>
                    <a:gd name="T56" fmla="*/ 132 w 308"/>
                    <a:gd name="T57" fmla="*/ 260 h 323"/>
                    <a:gd name="T58" fmla="*/ 147 w 308"/>
                    <a:gd name="T59" fmla="*/ 306 h 323"/>
                    <a:gd name="T60" fmla="*/ 139 w 308"/>
                    <a:gd name="T61" fmla="*/ 134 h 323"/>
                    <a:gd name="T62" fmla="*/ 128 w 308"/>
                    <a:gd name="T63" fmla="*/ 159 h 323"/>
                    <a:gd name="T64" fmla="*/ 121 w 308"/>
                    <a:gd name="T65" fmla="*/ 174 h 323"/>
                    <a:gd name="T66" fmla="*/ 123 w 308"/>
                    <a:gd name="T67" fmla="*/ 125 h 323"/>
                    <a:gd name="T68" fmla="*/ 147 w 308"/>
                    <a:gd name="T69" fmla="*/ 235 h 323"/>
                    <a:gd name="T70" fmla="*/ 98 w 308"/>
                    <a:gd name="T71" fmla="*/ 283 h 323"/>
                    <a:gd name="T72" fmla="*/ 103 w 308"/>
                    <a:gd name="T73" fmla="*/ 4 h 323"/>
                    <a:gd name="T74" fmla="*/ 111 w 308"/>
                    <a:gd name="T75" fmla="*/ 34 h 323"/>
                    <a:gd name="T76" fmla="*/ 119 w 308"/>
                    <a:gd name="T77" fmla="*/ 122 h 323"/>
                    <a:gd name="T78" fmla="*/ 119 w 308"/>
                    <a:gd name="T79" fmla="*/ 141 h 323"/>
                    <a:gd name="T80" fmla="*/ 109 w 308"/>
                    <a:gd name="T81" fmla="*/ 197 h 323"/>
                    <a:gd name="T82" fmla="*/ 107 w 308"/>
                    <a:gd name="T83" fmla="*/ 214 h 323"/>
                    <a:gd name="T84" fmla="*/ 105 w 308"/>
                    <a:gd name="T85" fmla="*/ 171 h 323"/>
                    <a:gd name="T86" fmla="*/ 98 w 308"/>
                    <a:gd name="T87" fmla="*/ 147 h 323"/>
                    <a:gd name="T88" fmla="*/ 119 w 308"/>
                    <a:gd name="T89" fmla="*/ 141 h 323"/>
                    <a:gd name="T90" fmla="*/ 86 w 308"/>
                    <a:gd name="T91" fmla="*/ 206 h 323"/>
                    <a:gd name="T92" fmla="*/ 97 w 308"/>
                    <a:gd name="T93" fmla="*/ 188 h 323"/>
                    <a:gd name="T94" fmla="*/ 90 w 308"/>
                    <a:gd name="T95" fmla="*/ 239 h 323"/>
                    <a:gd name="T96" fmla="*/ 86 w 308"/>
                    <a:gd name="T97" fmla="*/ 22 h 323"/>
                    <a:gd name="T98" fmla="*/ 93 w 308"/>
                    <a:gd name="T99" fmla="*/ 68 h 323"/>
                    <a:gd name="T100" fmla="*/ 86 w 308"/>
                    <a:gd name="T101" fmla="*/ 22 h 323"/>
                    <a:gd name="T102" fmla="*/ 86 w 308"/>
                    <a:gd name="T103" fmla="*/ 278 h 323"/>
                    <a:gd name="T104" fmla="*/ 77 w 308"/>
                    <a:gd name="T105" fmla="*/ 230 h 323"/>
                    <a:gd name="T106" fmla="*/ 86 w 308"/>
                    <a:gd name="T107" fmla="*/ 107 h 323"/>
                    <a:gd name="T108" fmla="*/ 67 w 308"/>
                    <a:gd name="T109" fmla="*/ 126 h 323"/>
                    <a:gd name="T110" fmla="*/ 86 w 308"/>
                    <a:gd name="T111" fmla="*/ 141 h 323"/>
                    <a:gd name="T112" fmla="*/ 58 w 308"/>
                    <a:gd name="T113" fmla="*/ 83 h 323"/>
                    <a:gd name="T114" fmla="*/ 86 w 308"/>
                    <a:gd name="T115" fmla="*/ 190 h 323"/>
                    <a:gd name="T116" fmla="*/ 2 w 308"/>
                    <a:gd name="T117" fmla="*/ 226 h 323"/>
                    <a:gd name="T118" fmla="*/ 58 w 308"/>
                    <a:gd name="T119" fmla="*/ 147 h 323"/>
                    <a:gd name="T120" fmla="*/ 50 w 308"/>
                    <a:gd name="T121" fmla="*/ 172 h 323"/>
                    <a:gd name="T122" fmla="*/ 42 w 308"/>
                    <a:gd name="T123" fmla="*/ 186 h 323"/>
                    <a:gd name="T124" fmla="*/ 29 w 308"/>
                    <a:gd name="T125" fmla="*/ 21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08" h="323">
                      <a:moveTo>
                        <a:pt x="218" y="44"/>
                      </a:moveTo>
                      <a:lnTo>
                        <a:pt x="288" y="76"/>
                      </a:lnTo>
                      <a:lnTo>
                        <a:pt x="288" y="76"/>
                      </a:lnTo>
                      <a:lnTo>
                        <a:pt x="293" y="80"/>
                      </a:lnTo>
                      <a:lnTo>
                        <a:pt x="299" y="84"/>
                      </a:lnTo>
                      <a:lnTo>
                        <a:pt x="303" y="90"/>
                      </a:lnTo>
                      <a:lnTo>
                        <a:pt x="306" y="96"/>
                      </a:lnTo>
                      <a:lnTo>
                        <a:pt x="308" y="103"/>
                      </a:lnTo>
                      <a:lnTo>
                        <a:pt x="308" y="110"/>
                      </a:lnTo>
                      <a:lnTo>
                        <a:pt x="307" y="117"/>
                      </a:lnTo>
                      <a:lnTo>
                        <a:pt x="304" y="124"/>
                      </a:lnTo>
                      <a:lnTo>
                        <a:pt x="222" y="301"/>
                      </a:lnTo>
                      <a:lnTo>
                        <a:pt x="222" y="301"/>
                      </a:lnTo>
                      <a:lnTo>
                        <a:pt x="218" y="308"/>
                      </a:lnTo>
                      <a:lnTo>
                        <a:pt x="218" y="248"/>
                      </a:lnTo>
                      <a:lnTo>
                        <a:pt x="218" y="248"/>
                      </a:lnTo>
                      <a:lnTo>
                        <a:pt x="219" y="245"/>
                      </a:lnTo>
                      <a:lnTo>
                        <a:pt x="227" y="228"/>
                      </a:lnTo>
                      <a:lnTo>
                        <a:pt x="227" y="228"/>
                      </a:lnTo>
                      <a:lnTo>
                        <a:pt x="228" y="226"/>
                      </a:lnTo>
                      <a:lnTo>
                        <a:pt x="227" y="224"/>
                      </a:lnTo>
                      <a:lnTo>
                        <a:pt x="227" y="222"/>
                      </a:lnTo>
                      <a:lnTo>
                        <a:pt x="224" y="221"/>
                      </a:lnTo>
                      <a:lnTo>
                        <a:pt x="218" y="217"/>
                      </a:lnTo>
                      <a:lnTo>
                        <a:pt x="218" y="202"/>
                      </a:lnTo>
                      <a:lnTo>
                        <a:pt x="230" y="209"/>
                      </a:lnTo>
                      <a:lnTo>
                        <a:pt x="230" y="209"/>
                      </a:lnTo>
                      <a:lnTo>
                        <a:pt x="233" y="209"/>
                      </a:lnTo>
                      <a:lnTo>
                        <a:pt x="235" y="209"/>
                      </a:lnTo>
                      <a:lnTo>
                        <a:pt x="237" y="207"/>
                      </a:lnTo>
                      <a:lnTo>
                        <a:pt x="238" y="206"/>
                      </a:lnTo>
                      <a:lnTo>
                        <a:pt x="246" y="188"/>
                      </a:lnTo>
                      <a:lnTo>
                        <a:pt x="246" y="188"/>
                      </a:lnTo>
                      <a:lnTo>
                        <a:pt x="247" y="186"/>
                      </a:lnTo>
                      <a:lnTo>
                        <a:pt x="246" y="184"/>
                      </a:lnTo>
                      <a:lnTo>
                        <a:pt x="246" y="182"/>
                      </a:lnTo>
                      <a:lnTo>
                        <a:pt x="243" y="180"/>
                      </a:lnTo>
                      <a:lnTo>
                        <a:pt x="218" y="168"/>
                      </a:lnTo>
                      <a:lnTo>
                        <a:pt x="218" y="145"/>
                      </a:lnTo>
                      <a:lnTo>
                        <a:pt x="243" y="157"/>
                      </a:lnTo>
                      <a:lnTo>
                        <a:pt x="243" y="157"/>
                      </a:lnTo>
                      <a:lnTo>
                        <a:pt x="250" y="159"/>
                      </a:lnTo>
                      <a:lnTo>
                        <a:pt x="257" y="157"/>
                      </a:lnTo>
                      <a:lnTo>
                        <a:pt x="262" y="155"/>
                      </a:lnTo>
                      <a:lnTo>
                        <a:pt x="266" y="149"/>
                      </a:lnTo>
                      <a:lnTo>
                        <a:pt x="279" y="122"/>
                      </a:lnTo>
                      <a:lnTo>
                        <a:pt x="279" y="122"/>
                      </a:lnTo>
                      <a:lnTo>
                        <a:pt x="280" y="115"/>
                      </a:lnTo>
                      <a:lnTo>
                        <a:pt x="280" y="109"/>
                      </a:lnTo>
                      <a:lnTo>
                        <a:pt x="276" y="103"/>
                      </a:lnTo>
                      <a:lnTo>
                        <a:pt x="270" y="99"/>
                      </a:lnTo>
                      <a:lnTo>
                        <a:pt x="218" y="75"/>
                      </a:lnTo>
                      <a:lnTo>
                        <a:pt x="218" y="44"/>
                      </a:lnTo>
                      <a:close/>
                      <a:moveTo>
                        <a:pt x="180" y="26"/>
                      </a:moveTo>
                      <a:lnTo>
                        <a:pt x="218" y="44"/>
                      </a:lnTo>
                      <a:lnTo>
                        <a:pt x="218" y="75"/>
                      </a:lnTo>
                      <a:lnTo>
                        <a:pt x="180" y="57"/>
                      </a:lnTo>
                      <a:lnTo>
                        <a:pt x="180" y="26"/>
                      </a:lnTo>
                      <a:lnTo>
                        <a:pt x="180" y="26"/>
                      </a:lnTo>
                      <a:close/>
                      <a:moveTo>
                        <a:pt x="218" y="308"/>
                      </a:moveTo>
                      <a:lnTo>
                        <a:pt x="218" y="308"/>
                      </a:lnTo>
                      <a:lnTo>
                        <a:pt x="211" y="316"/>
                      </a:lnTo>
                      <a:lnTo>
                        <a:pt x="201" y="320"/>
                      </a:lnTo>
                      <a:lnTo>
                        <a:pt x="191" y="323"/>
                      </a:lnTo>
                      <a:lnTo>
                        <a:pt x="180" y="321"/>
                      </a:lnTo>
                      <a:lnTo>
                        <a:pt x="180" y="283"/>
                      </a:lnTo>
                      <a:lnTo>
                        <a:pt x="193" y="289"/>
                      </a:lnTo>
                      <a:lnTo>
                        <a:pt x="193" y="289"/>
                      </a:lnTo>
                      <a:lnTo>
                        <a:pt x="195" y="289"/>
                      </a:lnTo>
                      <a:lnTo>
                        <a:pt x="197" y="289"/>
                      </a:lnTo>
                      <a:lnTo>
                        <a:pt x="199" y="287"/>
                      </a:lnTo>
                      <a:lnTo>
                        <a:pt x="200" y="286"/>
                      </a:lnTo>
                      <a:lnTo>
                        <a:pt x="208" y="268"/>
                      </a:lnTo>
                      <a:lnTo>
                        <a:pt x="208" y="268"/>
                      </a:lnTo>
                      <a:lnTo>
                        <a:pt x="209" y="266"/>
                      </a:lnTo>
                      <a:lnTo>
                        <a:pt x="209" y="264"/>
                      </a:lnTo>
                      <a:lnTo>
                        <a:pt x="208" y="262"/>
                      </a:lnTo>
                      <a:lnTo>
                        <a:pt x="205" y="260"/>
                      </a:lnTo>
                      <a:lnTo>
                        <a:pt x="180" y="249"/>
                      </a:lnTo>
                      <a:lnTo>
                        <a:pt x="180" y="235"/>
                      </a:lnTo>
                      <a:lnTo>
                        <a:pt x="212" y="248"/>
                      </a:lnTo>
                      <a:lnTo>
                        <a:pt x="212" y="248"/>
                      </a:lnTo>
                      <a:lnTo>
                        <a:pt x="215" y="249"/>
                      </a:lnTo>
                      <a:lnTo>
                        <a:pt x="218" y="248"/>
                      </a:lnTo>
                      <a:lnTo>
                        <a:pt x="218" y="308"/>
                      </a:lnTo>
                      <a:lnTo>
                        <a:pt x="218" y="308"/>
                      </a:lnTo>
                      <a:close/>
                      <a:moveTo>
                        <a:pt x="218" y="145"/>
                      </a:moveTo>
                      <a:lnTo>
                        <a:pt x="218" y="168"/>
                      </a:lnTo>
                      <a:lnTo>
                        <a:pt x="205" y="163"/>
                      </a:lnTo>
                      <a:lnTo>
                        <a:pt x="205" y="163"/>
                      </a:lnTo>
                      <a:lnTo>
                        <a:pt x="203" y="161"/>
                      </a:lnTo>
                      <a:lnTo>
                        <a:pt x="201" y="163"/>
                      </a:lnTo>
                      <a:lnTo>
                        <a:pt x="199" y="164"/>
                      </a:lnTo>
                      <a:lnTo>
                        <a:pt x="197" y="165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4"/>
                      </a:lnTo>
                      <a:lnTo>
                        <a:pt x="189" y="187"/>
                      </a:lnTo>
                      <a:lnTo>
                        <a:pt x="191" y="190"/>
                      </a:lnTo>
                      <a:lnTo>
                        <a:pt x="192" y="191"/>
                      </a:lnTo>
                      <a:lnTo>
                        <a:pt x="218" y="202"/>
                      </a:lnTo>
                      <a:lnTo>
                        <a:pt x="218" y="217"/>
                      </a:lnTo>
                      <a:lnTo>
                        <a:pt x="186" y="202"/>
                      </a:lnTo>
                      <a:lnTo>
                        <a:pt x="186" y="202"/>
                      </a:lnTo>
                      <a:lnTo>
                        <a:pt x="184" y="202"/>
                      </a:lnTo>
                      <a:lnTo>
                        <a:pt x="180" y="203"/>
                      </a:lnTo>
                      <a:lnTo>
                        <a:pt x="180" y="170"/>
                      </a:lnTo>
                      <a:lnTo>
                        <a:pt x="185" y="160"/>
                      </a:lnTo>
                      <a:lnTo>
                        <a:pt x="185" y="160"/>
                      </a:lnTo>
                      <a:lnTo>
                        <a:pt x="185" y="157"/>
                      </a:lnTo>
                      <a:lnTo>
                        <a:pt x="185" y="155"/>
                      </a:lnTo>
                      <a:lnTo>
                        <a:pt x="184" y="153"/>
                      </a:lnTo>
                      <a:lnTo>
                        <a:pt x="182" y="152"/>
                      </a:lnTo>
                      <a:lnTo>
                        <a:pt x="180" y="151"/>
                      </a:lnTo>
                      <a:lnTo>
                        <a:pt x="180" y="128"/>
                      </a:lnTo>
                      <a:lnTo>
                        <a:pt x="218" y="145"/>
                      </a:lnTo>
                      <a:close/>
                      <a:moveTo>
                        <a:pt x="147" y="10"/>
                      </a:moveTo>
                      <a:lnTo>
                        <a:pt x="180" y="26"/>
                      </a:lnTo>
                      <a:lnTo>
                        <a:pt x="180" y="57"/>
                      </a:lnTo>
                      <a:lnTo>
                        <a:pt x="147" y="41"/>
                      </a:lnTo>
                      <a:lnTo>
                        <a:pt x="147" y="10"/>
                      </a:lnTo>
                      <a:lnTo>
                        <a:pt x="147" y="10"/>
                      </a:lnTo>
                      <a:close/>
                      <a:moveTo>
                        <a:pt x="180" y="321"/>
                      </a:moveTo>
                      <a:lnTo>
                        <a:pt x="180" y="321"/>
                      </a:lnTo>
                      <a:lnTo>
                        <a:pt x="174" y="318"/>
                      </a:lnTo>
                      <a:lnTo>
                        <a:pt x="147" y="306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9" y="237"/>
                      </a:lnTo>
                      <a:lnTo>
                        <a:pt x="147" y="235"/>
                      </a:lnTo>
                      <a:lnTo>
                        <a:pt x="147" y="218"/>
                      </a:lnTo>
                      <a:lnTo>
                        <a:pt x="150" y="220"/>
                      </a:lnTo>
                      <a:lnTo>
                        <a:pt x="150" y="220"/>
                      </a:lnTo>
                      <a:lnTo>
                        <a:pt x="153" y="221"/>
                      </a:lnTo>
                      <a:lnTo>
                        <a:pt x="155" y="220"/>
                      </a:lnTo>
                      <a:lnTo>
                        <a:pt x="157" y="218"/>
                      </a:lnTo>
                      <a:lnTo>
                        <a:pt x="158" y="217"/>
                      </a:lnTo>
                      <a:lnTo>
                        <a:pt x="166" y="199"/>
                      </a:lnTo>
                      <a:lnTo>
                        <a:pt x="166" y="199"/>
                      </a:lnTo>
                      <a:lnTo>
                        <a:pt x="166" y="198"/>
                      </a:lnTo>
                      <a:lnTo>
                        <a:pt x="166" y="195"/>
                      </a:lnTo>
                      <a:lnTo>
                        <a:pt x="165" y="193"/>
                      </a:lnTo>
                      <a:lnTo>
                        <a:pt x="163" y="191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69" y="180"/>
                      </a:lnTo>
                      <a:lnTo>
                        <a:pt x="169" y="180"/>
                      </a:lnTo>
                      <a:lnTo>
                        <a:pt x="172" y="180"/>
                      </a:lnTo>
                      <a:lnTo>
                        <a:pt x="173" y="180"/>
                      </a:lnTo>
                      <a:lnTo>
                        <a:pt x="176" y="179"/>
                      </a:lnTo>
                      <a:lnTo>
                        <a:pt x="177" y="176"/>
                      </a:lnTo>
                      <a:lnTo>
                        <a:pt x="180" y="170"/>
                      </a:lnTo>
                      <a:lnTo>
                        <a:pt x="180" y="203"/>
                      </a:lnTo>
                      <a:lnTo>
                        <a:pt x="180" y="203"/>
                      </a:lnTo>
                      <a:lnTo>
                        <a:pt x="178" y="206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5"/>
                      </a:lnTo>
                      <a:lnTo>
                        <a:pt x="170" y="228"/>
                      </a:lnTo>
                      <a:lnTo>
                        <a:pt x="172" y="229"/>
                      </a:lnTo>
                      <a:lnTo>
                        <a:pt x="173" y="230"/>
                      </a:lnTo>
                      <a:lnTo>
                        <a:pt x="180" y="235"/>
                      </a:lnTo>
                      <a:lnTo>
                        <a:pt x="180" y="249"/>
                      </a:lnTo>
                      <a:lnTo>
                        <a:pt x="168" y="243"/>
                      </a:lnTo>
                      <a:lnTo>
                        <a:pt x="168" y="243"/>
                      </a:lnTo>
                      <a:lnTo>
                        <a:pt x="166" y="243"/>
                      </a:lnTo>
                      <a:lnTo>
                        <a:pt x="163" y="243"/>
                      </a:lnTo>
                      <a:lnTo>
                        <a:pt x="162" y="244"/>
                      </a:lnTo>
                      <a:lnTo>
                        <a:pt x="161" y="245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6"/>
                      </a:lnTo>
                      <a:lnTo>
                        <a:pt x="151" y="267"/>
                      </a:lnTo>
                      <a:lnTo>
                        <a:pt x="153" y="270"/>
                      </a:lnTo>
                      <a:lnTo>
                        <a:pt x="155" y="271"/>
                      </a:lnTo>
                      <a:lnTo>
                        <a:pt x="180" y="283"/>
                      </a:lnTo>
                      <a:lnTo>
                        <a:pt x="180" y="321"/>
                      </a:lnTo>
                      <a:lnTo>
                        <a:pt x="180" y="321"/>
                      </a:lnTo>
                      <a:close/>
                      <a:moveTo>
                        <a:pt x="180" y="128"/>
                      </a:moveTo>
                      <a:lnTo>
                        <a:pt x="180" y="151"/>
                      </a:lnTo>
                      <a:lnTo>
                        <a:pt x="147" y="136"/>
                      </a:lnTo>
                      <a:lnTo>
                        <a:pt x="147" y="113"/>
                      </a:lnTo>
                      <a:lnTo>
                        <a:pt x="180" y="128"/>
                      </a:lnTo>
                      <a:close/>
                      <a:moveTo>
                        <a:pt x="135" y="4"/>
                      </a:moveTo>
                      <a:lnTo>
                        <a:pt x="147" y="10"/>
                      </a:lnTo>
                      <a:lnTo>
                        <a:pt x="147" y="41"/>
                      </a:lnTo>
                      <a:lnTo>
                        <a:pt x="128" y="33"/>
                      </a:lnTo>
                      <a:lnTo>
                        <a:pt x="128" y="33"/>
                      </a:lnTo>
                      <a:lnTo>
                        <a:pt x="124" y="31"/>
                      </a:lnTo>
                      <a:lnTo>
                        <a:pt x="119" y="31"/>
                      </a:lnTo>
                      <a:lnTo>
                        <a:pt x="119" y="0"/>
                      </a:lnTo>
                      <a:lnTo>
                        <a:pt x="119" y="0"/>
                      </a:lnTo>
                      <a:lnTo>
                        <a:pt x="127" y="2"/>
                      </a:lnTo>
                      <a:lnTo>
                        <a:pt x="135" y="4"/>
                      </a:lnTo>
                      <a:lnTo>
                        <a:pt x="135" y="4"/>
                      </a:lnTo>
                      <a:close/>
                      <a:moveTo>
                        <a:pt x="147" y="306"/>
                      </a:moveTo>
                      <a:lnTo>
                        <a:pt x="119" y="293"/>
                      </a:lnTo>
                      <a:lnTo>
                        <a:pt x="119" y="253"/>
                      </a:lnTo>
                      <a:lnTo>
                        <a:pt x="132" y="260"/>
                      </a:lnTo>
                      <a:lnTo>
                        <a:pt x="132" y="260"/>
                      </a:lnTo>
                      <a:lnTo>
                        <a:pt x="134" y="260"/>
                      </a:lnTo>
                      <a:lnTo>
                        <a:pt x="136" y="260"/>
                      </a:lnTo>
                      <a:lnTo>
                        <a:pt x="138" y="259"/>
                      </a:lnTo>
                      <a:lnTo>
                        <a:pt x="139" y="258"/>
                      </a:lnTo>
                      <a:lnTo>
                        <a:pt x="147" y="240"/>
                      </a:lnTo>
                      <a:lnTo>
                        <a:pt x="147" y="306"/>
                      </a:lnTo>
                      <a:lnTo>
                        <a:pt x="147" y="306"/>
                      </a:lnTo>
                      <a:close/>
                      <a:moveTo>
                        <a:pt x="147" y="113"/>
                      </a:moveTo>
                      <a:lnTo>
                        <a:pt x="147" y="136"/>
                      </a:lnTo>
                      <a:lnTo>
                        <a:pt x="144" y="134"/>
                      </a:lnTo>
                      <a:lnTo>
                        <a:pt x="144" y="134"/>
                      </a:lnTo>
                      <a:lnTo>
                        <a:pt x="142" y="133"/>
                      </a:lnTo>
                      <a:lnTo>
                        <a:pt x="139" y="134"/>
                      </a:lnTo>
                      <a:lnTo>
                        <a:pt x="138" y="134"/>
                      </a:lnTo>
                      <a:lnTo>
                        <a:pt x="136" y="137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6"/>
                      </a:lnTo>
                      <a:lnTo>
                        <a:pt x="128" y="159"/>
                      </a:lnTo>
                      <a:lnTo>
                        <a:pt x="130" y="160"/>
                      </a:lnTo>
                      <a:lnTo>
                        <a:pt x="131" y="161"/>
                      </a:lnTo>
                      <a:lnTo>
                        <a:pt x="147" y="170"/>
                      </a:lnTo>
                      <a:lnTo>
                        <a:pt x="147" y="184"/>
                      </a:lnTo>
                      <a:lnTo>
                        <a:pt x="126" y="174"/>
                      </a:lnTo>
                      <a:lnTo>
                        <a:pt x="126" y="174"/>
                      </a:lnTo>
                      <a:lnTo>
                        <a:pt x="121" y="174"/>
                      </a:lnTo>
                      <a:lnTo>
                        <a:pt x="119" y="175"/>
                      </a:lnTo>
                      <a:lnTo>
                        <a:pt x="119" y="141"/>
                      </a:lnTo>
                      <a:lnTo>
                        <a:pt x="124" y="130"/>
                      </a:lnTo>
                      <a:lnTo>
                        <a:pt x="124" y="130"/>
                      </a:lnTo>
                      <a:lnTo>
                        <a:pt x="124" y="129"/>
                      </a:lnTo>
                      <a:lnTo>
                        <a:pt x="124" y="126"/>
                      </a:lnTo>
                      <a:lnTo>
                        <a:pt x="123" y="125"/>
                      </a:lnTo>
                      <a:lnTo>
                        <a:pt x="121" y="124"/>
                      </a:lnTo>
                      <a:lnTo>
                        <a:pt x="119" y="122"/>
                      </a:lnTo>
                      <a:lnTo>
                        <a:pt x="119" y="99"/>
                      </a:lnTo>
                      <a:lnTo>
                        <a:pt x="147" y="113"/>
                      </a:lnTo>
                      <a:lnTo>
                        <a:pt x="147" y="113"/>
                      </a:lnTo>
                      <a:close/>
                      <a:moveTo>
                        <a:pt x="147" y="218"/>
                      </a:moveTo>
                      <a:lnTo>
                        <a:pt x="147" y="235"/>
                      </a:lnTo>
                      <a:lnTo>
                        <a:pt x="147" y="235"/>
                      </a:lnTo>
                      <a:lnTo>
                        <a:pt x="144" y="232"/>
                      </a:lnTo>
                      <a:lnTo>
                        <a:pt x="119" y="220"/>
                      </a:lnTo>
                      <a:lnTo>
                        <a:pt x="119" y="205"/>
                      </a:lnTo>
                      <a:lnTo>
                        <a:pt x="147" y="218"/>
                      </a:lnTo>
                      <a:close/>
                      <a:moveTo>
                        <a:pt x="119" y="293"/>
                      </a:moveTo>
                      <a:lnTo>
                        <a:pt x="98" y="283"/>
                      </a:lnTo>
                      <a:lnTo>
                        <a:pt x="98" y="244"/>
                      </a:lnTo>
                      <a:lnTo>
                        <a:pt x="119" y="253"/>
                      </a:lnTo>
                      <a:lnTo>
                        <a:pt x="119" y="293"/>
                      </a:lnTo>
                      <a:lnTo>
                        <a:pt x="119" y="293"/>
                      </a:lnTo>
                      <a:close/>
                      <a:moveTo>
                        <a:pt x="98" y="7"/>
                      </a:moveTo>
                      <a:lnTo>
                        <a:pt x="98" y="7"/>
                      </a:lnTo>
                      <a:lnTo>
                        <a:pt x="103" y="4"/>
                      </a:lnTo>
                      <a:lnTo>
                        <a:pt x="108" y="3"/>
                      </a:lnTo>
                      <a:lnTo>
                        <a:pt x="113" y="2"/>
                      </a:lnTo>
                      <a:lnTo>
                        <a:pt x="119" y="0"/>
                      </a:lnTo>
                      <a:lnTo>
                        <a:pt x="119" y="31"/>
                      </a:lnTo>
                      <a:lnTo>
                        <a:pt x="119" y="31"/>
                      </a:lnTo>
                      <a:lnTo>
                        <a:pt x="115" y="33"/>
                      </a:lnTo>
                      <a:lnTo>
                        <a:pt x="111" y="34"/>
                      </a:lnTo>
                      <a:lnTo>
                        <a:pt x="108" y="37"/>
                      </a:lnTo>
                      <a:lnTo>
                        <a:pt x="105" y="41"/>
                      </a:lnTo>
                      <a:lnTo>
                        <a:pt x="98" y="56"/>
                      </a:lnTo>
                      <a:lnTo>
                        <a:pt x="98" y="7"/>
                      </a:lnTo>
                      <a:lnTo>
                        <a:pt x="98" y="7"/>
                      </a:lnTo>
                      <a:close/>
                      <a:moveTo>
                        <a:pt x="119" y="99"/>
                      </a:moveTo>
                      <a:lnTo>
                        <a:pt x="119" y="122"/>
                      </a:lnTo>
                      <a:lnTo>
                        <a:pt x="98" y="113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101" y="91"/>
                      </a:lnTo>
                      <a:lnTo>
                        <a:pt x="119" y="99"/>
                      </a:lnTo>
                      <a:lnTo>
                        <a:pt x="119" y="99"/>
                      </a:lnTo>
                      <a:close/>
                      <a:moveTo>
                        <a:pt x="119" y="141"/>
                      </a:moveTo>
                      <a:lnTo>
                        <a:pt x="119" y="175"/>
                      </a:lnTo>
                      <a:lnTo>
                        <a:pt x="119" y="175"/>
                      </a:lnTo>
                      <a:lnTo>
                        <a:pt x="117" y="176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7"/>
                      </a:lnTo>
                      <a:lnTo>
                        <a:pt x="109" y="199"/>
                      </a:lnTo>
                      <a:lnTo>
                        <a:pt x="111" y="201"/>
                      </a:lnTo>
                      <a:lnTo>
                        <a:pt x="112" y="202"/>
                      </a:lnTo>
                      <a:lnTo>
                        <a:pt x="119" y="205"/>
                      </a:lnTo>
                      <a:lnTo>
                        <a:pt x="119" y="220"/>
                      </a:lnTo>
                      <a:lnTo>
                        <a:pt x="107" y="214"/>
                      </a:lnTo>
                      <a:lnTo>
                        <a:pt x="107" y="214"/>
                      </a:lnTo>
                      <a:lnTo>
                        <a:pt x="104" y="214"/>
                      </a:lnTo>
                      <a:lnTo>
                        <a:pt x="103" y="214"/>
                      </a:lnTo>
                      <a:lnTo>
                        <a:pt x="100" y="216"/>
                      </a:lnTo>
                      <a:lnTo>
                        <a:pt x="98" y="217"/>
                      </a:lnTo>
                      <a:lnTo>
                        <a:pt x="98" y="218"/>
                      </a:lnTo>
                      <a:lnTo>
                        <a:pt x="98" y="186"/>
                      </a:lnTo>
                      <a:lnTo>
                        <a:pt x="105" y="171"/>
                      </a:lnTo>
                      <a:lnTo>
                        <a:pt x="105" y="171"/>
                      </a:lnTo>
                      <a:lnTo>
                        <a:pt x="105" y="168"/>
                      </a:lnTo>
                      <a:lnTo>
                        <a:pt x="105" y="167"/>
                      </a:lnTo>
                      <a:lnTo>
                        <a:pt x="104" y="164"/>
                      </a:lnTo>
                      <a:lnTo>
                        <a:pt x="103" y="163"/>
                      </a:lnTo>
                      <a:lnTo>
                        <a:pt x="98" y="161"/>
                      </a:lnTo>
                      <a:lnTo>
                        <a:pt x="98" y="147"/>
                      </a:lnTo>
                      <a:lnTo>
                        <a:pt x="108" y="152"/>
                      </a:lnTo>
                      <a:lnTo>
                        <a:pt x="108" y="152"/>
                      </a:lnTo>
                      <a:lnTo>
                        <a:pt x="111" y="152"/>
                      </a:lnTo>
                      <a:lnTo>
                        <a:pt x="112" y="152"/>
                      </a:lnTo>
                      <a:lnTo>
                        <a:pt x="115" y="151"/>
                      </a:lnTo>
                      <a:lnTo>
                        <a:pt x="116" y="148"/>
                      </a:lnTo>
                      <a:lnTo>
                        <a:pt x="119" y="141"/>
                      </a:lnTo>
                      <a:close/>
                      <a:moveTo>
                        <a:pt x="98" y="283"/>
                      </a:moveTo>
                      <a:lnTo>
                        <a:pt x="86" y="278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09"/>
                      </a:lnTo>
                      <a:lnTo>
                        <a:pt x="86" y="206"/>
                      </a:lnTo>
                      <a:lnTo>
                        <a:pt x="86" y="190"/>
                      </a:lnTo>
                      <a:lnTo>
                        <a:pt x="89" y="191"/>
                      </a:lnTo>
                      <a:lnTo>
                        <a:pt x="89" y="191"/>
                      </a:lnTo>
                      <a:lnTo>
                        <a:pt x="92" y="191"/>
                      </a:lnTo>
                      <a:lnTo>
                        <a:pt x="93" y="191"/>
                      </a:lnTo>
                      <a:lnTo>
                        <a:pt x="96" y="190"/>
                      </a:lnTo>
                      <a:lnTo>
                        <a:pt x="97" y="188"/>
                      </a:lnTo>
                      <a:lnTo>
                        <a:pt x="98" y="186"/>
                      </a:lnTo>
                      <a:lnTo>
                        <a:pt x="98" y="218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7"/>
                      </a:lnTo>
                      <a:lnTo>
                        <a:pt x="90" y="239"/>
                      </a:lnTo>
                      <a:lnTo>
                        <a:pt x="92" y="241"/>
                      </a:lnTo>
                      <a:lnTo>
                        <a:pt x="93" y="243"/>
                      </a:lnTo>
                      <a:lnTo>
                        <a:pt x="98" y="244"/>
                      </a:lnTo>
                      <a:lnTo>
                        <a:pt x="98" y="283"/>
                      </a:lnTo>
                      <a:lnTo>
                        <a:pt x="98" y="283"/>
                      </a:lnTo>
                      <a:close/>
                      <a:moveTo>
                        <a:pt x="86" y="22"/>
                      </a:moveTo>
                      <a:lnTo>
                        <a:pt x="86" y="22"/>
                      </a:lnTo>
                      <a:lnTo>
                        <a:pt x="86" y="22"/>
                      </a:lnTo>
                      <a:lnTo>
                        <a:pt x="92" y="14"/>
                      </a:lnTo>
                      <a:lnTo>
                        <a:pt x="98" y="7"/>
                      </a:lnTo>
                      <a:lnTo>
                        <a:pt x="98" y="56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2" y="73"/>
                      </a:lnTo>
                      <a:lnTo>
                        <a:pt x="92" y="79"/>
                      </a:lnTo>
                      <a:lnTo>
                        <a:pt x="94" y="84"/>
                      </a:lnTo>
                      <a:lnTo>
                        <a:pt x="98" y="90"/>
                      </a:lnTo>
                      <a:lnTo>
                        <a:pt x="98" y="113"/>
                      </a:lnTo>
                      <a:lnTo>
                        <a:pt x="86" y="107"/>
                      </a:lnTo>
                      <a:lnTo>
                        <a:pt x="86" y="22"/>
                      </a:lnTo>
                      <a:lnTo>
                        <a:pt x="86" y="22"/>
                      </a:lnTo>
                      <a:close/>
                      <a:moveTo>
                        <a:pt x="98" y="147"/>
                      </a:moveTo>
                      <a:lnTo>
                        <a:pt x="98" y="161"/>
                      </a:lnTo>
                      <a:lnTo>
                        <a:pt x="86" y="156"/>
                      </a:lnTo>
                      <a:lnTo>
                        <a:pt x="86" y="141"/>
                      </a:lnTo>
                      <a:lnTo>
                        <a:pt x="98" y="147"/>
                      </a:lnTo>
                      <a:close/>
                      <a:moveTo>
                        <a:pt x="86" y="278"/>
                      </a:moveTo>
                      <a:lnTo>
                        <a:pt x="58" y="264"/>
                      </a:lnTo>
                      <a:lnTo>
                        <a:pt x="58" y="225"/>
                      </a:lnTo>
                      <a:lnTo>
                        <a:pt x="70" y="232"/>
                      </a:lnTo>
                      <a:lnTo>
                        <a:pt x="70" y="232"/>
                      </a:lnTo>
                      <a:lnTo>
                        <a:pt x="73" y="232"/>
                      </a:lnTo>
                      <a:lnTo>
                        <a:pt x="75" y="232"/>
                      </a:lnTo>
                      <a:lnTo>
                        <a:pt x="77" y="230"/>
                      </a:lnTo>
                      <a:lnTo>
                        <a:pt x="78" y="229"/>
                      </a:lnTo>
                      <a:lnTo>
                        <a:pt x="86" y="212"/>
                      </a:lnTo>
                      <a:lnTo>
                        <a:pt x="86" y="278"/>
                      </a:lnTo>
                      <a:lnTo>
                        <a:pt x="86" y="278"/>
                      </a:lnTo>
                      <a:close/>
                      <a:moveTo>
                        <a:pt x="58" y="83"/>
                      </a:moveTo>
                      <a:lnTo>
                        <a:pt x="86" y="22"/>
                      </a:lnTo>
                      <a:lnTo>
                        <a:pt x="86" y="107"/>
                      </a:lnTo>
                      <a:lnTo>
                        <a:pt x="82" y="106"/>
                      </a:lnTo>
                      <a:lnTo>
                        <a:pt x="82" y="106"/>
                      </a:lnTo>
                      <a:lnTo>
                        <a:pt x="81" y="105"/>
                      </a:lnTo>
                      <a:lnTo>
                        <a:pt x="78" y="105"/>
                      </a:lnTo>
                      <a:lnTo>
                        <a:pt x="77" y="106"/>
                      </a:lnTo>
                      <a:lnTo>
                        <a:pt x="75" y="109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6" y="128"/>
                      </a:lnTo>
                      <a:lnTo>
                        <a:pt x="67" y="130"/>
                      </a:lnTo>
                      <a:lnTo>
                        <a:pt x="67" y="132"/>
                      </a:lnTo>
                      <a:lnTo>
                        <a:pt x="70" y="133"/>
                      </a:lnTo>
                      <a:lnTo>
                        <a:pt x="86" y="141"/>
                      </a:lnTo>
                      <a:lnTo>
                        <a:pt x="86" y="156"/>
                      </a:lnTo>
                      <a:lnTo>
                        <a:pt x="65" y="145"/>
                      </a:lnTo>
                      <a:lnTo>
                        <a:pt x="65" y="145"/>
                      </a:lnTo>
                      <a:lnTo>
                        <a:pt x="61" y="145"/>
                      </a:lnTo>
                      <a:lnTo>
                        <a:pt x="58" y="147"/>
                      </a:lnTo>
                      <a:lnTo>
                        <a:pt x="58" y="83"/>
                      </a:lnTo>
                      <a:lnTo>
                        <a:pt x="58" y="83"/>
                      </a:lnTo>
                      <a:close/>
                      <a:moveTo>
                        <a:pt x="86" y="190"/>
                      </a:moveTo>
                      <a:lnTo>
                        <a:pt x="86" y="206"/>
                      </a:lnTo>
                      <a:lnTo>
                        <a:pt x="86" y="206"/>
                      </a:lnTo>
                      <a:lnTo>
                        <a:pt x="84" y="203"/>
                      </a:lnTo>
                      <a:lnTo>
                        <a:pt x="58" y="191"/>
                      </a:lnTo>
                      <a:lnTo>
                        <a:pt x="58" y="176"/>
                      </a:lnTo>
                      <a:lnTo>
                        <a:pt x="86" y="190"/>
                      </a:lnTo>
                      <a:close/>
                      <a:moveTo>
                        <a:pt x="58" y="264"/>
                      </a:moveTo>
                      <a:lnTo>
                        <a:pt x="21" y="247"/>
                      </a:lnTo>
                      <a:lnTo>
                        <a:pt x="21" y="247"/>
                      </a:lnTo>
                      <a:lnTo>
                        <a:pt x="14" y="243"/>
                      </a:lnTo>
                      <a:lnTo>
                        <a:pt x="9" y="239"/>
                      </a:lnTo>
                      <a:lnTo>
                        <a:pt x="5" y="233"/>
                      </a:lnTo>
                      <a:lnTo>
                        <a:pt x="2" y="226"/>
                      </a:lnTo>
                      <a:lnTo>
                        <a:pt x="1" y="220"/>
                      </a:lnTo>
                      <a:lnTo>
                        <a:pt x="0" y="213"/>
                      </a:lnTo>
                      <a:lnTo>
                        <a:pt x="1" y="206"/>
                      </a:lnTo>
                      <a:lnTo>
                        <a:pt x="4" y="199"/>
                      </a:lnTo>
                      <a:lnTo>
                        <a:pt x="58" y="83"/>
                      </a:lnTo>
                      <a:lnTo>
                        <a:pt x="58" y="147"/>
                      </a:lnTo>
                      <a:lnTo>
                        <a:pt x="58" y="147"/>
                      </a:lnTo>
                      <a:lnTo>
                        <a:pt x="56" y="148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8"/>
                      </a:lnTo>
                      <a:lnTo>
                        <a:pt x="48" y="170"/>
                      </a:lnTo>
                      <a:lnTo>
                        <a:pt x="50" y="172"/>
                      </a:lnTo>
                      <a:lnTo>
                        <a:pt x="51" y="174"/>
                      </a:lnTo>
                      <a:lnTo>
                        <a:pt x="58" y="176"/>
                      </a:lnTo>
                      <a:lnTo>
                        <a:pt x="58" y="191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3" y="184"/>
                      </a:lnTo>
                      <a:lnTo>
                        <a:pt x="42" y="186"/>
                      </a:lnTo>
                      <a:lnTo>
                        <a:pt x="39" y="187"/>
                      </a:lnTo>
                      <a:lnTo>
                        <a:pt x="38" y="188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7"/>
                      </a:lnTo>
                      <a:lnTo>
                        <a:pt x="29" y="210"/>
                      </a:lnTo>
                      <a:lnTo>
                        <a:pt x="31" y="212"/>
                      </a:lnTo>
                      <a:lnTo>
                        <a:pt x="32" y="213"/>
                      </a:lnTo>
                      <a:lnTo>
                        <a:pt x="58" y="225"/>
                      </a:lnTo>
                      <a:lnTo>
                        <a:pt x="58" y="2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02" name="组合 212"/>
                <p:cNvGrpSpPr/>
                <p:nvPr/>
              </p:nvGrpSpPr>
              <p:grpSpPr>
                <a:xfrm>
                  <a:off x="4979987" y="2550431"/>
                  <a:ext cx="619125" cy="650875"/>
                  <a:chOff x="1704976" y="2255838"/>
                  <a:chExt cx="619125" cy="650875"/>
                </a:xfrm>
                <a:solidFill>
                  <a:schemeClr val="accent1"/>
                </a:solidFill>
              </p:grpSpPr>
              <p:sp>
                <p:nvSpPr>
                  <p:cNvPr id="535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1704976" y="2873375"/>
                    <a:ext cx="6191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6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811463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7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8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1976438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9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0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747963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1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1795463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2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505075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3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4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157413" y="2517775"/>
                    <a:ext cx="76200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5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6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435225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7" name="Freeform 167"/>
                  <p:cNvSpPr/>
                  <p:nvPr/>
                </p:nvSpPr>
                <p:spPr bwMode="auto">
                  <a:xfrm>
                    <a:off x="1730376" y="2255838"/>
                    <a:ext cx="568325" cy="179388"/>
                  </a:xfrm>
                  <a:custGeom>
                    <a:avLst/>
                    <a:gdLst>
                      <a:gd name="T0" fmla="*/ 179 w 358"/>
                      <a:gd name="T1" fmla="*/ 0 h 113"/>
                      <a:gd name="T2" fmla="*/ 0 w 358"/>
                      <a:gd name="T3" fmla="*/ 113 h 113"/>
                      <a:gd name="T4" fmla="*/ 358 w 358"/>
                      <a:gd name="T5" fmla="*/ 113 h 113"/>
                      <a:gd name="T6" fmla="*/ 179 w 358"/>
                      <a:gd name="T7" fmla="*/ 0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8" h="113">
                        <a:moveTo>
                          <a:pt x="179" y="0"/>
                        </a:moveTo>
                        <a:lnTo>
                          <a:pt x="0" y="113"/>
                        </a:lnTo>
                        <a:lnTo>
                          <a:pt x="358" y="113"/>
                        </a:lnTo>
                        <a:lnTo>
                          <a:pt x="17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03" name="Freeform 168"/>
                <p:cNvSpPr>
                  <a:spLocks noEditPoints="1"/>
                </p:cNvSpPr>
                <p:nvPr/>
              </p:nvSpPr>
              <p:spPr bwMode="auto">
                <a:xfrm>
                  <a:off x="6346825" y="2713038"/>
                  <a:ext cx="788988" cy="515937"/>
                </a:xfrm>
                <a:custGeom>
                  <a:avLst/>
                  <a:gdLst>
                    <a:gd name="T0" fmla="*/ 497 w 497"/>
                    <a:gd name="T1" fmla="*/ 0 h 325"/>
                    <a:gd name="T2" fmla="*/ 386 w 497"/>
                    <a:gd name="T3" fmla="*/ 37 h 325"/>
                    <a:gd name="T4" fmla="*/ 386 w 497"/>
                    <a:gd name="T5" fmla="*/ 210 h 325"/>
                    <a:gd name="T6" fmla="*/ 386 w 497"/>
                    <a:gd name="T7" fmla="*/ 210 h 325"/>
                    <a:gd name="T8" fmla="*/ 397 w 497"/>
                    <a:gd name="T9" fmla="*/ 209 h 325"/>
                    <a:gd name="T10" fmla="*/ 405 w 497"/>
                    <a:gd name="T11" fmla="*/ 206 h 325"/>
                    <a:gd name="T12" fmla="*/ 409 w 497"/>
                    <a:gd name="T13" fmla="*/ 204 h 325"/>
                    <a:gd name="T14" fmla="*/ 411 w 497"/>
                    <a:gd name="T15" fmla="*/ 201 h 325"/>
                    <a:gd name="T16" fmla="*/ 413 w 497"/>
                    <a:gd name="T17" fmla="*/ 197 h 325"/>
                    <a:gd name="T18" fmla="*/ 413 w 497"/>
                    <a:gd name="T19" fmla="*/ 194 h 325"/>
                    <a:gd name="T20" fmla="*/ 413 w 497"/>
                    <a:gd name="T21" fmla="*/ 118 h 325"/>
                    <a:gd name="T22" fmla="*/ 399 w 497"/>
                    <a:gd name="T23" fmla="*/ 118 h 325"/>
                    <a:gd name="T24" fmla="*/ 399 w 497"/>
                    <a:gd name="T25" fmla="*/ 86 h 325"/>
                    <a:gd name="T26" fmla="*/ 413 w 497"/>
                    <a:gd name="T27" fmla="*/ 86 h 325"/>
                    <a:gd name="T28" fmla="*/ 447 w 497"/>
                    <a:gd name="T29" fmla="*/ 86 h 325"/>
                    <a:gd name="T30" fmla="*/ 462 w 497"/>
                    <a:gd name="T31" fmla="*/ 86 h 325"/>
                    <a:gd name="T32" fmla="*/ 462 w 497"/>
                    <a:gd name="T33" fmla="*/ 118 h 325"/>
                    <a:gd name="T34" fmla="*/ 447 w 497"/>
                    <a:gd name="T35" fmla="*/ 118 h 325"/>
                    <a:gd name="T36" fmla="*/ 447 w 497"/>
                    <a:gd name="T37" fmla="*/ 194 h 325"/>
                    <a:gd name="T38" fmla="*/ 447 w 497"/>
                    <a:gd name="T39" fmla="*/ 194 h 325"/>
                    <a:gd name="T40" fmla="*/ 446 w 497"/>
                    <a:gd name="T41" fmla="*/ 204 h 325"/>
                    <a:gd name="T42" fmla="*/ 442 w 497"/>
                    <a:gd name="T43" fmla="*/ 212 h 325"/>
                    <a:gd name="T44" fmla="*/ 436 w 497"/>
                    <a:gd name="T45" fmla="*/ 220 h 325"/>
                    <a:gd name="T46" fmla="*/ 430 w 497"/>
                    <a:gd name="T47" fmla="*/ 227 h 325"/>
                    <a:gd name="T48" fmla="*/ 420 w 497"/>
                    <a:gd name="T49" fmla="*/ 232 h 325"/>
                    <a:gd name="T50" fmla="*/ 411 w 497"/>
                    <a:gd name="T51" fmla="*/ 236 h 325"/>
                    <a:gd name="T52" fmla="*/ 399 w 497"/>
                    <a:gd name="T53" fmla="*/ 239 h 325"/>
                    <a:gd name="T54" fmla="*/ 386 w 497"/>
                    <a:gd name="T55" fmla="*/ 239 h 325"/>
                    <a:gd name="T56" fmla="*/ 386 w 497"/>
                    <a:gd name="T57" fmla="*/ 289 h 325"/>
                    <a:gd name="T58" fmla="*/ 497 w 497"/>
                    <a:gd name="T59" fmla="*/ 325 h 325"/>
                    <a:gd name="T60" fmla="*/ 497 w 497"/>
                    <a:gd name="T61" fmla="*/ 0 h 325"/>
                    <a:gd name="T62" fmla="*/ 386 w 497"/>
                    <a:gd name="T63" fmla="*/ 37 h 325"/>
                    <a:gd name="T64" fmla="*/ 0 w 497"/>
                    <a:gd name="T65" fmla="*/ 163 h 325"/>
                    <a:gd name="T66" fmla="*/ 386 w 497"/>
                    <a:gd name="T67" fmla="*/ 289 h 325"/>
                    <a:gd name="T68" fmla="*/ 386 w 497"/>
                    <a:gd name="T69" fmla="*/ 239 h 325"/>
                    <a:gd name="T70" fmla="*/ 386 w 497"/>
                    <a:gd name="T71" fmla="*/ 239 h 325"/>
                    <a:gd name="T72" fmla="*/ 374 w 497"/>
                    <a:gd name="T73" fmla="*/ 239 h 325"/>
                    <a:gd name="T74" fmla="*/ 363 w 497"/>
                    <a:gd name="T75" fmla="*/ 236 h 325"/>
                    <a:gd name="T76" fmla="*/ 353 w 497"/>
                    <a:gd name="T77" fmla="*/ 232 h 325"/>
                    <a:gd name="T78" fmla="*/ 343 w 497"/>
                    <a:gd name="T79" fmla="*/ 227 h 325"/>
                    <a:gd name="T80" fmla="*/ 336 w 497"/>
                    <a:gd name="T81" fmla="*/ 220 h 325"/>
                    <a:gd name="T82" fmla="*/ 331 w 497"/>
                    <a:gd name="T83" fmla="*/ 212 h 325"/>
                    <a:gd name="T84" fmla="*/ 327 w 497"/>
                    <a:gd name="T85" fmla="*/ 204 h 325"/>
                    <a:gd name="T86" fmla="*/ 325 w 497"/>
                    <a:gd name="T87" fmla="*/ 194 h 325"/>
                    <a:gd name="T88" fmla="*/ 325 w 497"/>
                    <a:gd name="T89" fmla="*/ 118 h 325"/>
                    <a:gd name="T90" fmla="*/ 311 w 497"/>
                    <a:gd name="T91" fmla="*/ 118 h 325"/>
                    <a:gd name="T92" fmla="*/ 311 w 497"/>
                    <a:gd name="T93" fmla="*/ 86 h 325"/>
                    <a:gd name="T94" fmla="*/ 325 w 497"/>
                    <a:gd name="T95" fmla="*/ 86 h 325"/>
                    <a:gd name="T96" fmla="*/ 359 w 497"/>
                    <a:gd name="T97" fmla="*/ 86 h 325"/>
                    <a:gd name="T98" fmla="*/ 376 w 497"/>
                    <a:gd name="T99" fmla="*/ 86 h 325"/>
                    <a:gd name="T100" fmla="*/ 376 w 497"/>
                    <a:gd name="T101" fmla="*/ 118 h 325"/>
                    <a:gd name="T102" fmla="*/ 359 w 497"/>
                    <a:gd name="T103" fmla="*/ 118 h 325"/>
                    <a:gd name="T104" fmla="*/ 359 w 497"/>
                    <a:gd name="T105" fmla="*/ 194 h 325"/>
                    <a:gd name="T106" fmla="*/ 359 w 497"/>
                    <a:gd name="T107" fmla="*/ 194 h 325"/>
                    <a:gd name="T108" fmla="*/ 361 w 497"/>
                    <a:gd name="T109" fmla="*/ 197 h 325"/>
                    <a:gd name="T110" fmla="*/ 362 w 497"/>
                    <a:gd name="T111" fmla="*/ 201 h 325"/>
                    <a:gd name="T112" fmla="*/ 365 w 497"/>
                    <a:gd name="T113" fmla="*/ 204 h 325"/>
                    <a:gd name="T114" fmla="*/ 367 w 497"/>
                    <a:gd name="T115" fmla="*/ 206 h 325"/>
                    <a:gd name="T116" fmla="*/ 376 w 497"/>
                    <a:gd name="T117" fmla="*/ 209 h 325"/>
                    <a:gd name="T118" fmla="*/ 386 w 497"/>
                    <a:gd name="T119" fmla="*/ 210 h 325"/>
                    <a:gd name="T120" fmla="*/ 386 w 497"/>
                    <a:gd name="T121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97" h="325">
                      <a:moveTo>
                        <a:pt x="497" y="0"/>
                      </a:moveTo>
                      <a:lnTo>
                        <a:pt x="386" y="37"/>
                      </a:lnTo>
                      <a:lnTo>
                        <a:pt x="386" y="210"/>
                      </a:lnTo>
                      <a:lnTo>
                        <a:pt x="386" y="210"/>
                      </a:lnTo>
                      <a:lnTo>
                        <a:pt x="397" y="209"/>
                      </a:lnTo>
                      <a:lnTo>
                        <a:pt x="405" y="206"/>
                      </a:lnTo>
                      <a:lnTo>
                        <a:pt x="409" y="204"/>
                      </a:lnTo>
                      <a:lnTo>
                        <a:pt x="411" y="201"/>
                      </a:lnTo>
                      <a:lnTo>
                        <a:pt x="413" y="197"/>
                      </a:lnTo>
                      <a:lnTo>
                        <a:pt x="413" y="194"/>
                      </a:lnTo>
                      <a:lnTo>
                        <a:pt x="413" y="118"/>
                      </a:lnTo>
                      <a:lnTo>
                        <a:pt x="399" y="118"/>
                      </a:lnTo>
                      <a:lnTo>
                        <a:pt x="399" y="86"/>
                      </a:lnTo>
                      <a:lnTo>
                        <a:pt x="413" y="86"/>
                      </a:lnTo>
                      <a:lnTo>
                        <a:pt x="447" y="86"/>
                      </a:lnTo>
                      <a:lnTo>
                        <a:pt x="462" y="86"/>
                      </a:lnTo>
                      <a:lnTo>
                        <a:pt x="462" y="118"/>
                      </a:lnTo>
                      <a:lnTo>
                        <a:pt x="447" y="118"/>
                      </a:lnTo>
                      <a:lnTo>
                        <a:pt x="447" y="194"/>
                      </a:lnTo>
                      <a:lnTo>
                        <a:pt x="447" y="194"/>
                      </a:lnTo>
                      <a:lnTo>
                        <a:pt x="446" y="204"/>
                      </a:lnTo>
                      <a:lnTo>
                        <a:pt x="442" y="212"/>
                      </a:lnTo>
                      <a:lnTo>
                        <a:pt x="436" y="220"/>
                      </a:lnTo>
                      <a:lnTo>
                        <a:pt x="430" y="227"/>
                      </a:lnTo>
                      <a:lnTo>
                        <a:pt x="420" y="232"/>
                      </a:lnTo>
                      <a:lnTo>
                        <a:pt x="411" y="236"/>
                      </a:lnTo>
                      <a:lnTo>
                        <a:pt x="399" y="239"/>
                      </a:lnTo>
                      <a:lnTo>
                        <a:pt x="386" y="239"/>
                      </a:lnTo>
                      <a:lnTo>
                        <a:pt x="386" y="289"/>
                      </a:lnTo>
                      <a:lnTo>
                        <a:pt x="497" y="325"/>
                      </a:lnTo>
                      <a:lnTo>
                        <a:pt x="497" y="0"/>
                      </a:lnTo>
                      <a:close/>
                      <a:moveTo>
                        <a:pt x="386" y="37"/>
                      </a:moveTo>
                      <a:lnTo>
                        <a:pt x="0" y="163"/>
                      </a:lnTo>
                      <a:lnTo>
                        <a:pt x="386" y="289"/>
                      </a:lnTo>
                      <a:lnTo>
                        <a:pt x="386" y="239"/>
                      </a:lnTo>
                      <a:lnTo>
                        <a:pt x="386" y="239"/>
                      </a:lnTo>
                      <a:lnTo>
                        <a:pt x="374" y="239"/>
                      </a:lnTo>
                      <a:lnTo>
                        <a:pt x="363" y="236"/>
                      </a:lnTo>
                      <a:lnTo>
                        <a:pt x="353" y="232"/>
                      </a:lnTo>
                      <a:lnTo>
                        <a:pt x="343" y="227"/>
                      </a:lnTo>
                      <a:lnTo>
                        <a:pt x="336" y="220"/>
                      </a:lnTo>
                      <a:lnTo>
                        <a:pt x="331" y="212"/>
                      </a:lnTo>
                      <a:lnTo>
                        <a:pt x="327" y="204"/>
                      </a:lnTo>
                      <a:lnTo>
                        <a:pt x="325" y="194"/>
                      </a:lnTo>
                      <a:lnTo>
                        <a:pt x="325" y="118"/>
                      </a:lnTo>
                      <a:lnTo>
                        <a:pt x="311" y="118"/>
                      </a:lnTo>
                      <a:lnTo>
                        <a:pt x="311" y="86"/>
                      </a:lnTo>
                      <a:lnTo>
                        <a:pt x="325" y="86"/>
                      </a:lnTo>
                      <a:lnTo>
                        <a:pt x="359" y="86"/>
                      </a:lnTo>
                      <a:lnTo>
                        <a:pt x="376" y="86"/>
                      </a:lnTo>
                      <a:lnTo>
                        <a:pt x="376" y="118"/>
                      </a:lnTo>
                      <a:lnTo>
                        <a:pt x="359" y="118"/>
                      </a:lnTo>
                      <a:lnTo>
                        <a:pt x="359" y="194"/>
                      </a:lnTo>
                      <a:lnTo>
                        <a:pt x="359" y="194"/>
                      </a:lnTo>
                      <a:lnTo>
                        <a:pt x="361" y="197"/>
                      </a:lnTo>
                      <a:lnTo>
                        <a:pt x="362" y="201"/>
                      </a:lnTo>
                      <a:lnTo>
                        <a:pt x="365" y="204"/>
                      </a:lnTo>
                      <a:lnTo>
                        <a:pt x="367" y="206"/>
                      </a:lnTo>
                      <a:lnTo>
                        <a:pt x="376" y="209"/>
                      </a:lnTo>
                      <a:lnTo>
                        <a:pt x="386" y="210"/>
                      </a:lnTo>
                      <a:lnTo>
                        <a:pt x="386" y="3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4" name="Freeform 169"/>
                <p:cNvSpPr>
                  <a:spLocks noEditPoints="1"/>
                </p:cNvSpPr>
                <p:nvPr/>
              </p:nvSpPr>
              <p:spPr bwMode="auto">
                <a:xfrm>
                  <a:off x="5210175" y="3281363"/>
                  <a:ext cx="185738" cy="320675"/>
                </a:xfrm>
                <a:custGeom>
                  <a:avLst/>
                  <a:gdLst>
                    <a:gd name="T0" fmla="*/ 178932372 w 117"/>
                    <a:gd name="T1" fmla="*/ 428426631 h 202"/>
                    <a:gd name="T2" fmla="*/ 201613040 w 117"/>
                    <a:gd name="T3" fmla="*/ 435987892 h 202"/>
                    <a:gd name="T4" fmla="*/ 214214695 w 117"/>
                    <a:gd name="T5" fmla="*/ 456149136 h 202"/>
                    <a:gd name="T6" fmla="*/ 214214695 w 117"/>
                    <a:gd name="T7" fmla="*/ 473789430 h 202"/>
                    <a:gd name="T8" fmla="*/ 201613040 w 117"/>
                    <a:gd name="T9" fmla="*/ 501511934 h 202"/>
                    <a:gd name="T10" fmla="*/ 189013022 w 117"/>
                    <a:gd name="T11" fmla="*/ 509071607 h 202"/>
                    <a:gd name="T12" fmla="*/ 178932372 w 117"/>
                    <a:gd name="T13" fmla="*/ 428426631 h 202"/>
                    <a:gd name="T14" fmla="*/ 178932372 w 117"/>
                    <a:gd name="T15" fmla="*/ 395665305 h 202"/>
                    <a:gd name="T16" fmla="*/ 178932372 w 117"/>
                    <a:gd name="T17" fmla="*/ 171370623 h 202"/>
                    <a:gd name="T18" fmla="*/ 201613040 w 117"/>
                    <a:gd name="T19" fmla="*/ 194052816 h 202"/>
                    <a:gd name="T20" fmla="*/ 214214695 w 117"/>
                    <a:gd name="T21" fmla="*/ 229335042 h 202"/>
                    <a:gd name="T22" fmla="*/ 231855038 w 117"/>
                    <a:gd name="T23" fmla="*/ 292338136 h 202"/>
                    <a:gd name="T24" fmla="*/ 236895363 w 117"/>
                    <a:gd name="T25" fmla="*/ 302418758 h 202"/>
                    <a:gd name="T26" fmla="*/ 252016337 w 117"/>
                    <a:gd name="T27" fmla="*/ 317539691 h 202"/>
                    <a:gd name="T28" fmla="*/ 277217961 w 117"/>
                    <a:gd name="T29" fmla="*/ 320060640 h 202"/>
                    <a:gd name="T30" fmla="*/ 294859891 w 117"/>
                    <a:gd name="T31" fmla="*/ 365423439 h 202"/>
                    <a:gd name="T32" fmla="*/ 166330766 w 117"/>
                    <a:gd name="T33" fmla="*/ 428426631 h 202"/>
                    <a:gd name="T34" fmla="*/ 178932372 w 117"/>
                    <a:gd name="T35" fmla="*/ 428426631 h 202"/>
                    <a:gd name="T36" fmla="*/ 178932372 w 117"/>
                    <a:gd name="T37" fmla="*/ 509071607 h 202"/>
                    <a:gd name="T38" fmla="*/ 153730748 w 117"/>
                    <a:gd name="T39" fmla="*/ 501511934 h 202"/>
                    <a:gd name="T40" fmla="*/ 141129143 w 117"/>
                    <a:gd name="T41" fmla="*/ 476310380 h 202"/>
                    <a:gd name="T42" fmla="*/ 141129143 w 117"/>
                    <a:gd name="T43" fmla="*/ 463708808 h 202"/>
                    <a:gd name="T44" fmla="*/ 153730748 w 117"/>
                    <a:gd name="T45" fmla="*/ 435987892 h 202"/>
                    <a:gd name="T46" fmla="*/ 166330766 w 117"/>
                    <a:gd name="T47" fmla="*/ 428426631 h 202"/>
                    <a:gd name="T48" fmla="*/ 178932372 w 117"/>
                    <a:gd name="T49" fmla="*/ 171370623 h 202"/>
                    <a:gd name="T50" fmla="*/ 151209792 w 117"/>
                    <a:gd name="T51" fmla="*/ 156249690 h 202"/>
                    <a:gd name="T52" fmla="*/ 118448475 w 117"/>
                    <a:gd name="T53" fmla="*/ 153730328 h 202"/>
                    <a:gd name="T54" fmla="*/ 85685546 w 117"/>
                    <a:gd name="T55" fmla="*/ 20161250 h 202"/>
                    <a:gd name="T56" fmla="*/ 73085527 w 117"/>
                    <a:gd name="T57" fmla="*/ 2520950 h 202"/>
                    <a:gd name="T58" fmla="*/ 47883891 w 117"/>
                    <a:gd name="T59" fmla="*/ 0 h 202"/>
                    <a:gd name="T60" fmla="*/ 37803242 w 117"/>
                    <a:gd name="T61" fmla="*/ 2520950 h 202"/>
                    <a:gd name="T62" fmla="*/ 25201630 w 117"/>
                    <a:gd name="T63" fmla="*/ 22682199 h 202"/>
                    <a:gd name="T64" fmla="*/ 60483922 w 117"/>
                    <a:gd name="T65" fmla="*/ 166330312 h 202"/>
                    <a:gd name="T66" fmla="*/ 47883891 w 117"/>
                    <a:gd name="T67" fmla="*/ 176410934 h 202"/>
                    <a:gd name="T68" fmla="*/ 27722592 w 117"/>
                    <a:gd name="T69" fmla="*/ 196572178 h 202"/>
                    <a:gd name="T70" fmla="*/ 15120980 w 117"/>
                    <a:gd name="T71" fmla="*/ 229335042 h 202"/>
                    <a:gd name="T72" fmla="*/ 10080653 w 117"/>
                    <a:gd name="T73" fmla="*/ 262096270 h 202"/>
                    <a:gd name="T74" fmla="*/ 15120980 w 117"/>
                    <a:gd name="T75" fmla="*/ 279738152 h 202"/>
                    <a:gd name="T76" fmla="*/ 30241961 w 117"/>
                    <a:gd name="T77" fmla="*/ 347781557 h 202"/>
                    <a:gd name="T78" fmla="*/ 30241961 w 117"/>
                    <a:gd name="T79" fmla="*/ 357862179 h 202"/>
                    <a:gd name="T80" fmla="*/ 25201630 w 117"/>
                    <a:gd name="T81" fmla="*/ 375504061 h 202"/>
                    <a:gd name="T82" fmla="*/ 7561284 w 117"/>
                    <a:gd name="T83" fmla="*/ 393144355 h 202"/>
                    <a:gd name="T84" fmla="*/ 15120980 w 117"/>
                    <a:gd name="T85" fmla="*/ 441028203 h 202"/>
                    <a:gd name="T86" fmla="*/ 178932372 w 117"/>
                    <a:gd name="T87" fmla="*/ 171370623 h 20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17"/>
                    <a:gd name="T133" fmla="*/ 0 h 202"/>
                    <a:gd name="T134" fmla="*/ 117 w 117"/>
                    <a:gd name="T135" fmla="*/ 202 h 20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17" h="202">
                      <a:moveTo>
                        <a:pt x="71" y="170"/>
                      </a:moveTo>
                      <a:lnTo>
                        <a:pt x="71" y="170"/>
                      </a:lnTo>
                      <a:lnTo>
                        <a:pt x="76" y="170"/>
                      </a:lnTo>
                      <a:lnTo>
                        <a:pt x="80" y="173"/>
                      </a:lnTo>
                      <a:lnTo>
                        <a:pt x="84" y="177"/>
                      </a:lnTo>
                      <a:lnTo>
                        <a:pt x="85" y="181"/>
                      </a:lnTo>
                      <a:lnTo>
                        <a:pt x="85" y="188"/>
                      </a:lnTo>
                      <a:lnTo>
                        <a:pt x="84" y="193"/>
                      </a:lnTo>
                      <a:lnTo>
                        <a:pt x="80" y="199"/>
                      </a:lnTo>
                      <a:lnTo>
                        <a:pt x="75" y="202"/>
                      </a:lnTo>
                      <a:lnTo>
                        <a:pt x="71" y="202"/>
                      </a:lnTo>
                      <a:lnTo>
                        <a:pt x="71" y="170"/>
                      </a:lnTo>
                      <a:close/>
                      <a:moveTo>
                        <a:pt x="71" y="157"/>
                      </a:moveTo>
                      <a:lnTo>
                        <a:pt x="71" y="68"/>
                      </a:lnTo>
                      <a:lnTo>
                        <a:pt x="76" y="72"/>
                      </a:lnTo>
                      <a:lnTo>
                        <a:pt x="80" y="77"/>
                      </a:lnTo>
                      <a:lnTo>
                        <a:pt x="83" y="84"/>
                      </a:lnTo>
                      <a:lnTo>
                        <a:pt x="85" y="91"/>
                      </a:lnTo>
                      <a:lnTo>
                        <a:pt x="92" y="116"/>
                      </a:lnTo>
                      <a:lnTo>
                        <a:pt x="94" y="120"/>
                      </a:lnTo>
                      <a:lnTo>
                        <a:pt x="96" y="123"/>
                      </a:lnTo>
                      <a:lnTo>
                        <a:pt x="100" y="126"/>
                      </a:lnTo>
                      <a:lnTo>
                        <a:pt x="103" y="127"/>
                      </a:lnTo>
                      <a:lnTo>
                        <a:pt x="110" y="127"/>
                      </a:lnTo>
                      <a:lnTo>
                        <a:pt x="112" y="127"/>
                      </a:lnTo>
                      <a:lnTo>
                        <a:pt x="117" y="145"/>
                      </a:lnTo>
                      <a:lnTo>
                        <a:pt x="71" y="157"/>
                      </a:lnTo>
                      <a:close/>
                      <a:moveTo>
                        <a:pt x="66" y="170"/>
                      </a:moveTo>
                      <a:lnTo>
                        <a:pt x="66" y="170"/>
                      </a:lnTo>
                      <a:lnTo>
                        <a:pt x="71" y="170"/>
                      </a:lnTo>
                      <a:lnTo>
                        <a:pt x="71" y="202"/>
                      </a:lnTo>
                      <a:lnTo>
                        <a:pt x="65" y="200"/>
                      </a:lnTo>
                      <a:lnTo>
                        <a:pt x="61" y="199"/>
                      </a:lnTo>
                      <a:lnTo>
                        <a:pt x="57" y="195"/>
                      </a:lnTo>
                      <a:lnTo>
                        <a:pt x="56" y="189"/>
                      </a:lnTo>
                      <a:lnTo>
                        <a:pt x="56" y="184"/>
                      </a:lnTo>
                      <a:lnTo>
                        <a:pt x="57" y="179"/>
                      </a:lnTo>
                      <a:lnTo>
                        <a:pt x="61" y="173"/>
                      </a:lnTo>
                      <a:lnTo>
                        <a:pt x="66" y="170"/>
                      </a:lnTo>
                      <a:close/>
                      <a:moveTo>
                        <a:pt x="71" y="68"/>
                      </a:moveTo>
                      <a:lnTo>
                        <a:pt x="71" y="68"/>
                      </a:lnTo>
                      <a:lnTo>
                        <a:pt x="65" y="65"/>
                      </a:lnTo>
                      <a:lnTo>
                        <a:pt x="60" y="62"/>
                      </a:lnTo>
                      <a:lnTo>
                        <a:pt x="54" y="61"/>
                      </a:lnTo>
                      <a:lnTo>
                        <a:pt x="47" y="61"/>
                      </a:lnTo>
                      <a:lnTo>
                        <a:pt x="34" y="8"/>
                      </a:lnTo>
                      <a:lnTo>
                        <a:pt x="31" y="4"/>
                      </a:lnTo>
                      <a:lnTo>
                        <a:pt x="29" y="1"/>
                      </a:ln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1"/>
                      </a:lnTo>
                      <a:lnTo>
                        <a:pt x="12" y="5"/>
                      </a:lnTo>
                      <a:lnTo>
                        <a:pt x="10" y="9"/>
                      </a:lnTo>
                      <a:lnTo>
                        <a:pt x="11" y="15"/>
                      </a:lnTo>
                      <a:lnTo>
                        <a:pt x="24" y="66"/>
                      </a:lnTo>
                      <a:lnTo>
                        <a:pt x="19" y="70"/>
                      </a:lnTo>
                      <a:lnTo>
                        <a:pt x="15" y="74"/>
                      </a:lnTo>
                      <a:lnTo>
                        <a:pt x="11" y="78"/>
                      </a:lnTo>
                      <a:lnTo>
                        <a:pt x="7" y="84"/>
                      </a:lnTo>
                      <a:lnTo>
                        <a:pt x="6" y="91"/>
                      </a:lnTo>
                      <a:lnTo>
                        <a:pt x="4" y="96"/>
                      </a:lnTo>
                      <a:lnTo>
                        <a:pt x="4" y="104"/>
                      </a:lnTo>
                      <a:lnTo>
                        <a:pt x="6" y="111"/>
                      </a:lnTo>
                      <a:lnTo>
                        <a:pt x="12" y="138"/>
                      </a:lnTo>
                      <a:lnTo>
                        <a:pt x="12" y="142"/>
                      </a:lnTo>
                      <a:lnTo>
                        <a:pt x="12" y="146"/>
                      </a:lnTo>
                      <a:lnTo>
                        <a:pt x="10" y="149"/>
                      </a:lnTo>
                      <a:lnTo>
                        <a:pt x="8" y="152"/>
                      </a:lnTo>
                      <a:lnTo>
                        <a:pt x="3" y="156"/>
                      </a:lnTo>
                      <a:lnTo>
                        <a:pt x="0" y="157"/>
                      </a:lnTo>
                      <a:lnTo>
                        <a:pt x="6" y="175"/>
                      </a:lnTo>
                      <a:lnTo>
                        <a:pt x="71" y="157"/>
                      </a:lnTo>
                      <a:lnTo>
                        <a:pt x="71" y="6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5" name="Freeform 170"/>
                <p:cNvSpPr>
                  <a:spLocks noEditPoints="1"/>
                </p:cNvSpPr>
                <p:nvPr/>
              </p:nvSpPr>
              <p:spPr bwMode="auto">
                <a:xfrm>
                  <a:off x="6643688" y="2171700"/>
                  <a:ext cx="369887" cy="455613"/>
                </a:xfrm>
                <a:custGeom>
                  <a:avLst/>
                  <a:gdLst>
                    <a:gd name="T0" fmla="*/ 413305057 w 233"/>
                    <a:gd name="T1" fmla="*/ 0 h 287"/>
                    <a:gd name="T2" fmla="*/ 587196451 w 233"/>
                    <a:gd name="T3" fmla="*/ 624999368 h 287"/>
                    <a:gd name="T4" fmla="*/ 544353070 w 233"/>
                    <a:gd name="T5" fmla="*/ 705644423 h 287"/>
                    <a:gd name="T6" fmla="*/ 413305057 w 233"/>
                    <a:gd name="T7" fmla="*/ 569555894 h 287"/>
                    <a:gd name="T8" fmla="*/ 451108233 w 233"/>
                    <a:gd name="T9" fmla="*/ 549394630 h 287"/>
                    <a:gd name="T10" fmla="*/ 488909722 w 233"/>
                    <a:gd name="T11" fmla="*/ 481351159 h 287"/>
                    <a:gd name="T12" fmla="*/ 488909722 w 233"/>
                    <a:gd name="T13" fmla="*/ 395665690 h 287"/>
                    <a:gd name="T14" fmla="*/ 448587287 w 233"/>
                    <a:gd name="T15" fmla="*/ 372983475 h 287"/>
                    <a:gd name="T16" fmla="*/ 413305057 w 233"/>
                    <a:gd name="T17" fmla="*/ 297378737 h 287"/>
                    <a:gd name="T18" fmla="*/ 420866407 w 233"/>
                    <a:gd name="T19" fmla="*/ 529233367 h 287"/>
                    <a:gd name="T20" fmla="*/ 453627591 w 233"/>
                    <a:gd name="T21" fmla="*/ 441028632 h 287"/>
                    <a:gd name="T22" fmla="*/ 441027624 w 233"/>
                    <a:gd name="T23" fmla="*/ 403225370 h 287"/>
                    <a:gd name="T24" fmla="*/ 413305057 w 233"/>
                    <a:gd name="T25" fmla="*/ 403225370 h 287"/>
                    <a:gd name="T26" fmla="*/ 335181133 w 233"/>
                    <a:gd name="T27" fmla="*/ 35282224 h 287"/>
                    <a:gd name="T28" fmla="*/ 413305057 w 233"/>
                    <a:gd name="T29" fmla="*/ 297378737 h 287"/>
                    <a:gd name="T30" fmla="*/ 342740796 w 233"/>
                    <a:gd name="T31" fmla="*/ 279738425 h 287"/>
                    <a:gd name="T32" fmla="*/ 335181133 w 233"/>
                    <a:gd name="T33" fmla="*/ 723286322 h 287"/>
                    <a:gd name="T34" fmla="*/ 352821405 w 233"/>
                    <a:gd name="T35" fmla="*/ 564515578 h 287"/>
                    <a:gd name="T36" fmla="*/ 413305057 w 233"/>
                    <a:gd name="T37" fmla="*/ 723286322 h 287"/>
                    <a:gd name="T38" fmla="*/ 385584177 w 233"/>
                    <a:gd name="T39" fmla="*/ 506552739 h 287"/>
                    <a:gd name="T40" fmla="*/ 393143840 w 233"/>
                    <a:gd name="T41" fmla="*/ 529233367 h 287"/>
                    <a:gd name="T42" fmla="*/ 413305057 w 233"/>
                    <a:gd name="T43" fmla="*/ 403225370 h 287"/>
                    <a:gd name="T44" fmla="*/ 241934709 w 233"/>
                    <a:gd name="T45" fmla="*/ 0 h 287"/>
                    <a:gd name="T46" fmla="*/ 335181133 w 233"/>
                    <a:gd name="T47" fmla="*/ 277217473 h 287"/>
                    <a:gd name="T48" fmla="*/ 259576568 w 233"/>
                    <a:gd name="T49" fmla="*/ 289819057 h 287"/>
                    <a:gd name="T50" fmla="*/ 241934709 w 233"/>
                    <a:gd name="T51" fmla="*/ 723286322 h 287"/>
                    <a:gd name="T52" fmla="*/ 332660187 w 233"/>
                    <a:gd name="T53" fmla="*/ 498991471 h 287"/>
                    <a:gd name="T54" fmla="*/ 335181133 w 233"/>
                    <a:gd name="T55" fmla="*/ 549394630 h 287"/>
                    <a:gd name="T56" fmla="*/ 254536263 w 233"/>
                    <a:gd name="T57" fmla="*/ 425907685 h 287"/>
                    <a:gd name="T58" fmla="*/ 241934709 w 233"/>
                    <a:gd name="T59" fmla="*/ 403225370 h 287"/>
                    <a:gd name="T60" fmla="*/ 241934709 w 233"/>
                    <a:gd name="T61" fmla="*/ 335181899 h 287"/>
                    <a:gd name="T62" fmla="*/ 206652529 w 233"/>
                    <a:gd name="T63" fmla="*/ 35282224 h 287"/>
                    <a:gd name="T64" fmla="*/ 241934709 w 233"/>
                    <a:gd name="T65" fmla="*/ 304940004 h 287"/>
                    <a:gd name="T66" fmla="*/ 206652529 w 233"/>
                    <a:gd name="T67" fmla="*/ 126007947 h 287"/>
                    <a:gd name="T68" fmla="*/ 206652529 w 233"/>
                    <a:gd name="T69" fmla="*/ 413306002 h 287"/>
                    <a:gd name="T70" fmla="*/ 241934709 w 233"/>
                    <a:gd name="T71" fmla="*/ 569555894 h 287"/>
                    <a:gd name="T72" fmla="*/ 226813796 w 233"/>
                    <a:gd name="T73" fmla="*/ 362902843 h 287"/>
                    <a:gd name="T74" fmla="*/ 100806112 w 233"/>
                    <a:gd name="T75" fmla="*/ 0 h 287"/>
                    <a:gd name="T76" fmla="*/ 68044927 w 233"/>
                    <a:gd name="T77" fmla="*/ 37803175 h 287"/>
                    <a:gd name="T78" fmla="*/ 42843393 w 233"/>
                    <a:gd name="T79" fmla="*/ 78125715 h 287"/>
                    <a:gd name="T80" fmla="*/ 206652529 w 233"/>
                    <a:gd name="T81" fmla="*/ 126007947 h 287"/>
                    <a:gd name="T82" fmla="*/ 153730127 w 233"/>
                    <a:gd name="T83" fmla="*/ 390625374 h 287"/>
                    <a:gd name="T84" fmla="*/ 95765808 w 233"/>
                    <a:gd name="T85" fmla="*/ 403225370 h 287"/>
                    <a:gd name="T86" fmla="*/ 73085232 w 233"/>
                    <a:gd name="T87" fmla="*/ 438507681 h 287"/>
                    <a:gd name="T88" fmla="*/ 100806112 w 233"/>
                    <a:gd name="T89" fmla="*/ 461189896 h 287"/>
                    <a:gd name="T90" fmla="*/ 115927050 w 233"/>
                    <a:gd name="T91" fmla="*/ 451109264 h 287"/>
                    <a:gd name="T92" fmla="*/ 113407692 w 233"/>
                    <a:gd name="T93" fmla="*/ 433467365 h 287"/>
                    <a:gd name="T94" fmla="*/ 143649518 w 233"/>
                    <a:gd name="T95" fmla="*/ 413306002 h 287"/>
                    <a:gd name="T96" fmla="*/ 120967354 w 233"/>
                    <a:gd name="T97" fmla="*/ 491431791 h 287"/>
                    <a:gd name="T98" fmla="*/ 103327058 w 233"/>
                    <a:gd name="T99" fmla="*/ 587197793 h 287"/>
                    <a:gd name="T100" fmla="*/ 133568909 w 233"/>
                    <a:gd name="T101" fmla="*/ 614918737 h 287"/>
                    <a:gd name="T102" fmla="*/ 151209181 w 233"/>
                    <a:gd name="T103" fmla="*/ 594757473 h 287"/>
                    <a:gd name="T104" fmla="*/ 183971953 w 233"/>
                    <a:gd name="T105" fmla="*/ 451109264 h 287"/>
                    <a:gd name="T106" fmla="*/ 100806112 w 233"/>
                    <a:gd name="T107" fmla="*/ 723286322 h 287"/>
                    <a:gd name="T108" fmla="*/ 32762785 w 233"/>
                    <a:gd name="T109" fmla="*/ 693044427 h 287"/>
                    <a:gd name="T110" fmla="*/ 0 w 233"/>
                    <a:gd name="T111" fmla="*/ 98286978 h 287"/>
                    <a:gd name="T112" fmla="*/ 32762785 w 233"/>
                    <a:gd name="T113" fmla="*/ 30241908 h 287"/>
                    <a:gd name="T114" fmla="*/ 100806112 w 233"/>
                    <a:gd name="T115" fmla="*/ 0 h 28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233"/>
                    <a:gd name="T175" fmla="*/ 0 h 287"/>
                    <a:gd name="T176" fmla="*/ 233 w 233"/>
                    <a:gd name="T177" fmla="*/ 287 h 287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233" h="287">
                      <a:moveTo>
                        <a:pt x="164" y="0"/>
                      </a:moveTo>
                      <a:lnTo>
                        <a:pt x="233" y="0"/>
                      </a:lnTo>
                      <a:lnTo>
                        <a:pt x="233" y="14"/>
                      </a:lnTo>
                      <a:lnTo>
                        <a:pt x="164" y="14"/>
                      </a:lnTo>
                      <a:lnTo>
                        <a:pt x="164" y="0"/>
                      </a:lnTo>
                      <a:close/>
                      <a:moveTo>
                        <a:pt x="164" y="50"/>
                      </a:moveTo>
                      <a:lnTo>
                        <a:pt x="233" y="50"/>
                      </a:lnTo>
                      <a:lnTo>
                        <a:pt x="233" y="248"/>
                      </a:lnTo>
                      <a:lnTo>
                        <a:pt x="232" y="256"/>
                      </a:lnTo>
                      <a:lnTo>
                        <a:pt x="229" y="263"/>
                      </a:lnTo>
                      <a:lnTo>
                        <a:pt x="226" y="270"/>
                      </a:lnTo>
                      <a:lnTo>
                        <a:pt x="221" y="275"/>
                      </a:lnTo>
                      <a:lnTo>
                        <a:pt x="216" y="280"/>
                      </a:lnTo>
                      <a:lnTo>
                        <a:pt x="209" y="285"/>
                      </a:lnTo>
                      <a:lnTo>
                        <a:pt x="202" y="286"/>
                      </a:lnTo>
                      <a:lnTo>
                        <a:pt x="194" y="287"/>
                      </a:lnTo>
                      <a:lnTo>
                        <a:pt x="164" y="287"/>
                      </a:lnTo>
                      <a:lnTo>
                        <a:pt x="164" y="226"/>
                      </a:lnTo>
                      <a:lnTo>
                        <a:pt x="168" y="225"/>
                      </a:lnTo>
                      <a:lnTo>
                        <a:pt x="174" y="222"/>
                      </a:lnTo>
                      <a:lnTo>
                        <a:pt x="179" y="218"/>
                      </a:lnTo>
                      <a:lnTo>
                        <a:pt x="183" y="213"/>
                      </a:lnTo>
                      <a:lnTo>
                        <a:pt x="187" y="207"/>
                      </a:lnTo>
                      <a:lnTo>
                        <a:pt x="191" y="199"/>
                      </a:lnTo>
                      <a:lnTo>
                        <a:pt x="194" y="191"/>
                      </a:lnTo>
                      <a:lnTo>
                        <a:pt x="195" y="183"/>
                      </a:lnTo>
                      <a:lnTo>
                        <a:pt x="195" y="175"/>
                      </a:lnTo>
                      <a:lnTo>
                        <a:pt x="195" y="163"/>
                      </a:lnTo>
                      <a:lnTo>
                        <a:pt x="194" y="157"/>
                      </a:lnTo>
                      <a:lnTo>
                        <a:pt x="191" y="155"/>
                      </a:lnTo>
                      <a:lnTo>
                        <a:pt x="189" y="151"/>
                      </a:lnTo>
                      <a:lnTo>
                        <a:pt x="186" y="149"/>
                      </a:lnTo>
                      <a:lnTo>
                        <a:pt x="182" y="148"/>
                      </a:lnTo>
                      <a:lnTo>
                        <a:pt x="178" y="148"/>
                      </a:lnTo>
                      <a:lnTo>
                        <a:pt x="171" y="149"/>
                      </a:lnTo>
                      <a:lnTo>
                        <a:pt x="164" y="152"/>
                      </a:lnTo>
                      <a:lnTo>
                        <a:pt x="172" y="117"/>
                      </a:lnTo>
                      <a:lnTo>
                        <a:pt x="164" y="118"/>
                      </a:lnTo>
                      <a:lnTo>
                        <a:pt x="164" y="50"/>
                      </a:lnTo>
                      <a:close/>
                      <a:moveTo>
                        <a:pt x="164" y="211"/>
                      </a:moveTo>
                      <a:lnTo>
                        <a:pt x="164" y="211"/>
                      </a:lnTo>
                      <a:lnTo>
                        <a:pt x="167" y="210"/>
                      </a:lnTo>
                      <a:lnTo>
                        <a:pt x="170" y="207"/>
                      </a:lnTo>
                      <a:lnTo>
                        <a:pt x="175" y="199"/>
                      </a:lnTo>
                      <a:lnTo>
                        <a:pt x="179" y="187"/>
                      </a:lnTo>
                      <a:lnTo>
                        <a:pt x="180" y="175"/>
                      </a:lnTo>
                      <a:lnTo>
                        <a:pt x="179" y="165"/>
                      </a:lnTo>
                      <a:lnTo>
                        <a:pt x="178" y="163"/>
                      </a:lnTo>
                      <a:lnTo>
                        <a:pt x="175" y="160"/>
                      </a:lnTo>
                      <a:lnTo>
                        <a:pt x="172" y="159"/>
                      </a:lnTo>
                      <a:lnTo>
                        <a:pt x="167" y="159"/>
                      </a:lnTo>
                      <a:lnTo>
                        <a:pt x="164" y="160"/>
                      </a:lnTo>
                      <a:lnTo>
                        <a:pt x="164" y="211"/>
                      </a:lnTo>
                      <a:close/>
                      <a:moveTo>
                        <a:pt x="133" y="0"/>
                      </a:moveTo>
                      <a:lnTo>
                        <a:pt x="164" y="0"/>
                      </a:lnTo>
                      <a:lnTo>
                        <a:pt x="164" y="14"/>
                      </a:lnTo>
                      <a:lnTo>
                        <a:pt x="133" y="14"/>
                      </a:lnTo>
                      <a:lnTo>
                        <a:pt x="133" y="0"/>
                      </a:lnTo>
                      <a:close/>
                      <a:moveTo>
                        <a:pt x="133" y="50"/>
                      </a:moveTo>
                      <a:lnTo>
                        <a:pt x="164" y="50"/>
                      </a:lnTo>
                      <a:lnTo>
                        <a:pt x="164" y="118"/>
                      </a:lnTo>
                      <a:lnTo>
                        <a:pt x="149" y="119"/>
                      </a:lnTo>
                      <a:lnTo>
                        <a:pt x="133" y="192"/>
                      </a:lnTo>
                      <a:lnTo>
                        <a:pt x="133" y="122"/>
                      </a:lnTo>
                      <a:lnTo>
                        <a:pt x="136" y="111"/>
                      </a:lnTo>
                      <a:lnTo>
                        <a:pt x="133" y="110"/>
                      </a:lnTo>
                      <a:lnTo>
                        <a:pt x="133" y="50"/>
                      </a:lnTo>
                      <a:close/>
                      <a:moveTo>
                        <a:pt x="164" y="287"/>
                      </a:moveTo>
                      <a:lnTo>
                        <a:pt x="133" y="287"/>
                      </a:lnTo>
                      <a:lnTo>
                        <a:pt x="133" y="218"/>
                      </a:lnTo>
                      <a:lnTo>
                        <a:pt x="137" y="222"/>
                      </a:lnTo>
                      <a:lnTo>
                        <a:pt x="140" y="224"/>
                      </a:lnTo>
                      <a:lnTo>
                        <a:pt x="143" y="226"/>
                      </a:lnTo>
                      <a:lnTo>
                        <a:pt x="152" y="228"/>
                      </a:lnTo>
                      <a:lnTo>
                        <a:pt x="164" y="226"/>
                      </a:lnTo>
                      <a:lnTo>
                        <a:pt x="164" y="287"/>
                      </a:lnTo>
                      <a:close/>
                      <a:moveTo>
                        <a:pt x="164" y="160"/>
                      </a:moveTo>
                      <a:lnTo>
                        <a:pt x="164" y="160"/>
                      </a:lnTo>
                      <a:lnTo>
                        <a:pt x="163" y="161"/>
                      </a:lnTo>
                      <a:lnTo>
                        <a:pt x="153" y="201"/>
                      </a:lnTo>
                      <a:lnTo>
                        <a:pt x="153" y="205"/>
                      </a:lnTo>
                      <a:lnTo>
                        <a:pt x="153" y="207"/>
                      </a:lnTo>
                      <a:lnTo>
                        <a:pt x="156" y="210"/>
                      </a:lnTo>
                      <a:lnTo>
                        <a:pt x="159" y="211"/>
                      </a:lnTo>
                      <a:lnTo>
                        <a:pt x="161" y="211"/>
                      </a:lnTo>
                      <a:lnTo>
                        <a:pt x="164" y="211"/>
                      </a:lnTo>
                      <a:lnTo>
                        <a:pt x="164" y="160"/>
                      </a:lnTo>
                      <a:close/>
                      <a:moveTo>
                        <a:pt x="96" y="0"/>
                      </a:moveTo>
                      <a:lnTo>
                        <a:pt x="133" y="0"/>
                      </a:lnTo>
                      <a:lnTo>
                        <a:pt x="133" y="14"/>
                      </a:lnTo>
                      <a:lnTo>
                        <a:pt x="96" y="14"/>
                      </a:lnTo>
                      <a:lnTo>
                        <a:pt x="96" y="0"/>
                      </a:lnTo>
                      <a:close/>
                      <a:moveTo>
                        <a:pt x="96" y="50"/>
                      </a:moveTo>
                      <a:lnTo>
                        <a:pt x="133" y="50"/>
                      </a:lnTo>
                      <a:lnTo>
                        <a:pt x="133" y="110"/>
                      </a:lnTo>
                      <a:lnTo>
                        <a:pt x="124" y="109"/>
                      </a:lnTo>
                      <a:lnTo>
                        <a:pt x="117" y="110"/>
                      </a:lnTo>
                      <a:lnTo>
                        <a:pt x="110" y="111"/>
                      </a:lnTo>
                      <a:lnTo>
                        <a:pt x="103" y="115"/>
                      </a:lnTo>
                      <a:lnTo>
                        <a:pt x="96" y="121"/>
                      </a:lnTo>
                      <a:lnTo>
                        <a:pt x="96" y="50"/>
                      </a:lnTo>
                      <a:close/>
                      <a:moveTo>
                        <a:pt x="133" y="287"/>
                      </a:moveTo>
                      <a:lnTo>
                        <a:pt x="96" y="287"/>
                      </a:lnTo>
                      <a:lnTo>
                        <a:pt x="96" y="226"/>
                      </a:lnTo>
                      <a:lnTo>
                        <a:pt x="111" y="226"/>
                      </a:lnTo>
                      <a:lnTo>
                        <a:pt x="133" y="122"/>
                      </a:lnTo>
                      <a:lnTo>
                        <a:pt x="133" y="192"/>
                      </a:lnTo>
                      <a:lnTo>
                        <a:pt x="132" y="198"/>
                      </a:lnTo>
                      <a:lnTo>
                        <a:pt x="132" y="207"/>
                      </a:lnTo>
                      <a:lnTo>
                        <a:pt x="132" y="213"/>
                      </a:lnTo>
                      <a:lnTo>
                        <a:pt x="133" y="218"/>
                      </a:lnTo>
                      <a:lnTo>
                        <a:pt x="133" y="287"/>
                      </a:lnTo>
                      <a:close/>
                      <a:moveTo>
                        <a:pt x="96" y="186"/>
                      </a:moveTo>
                      <a:lnTo>
                        <a:pt x="101" y="169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close/>
                      <a:moveTo>
                        <a:pt x="96" y="160"/>
                      </a:moveTo>
                      <a:lnTo>
                        <a:pt x="96" y="160"/>
                      </a:lnTo>
                      <a:lnTo>
                        <a:pt x="102" y="163"/>
                      </a:lnTo>
                      <a:lnTo>
                        <a:pt x="111" y="119"/>
                      </a:lnTo>
                      <a:lnTo>
                        <a:pt x="105" y="125"/>
                      </a:lnTo>
                      <a:lnTo>
                        <a:pt x="96" y="133"/>
                      </a:lnTo>
                      <a:lnTo>
                        <a:pt x="96" y="160"/>
                      </a:lnTo>
                      <a:close/>
                      <a:moveTo>
                        <a:pt x="82" y="0"/>
                      </a:moveTo>
                      <a:lnTo>
                        <a:pt x="96" y="0"/>
                      </a:lnTo>
                      <a:lnTo>
                        <a:pt x="96" y="14"/>
                      </a:lnTo>
                      <a:lnTo>
                        <a:pt x="82" y="14"/>
                      </a:lnTo>
                      <a:lnTo>
                        <a:pt x="82" y="0"/>
                      </a:lnTo>
                      <a:close/>
                      <a:moveTo>
                        <a:pt x="82" y="50"/>
                      </a:moveTo>
                      <a:lnTo>
                        <a:pt x="96" y="50"/>
                      </a:lnTo>
                      <a:lnTo>
                        <a:pt x="96" y="121"/>
                      </a:lnTo>
                      <a:lnTo>
                        <a:pt x="96" y="122"/>
                      </a:lnTo>
                      <a:lnTo>
                        <a:pt x="82" y="137"/>
                      </a:lnTo>
                      <a:lnTo>
                        <a:pt x="82" y="50"/>
                      </a:lnTo>
                      <a:close/>
                      <a:moveTo>
                        <a:pt x="96" y="287"/>
                      </a:moveTo>
                      <a:lnTo>
                        <a:pt x="82" y="287"/>
                      </a:lnTo>
                      <a:lnTo>
                        <a:pt x="82" y="164"/>
                      </a:lnTo>
                      <a:lnTo>
                        <a:pt x="90" y="165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lnTo>
                        <a:pt x="88" y="226"/>
                      </a:lnTo>
                      <a:lnTo>
                        <a:pt x="96" y="226"/>
                      </a:lnTo>
                      <a:lnTo>
                        <a:pt x="96" y="287"/>
                      </a:lnTo>
                      <a:close/>
                      <a:moveTo>
                        <a:pt x="96" y="133"/>
                      </a:moveTo>
                      <a:lnTo>
                        <a:pt x="96" y="133"/>
                      </a:lnTo>
                      <a:lnTo>
                        <a:pt x="90" y="144"/>
                      </a:lnTo>
                      <a:lnTo>
                        <a:pt x="83" y="157"/>
                      </a:lnTo>
                      <a:lnTo>
                        <a:pt x="96" y="160"/>
                      </a:lnTo>
                      <a:lnTo>
                        <a:pt x="96" y="133"/>
                      </a:lnTo>
                      <a:close/>
                      <a:moveTo>
                        <a:pt x="40" y="0"/>
                      </a:moveTo>
                      <a:lnTo>
                        <a:pt x="82" y="0"/>
                      </a:lnTo>
                      <a:lnTo>
                        <a:pt x="82" y="14"/>
                      </a:lnTo>
                      <a:lnTo>
                        <a:pt x="36" y="14"/>
                      </a:lnTo>
                      <a:lnTo>
                        <a:pt x="27" y="15"/>
                      </a:lnTo>
                      <a:lnTo>
                        <a:pt x="22" y="19"/>
                      </a:lnTo>
                      <a:lnTo>
                        <a:pt x="18" y="25"/>
                      </a:lnTo>
                      <a:lnTo>
                        <a:pt x="17" y="31"/>
                      </a:lnTo>
                      <a:lnTo>
                        <a:pt x="18" y="39"/>
                      </a:lnTo>
                      <a:lnTo>
                        <a:pt x="22" y="45"/>
                      </a:lnTo>
                      <a:lnTo>
                        <a:pt x="27" y="49"/>
                      </a:lnTo>
                      <a:lnTo>
                        <a:pt x="36" y="50"/>
                      </a:lnTo>
                      <a:lnTo>
                        <a:pt x="82" y="50"/>
                      </a:lnTo>
                      <a:lnTo>
                        <a:pt x="82" y="137"/>
                      </a:lnTo>
                      <a:lnTo>
                        <a:pt x="69" y="155"/>
                      </a:lnTo>
                      <a:lnTo>
                        <a:pt x="61" y="155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8" y="160"/>
                      </a:lnTo>
                      <a:lnTo>
                        <a:pt x="34" y="163"/>
                      </a:lnTo>
                      <a:lnTo>
                        <a:pt x="31" y="167"/>
                      </a:lnTo>
                      <a:lnTo>
                        <a:pt x="29" y="169"/>
                      </a:lnTo>
                      <a:lnTo>
                        <a:pt x="29" y="174"/>
                      </a:lnTo>
                      <a:lnTo>
                        <a:pt x="29" y="178"/>
                      </a:lnTo>
                      <a:lnTo>
                        <a:pt x="31" y="180"/>
                      </a:lnTo>
                      <a:lnTo>
                        <a:pt x="34" y="182"/>
                      </a:lnTo>
                      <a:lnTo>
                        <a:pt x="40" y="183"/>
                      </a:lnTo>
                      <a:lnTo>
                        <a:pt x="42" y="183"/>
                      </a:lnTo>
                      <a:lnTo>
                        <a:pt x="45" y="182"/>
                      </a:lnTo>
                      <a:lnTo>
                        <a:pt x="46" y="179"/>
                      </a:lnTo>
                      <a:lnTo>
                        <a:pt x="48" y="178"/>
                      </a:lnTo>
                      <a:lnTo>
                        <a:pt x="46" y="174"/>
                      </a:lnTo>
                      <a:lnTo>
                        <a:pt x="45" y="172"/>
                      </a:lnTo>
                      <a:lnTo>
                        <a:pt x="48" y="168"/>
                      </a:lnTo>
                      <a:lnTo>
                        <a:pt x="52" y="165"/>
                      </a:lnTo>
                      <a:lnTo>
                        <a:pt x="57" y="164"/>
                      </a:lnTo>
                      <a:lnTo>
                        <a:pt x="64" y="164"/>
                      </a:lnTo>
                      <a:lnTo>
                        <a:pt x="54" y="182"/>
                      </a:lnTo>
                      <a:lnTo>
                        <a:pt x="48" y="195"/>
                      </a:lnTo>
                      <a:lnTo>
                        <a:pt x="44" y="207"/>
                      </a:lnTo>
                      <a:lnTo>
                        <a:pt x="41" y="218"/>
                      </a:lnTo>
                      <a:lnTo>
                        <a:pt x="41" y="228"/>
                      </a:lnTo>
                      <a:lnTo>
                        <a:pt x="41" y="233"/>
                      </a:lnTo>
                      <a:lnTo>
                        <a:pt x="42" y="237"/>
                      </a:lnTo>
                      <a:lnTo>
                        <a:pt x="45" y="240"/>
                      </a:lnTo>
                      <a:lnTo>
                        <a:pt x="49" y="243"/>
                      </a:lnTo>
                      <a:lnTo>
                        <a:pt x="53" y="244"/>
                      </a:lnTo>
                      <a:lnTo>
                        <a:pt x="61" y="244"/>
                      </a:lnTo>
                      <a:lnTo>
                        <a:pt x="60" y="240"/>
                      </a:lnTo>
                      <a:lnTo>
                        <a:pt x="60" y="236"/>
                      </a:lnTo>
                      <a:lnTo>
                        <a:pt x="61" y="221"/>
                      </a:lnTo>
                      <a:lnTo>
                        <a:pt x="64" y="207"/>
                      </a:lnTo>
                      <a:lnTo>
                        <a:pt x="68" y="194"/>
                      </a:lnTo>
                      <a:lnTo>
                        <a:pt x="73" y="179"/>
                      </a:lnTo>
                      <a:lnTo>
                        <a:pt x="80" y="164"/>
                      </a:lnTo>
                      <a:lnTo>
                        <a:pt x="82" y="164"/>
                      </a:lnTo>
                      <a:lnTo>
                        <a:pt x="82" y="287"/>
                      </a:lnTo>
                      <a:lnTo>
                        <a:pt x="40" y="287"/>
                      </a:lnTo>
                      <a:lnTo>
                        <a:pt x="31" y="286"/>
                      </a:lnTo>
                      <a:lnTo>
                        <a:pt x="25" y="285"/>
                      </a:lnTo>
                      <a:lnTo>
                        <a:pt x="18" y="280"/>
                      </a:lnTo>
                      <a:lnTo>
                        <a:pt x="13" y="275"/>
                      </a:lnTo>
                      <a:lnTo>
                        <a:pt x="7" y="270"/>
                      </a:lnTo>
                      <a:lnTo>
                        <a:pt x="4" y="263"/>
                      </a:lnTo>
                      <a:lnTo>
                        <a:pt x="2" y="256"/>
                      </a:lnTo>
                      <a:lnTo>
                        <a:pt x="0" y="248"/>
                      </a:lnTo>
                      <a:lnTo>
                        <a:pt x="0" y="39"/>
                      </a:lnTo>
                      <a:lnTo>
                        <a:pt x="2" y="31"/>
                      </a:lnTo>
                      <a:lnTo>
                        <a:pt x="4" y="25"/>
                      </a:lnTo>
                      <a:lnTo>
                        <a:pt x="7" y="18"/>
                      </a:lnTo>
                      <a:lnTo>
                        <a:pt x="13" y="12"/>
                      </a:lnTo>
                      <a:lnTo>
                        <a:pt x="18" y="7"/>
                      </a:lnTo>
                      <a:lnTo>
                        <a:pt x="25" y="4"/>
                      </a:lnTo>
                      <a:lnTo>
                        <a:pt x="31" y="2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6" name="Freeform 171"/>
                <p:cNvSpPr>
                  <a:spLocks noEditPoints="1"/>
                </p:cNvSpPr>
                <p:nvPr/>
              </p:nvSpPr>
              <p:spPr bwMode="auto">
                <a:xfrm>
                  <a:off x="5732463" y="2649538"/>
                  <a:ext cx="561975" cy="565150"/>
                </a:xfrm>
                <a:custGeom>
                  <a:avLst/>
                  <a:gdLst>
                    <a:gd name="T0" fmla="*/ 849293554 w 354"/>
                    <a:gd name="T1" fmla="*/ 753527453 h 356"/>
                    <a:gd name="T2" fmla="*/ 887095091 w 354"/>
                    <a:gd name="T3" fmla="*/ 229335033 h 356"/>
                    <a:gd name="T4" fmla="*/ 854333865 w 354"/>
                    <a:gd name="T5" fmla="*/ 388104029 h 356"/>
                    <a:gd name="T6" fmla="*/ 839212932 w 354"/>
                    <a:gd name="T7" fmla="*/ 378023407 h 356"/>
                    <a:gd name="T8" fmla="*/ 839212932 w 354"/>
                    <a:gd name="T9" fmla="*/ 519152208 h 356"/>
                    <a:gd name="T10" fmla="*/ 728325897 w 354"/>
                    <a:gd name="T11" fmla="*/ 556955332 h 356"/>
                    <a:gd name="T12" fmla="*/ 771167745 w 354"/>
                    <a:gd name="T13" fmla="*/ 614918113 h 356"/>
                    <a:gd name="T14" fmla="*/ 713204965 w 354"/>
                    <a:gd name="T15" fmla="*/ 672882480 h 356"/>
                    <a:gd name="T16" fmla="*/ 771167745 w 354"/>
                    <a:gd name="T17" fmla="*/ 851812917 h 356"/>
                    <a:gd name="T18" fmla="*/ 713204965 w 354"/>
                    <a:gd name="T19" fmla="*/ 148690011 h 356"/>
                    <a:gd name="T20" fmla="*/ 798890248 w 354"/>
                    <a:gd name="T21" fmla="*/ 148690011 h 356"/>
                    <a:gd name="T22" fmla="*/ 682963100 w 354"/>
                    <a:gd name="T23" fmla="*/ 118448146 h 356"/>
                    <a:gd name="T24" fmla="*/ 662801857 w 354"/>
                    <a:gd name="T25" fmla="*/ 30241877 h 356"/>
                    <a:gd name="T26" fmla="*/ 685482462 w 354"/>
                    <a:gd name="T27" fmla="*/ 561995643 h 356"/>
                    <a:gd name="T28" fmla="*/ 713204965 w 354"/>
                    <a:gd name="T29" fmla="*/ 171370616 h 356"/>
                    <a:gd name="T30" fmla="*/ 685482462 w 354"/>
                    <a:gd name="T31" fmla="*/ 665321220 h 356"/>
                    <a:gd name="T32" fmla="*/ 690522773 w 354"/>
                    <a:gd name="T33" fmla="*/ 897175714 h 356"/>
                    <a:gd name="T34" fmla="*/ 662801857 w 354"/>
                    <a:gd name="T35" fmla="*/ 70564376 h 356"/>
                    <a:gd name="T36" fmla="*/ 652721236 w 354"/>
                    <a:gd name="T37" fmla="*/ 126007819 h 356"/>
                    <a:gd name="T38" fmla="*/ 594756868 w 354"/>
                    <a:gd name="T39" fmla="*/ 126007819 h 356"/>
                    <a:gd name="T40" fmla="*/ 579635936 w 354"/>
                    <a:gd name="T41" fmla="*/ 70564376 h 356"/>
                    <a:gd name="T42" fmla="*/ 662801857 w 354"/>
                    <a:gd name="T43" fmla="*/ 171370616 h 356"/>
                    <a:gd name="T44" fmla="*/ 662801857 w 354"/>
                    <a:gd name="T45" fmla="*/ 582156886 h 356"/>
                    <a:gd name="T46" fmla="*/ 574595625 w 354"/>
                    <a:gd name="T47" fmla="*/ 677922791 h 356"/>
                    <a:gd name="T48" fmla="*/ 574595625 w 354"/>
                    <a:gd name="T49" fmla="*/ 544353762 h 356"/>
                    <a:gd name="T50" fmla="*/ 662801857 w 354"/>
                    <a:gd name="T51" fmla="*/ 877014471 h 356"/>
                    <a:gd name="T52" fmla="*/ 574595625 w 354"/>
                    <a:gd name="T53" fmla="*/ 70564376 h 356"/>
                    <a:gd name="T54" fmla="*/ 567035953 w 354"/>
                    <a:gd name="T55" fmla="*/ 123488457 h 356"/>
                    <a:gd name="T56" fmla="*/ 574595625 w 354"/>
                    <a:gd name="T57" fmla="*/ 10080625 h 356"/>
                    <a:gd name="T58" fmla="*/ 451108805 w 354"/>
                    <a:gd name="T59" fmla="*/ 171370616 h 356"/>
                    <a:gd name="T60" fmla="*/ 574595625 w 354"/>
                    <a:gd name="T61" fmla="*/ 544353762 h 356"/>
                    <a:gd name="T62" fmla="*/ 574595625 w 354"/>
                    <a:gd name="T63" fmla="*/ 753527453 h 356"/>
                    <a:gd name="T64" fmla="*/ 335181559 w 354"/>
                    <a:gd name="T65" fmla="*/ 108367525 h 356"/>
                    <a:gd name="T66" fmla="*/ 317539677 w 354"/>
                    <a:gd name="T67" fmla="*/ 10080625 h 356"/>
                    <a:gd name="T68" fmla="*/ 451108805 w 354"/>
                    <a:gd name="T69" fmla="*/ 171370616 h 356"/>
                    <a:gd name="T70" fmla="*/ 451108805 w 354"/>
                    <a:gd name="T71" fmla="*/ 609877802 h 356"/>
                    <a:gd name="T72" fmla="*/ 430947562 w 354"/>
                    <a:gd name="T73" fmla="*/ 408265272 h 356"/>
                    <a:gd name="T74" fmla="*/ 289818762 w 354"/>
                    <a:gd name="T75" fmla="*/ 78125636 h 356"/>
                    <a:gd name="T76" fmla="*/ 309980005 w 354"/>
                    <a:gd name="T77" fmla="*/ 126007819 h 356"/>
                    <a:gd name="T78" fmla="*/ 252015637 w 354"/>
                    <a:gd name="T79" fmla="*/ 108367525 h 356"/>
                    <a:gd name="T80" fmla="*/ 226814084 w 354"/>
                    <a:gd name="T81" fmla="*/ 30241877 h 356"/>
                    <a:gd name="T82" fmla="*/ 317539677 w 354"/>
                    <a:gd name="T83" fmla="*/ 241935016 h 356"/>
                    <a:gd name="T84" fmla="*/ 226814084 w 354"/>
                    <a:gd name="T85" fmla="*/ 645159977 h 356"/>
                    <a:gd name="T86" fmla="*/ 317539677 w 354"/>
                    <a:gd name="T87" fmla="*/ 408265272 h 356"/>
                    <a:gd name="T88" fmla="*/ 226814084 w 354"/>
                    <a:gd name="T89" fmla="*/ 877014471 h 356"/>
                    <a:gd name="T90" fmla="*/ 199093118 w 354"/>
                    <a:gd name="T91" fmla="*/ 98286879 h 356"/>
                    <a:gd name="T92" fmla="*/ 178931875 w 354"/>
                    <a:gd name="T93" fmla="*/ 50403120 h 356"/>
                    <a:gd name="T94" fmla="*/ 226814084 w 354"/>
                    <a:gd name="T95" fmla="*/ 408265272 h 356"/>
                    <a:gd name="T96" fmla="*/ 226814084 w 354"/>
                    <a:gd name="T97" fmla="*/ 171370616 h 356"/>
                    <a:gd name="T98" fmla="*/ 204133429 w 354"/>
                    <a:gd name="T99" fmla="*/ 665321220 h 356"/>
                    <a:gd name="T100" fmla="*/ 211693151 w 354"/>
                    <a:gd name="T101" fmla="*/ 889616042 h 356"/>
                    <a:gd name="T102" fmla="*/ 93246568 w 354"/>
                    <a:gd name="T103" fmla="*/ 148690011 h 356"/>
                    <a:gd name="T104" fmla="*/ 178931875 w 354"/>
                    <a:gd name="T105" fmla="*/ 50403120 h 356"/>
                    <a:gd name="T106" fmla="*/ 136088440 w 354"/>
                    <a:gd name="T107" fmla="*/ 572076265 h 356"/>
                    <a:gd name="T108" fmla="*/ 126007819 w 354"/>
                    <a:gd name="T109" fmla="*/ 647680926 h 356"/>
                    <a:gd name="T110" fmla="*/ 40322498 w 354"/>
                    <a:gd name="T111" fmla="*/ 753527453 h 356"/>
                    <a:gd name="T112" fmla="*/ 178931875 w 354"/>
                    <a:gd name="T113" fmla="*/ 171370616 h 356"/>
                    <a:gd name="T114" fmla="*/ 123488457 w 354"/>
                    <a:gd name="T115" fmla="*/ 869454799 h 356"/>
                    <a:gd name="T116" fmla="*/ 50403120 w 354"/>
                    <a:gd name="T117" fmla="*/ 378023407 h 356"/>
                    <a:gd name="T118" fmla="*/ 40322498 w 354"/>
                    <a:gd name="T119" fmla="*/ 388104029 h 356"/>
                    <a:gd name="T120" fmla="*/ 0 w 354"/>
                    <a:gd name="T121" fmla="*/ 239415655 h 356"/>
                    <a:gd name="T122" fmla="*/ 40322498 w 354"/>
                    <a:gd name="T123" fmla="*/ 241935016 h 356"/>
                    <a:gd name="T124" fmla="*/ 40322498 w 354"/>
                    <a:gd name="T125" fmla="*/ 529232829 h 35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354"/>
                    <a:gd name="T190" fmla="*/ 0 h 356"/>
                    <a:gd name="T191" fmla="*/ 354 w 354"/>
                    <a:gd name="T192" fmla="*/ 356 h 35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354" h="356">
                      <a:moveTo>
                        <a:pt x="337" y="299"/>
                      </a:moveTo>
                      <a:lnTo>
                        <a:pt x="337" y="210"/>
                      </a:lnTo>
                      <a:lnTo>
                        <a:pt x="340" y="215"/>
                      </a:lnTo>
                      <a:lnTo>
                        <a:pt x="341" y="222"/>
                      </a:lnTo>
                      <a:lnTo>
                        <a:pt x="341" y="299"/>
                      </a:lnTo>
                      <a:lnTo>
                        <a:pt x="337" y="299"/>
                      </a:lnTo>
                      <a:close/>
                      <a:moveTo>
                        <a:pt x="337" y="154"/>
                      </a:moveTo>
                      <a:lnTo>
                        <a:pt x="337" y="96"/>
                      </a:lnTo>
                      <a:lnTo>
                        <a:pt x="339" y="95"/>
                      </a:lnTo>
                      <a:lnTo>
                        <a:pt x="348" y="91"/>
                      </a:lnTo>
                      <a:lnTo>
                        <a:pt x="350" y="91"/>
                      </a:lnTo>
                      <a:lnTo>
                        <a:pt x="352" y="91"/>
                      </a:lnTo>
                      <a:lnTo>
                        <a:pt x="354" y="93"/>
                      </a:lnTo>
                      <a:lnTo>
                        <a:pt x="354" y="95"/>
                      </a:lnTo>
                      <a:lnTo>
                        <a:pt x="354" y="142"/>
                      </a:lnTo>
                      <a:lnTo>
                        <a:pt x="352" y="147"/>
                      </a:lnTo>
                      <a:lnTo>
                        <a:pt x="350" y="149"/>
                      </a:lnTo>
                      <a:lnTo>
                        <a:pt x="348" y="150"/>
                      </a:lnTo>
                      <a:lnTo>
                        <a:pt x="339" y="154"/>
                      </a:lnTo>
                      <a:lnTo>
                        <a:pt x="337" y="154"/>
                      </a:lnTo>
                      <a:close/>
                      <a:moveTo>
                        <a:pt x="337" y="96"/>
                      </a:moveTo>
                      <a:lnTo>
                        <a:pt x="337" y="154"/>
                      </a:lnTo>
                      <a:lnTo>
                        <a:pt x="335" y="153"/>
                      </a:lnTo>
                      <a:lnTo>
                        <a:pt x="333" y="150"/>
                      </a:lnTo>
                      <a:lnTo>
                        <a:pt x="333" y="103"/>
                      </a:lnTo>
                      <a:lnTo>
                        <a:pt x="335" y="99"/>
                      </a:lnTo>
                      <a:lnTo>
                        <a:pt x="337" y="96"/>
                      </a:lnTo>
                      <a:close/>
                      <a:moveTo>
                        <a:pt x="337" y="210"/>
                      </a:moveTo>
                      <a:lnTo>
                        <a:pt x="337" y="210"/>
                      </a:lnTo>
                      <a:lnTo>
                        <a:pt x="333" y="206"/>
                      </a:lnTo>
                      <a:lnTo>
                        <a:pt x="329" y="202"/>
                      </a:lnTo>
                      <a:lnTo>
                        <a:pt x="324" y="199"/>
                      </a:lnTo>
                      <a:lnTo>
                        <a:pt x="317" y="199"/>
                      </a:lnTo>
                      <a:lnTo>
                        <a:pt x="317" y="68"/>
                      </a:lnTo>
                      <a:lnTo>
                        <a:pt x="283" y="68"/>
                      </a:lnTo>
                      <a:lnTo>
                        <a:pt x="283" y="221"/>
                      </a:lnTo>
                      <a:lnTo>
                        <a:pt x="289" y="221"/>
                      </a:lnTo>
                      <a:lnTo>
                        <a:pt x="293" y="222"/>
                      </a:lnTo>
                      <a:lnTo>
                        <a:pt x="297" y="225"/>
                      </a:lnTo>
                      <a:lnTo>
                        <a:pt x="299" y="227"/>
                      </a:lnTo>
                      <a:lnTo>
                        <a:pt x="302" y="230"/>
                      </a:lnTo>
                      <a:lnTo>
                        <a:pt x="305" y="234"/>
                      </a:lnTo>
                      <a:lnTo>
                        <a:pt x="306" y="239"/>
                      </a:lnTo>
                      <a:lnTo>
                        <a:pt x="306" y="244"/>
                      </a:lnTo>
                      <a:lnTo>
                        <a:pt x="306" y="248"/>
                      </a:lnTo>
                      <a:lnTo>
                        <a:pt x="305" y="253"/>
                      </a:lnTo>
                      <a:lnTo>
                        <a:pt x="302" y="257"/>
                      </a:lnTo>
                      <a:lnTo>
                        <a:pt x="299" y="260"/>
                      </a:lnTo>
                      <a:lnTo>
                        <a:pt x="297" y="262"/>
                      </a:lnTo>
                      <a:lnTo>
                        <a:pt x="293" y="265"/>
                      </a:lnTo>
                      <a:lnTo>
                        <a:pt x="289" y="267"/>
                      </a:lnTo>
                      <a:lnTo>
                        <a:pt x="283" y="267"/>
                      </a:lnTo>
                      <a:lnTo>
                        <a:pt x="283" y="299"/>
                      </a:lnTo>
                      <a:lnTo>
                        <a:pt x="337" y="299"/>
                      </a:lnTo>
                      <a:lnTo>
                        <a:pt x="337" y="210"/>
                      </a:lnTo>
                      <a:close/>
                      <a:moveTo>
                        <a:pt x="283" y="356"/>
                      </a:moveTo>
                      <a:lnTo>
                        <a:pt x="283" y="314"/>
                      </a:lnTo>
                      <a:lnTo>
                        <a:pt x="306" y="314"/>
                      </a:lnTo>
                      <a:lnTo>
                        <a:pt x="306" y="338"/>
                      </a:lnTo>
                      <a:lnTo>
                        <a:pt x="305" y="345"/>
                      </a:lnTo>
                      <a:lnTo>
                        <a:pt x="301" y="350"/>
                      </a:lnTo>
                      <a:lnTo>
                        <a:pt x="295" y="355"/>
                      </a:lnTo>
                      <a:lnTo>
                        <a:pt x="289" y="356"/>
                      </a:lnTo>
                      <a:lnTo>
                        <a:pt x="283" y="356"/>
                      </a:lnTo>
                      <a:close/>
                      <a:moveTo>
                        <a:pt x="283" y="59"/>
                      </a:moveTo>
                      <a:lnTo>
                        <a:pt x="283" y="20"/>
                      </a:lnTo>
                      <a:lnTo>
                        <a:pt x="298" y="30"/>
                      </a:lnTo>
                      <a:lnTo>
                        <a:pt x="309" y="38"/>
                      </a:lnTo>
                      <a:lnTo>
                        <a:pt x="313" y="43"/>
                      </a:lnTo>
                      <a:lnTo>
                        <a:pt x="316" y="49"/>
                      </a:lnTo>
                      <a:lnTo>
                        <a:pt x="317" y="54"/>
                      </a:lnTo>
                      <a:lnTo>
                        <a:pt x="317" y="59"/>
                      </a:lnTo>
                      <a:lnTo>
                        <a:pt x="283" y="59"/>
                      </a:lnTo>
                      <a:close/>
                      <a:moveTo>
                        <a:pt x="283" y="20"/>
                      </a:moveTo>
                      <a:lnTo>
                        <a:pt x="283" y="59"/>
                      </a:lnTo>
                      <a:lnTo>
                        <a:pt x="263" y="59"/>
                      </a:lnTo>
                      <a:lnTo>
                        <a:pt x="263" y="50"/>
                      </a:lnTo>
                      <a:lnTo>
                        <a:pt x="268" y="50"/>
                      </a:lnTo>
                      <a:lnTo>
                        <a:pt x="271" y="47"/>
                      </a:lnTo>
                      <a:lnTo>
                        <a:pt x="274" y="43"/>
                      </a:lnTo>
                      <a:lnTo>
                        <a:pt x="275" y="39"/>
                      </a:lnTo>
                      <a:lnTo>
                        <a:pt x="274" y="35"/>
                      </a:lnTo>
                      <a:lnTo>
                        <a:pt x="271" y="31"/>
                      </a:lnTo>
                      <a:lnTo>
                        <a:pt x="268" y="28"/>
                      </a:lnTo>
                      <a:lnTo>
                        <a:pt x="263" y="28"/>
                      </a:lnTo>
                      <a:lnTo>
                        <a:pt x="263" y="12"/>
                      </a:lnTo>
                      <a:lnTo>
                        <a:pt x="283" y="20"/>
                      </a:lnTo>
                      <a:close/>
                      <a:moveTo>
                        <a:pt x="283" y="68"/>
                      </a:moveTo>
                      <a:lnTo>
                        <a:pt x="283" y="221"/>
                      </a:lnTo>
                      <a:lnTo>
                        <a:pt x="278" y="221"/>
                      </a:lnTo>
                      <a:lnTo>
                        <a:pt x="272" y="223"/>
                      </a:lnTo>
                      <a:lnTo>
                        <a:pt x="267" y="227"/>
                      </a:lnTo>
                      <a:lnTo>
                        <a:pt x="263" y="231"/>
                      </a:lnTo>
                      <a:lnTo>
                        <a:pt x="263" y="162"/>
                      </a:lnTo>
                      <a:lnTo>
                        <a:pt x="272" y="162"/>
                      </a:lnTo>
                      <a:lnTo>
                        <a:pt x="272" y="96"/>
                      </a:lnTo>
                      <a:lnTo>
                        <a:pt x="263" y="96"/>
                      </a:lnTo>
                      <a:lnTo>
                        <a:pt x="263" y="68"/>
                      </a:lnTo>
                      <a:lnTo>
                        <a:pt x="283" y="68"/>
                      </a:lnTo>
                      <a:close/>
                      <a:moveTo>
                        <a:pt x="283" y="267"/>
                      </a:moveTo>
                      <a:lnTo>
                        <a:pt x="283" y="299"/>
                      </a:lnTo>
                      <a:lnTo>
                        <a:pt x="263" y="299"/>
                      </a:lnTo>
                      <a:lnTo>
                        <a:pt x="263" y="256"/>
                      </a:lnTo>
                      <a:lnTo>
                        <a:pt x="267" y="260"/>
                      </a:lnTo>
                      <a:lnTo>
                        <a:pt x="272" y="264"/>
                      </a:lnTo>
                      <a:lnTo>
                        <a:pt x="278" y="267"/>
                      </a:lnTo>
                      <a:lnTo>
                        <a:pt x="283" y="267"/>
                      </a:lnTo>
                      <a:close/>
                      <a:moveTo>
                        <a:pt x="283" y="314"/>
                      </a:moveTo>
                      <a:lnTo>
                        <a:pt x="283" y="356"/>
                      </a:lnTo>
                      <a:lnTo>
                        <a:pt x="278" y="356"/>
                      </a:lnTo>
                      <a:lnTo>
                        <a:pt x="274" y="356"/>
                      </a:lnTo>
                      <a:lnTo>
                        <a:pt x="270" y="353"/>
                      </a:lnTo>
                      <a:lnTo>
                        <a:pt x="267" y="352"/>
                      </a:lnTo>
                      <a:lnTo>
                        <a:pt x="263" y="348"/>
                      </a:lnTo>
                      <a:lnTo>
                        <a:pt x="263" y="314"/>
                      </a:lnTo>
                      <a:lnTo>
                        <a:pt x="283" y="314"/>
                      </a:lnTo>
                      <a:close/>
                      <a:moveTo>
                        <a:pt x="263" y="12"/>
                      </a:moveTo>
                      <a:lnTo>
                        <a:pt x="263" y="28"/>
                      </a:lnTo>
                      <a:lnTo>
                        <a:pt x="259" y="28"/>
                      </a:lnTo>
                      <a:lnTo>
                        <a:pt x="256" y="31"/>
                      </a:lnTo>
                      <a:lnTo>
                        <a:pt x="253" y="35"/>
                      </a:lnTo>
                      <a:lnTo>
                        <a:pt x="252" y="39"/>
                      </a:lnTo>
                      <a:lnTo>
                        <a:pt x="253" y="43"/>
                      </a:lnTo>
                      <a:lnTo>
                        <a:pt x="256" y="47"/>
                      </a:lnTo>
                      <a:lnTo>
                        <a:pt x="259" y="50"/>
                      </a:lnTo>
                      <a:lnTo>
                        <a:pt x="263" y="50"/>
                      </a:lnTo>
                      <a:lnTo>
                        <a:pt x="263" y="59"/>
                      </a:lnTo>
                      <a:lnTo>
                        <a:pt x="228" y="59"/>
                      </a:lnTo>
                      <a:lnTo>
                        <a:pt x="228" y="50"/>
                      </a:lnTo>
                      <a:lnTo>
                        <a:pt x="230" y="50"/>
                      </a:lnTo>
                      <a:lnTo>
                        <a:pt x="236" y="50"/>
                      </a:lnTo>
                      <a:lnTo>
                        <a:pt x="238" y="47"/>
                      </a:lnTo>
                      <a:lnTo>
                        <a:pt x="241" y="43"/>
                      </a:lnTo>
                      <a:lnTo>
                        <a:pt x="243" y="39"/>
                      </a:lnTo>
                      <a:lnTo>
                        <a:pt x="241" y="35"/>
                      </a:lnTo>
                      <a:lnTo>
                        <a:pt x="238" y="31"/>
                      </a:lnTo>
                      <a:lnTo>
                        <a:pt x="236" y="28"/>
                      </a:lnTo>
                      <a:lnTo>
                        <a:pt x="230" y="28"/>
                      </a:lnTo>
                      <a:lnTo>
                        <a:pt x="228" y="28"/>
                      </a:lnTo>
                      <a:lnTo>
                        <a:pt x="228" y="4"/>
                      </a:lnTo>
                      <a:lnTo>
                        <a:pt x="247" y="8"/>
                      </a:lnTo>
                      <a:lnTo>
                        <a:pt x="263" y="12"/>
                      </a:lnTo>
                      <a:close/>
                      <a:moveTo>
                        <a:pt x="263" y="68"/>
                      </a:moveTo>
                      <a:lnTo>
                        <a:pt x="263" y="96"/>
                      </a:lnTo>
                      <a:lnTo>
                        <a:pt x="228" y="96"/>
                      </a:lnTo>
                      <a:lnTo>
                        <a:pt x="228" y="68"/>
                      </a:lnTo>
                      <a:lnTo>
                        <a:pt x="263" y="68"/>
                      </a:lnTo>
                      <a:close/>
                      <a:moveTo>
                        <a:pt x="263" y="162"/>
                      </a:moveTo>
                      <a:lnTo>
                        <a:pt x="263" y="231"/>
                      </a:lnTo>
                      <a:lnTo>
                        <a:pt x="262" y="237"/>
                      </a:lnTo>
                      <a:lnTo>
                        <a:pt x="260" y="244"/>
                      </a:lnTo>
                      <a:lnTo>
                        <a:pt x="262" y="250"/>
                      </a:lnTo>
                      <a:lnTo>
                        <a:pt x="263" y="256"/>
                      </a:lnTo>
                      <a:lnTo>
                        <a:pt x="263" y="299"/>
                      </a:lnTo>
                      <a:lnTo>
                        <a:pt x="228" y="299"/>
                      </a:lnTo>
                      <a:lnTo>
                        <a:pt x="228" y="269"/>
                      </a:lnTo>
                      <a:lnTo>
                        <a:pt x="229" y="269"/>
                      </a:lnTo>
                      <a:lnTo>
                        <a:pt x="229" y="253"/>
                      </a:lnTo>
                      <a:lnTo>
                        <a:pt x="228" y="253"/>
                      </a:lnTo>
                      <a:lnTo>
                        <a:pt x="228" y="242"/>
                      </a:lnTo>
                      <a:lnTo>
                        <a:pt x="229" y="242"/>
                      </a:lnTo>
                      <a:lnTo>
                        <a:pt x="229" y="227"/>
                      </a:lnTo>
                      <a:lnTo>
                        <a:pt x="228" y="227"/>
                      </a:lnTo>
                      <a:lnTo>
                        <a:pt x="228" y="216"/>
                      </a:lnTo>
                      <a:lnTo>
                        <a:pt x="229" y="216"/>
                      </a:lnTo>
                      <a:lnTo>
                        <a:pt x="229" y="200"/>
                      </a:lnTo>
                      <a:lnTo>
                        <a:pt x="228" y="200"/>
                      </a:lnTo>
                      <a:lnTo>
                        <a:pt x="228" y="162"/>
                      </a:lnTo>
                      <a:lnTo>
                        <a:pt x="263" y="162"/>
                      </a:lnTo>
                      <a:close/>
                      <a:moveTo>
                        <a:pt x="263" y="314"/>
                      </a:moveTo>
                      <a:lnTo>
                        <a:pt x="263" y="348"/>
                      </a:lnTo>
                      <a:lnTo>
                        <a:pt x="262" y="344"/>
                      </a:lnTo>
                      <a:lnTo>
                        <a:pt x="260" y="338"/>
                      </a:lnTo>
                      <a:lnTo>
                        <a:pt x="260" y="314"/>
                      </a:lnTo>
                      <a:lnTo>
                        <a:pt x="263" y="314"/>
                      </a:lnTo>
                      <a:close/>
                      <a:moveTo>
                        <a:pt x="228" y="4"/>
                      </a:moveTo>
                      <a:lnTo>
                        <a:pt x="228" y="28"/>
                      </a:lnTo>
                      <a:lnTo>
                        <a:pt x="225" y="30"/>
                      </a:lnTo>
                      <a:lnTo>
                        <a:pt x="222" y="32"/>
                      </a:lnTo>
                      <a:lnTo>
                        <a:pt x="221" y="35"/>
                      </a:lnTo>
                      <a:lnTo>
                        <a:pt x="220" y="39"/>
                      </a:lnTo>
                      <a:lnTo>
                        <a:pt x="221" y="43"/>
                      </a:lnTo>
                      <a:lnTo>
                        <a:pt x="222" y="46"/>
                      </a:lnTo>
                      <a:lnTo>
                        <a:pt x="225" y="49"/>
                      </a:lnTo>
                      <a:lnTo>
                        <a:pt x="228" y="50"/>
                      </a:lnTo>
                      <a:lnTo>
                        <a:pt x="228" y="59"/>
                      </a:lnTo>
                      <a:lnTo>
                        <a:pt x="179" y="59"/>
                      </a:lnTo>
                      <a:lnTo>
                        <a:pt x="179" y="0"/>
                      </a:lnTo>
                      <a:lnTo>
                        <a:pt x="203" y="1"/>
                      </a:lnTo>
                      <a:lnTo>
                        <a:pt x="228" y="4"/>
                      </a:lnTo>
                      <a:close/>
                      <a:moveTo>
                        <a:pt x="228" y="68"/>
                      </a:moveTo>
                      <a:lnTo>
                        <a:pt x="228" y="96"/>
                      </a:lnTo>
                      <a:lnTo>
                        <a:pt x="183" y="96"/>
                      </a:lnTo>
                      <a:lnTo>
                        <a:pt x="183" y="162"/>
                      </a:lnTo>
                      <a:lnTo>
                        <a:pt x="228" y="162"/>
                      </a:lnTo>
                      <a:lnTo>
                        <a:pt x="228" y="200"/>
                      </a:lnTo>
                      <a:lnTo>
                        <a:pt x="179" y="200"/>
                      </a:lnTo>
                      <a:lnTo>
                        <a:pt x="179" y="68"/>
                      </a:lnTo>
                      <a:lnTo>
                        <a:pt x="228" y="68"/>
                      </a:lnTo>
                      <a:close/>
                      <a:moveTo>
                        <a:pt x="228" y="216"/>
                      </a:moveTo>
                      <a:lnTo>
                        <a:pt x="228" y="227"/>
                      </a:lnTo>
                      <a:lnTo>
                        <a:pt x="179" y="227"/>
                      </a:lnTo>
                      <a:lnTo>
                        <a:pt x="179" y="216"/>
                      </a:lnTo>
                      <a:lnTo>
                        <a:pt x="228" y="216"/>
                      </a:lnTo>
                      <a:close/>
                      <a:moveTo>
                        <a:pt x="228" y="242"/>
                      </a:moveTo>
                      <a:lnTo>
                        <a:pt x="228" y="253"/>
                      </a:lnTo>
                      <a:lnTo>
                        <a:pt x="179" y="253"/>
                      </a:lnTo>
                      <a:lnTo>
                        <a:pt x="179" y="242"/>
                      </a:lnTo>
                      <a:lnTo>
                        <a:pt x="228" y="242"/>
                      </a:lnTo>
                      <a:close/>
                      <a:moveTo>
                        <a:pt x="228" y="269"/>
                      </a:moveTo>
                      <a:lnTo>
                        <a:pt x="228" y="299"/>
                      </a:lnTo>
                      <a:lnTo>
                        <a:pt x="179" y="299"/>
                      </a:lnTo>
                      <a:lnTo>
                        <a:pt x="179" y="269"/>
                      </a:lnTo>
                      <a:lnTo>
                        <a:pt x="228" y="269"/>
                      </a:lnTo>
                      <a:close/>
                      <a:moveTo>
                        <a:pt x="126" y="50"/>
                      </a:moveTo>
                      <a:lnTo>
                        <a:pt x="126" y="50"/>
                      </a:lnTo>
                      <a:lnTo>
                        <a:pt x="129" y="49"/>
                      </a:lnTo>
                      <a:lnTo>
                        <a:pt x="132" y="46"/>
                      </a:lnTo>
                      <a:lnTo>
                        <a:pt x="133" y="43"/>
                      </a:lnTo>
                      <a:lnTo>
                        <a:pt x="134" y="39"/>
                      </a:lnTo>
                      <a:lnTo>
                        <a:pt x="133" y="35"/>
                      </a:lnTo>
                      <a:lnTo>
                        <a:pt x="132" y="32"/>
                      </a:lnTo>
                      <a:lnTo>
                        <a:pt x="129" y="30"/>
                      </a:lnTo>
                      <a:lnTo>
                        <a:pt x="126" y="28"/>
                      </a:lnTo>
                      <a:lnTo>
                        <a:pt x="126" y="4"/>
                      </a:lnTo>
                      <a:lnTo>
                        <a:pt x="150" y="1"/>
                      </a:lnTo>
                      <a:lnTo>
                        <a:pt x="176" y="0"/>
                      </a:lnTo>
                      <a:lnTo>
                        <a:pt x="179" y="0"/>
                      </a:lnTo>
                      <a:lnTo>
                        <a:pt x="179" y="59"/>
                      </a:lnTo>
                      <a:lnTo>
                        <a:pt x="126" y="59"/>
                      </a:lnTo>
                      <a:lnTo>
                        <a:pt x="126" y="50"/>
                      </a:lnTo>
                      <a:close/>
                      <a:moveTo>
                        <a:pt x="179" y="68"/>
                      </a:moveTo>
                      <a:lnTo>
                        <a:pt x="179" y="200"/>
                      </a:lnTo>
                      <a:lnTo>
                        <a:pt x="127" y="200"/>
                      </a:lnTo>
                      <a:lnTo>
                        <a:pt x="127" y="216"/>
                      </a:lnTo>
                      <a:lnTo>
                        <a:pt x="179" y="216"/>
                      </a:lnTo>
                      <a:lnTo>
                        <a:pt x="179" y="227"/>
                      </a:lnTo>
                      <a:lnTo>
                        <a:pt x="127" y="227"/>
                      </a:lnTo>
                      <a:lnTo>
                        <a:pt x="127" y="242"/>
                      </a:lnTo>
                      <a:lnTo>
                        <a:pt x="179" y="242"/>
                      </a:lnTo>
                      <a:lnTo>
                        <a:pt x="179" y="253"/>
                      </a:lnTo>
                      <a:lnTo>
                        <a:pt x="127" y="253"/>
                      </a:lnTo>
                      <a:lnTo>
                        <a:pt x="127" y="269"/>
                      </a:lnTo>
                      <a:lnTo>
                        <a:pt x="179" y="269"/>
                      </a:lnTo>
                      <a:lnTo>
                        <a:pt x="179" y="299"/>
                      </a:lnTo>
                      <a:lnTo>
                        <a:pt x="126" y="299"/>
                      </a:lnTo>
                      <a:lnTo>
                        <a:pt x="126" y="162"/>
                      </a:lnTo>
                      <a:lnTo>
                        <a:pt x="171" y="162"/>
                      </a:lnTo>
                      <a:lnTo>
                        <a:pt x="171" y="96"/>
                      </a:lnTo>
                      <a:lnTo>
                        <a:pt x="126" y="96"/>
                      </a:lnTo>
                      <a:lnTo>
                        <a:pt x="126" y="68"/>
                      </a:lnTo>
                      <a:lnTo>
                        <a:pt x="179" y="68"/>
                      </a:lnTo>
                      <a:close/>
                      <a:moveTo>
                        <a:pt x="123" y="28"/>
                      </a:moveTo>
                      <a:lnTo>
                        <a:pt x="123" y="28"/>
                      </a:lnTo>
                      <a:lnTo>
                        <a:pt x="118" y="28"/>
                      </a:lnTo>
                      <a:lnTo>
                        <a:pt x="115" y="31"/>
                      </a:lnTo>
                      <a:lnTo>
                        <a:pt x="113" y="35"/>
                      </a:lnTo>
                      <a:lnTo>
                        <a:pt x="111" y="39"/>
                      </a:lnTo>
                      <a:lnTo>
                        <a:pt x="113" y="43"/>
                      </a:lnTo>
                      <a:lnTo>
                        <a:pt x="115" y="47"/>
                      </a:lnTo>
                      <a:lnTo>
                        <a:pt x="118" y="50"/>
                      </a:lnTo>
                      <a:lnTo>
                        <a:pt x="123" y="50"/>
                      </a:lnTo>
                      <a:lnTo>
                        <a:pt x="126" y="50"/>
                      </a:lnTo>
                      <a:lnTo>
                        <a:pt x="126" y="59"/>
                      </a:lnTo>
                      <a:lnTo>
                        <a:pt x="90" y="59"/>
                      </a:lnTo>
                      <a:lnTo>
                        <a:pt x="90" y="50"/>
                      </a:lnTo>
                      <a:lnTo>
                        <a:pt x="95" y="50"/>
                      </a:lnTo>
                      <a:lnTo>
                        <a:pt x="98" y="47"/>
                      </a:lnTo>
                      <a:lnTo>
                        <a:pt x="100" y="43"/>
                      </a:lnTo>
                      <a:lnTo>
                        <a:pt x="102" y="39"/>
                      </a:lnTo>
                      <a:lnTo>
                        <a:pt x="100" y="35"/>
                      </a:lnTo>
                      <a:lnTo>
                        <a:pt x="98" y="31"/>
                      </a:lnTo>
                      <a:lnTo>
                        <a:pt x="95" y="28"/>
                      </a:lnTo>
                      <a:lnTo>
                        <a:pt x="90" y="28"/>
                      </a:lnTo>
                      <a:lnTo>
                        <a:pt x="90" y="12"/>
                      </a:lnTo>
                      <a:lnTo>
                        <a:pt x="107" y="8"/>
                      </a:lnTo>
                      <a:lnTo>
                        <a:pt x="126" y="4"/>
                      </a:lnTo>
                      <a:lnTo>
                        <a:pt x="126" y="28"/>
                      </a:lnTo>
                      <a:lnTo>
                        <a:pt x="123" y="28"/>
                      </a:lnTo>
                      <a:close/>
                      <a:moveTo>
                        <a:pt x="126" y="68"/>
                      </a:moveTo>
                      <a:lnTo>
                        <a:pt x="126" y="96"/>
                      </a:lnTo>
                      <a:lnTo>
                        <a:pt x="90" y="96"/>
                      </a:lnTo>
                      <a:lnTo>
                        <a:pt x="90" y="68"/>
                      </a:lnTo>
                      <a:lnTo>
                        <a:pt x="126" y="68"/>
                      </a:lnTo>
                      <a:close/>
                      <a:moveTo>
                        <a:pt x="126" y="162"/>
                      </a:moveTo>
                      <a:lnTo>
                        <a:pt x="126" y="299"/>
                      </a:lnTo>
                      <a:lnTo>
                        <a:pt x="90" y="299"/>
                      </a:lnTo>
                      <a:lnTo>
                        <a:pt x="90" y="256"/>
                      </a:lnTo>
                      <a:lnTo>
                        <a:pt x="92" y="250"/>
                      </a:lnTo>
                      <a:lnTo>
                        <a:pt x="94" y="244"/>
                      </a:lnTo>
                      <a:lnTo>
                        <a:pt x="92" y="237"/>
                      </a:lnTo>
                      <a:lnTo>
                        <a:pt x="90" y="231"/>
                      </a:lnTo>
                      <a:lnTo>
                        <a:pt x="90" y="162"/>
                      </a:lnTo>
                      <a:lnTo>
                        <a:pt x="126" y="162"/>
                      </a:lnTo>
                      <a:close/>
                      <a:moveTo>
                        <a:pt x="90" y="348"/>
                      </a:moveTo>
                      <a:lnTo>
                        <a:pt x="90" y="314"/>
                      </a:lnTo>
                      <a:lnTo>
                        <a:pt x="94" y="314"/>
                      </a:lnTo>
                      <a:lnTo>
                        <a:pt x="94" y="338"/>
                      </a:lnTo>
                      <a:lnTo>
                        <a:pt x="92" y="344"/>
                      </a:lnTo>
                      <a:lnTo>
                        <a:pt x="90" y="348"/>
                      </a:lnTo>
                      <a:close/>
                      <a:moveTo>
                        <a:pt x="90" y="12"/>
                      </a:moveTo>
                      <a:lnTo>
                        <a:pt x="90" y="28"/>
                      </a:lnTo>
                      <a:lnTo>
                        <a:pt x="85" y="28"/>
                      </a:lnTo>
                      <a:lnTo>
                        <a:pt x="83" y="31"/>
                      </a:lnTo>
                      <a:lnTo>
                        <a:pt x="80" y="35"/>
                      </a:lnTo>
                      <a:lnTo>
                        <a:pt x="79" y="39"/>
                      </a:lnTo>
                      <a:lnTo>
                        <a:pt x="80" y="43"/>
                      </a:lnTo>
                      <a:lnTo>
                        <a:pt x="83" y="47"/>
                      </a:lnTo>
                      <a:lnTo>
                        <a:pt x="85" y="50"/>
                      </a:lnTo>
                      <a:lnTo>
                        <a:pt x="90" y="50"/>
                      </a:lnTo>
                      <a:lnTo>
                        <a:pt x="90" y="59"/>
                      </a:lnTo>
                      <a:lnTo>
                        <a:pt x="71" y="59"/>
                      </a:lnTo>
                      <a:lnTo>
                        <a:pt x="71" y="20"/>
                      </a:lnTo>
                      <a:lnTo>
                        <a:pt x="90" y="12"/>
                      </a:lnTo>
                      <a:close/>
                      <a:moveTo>
                        <a:pt x="90" y="68"/>
                      </a:moveTo>
                      <a:lnTo>
                        <a:pt x="90" y="96"/>
                      </a:lnTo>
                      <a:lnTo>
                        <a:pt x="81" y="96"/>
                      </a:lnTo>
                      <a:lnTo>
                        <a:pt x="81" y="162"/>
                      </a:lnTo>
                      <a:lnTo>
                        <a:pt x="90" y="162"/>
                      </a:lnTo>
                      <a:lnTo>
                        <a:pt x="90" y="231"/>
                      </a:lnTo>
                      <a:lnTo>
                        <a:pt x="87" y="227"/>
                      </a:lnTo>
                      <a:lnTo>
                        <a:pt x="81" y="223"/>
                      </a:lnTo>
                      <a:lnTo>
                        <a:pt x="76" y="221"/>
                      </a:lnTo>
                      <a:lnTo>
                        <a:pt x="71" y="221"/>
                      </a:lnTo>
                      <a:lnTo>
                        <a:pt x="71" y="68"/>
                      </a:lnTo>
                      <a:lnTo>
                        <a:pt x="90" y="68"/>
                      </a:lnTo>
                      <a:close/>
                      <a:moveTo>
                        <a:pt x="90" y="256"/>
                      </a:moveTo>
                      <a:lnTo>
                        <a:pt x="90" y="299"/>
                      </a:lnTo>
                      <a:lnTo>
                        <a:pt x="71" y="299"/>
                      </a:lnTo>
                      <a:lnTo>
                        <a:pt x="71" y="267"/>
                      </a:lnTo>
                      <a:lnTo>
                        <a:pt x="76" y="267"/>
                      </a:lnTo>
                      <a:lnTo>
                        <a:pt x="81" y="264"/>
                      </a:lnTo>
                      <a:lnTo>
                        <a:pt x="87" y="260"/>
                      </a:lnTo>
                      <a:lnTo>
                        <a:pt x="90" y="256"/>
                      </a:lnTo>
                      <a:close/>
                      <a:moveTo>
                        <a:pt x="90" y="314"/>
                      </a:moveTo>
                      <a:lnTo>
                        <a:pt x="90" y="348"/>
                      </a:lnTo>
                      <a:lnTo>
                        <a:pt x="87" y="352"/>
                      </a:lnTo>
                      <a:lnTo>
                        <a:pt x="84" y="353"/>
                      </a:lnTo>
                      <a:lnTo>
                        <a:pt x="80" y="356"/>
                      </a:lnTo>
                      <a:lnTo>
                        <a:pt x="75" y="356"/>
                      </a:lnTo>
                      <a:lnTo>
                        <a:pt x="71" y="356"/>
                      </a:lnTo>
                      <a:lnTo>
                        <a:pt x="71" y="314"/>
                      </a:lnTo>
                      <a:lnTo>
                        <a:pt x="90" y="314"/>
                      </a:lnTo>
                      <a:close/>
                      <a:moveTo>
                        <a:pt x="71" y="20"/>
                      </a:moveTo>
                      <a:lnTo>
                        <a:pt x="71" y="59"/>
                      </a:lnTo>
                      <a:lnTo>
                        <a:pt x="37" y="59"/>
                      </a:lnTo>
                      <a:lnTo>
                        <a:pt x="37" y="54"/>
                      </a:lnTo>
                      <a:lnTo>
                        <a:pt x="38" y="49"/>
                      </a:lnTo>
                      <a:lnTo>
                        <a:pt x="41" y="43"/>
                      </a:lnTo>
                      <a:lnTo>
                        <a:pt x="45" y="38"/>
                      </a:lnTo>
                      <a:lnTo>
                        <a:pt x="56" y="30"/>
                      </a:lnTo>
                      <a:lnTo>
                        <a:pt x="71" y="20"/>
                      </a:lnTo>
                      <a:close/>
                      <a:moveTo>
                        <a:pt x="71" y="68"/>
                      </a:moveTo>
                      <a:lnTo>
                        <a:pt x="71" y="221"/>
                      </a:lnTo>
                      <a:lnTo>
                        <a:pt x="65" y="221"/>
                      </a:lnTo>
                      <a:lnTo>
                        <a:pt x="61" y="222"/>
                      </a:lnTo>
                      <a:lnTo>
                        <a:pt x="57" y="225"/>
                      </a:lnTo>
                      <a:lnTo>
                        <a:pt x="54" y="227"/>
                      </a:lnTo>
                      <a:lnTo>
                        <a:pt x="50" y="230"/>
                      </a:lnTo>
                      <a:lnTo>
                        <a:pt x="49" y="234"/>
                      </a:lnTo>
                      <a:lnTo>
                        <a:pt x="48" y="239"/>
                      </a:lnTo>
                      <a:lnTo>
                        <a:pt x="48" y="244"/>
                      </a:lnTo>
                      <a:lnTo>
                        <a:pt x="48" y="248"/>
                      </a:lnTo>
                      <a:lnTo>
                        <a:pt x="49" y="253"/>
                      </a:lnTo>
                      <a:lnTo>
                        <a:pt x="50" y="257"/>
                      </a:lnTo>
                      <a:lnTo>
                        <a:pt x="54" y="260"/>
                      </a:lnTo>
                      <a:lnTo>
                        <a:pt x="57" y="262"/>
                      </a:lnTo>
                      <a:lnTo>
                        <a:pt x="61" y="265"/>
                      </a:lnTo>
                      <a:lnTo>
                        <a:pt x="65" y="267"/>
                      </a:lnTo>
                      <a:lnTo>
                        <a:pt x="71" y="267"/>
                      </a:lnTo>
                      <a:lnTo>
                        <a:pt x="71" y="299"/>
                      </a:lnTo>
                      <a:lnTo>
                        <a:pt x="16" y="299"/>
                      </a:lnTo>
                      <a:lnTo>
                        <a:pt x="16" y="210"/>
                      </a:lnTo>
                      <a:lnTo>
                        <a:pt x="20" y="206"/>
                      </a:lnTo>
                      <a:lnTo>
                        <a:pt x="25" y="202"/>
                      </a:lnTo>
                      <a:lnTo>
                        <a:pt x="30" y="199"/>
                      </a:lnTo>
                      <a:lnTo>
                        <a:pt x="37" y="199"/>
                      </a:lnTo>
                      <a:lnTo>
                        <a:pt x="37" y="68"/>
                      </a:lnTo>
                      <a:lnTo>
                        <a:pt x="71" y="68"/>
                      </a:lnTo>
                      <a:close/>
                      <a:moveTo>
                        <a:pt x="71" y="314"/>
                      </a:moveTo>
                      <a:lnTo>
                        <a:pt x="71" y="356"/>
                      </a:lnTo>
                      <a:lnTo>
                        <a:pt x="65" y="356"/>
                      </a:lnTo>
                      <a:lnTo>
                        <a:pt x="58" y="355"/>
                      </a:lnTo>
                      <a:lnTo>
                        <a:pt x="53" y="350"/>
                      </a:lnTo>
                      <a:lnTo>
                        <a:pt x="49" y="345"/>
                      </a:lnTo>
                      <a:lnTo>
                        <a:pt x="48" y="338"/>
                      </a:lnTo>
                      <a:lnTo>
                        <a:pt x="48" y="314"/>
                      </a:lnTo>
                      <a:lnTo>
                        <a:pt x="71" y="314"/>
                      </a:lnTo>
                      <a:close/>
                      <a:moveTo>
                        <a:pt x="16" y="154"/>
                      </a:moveTo>
                      <a:lnTo>
                        <a:pt x="16" y="154"/>
                      </a:lnTo>
                      <a:lnTo>
                        <a:pt x="19" y="153"/>
                      </a:lnTo>
                      <a:lnTo>
                        <a:pt x="20" y="150"/>
                      </a:lnTo>
                      <a:lnTo>
                        <a:pt x="20" y="103"/>
                      </a:lnTo>
                      <a:lnTo>
                        <a:pt x="19" y="99"/>
                      </a:lnTo>
                      <a:lnTo>
                        <a:pt x="16" y="96"/>
                      </a:lnTo>
                      <a:lnTo>
                        <a:pt x="16" y="154"/>
                      </a:lnTo>
                      <a:close/>
                      <a:moveTo>
                        <a:pt x="16" y="96"/>
                      </a:moveTo>
                      <a:lnTo>
                        <a:pt x="16" y="154"/>
                      </a:lnTo>
                      <a:lnTo>
                        <a:pt x="15" y="154"/>
                      </a:lnTo>
                      <a:lnTo>
                        <a:pt x="6" y="150"/>
                      </a:lnTo>
                      <a:lnTo>
                        <a:pt x="4" y="149"/>
                      </a:lnTo>
                      <a:lnTo>
                        <a:pt x="2" y="147"/>
                      </a:lnTo>
                      <a:lnTo>
                        <a:pt x="0" y="142"/>
                      </a:lnTo>
                      <a:lnTo>
                        <a:pt x="0" y="95"/>
                      </a:lnTo>
                      <a:lnTo>
                        <a:pt x="0" y="93"/>
                      </a:lnTo>
                      <a:lnTo>
                        <a:pt x="2" y="91"/>
                      </a:lnTo>
                      <a:lnTo>
                        <a:pt x="4" y="91"/>
                      </a:lnTo>
                      <a:lnTo>
                        <a:pt x="6" y="91"/>
                      </a:lnTo>
                      <a:lnTo>
                        <a:pt x="15" y="95"/>
                      </a:lnTo>
                      <a:lnTo>
                        <a:pt x="16" y="96"/>
                      </a:lnTo>
                      <a:close/>
                      <a:moveTo>
                        <a:pt x="16" y="210"/>
                      </a:moveTo>
                      <a:lnTo>
                        <a:pt x="16" y="299"/>
                      </a:lnTo>
                      <a:lnTo>
                        <a:pt x="12" y="299"/>
                      </a:lnTo>
                      <a:lnTo>
                        <a:pt x="12" y="222"/>
                      </a:lnTo>
                      <a:lnTo>
                        <a:pt x="14" y="215"/>
                      </a:lnTo>
                      <a:lnTo>
                        <a:pt x="16" y="21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7" name="Freeform 172"/>
                <p:cNvSpPr>
                  <a:spLocks noEditPoints="1"/>
                </p:cNvSpPr>
                <p:nvPr/>
              </p:nvSpPr>
              <p:spPr bwMode="auto">
                <a:xfrm>
                  <a:off x="6148388" y="3375025"/>
                  <a:ext cx="633412" cy="482600"/>
                </a:xfrm>
                <a:custGeom>
                  <a:avLst/>
                  <a:gdLst>
                    <a:gd name="T0" fmla="*/ 997981179 w 399"/>
                    <a:gd name="T1" fmla="*/ 718245235 h 304"/>
                    <a:gd name="T2" fmla="*/ 982860258 w 399"/>
                    <a:gd name="T3" fmla="*/ 25201559 h 304"/>
                    <a:gd name="T4" fmla="*/ 879534759 w 399"/>
                    <a:gd name="T5" fmla="*/ 55443440 h 304"/>
                    <a:gd name="T6" fmla="*/ 947578109 w 399"/>
                    <a:gd name="T7" fmla="*/ 120967501 h 304"/>
                    <a:gd name="T8" fmla="*/ 907255653 w 399"/>
                    <a:gd name="T9" fmla="*/ 708164614 h 304"/>
                    <a:gd name="T10" fmla="*/ 766126859 w 399"/>
                    <a:gd name="T11" fmla="*/ 645159939 h 304"/>
                    <a:gd name="T12" fmla="*/ 869454145 w 399"/>
                    <a:gd name="T13" fmla="*/ 105846570 h 304"/>
                    <a:gd name="T14" fmla="*/ 899695986 w 399"/>
                    <a:gd name="T15" fmla="*/ 632559957 h 304"/>
                    <a:gd name="T16" fmla="*/ 640119185 w 399"/>
                    <a:gd name="T17" fmla="*/ 55443440 h 304"/>
                    <a:gd name="T18" fmla="*/ 640119185 w 399"/>
                    <a:gd name="T19" fmla="*/ 766127391 h 304"/>
                    <a:gd name="T20" fmla="*/ 640119185 w 399"/>
                    <a:gd name="T21" fmla="*/ 665321181 h 304"/>
                    <a:gd name="T22" fmla="*/ 698083509 w 399"/>
                    <a:gd name="T23" fmla="*/ 420866917 h 304"/>
                    <a:gd name="T24" fmla="*/ 690522255 w 399"/>
                    <a:gd name="T25" fmla="*/ 335181540 h 304"/>
                    <a:gd name="T26" fmla="*/ 688002895 w 399"/>
                    <a:gd name="T27" fmla="*/ 274697814 h 304"/>
                    <a:gd name="T28" fmla="*/ 640119185 w 399"/>
                    <a:gd name="T29" fmla="*/ 103327183 h 304"/>
                    <a:gd name="T30" fmla="*/ 655240106 w 399"/>
                    <a:gd name="T31" fmla="*/ 430947538 h 304"/>
                    <a:gd name="T32" fmla="*/ 640119185 w 399"/>
                    <a:gd name="T33" fmla="*/ 345262161 h 304"/>
                    <a:gd name="T34" fmla="*/ 647680439 w 399"/>
                    <a:gd name="T35" fmla="*/ 259576882 h 304"/>
                    <a:gd name="T36" fmla="*/ 504030896 w 399"/>
                    <a:gd name="T37" fmla="*/ 0 h 304"/>
                    <a:gd name="T38" fmla="*/ 504030896 w 399"/>
                    <a:gd name="T39" fmla="*/ 710683976 h 304"/>
                    <a:gd name="T40" fmla="*/ 607357983 w 399"/>
                    <a:gd name="T41" fmla="*/ 234375330 h 304"/>
                    <a:gd name="T42" fmla="*/ 569554887 w 399"/>
                    <a:gd name="T43" fmla="*/ 304939677 h 304"/>
                    <a:gd name="T44" fmla="*/ 579635501 w 399"/>
                    <a:gd name="T45" fmla="*/ 362902453 h 304"/>
                    <a:gd name="T46" fmla="*/ 584675808 w 399"/>
                    <a:gd name="T47" fmla="*/ 448587831 h 304"/>
                    <a:gd name="T48" fmla="*/ 504030896 w 399"/>
                    <a:gd name="T49" fmla="*/ 468749073 h 304"/>
                    <a:gd name="T50" fmla="*/ 640119185 w 399"/>
                    <a:gd name="T51" fmla="*/ 103327183 h 304"/>
                    <a:gd name="T52" fmla="*/ 609877343 w 399"/>
                    <a:gd name="T53" fmla="*/ 259576882 h 304"/>
                    <a:gd name="T54" fmla="*/ 632559518 w 399"/>
                    <a:gd name="T55" fmla="*/ 322579970 h 304"/>
                    <a:gd name="T56" fmla="*/ 632559518 w 399"/>
                    <a:gd name="T57" fmla="*/ 342741212 h 304"/>
                    <a:gd name="T58" fmla="*/ 619957957 w 399"/>
                    <a:gd name="T59" fmla="*/ 428426589 h 304"/>
                    <a:gd name="T60" fmla="*/ 340221614 w 399"/>
                    <a:gd name="T61" fmla="*/ 55443440 h 304"/>
                    <a:gd name="T62" fmla="*/ 340221614 w 399"/>
                    <a:gd name="T63" fmla="*/ 766127391 h 304"/>
                    <a:gd name="T64" fmla="*/ 435987546 w 399"/>
                    <a:gd name="T65" fmla="*/ 448587831 h 304"/>
                    <a:gd name="T66" fmla="*/ 350302228 w 399"/>
                    <a:gd name="T67" fmla="*/ 536794058 h 304"/>
                    <a:gd name="T68" fmla="*/ 408264965 w 399"/>
                    <a:gd name="T69" fmla="*/ 461189401 h 304"/>
                    <a:gd name="T70" fmla="*/ 372982816 w 399"/>
                    <a:gd name="T71" fmla="*/ 385584644 h 304"/>
                    <a:gd name="T72" fmla="*/ 342740974 w 399"/>
                    <a:gd name="T73" fmla="*/ 317539659 h 304"/>
                    <a:gd name="T74" fmla="*/ 360382842 w 399"/>
                    <a:gd name="T75" fmla="*/ 342741212 h 304"/>
                    <a:gd name="T76" fmla="*/ 378023123 w 399"/>
                    <a:gd name="T77" fmla="*/ 307459038 h 304"/>
                    <a:gd name="T78" fmla="*/ 504030896 w 399"/>
                    <a:gd name="T79" fmla="*/ 103327183 h 304"/>
                    <a:gd name="T80" fmla="*/ 370463456 w 399"/>
                    <a:gd name="T81" fmla="*/ 486390953 h 304"/>
                    <a:gd name="T82" fmla="*/ 350302228 w 399"/>
                    <a:gd name="T83" fmla="*/ 413305558 h 304"/>
                    <a:gd name="T84" fmla="*/ 63004656 w 399"/>
                    <a:gd name="T85" fmla="*/ 5040312 h 304"/>
                    <a:gd name="T86" fmla="*/ 0 w 399"/>
                    <a:gd name="T87" fmla="*/ 688003372 h 304"/>
                    <a:gd name="T88" fmla="*/ 63004656 w 399"/>
                    <a:gd name="T89" fmla="*/ 766127391 h 304"/>
                    <a:gd name="T90" fmla="*/ 100806164 w 399"/>
                    <a:gd name="T91" fmla="*/ 708164614 h 304"/>
                    <a:gd name="T92" fmla="*/ 60483709 w 399"/>
                    <a:gd name="T93" fmla="*/ 120967501 h 304"/>
                    <a:gd name="T94" fmla="*/ 126007724 w 399"/>
                    <a:gd name="T95" fmla="*/ 55443440 h 304"/>
                    <a:gd name="T96" fmla="*/ 312499132 w 399"/>
                    <a:gd name="T97" fmla="*/ 315020298 h 304"/>
                    <a:gd name="T98" fmla="*/ 267136369 w 399"/>
                    <a:gd name="T99" fmla="*/ 441028159 h 304"/>
                    <a:gd name="T100" fmla="*/ 294858851 w 399"/>
                    <a:gd name="T101" fmla="*/ 526713437 h 304"/>
                    <a:gd name="T102" fmla="*/ 136088338 w 399"/>
                    <a:gd name="T103" fmla="*/ 660280871 h 304"/>
                    <a:gd name="T104" fmla="*/ 108367443 w 399"/>
                    <a:gd name="T105" fmla="*/ 133569071 h 304"/>
                    <a:gd name="T106" fmla="*/ 340221614 w 399"/>
                    <a:gd name="T107" fmla="*/ 393144316 h 304"/>
                    <a:gd name="T108" fmla="*/ 330141000 w 399"/>
                    <a:gd name="T109" fmla="*/ 443547520 h 304"/>
                    <a:gd name="T110" fmla="*/ 322579746 w 399"/>
                    <a:gd name="T111" fmla="*/ 501511885 h 304"/>
                    <a:gd name="T112" fmla="*/ 320060386 w 399"/>
                    <a:gd name="T113" fmla="*/ 345262161 h 30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399"/>
                    <a:gd name="T172" fmla="*/ 0 h 304"/>
                    <a:gd name="T173" fmla="*/ 399 w 399"/>
                    <a:gd name="T174" fmla="*/ 304 h 304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399" h="304">
                      <a:moveTo>
                        <a:pt x="368" y="304"/>
                      </a:moveTo>
                      <a:lnTo>
                        <a:pt x="368" y="304"/>
                      </a:lnTo>
                      <a:lnTo>
                        <a:pt x="373" y="304"/>
                      </a:lnTo>
                      <a:lnTo>
                        <a:pt x="380" y="302"/>
                      </a:lnTo>
                      <a:lnTo>
                        <a:pt x="385" y="298"/>
                      </a:lnTo>
                      <a:lnTo>
                        <a:pt x="390" y="294"/>
                      </a:lnTo>
                      <a:lnTo>
                        <a:pt x="394" y="290"/>
                      </a:lnTo>
                      <a:lnTo>
                        <a:pt x="396" y="285"/>
                      </a:lnTo>
                      <a:lnTo>
                        <a:pt x="399" y="279"/>
                      </a:lnTo>
                      <a:lnTo>
                        <a:pt x="399" y="273"/>
                      </a:lnTo>
                      <a:lnTo>
                        <a:pt x="399" y="33"/>
                      </a:lnTo>
                      <a:lnTo>
                        <a:pt x="399" y="26"/>
                      </a:lnTo>
                      <a:lnTo>
                        <a:pt x="396" y="21"/>
                      </a:lnTo>
                      <a:lnTo>
                        <a:pt x="394" y="15"/>
                      </a:lnTo>
                      <a:lnTo>
                        <a:pt x="390" y="10"/>
                      </a:lnTo>
                      <a:lnTo>
                        <a:pt x="385" y="6"/>
                      </a:lnTo>
                      <a:lnTo>
                        <a:pt x="380" y="3"/>
                      </a:lnTo>
                      <a:lnTo>
                        <a:pt x="373" y="2"/>
                      </a:lnTo>
                      <a:lnTo>
                        <a:pt x="368" y="0"/>
                      </a:lnTo>
                      <a:lnTo>
                        <a:pt x="304" y="0"/>
                      </a:lnTo>
                      <a:lnTo>
                        <a:pt x="304" y="22"/>
                      </a:lnTo>
                      <a:lnTo>
                        <a:pt x="349" y="22"/>
                      </a:lnTo>
                      <a:lnTo>
                        <a:pt x="354" y="22"/>
                      </a:lnTo>
                      <a:lnTo>
                        <a:pt x="360" y="25"/>
                      </a:lnTo>
                      <a:lnTo>
                        <a:pt x="364" y="26"/>
                      </a:lnTo>
                      <a:lnTo>
                        <a:pt x="368" y="30"/>
                      </a:lnTo>
                      <a:lnTo>
                        <a:pt x="371" y="34"/>
                      </a:lnTo>
                      <a:lnTo>
                        <a:pt x="373" y="38"/>
                      </a:lnTo>
                      <a:lnTo>
                        <a:pt x="375" y="42"/>
                      </a:lnTo>
                      <a:lnTo>
                        <a:pt x="376" y="48"/>
                      </a:lnTo>
                      <a:lnTo>
                        <a:pt x="376" y="256"/>
                      </a:lnTo>
                      <a:lnTo>
                        <a:pt x="375" y="262"/>
                      </a:lnTo>
                      <a:lnTo>
                        <a:pt x="373" y="267"/>
                      </a:lnTo>
                      <a:lnTo>
                        <a:pt x="371" y="271"/>
                      </a:lnTo>
                      <a:lnTo>
                        <a:pt x="368" y="275"/>
                      </a:lnTo>
                      <a:lnTo>
                        <a:pt x="364" y="278"/>
                      </a:lnTo>
                      <a:lnTo>
                        <a:pt x="360" y="281"/>
                      </a:lnTo>
                      <a:lnTo>
                        <a:pt x="354" y="282"/>
                      </a:lnTo>
                      <a:lnTo>
                        <a:pt x="349" y="282"/>
                      </a:lnTo>
                      <a:lnTo>
                        <a:pt x="304" y="282"/>
                      </a:lnTo>
                      <a:lnTo>
                        <a:pt x="304" y="304"/>
                      </a:lnTo>
                      <a:lnTo>
                        <a:pt x="368" y="304"/>
                      </a:lnTo>
                      <a:close/>
                      <a:moveTo>
                        <a:pt x="304" y="264"/>
                      </a:moveTo>
                      <a:lnTo>
                        <a:pt x="304" y="256"/>
                      </a:lnTo>
                      <a:lnTo>
                        <a:pt x="337" y="256"/>
                      </a:lnTo>
                      <a:lnTo>
                        <a:pt x="337" y="243"/>
                      </a:lnTo>
                      <a:lnTo>
                        <a:pt x="304" y="243"/>
                      </a:lnTo>
                      <a:lnTo>
                        <a:pt x="304" y="41"/>
                      </a:lnTo>
                      <a:lnTo>
                        <a:pt x="337" y="41"/>
                      </a:lnTo>
                      <a:lnTo>
                        <a:pt x="341" y="41"/>
                      </a:lnTo>
                      <a:lnTo>
                        <a:pt x="345" y="42"/>
                      </a:lnTo>
                      <a:lnTo>
                        <a:pt x="352" y="46"/>
                      </a:lnTo>
                      <a:lnTo>
                        <a:pt x="357" y="53"/>
                      </a:lnTo>
                      <a:lnTo>
                        <a:pt x="357" y="57"/>
                      </a:lnTo>
                      <a:lnTo>
                        <a:pt x="358" y="61"/>
                      </a:lnTo>
                      <a:lnTo>
                        <a:pt x="358" y="243"/>
                      </a:lnTo>
                      <a:lnTo>
                        <a:pt x="357" y="247"/>
                      </a:lnTo>
                      <a:lnTo>
                        <a:pt x="357" y="251"/>
                      </a:lnTo>
                      <a:lnTo>
                        <a:pt x="352" y="258"/>
                      </a:lnTo>
                      <a:lnTo>
                        <a:pt x="345" y="262"/>
                      </a:lnTo>
                      <a:lnTo>
                        <a:pt x="341" y="263"/>
                      </a:lnTo>
                      <a:lnTo>
                        <a:pt x="337" y="264"/>
                      </a:lnTo>
                      <a:lnTo>
                        <a:pt x="304" y="264"/>
                      </a:lnTo>
                      <a:close/>
                      <a:moveTo>
                        <a:pt x="304" y="0"/>
                      </a:moveTo>
                      <a:lnTo>
                        <a:pt x="254" y="0"/>
                      </a:lnTo>
                      <a:lnTo>
                        <a:pt x="254" y="22"/>
                      </a:lnTo>
                      <a:lnTo>
                        <a:pt x="304" y="22"/>
                      </a:lnTo>
                      <a:lnTo>
                        <a:pt x="304" y="0"/>
                      </a:lnTo>
                      <a:close/>
                      <a:moveTo>
                        <a:pt x="254" y="304"/>
                      </a:moveTo>
                      <a:lnTo>
                        <a:pt x="304" y="304"/>
                      </a:lnTo>
                      <a:lnTo>
                        <a:pt x="304" y="282"/>
                      </a:lnTo>
                      <a:lnTo>
                        <a:pt x="254" y="282"/>
                      </a:lnTo>
                      <a:lnTo>
                        <a:pt x="254" y="304"/>
                      </a:lnTo>
                      <a:close/>
                      <a:moveTo>
                        <a:pt x="304" y="41"/>
                      </a:moveTo>
                      <a:lnTo>
                        <a:pt x="304" y="243"/>
                      </a:lnTo>
                      <a:lnTo>
                        <a:pt x="270" y="243"/>
                      </a:lnTo>
                      <a:lnTo>
                        <a:pt x="270" y="256"/>
                      </a:lnTo>
                      <a:lnTo>
                        <a:pt x="304" y="256"/>
                      </a:lnTo>
                      <a:lnTo>
                        <a:pt x="304" y="264"/>
                      </a:lnTo>
                      <a:lnTo>
                        <a:pt x="254" y="264"/>
                      </a:lnTo>
                      <a:lnTo>
                        <a:pt x="254" y="183"/>
                      </a:lnTo>
                      <a:lnTo>
                        <a:pt x="257" y="183"/>
                      </a:lnTo>
                      <a:lnTo>
                        <a:pt x="265" y="179"/>
                      </a:lnTo>
                      <a:lnTo>
                        <a:pt x="272" y="174"/>
                      </a:lnTo>
                      <a:lnTo>
                        <a:pt x="277" y="167"/>
                      </a:lnTo>
                      <a:lnTo>
                        <a:pt x="281" y="159"/>
                      </a:lnTo>
                      <a:lnTo>
                        <a:pt x="281" y="151"/>
                      </a:lnTo>
                      <a:lnTo>
                        <a:pt x="281" y="143"/>
                      </a:lnTo>
                      <a:lnTo>
                        <a:pt x="278" y="137"/>
                      </a:lnTo>
                      <a:lnTo>
                        <a:pt x="274" y="133"/>
                      </a:lnTo>
                      <a:lnTo>
                        <a:pt x="269" y="130"/>
                      </a:lnTo>
                      <a:lnTo>
                        <a:pt x="262" y="129"/>
                      </a:lnTo>
                      <a:lnTo>
                        <a:pt x="268" y="122"/>
                      </a:lnTo>
                      <a:lnTo>
                        <a:pt x="272" y="116"/>
                      </a:lnTo>
                      <a:lnTo>
                        <a:pt x="273" y="109"/>
                      </a:lnTo>
                      <a:lnTo>
                        <a:pt x="273" y="102"/>
                      </a:lnTo>
                      <a:lnTo>
                        <a:pt x="270" y="97"/>
                      </a:lnTo>
                      <a:lnTo>
                        <a:pt x="264" y="93"/>
                      </a:lnTo>
                      <a:lnTo>
                        <a:pt x="260" y="90"/>
                      </a:lnTo>
                      <a:lnTo>
                        <a:pt x="254" y="90"/>
                      </a:lnTo>
                      <a:lnTo>
                        <a:pt x="254" y="41"/>
                      </a:lnTo>
                      <a:lnTo>
                        <a:pt x="304" y="41"/>
                      </a:lnTo>
                      <a:close/>
                      <a:moveTo>
                        <a:pt x="254" y="175"/>
                      </a:moveTo>
                      <a:lnTo>
                        <a:pt x="254" y="175"/>
                      </a:lnTo>
                      <a:lnTo>
                        <a:pt x="257" y="174"/>
                      </a:lnTo>
                      <a:lnTo>
                        <a:pt x="260" y="171"/>
                      </a:lnTo>
                      <a:lnTo>
                        <a:pt x="264" y="166"/>
                      </a:lnTo>
                      <a:lnTo>
                        <a:pt x="265" y="159"/>
                      </a:lnTo>
                      <a:lnTo>
                        <a:pt x="264" y="151"/>
                      </a:lnTo>
                      <a:lnTo>
                        <a:pt x="260" y="143"/>
                      </a:lnTo>
                      <a:lnTo>
                        <a:pt x="257" y="140"/>
                      </a:lnTo>
                      <a:lnTo>
                        <a:pt x="254" y="137"/>
                      </a:lnTo>
                      <a:lnTo>
                        <a:pt x="254" y="175"/>
                      </a:lnTo>
                      <a:close/>
                      <a:moveTo>
                        <a:pt x="254" y="124"/>
                      </a:moveTo>
                      <a:lnTo>
                        <a:pt x="254" y="124"/>
                      </a:lnTo>
                      <a:lnTo>
                        <a:pt x="257" y="117"/>
                      </a:lnTo>
                      <a:lnTo>
                        <a:pt x="258" y="109"/>
                      </a:lnTo>
                      <a:lnTo>
                        <a:pt x="257" y="103"/>
                      </a:lnTo>
                      <a:lnTo>
                        <a:pt x="255" y="99"/>
                      </a:lnTo>
                      <a:lnTo>
                        <a:pt x="254" y="98"/>
                      </a:lnTo>
                      <a:lnTo>
                        <a:pt x="254" y="97"/>
                      </a:lnTo>
                      <a:lnTo>
                        <a:pt x="254" y="124"/>
                      </a:lnTo>
                      <a:close/>
                      <a:moveTo>
                        <a:pt x="254" y="0"/>
                      </a:moveTo>
                      <a:lnTo>
                        <a:pt x="200" y="0"/>
                      </a:lnTo>
                      <a:lnTo>
                        <a:pt x="200" y="22"/>
                      </a:lnTo>
                      <a:lnTo>
                        <a:pt x="254" y="22"/>
                      </a:lnTo>
                      <a:lnTo>
                        <a:pt x="254" y="0"/>
                      </a:lnTo>
                      <a:close/>
                      <a:moveTo>
                        <a:pt x="200" y="304"/>
                      </a:moveTo>
                      <a:lnTo>
                        <a:pt x="254" y="304"/>
                      </a:lnTo>
                      <a:lnTo>
                        <a:pt x="254" y="282"/>
                      </a:lnTo>
                      <a:lnTo>
                        <a:pt x="200" y="282"/>
                      </a:lnTo>
                      <a:lnTo>
                        <a:pt x="200" y="304"/>
                      </a:lnTo>
                      <a:close/>
                      <a:moveTo>
                        <a:pt x="254" y="41"/>
                      </a:moveTo>
                      <a:lnTo>
                        <a:pt x="254" y="90"/>
                      </a:lnTo>
                      <a:lnTo>
                        <a:pt x="246" y="91"/>
                      </a:lnTo>
                      <a:lnTo>
                        <a:pt x="241" y="93"/>
                      </a:lnTo>
                      <a:lnTo>
                        <a:pt x="236" y="95"/>
                      </a:lnTo>
                      <a:lnTo>
                        <a:pt x="232" y="99"/>
                      </a:lnTo>
                      <a:lnTo>
                        <a:pt x="230" y="103"/>
                      </a:lnTo>
                      <a:lnTo>
                        <a:pt x="227" y="107"/>
                      </a:lnTo>
                      <a:lnTo>
                        <a:pt x="226" y="111"/>
                      </a:lnTo>
                      <a:lnTo>
                        <a:pt x="226" y="117"/>
                      </a:lnTo>
                      <a:lnTo>
                        <a:pt x="226" y="121"/>
                      </a:lnTo>
                      <a:lnTo>
                        <a:pt x="228" y="125"/>
                      </a:lnTo>
                      <a:lnTo>
                        <a:pt x="231" y="129"/>
                      </a:lnTo>
                      <a:lnTo>
                        <a:pt x="235" y="132"/>
                      </a:lnTo>
                      <a:lnTo>
                        <a:pt x="241" y="134"/>
                      </a:lnTo>
                      <a:lnTo>
                        <a:pt x="232" y="141"/>
                      </a:lnTo>
                      <a:lnTo>
                        <a:pt x="230" y="144"/>
                      </a:lnTo>
                      <a:lnTo>
                        <a:pt x="227" y="148"/>
                      </a:lnTo>
                      <a:lnTo>
                        <a:pt x="226" y="158"/>
                      </a:lnTo>
                      <a:lnTo>
                        <a:pt x="226" y="166"/>
                      </a:lnTo>
                      <a:lnTo>
                        <a:pt x="227" y="171"/>
                      </a:lnTo>
                      <a:lnTo>
                        <a:pt x="230" y="174"/>
                      </a:lnTo>
                      <a:lnTo>
                        <a:pt x="232" y="178"/>
                      </a:lnTo>
                      <a:lnTo>
                        <a:pt x="236" y="181"/>
                      </a:lnTo>
                      <a:lnTo>
                        <a:pt x="241" y="182"/>
                      </a:lnTo>
                      <a:lnTo>
                        <a:pt x="245" y="183"/>
                      </a:lnTo>
                      <a:lnTo>
                        <a:pt x="254" y="183"/>
                      </a:lnTo>
                      <a:lnTo>
                        <a:pt x="254" y="264"/>
                      </a:lnTo>
                      <a:lnTo>
                        <a:pt x="200" y="264"/>
                      </a:lnTo>
                      <a:lnTo>
                        <a:pt x="200" y="186"/>
                      </a:lnTo>
                      <a:lnTo>
                        <a:pt x="201" y="186"/>
                      </a:lnTo>
                      <a:lnTo>
                        <a:pt x="200" y="171"/>
                      </a:lnTo>
                      <a:lnTo>
                        <a:pt x="216" y="167"/>
                      </a:lnTo>
                      <a:lnTo>
                        <a:pt x="215" y="153"/>
                      </a:lnTo>
                      <a:lnTo>
                        <a:pt x="200" y="158"/>
                      </a:lnTo>
                      <a:lnTo>
                        <a:pt x="200" y="145"/>
                      </a:lnTo>
                      <a:lnTo>
                        <a:pt x="200" y="41"/>
                      </a:lnTo>
                      <a:lnTo>
                        <a:pt x="254" y="41"/>
                      </a:lnTo>
                      <a:close/>
                      <a:moveTo>
                        <a:pt x="254" y="97"/>
                      </a:moveTo>
                      <a:lnTo>
                        <a:pt x="254" y="97"/>
                      </a:lnTo>
                      <a:lnTo>
                        <a:pt x="251" y="97"/>
                      </a:lnTo>
                      <a:lnTo>
                        <a:pt x="249" y="97"/>
                      </a:lnTo>
                      <a:lnTo>
                        <a:pt x="245" y="99"/>
                      </a:lnTo>
                      <a:lnTo>
                        <a:pt x="242" y="103"/>
                      </a:lnTo>
                      <a:lnTo>
                        <a:pt x="241" y="109"/>
                      </a:lnTo>
                      <a:lnTo>
                        <a:pt x="241" y="114"/>
                      </a:lnTo>
                      <a:lnTo>
                        <a:pt x="242" y="118"/>
                      </a:lnTo>
                      <a:lnTo>
                        <a:pt x="245" y="122"/>
                      </a:lnTo>
                      <a:lnTo>
                        <a:pt x="247" y="125"/>
                      </a:lnTo>
                      <a:lnTo>
                        <a:pt x="251" y="128"/>
                      </a:lnTo>
                      <a:lnTo>
                        <a:pt x="254" y="124"/>
                      </a:lnTo>
                      <a:lnTo>
                        <a:pt x="254" y="97"/>
                      </a:lnTo>
                      <a:close/>
                      <a:moveTo>
                        <a:pt x="254" y="137"/>
                      </a:moveTo>
                      <a:lnTo>
                        <a:pt x="254" y="137"/>
                      </a:lnTo>
                      <a:lnTo>
                        <a:pt x="251" y="136"/>
                      </a:lnTo>
                      <a:lnTo>
                        <a:pt x="247" y="141"/>
                      </a:lnTo>
                      <a:lnTo>
                        <a:pt x="245" y="147"/>
                      </a:lnTo>
                      <a:lnTo>
                        <a:pt x="243" y="152"/>
                      </a:lnTo>
                      <a:lnTo>
                        <a:pt x="243" y="159"/>
                      </a:lnTo>
                      <a:lnTo>
                        <a:pt x="243" y="164"/>
                      </a:lnTo>
                      <a:lnTo>
                        <a:pt x="246" y="170"/>
                      </a:lnTo>
                      <a:lnTo>
                        <a:pt x="249" y="172"/>
                      </a:lnTo>
                      <a:lnTo>
                        <a:pt x="251" y="174"/>
                      </a:lnTo>
                      <a:lnTo>
                        <a:pt x="254" y="175"/>
                      </a:lnTo>
                      <a:lnTo>
                        <a:pt x="254" y="137"/>
                      </a:lnTo>
                      <a:close/>
                      <a:moveTo>
                        <a:pt x="200" y="0"/>
                      </a:moveTo>
                      <a:lnTo>
                        <a:pt x="135" y="0"/>
                      </a:lnTo>
                      <a:lnTo>
                        <a:pt x="135" y="22"/>
                      </a:lnTo>
                      <a:lnTo>
                        <a:pt x="200" y="22"/>
                      </a:lnTo>
                      <a:lnTo>
                        <a:pt x="200" y="0"/>
                      </a:lnTo>
                      <a:close/>
                      <a:moveTo>
                        <a:pt x="135" y="304"/>
                      </a:moveTo>
                      <a:lnTo>
                        <a:pt x="200" y="304"/>
                      </a:lnTo>
                      <a:lnTo>
                        <a:pt x="200" y="282"/>
                      </a:lnTo>
                      <a:lnTo>
                        <a:pt x="135" y="282"/>
                      </a:lnTo>
                      <a:lnTo>
                        <a:pt x="135" y="304"/>
                      </a:lnTo>
                      <a:close/>
                      <a:moveTo>
                        <a:pt x="200" y="41"/>
                      </a:moveTo>
                      <a:lnTo>
                        <a:pt x="200" y="145"/>
                      </a:lnTo>
                      <a:lnTo>
                        <a:pt x="200" y="143"/>
                      </a:lnTo>
                      <a:lnTo>
                        <a:pt x="186" y="145"/>
                      </a:lnTo>
                      <a:lnTo>
                        <a:pt x="186" y="160"/>
                      </a:lnTo>
                      <a:lnTo>
                        <a:pt x="171" y="164"/>
                      </a:lnTo>
                      <a:lnTo>
                        <a:pt x="173" y="178"/>
                      </a:lnTo>
                      <a:lnTo>
                        <a:pt x="188" y="174"/>
                      </a:lnTo>
                      <a:lnTo>
                        <a:pt x="188" y="190"/>
                      </a:lnTo>
                      <a:lnTo>
                        <a:pt x="200" y="186"/>
                      </a:lnTo>
                      <a:lnTo>
                        <a:pt x="200" y="264"/>
                      </a:lnTo>
                      <a:lnTo>
                        <a:pt x="135" y="264"/>
                      </a:lnTo>
                      <a:lnTo>
                        <a:pt x="135" y="214"/>
                      </a:lnTo>
                      <a:lnTo>
                        <a:pt x="139" y="213"/>
                      </a:lnTo>
                      <a:lnTo>
                        <a:pt x="144" y="210"/>
                      </a:lnTo>
                      <a:lnTo>
                        <a:pt x="150" y="208"/>
                      </a:lnTo>
                      <a:lnTo>
                        <a:pt x="155" y="202"/>
                      </a:lnTo>
                      <a:lnTo>
                        <a:pt x="158" y="197"/>
                      </a:lnTo>
                      <a:lnTo>
                        <a:pt x="161" y="190"/>
                      </a:lnTo>
                      <a:lnTo>
                        <a:pt x="162" y="183"/>
                      </a:lnTo>
                      <a:lnTo>
                        <a:pt x="162" y="176"/>
                      </a:lnTo>
                      <a:lnTo>
                        <a:pt x="162" y="170"/>
                      </a:lnTo>
                      <a:lnTo>
                        <a:pt x="158" y="163"/>
                      </a:lnTo>
                      <a:lnTo>
                        <a:pt x="154" y="158"/>
                      </a:lnTo>
                      <a:lnTo>
                        <a:pt x="148" y="153"/>
                      </a:lnTo>
                      <a:lnTo>
                        <a:pt x="144" y="153"/>
                      </a:lnTo>
                      <a:lnTo>
                        <a:pt x="139" y="155"/>
                      </a:lnTo>
                      <a:lnTo>
                        <a:pt x="135" y="156"/>
                      </a:lnTo>
                      <a:lnTo>
                        <a:pt x="135" y="128"/>
                      </a:lnTo>
                      <a:lnTo>
                        <a:pt x="136" y="126"/>
                      </a:lnTo>
                      <a:lnTo>
                        <a:pt x="139" y="126"/>
                      </a:lnTo>
                      <a:lnTo>
                        <a:pt x="140" y="128"/>
                      </a:lnTo>
                      <a:lnTo>
                        <a:pt x="143" y="129"/>
                      </a:lnTo>
                      <a:lnTo>
                        <a:pt x="143" y="132"/>
                      </a:lnTo>
                      <a:lnTo>
                        <a:pt x="143" y="134"/>
                      </a:lnTo>
                      <a:lnTo>
                        <a:pt x="143" y="136"/>
                      </a:lnTo>
                      <a:lnTo>
                        <a:pt x="147" y="134"/>
                      </a:lnTo>
                      <a:lnTo>
                        <a:pt x="150" y="132"/>
                      </a:lnTo>
                      <a:lnTo>
                        <a:pt x="151" y="129"/>
                      </a:lnTo>
                      <a:lnTo>
                        <a:pt x="151" y="125"/>
                      </a:lnTo>
                      <a:lnTo>
                        <a:pt x="150" y="122"/>
                      </a:lnTo>
                      <a:lnTo>
                        <a:pt x="146" y="120"/>
                      </a:lnTo>
                      <a:lnTo>
                        <a:pt x="140" y="120"/>
                      </a:lnTo>
                      <a:lnTo>
                        <a:pt x="135" y="120"/>
                      </a:lnTo>
                      <a:lnTo>
                        <a:pt x="135" y="41"/>
                      </a:lnTo>
                      <a:lnTo>
                        <a:pt x="200" y="41"/>
                      </a:lnTo>
                      <a:close/>
                      <a:moveTo>
                        <a:pt x="135" y="204"/>
                      </a:moveTo>
                      <a:lnTo>
                        <a:pt x="135" y="204"/>
                      </a:lnTo>
                      <a:lnTo>
                        <a:pt x="138" y="204"/>
                      </a:lnTo>
                      <a:lnTo>
                        <a:pt x="140" y="202"/>
                      </a:lnTo>
                      <a:lnTo>
                        <a:pt x="143" y="199"/>
                      </a:lnTo>
                      <a:lnTo>
                        <a:pt x="146" y="197"/>
                      </a:lnTo>
                      <a:lnTo>
                        <a:pt x="147" y="193"/>
                      </a:lnTo>
                      <a:lnTo>
                        <a:pt x="150" y="185"/>
                      </a:lnTo>
                      <a:lnTo>
                        <a:pt x="148" y="175"/>
                      </a:lnTo>
                      <a:lnTo>
                        <a:pt x="147" y="170"/>
                      </a:lnTo>
                      <a:lnTo>
                        <a:pt x="144" y="167"/>
                      </a:lnTo>
                      <a:lnTo>
                        <a:pt x="142" y="164"/>
                      </a:lnTo>
                      <a:lnTo>
                        <a:pt x="139" y="164"/>
                      </a:lnTo>
                      <a:lnTo>
                        <a:pt x="136" y="166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close/>
                      <a:moveTo>
                        <a:pt x="135" y="0"/>
                      </a:moveTo>
                      <a:lnTo>
                        <a:pt x="32" y="0"/>
                      </a:lnTo>
                      <a:lnTo>
                        <a:pt x="25" y="2"/>
                      </a:lnTo>
                      <a:lnTo>
                        <a:pt x="20" y="3"/>
                      </a:lnTo>
                      <a:lnTo>
                        <a:pt x="14" y="6"/>
                      </a:lnTo>
                      <a:lnTo>
                        <a:pt x="9" y="10"/>
                      </a:lnTo>
                      <a:lnTo>
                        <a:pt x="5" y="15"/>
                      </a:lnTo>
                      <a:lnTo>
                        <a:pt x="2" y="21"/>
                      </a:lnTo>
                      <a:lnTo>
                        <a:pt x="1" y="26"/>
                      </a:lnTo>
                      <a:lnTo>
                        <a:pt x="0" y="33"/>
                      </a:lnTo>
                      <a:lnTo>
                        <a:pt x="0" y="273"/>
                      </a:lnTo>
                      <a:lnTo>
                        <a:pt x="1" y="279"/>
                      </a:lnTo>
                      <a:lnTo>
                        <a:pt x="2" y="285"/>
                      </a:lnTo>
                      <a:lnTo>
                        <a:pt x="5" y="290"/>
                      </a:lnTo>
                      <a:lnTo>
                        <a:pt x="9" y="294"/>
                      </a:lnTo>
                      <a:lnTo>
                        <a:pt x="14" y="298"/>
                      </a:lnTo>
                      <a:lnTo>
                        <a:pt x="20" y="302"/>
                      </a:lnTo>
                      <a:lnTo>
                        <a:pt x="25" y="304"/>
                      </a:lnTo>
                      <a:lnTo>
                        <a:pt x="32" y="304"/>
                      </a:lnTo>
                      <a:lnTo>
                        <a:pt x="135" y="304"/>
                      </a:lnTo>
                      <a:lnTo>
                        <a:pt x="135" y="282"/>
                      </a:lnTo>
                      <a:lnTo>
                        <a:pt x="50" y="282"/>
                      </a:lnTo>
                      <a:lnTo>
                        <a:pt x="44" y="282"/>
                      </a:lnTo>
                      <a:lnTo>
                        <a:pt x="40" y="281"/>
                      </a:lnTo>
                      <a:lnTo>
                        <a:pt x="35" y="278"/>
                      </a:lnTo>
                      <a:lnTo>
                        <a:pt x="32" y="275"/>
                      </a:lnTo>
                      <a:lnTo>
                        <a:pt x="28" y="271"/>
                      </a:lnTo>
                      <a:lnTo>
                        <a:pt x="25" y="267"/>
                      </a:lnTo>
                      <a:lnTo>
                        <a:pt x="24" y="262"/>
                      </a:lnTo>
                      <a:lnTo>
                        <a:pt x="24" y="256"/>
                      </a:lnTo>
                      <a:lnTo>
                        <a:pt x="24" y="48"/>
                      </a:lnTo>
                      <a:lnTo>
                        <a:pt x="24" y="42"/>
                      </a:lnTo>
                      <a:lnTo>
                        <a:pt x="25" y="38"/>
                      </a:lnTo>
                      <a:lnTo>
                        <a:pt x="28" y="34"/>
                      </a:lnTo>
                      <a:lnTo>
                        <a:pt x="32" y="30"/>
                      </a:lnTo>
                      <a:lnTo>
                        <a:pt x="35" y="26"/>
                      </a:lnTo>
                      <a:lnTo>
                        <a:pt x="40" y="25"/>
                      </a:lnTo>
                      <a:lnTo>
                        <a:pt x="44" y="22"/>
                      </a:lnTo>
                      <a:lnTo>
                        <a:pt x="50" y="22"/>
                      </a:lnTo>
                      <a:lnTo>
                        <a:pt x="135" y="22"/>
                      </a:lnTo>
                      <a:lnTo>
                        <a:pt x="135" y="0"/>
                      </a:lnTo>
                      <a:close/>
                      <a:moveTo>
                        <a:pt x="135" y="41"/>
                      </a:moveTo>
                      <a:lnTo>
                        <a:pt x="135" y="120"/>
                      </a:lnTo>
                      <a:lnTo>
                        <a:pt x="130" y="122"/>
                      </a:lnTo>
                      <a:lnTo>
                        <a:pt x="124" y="125"/>
                      </a:lnTo>
                      <a:lnTo>
                        <a:pt x="120" y="129"/>
                      </a:lnTo>
                      <a:lnTo>
                        <a:pt x="116" y="133"/>
                      </a:lnTo>
                      <a:lnTo>
                        <a:pt x="112" y="139"/>
                      </a:lnTo>
                      <a:lnTo>
                        <a:pt x="111" y="144"/>
                      </a:lnTo>
                      <a:lnTo>
                        <a:pt x="106" y="159"/>
                      </a:lnTo>
                      <a:lnTo>
                        <a:pt x="106" y="175"/>
                      </a:lnTo>
                      <a:lnTo>
                        <a:pt x="108" y="185"/>
                      </a:lnTo>
                      <a:lnTo>
                        <a:pt x="109" y="194"/>
                      </a:lnTo>
                      <a:lnTo>
                        <a:pt x="111" y="195"/>
                      </a:lnTo>
                      <a:lnTo>
                        <a:pt x="113" y="205"/>
                      </a:lnTo>
                      <a:lnTo>
                        <a:pt x="117" y="209"/>
                      </a:lnTo>
                      <a:lnTo>
                        <a:pt x="121" y="213"/>
                      </a:lnTo>
                      <a:lnTo>
                        <a:pt x="128" y="214"/>
                      </a:lnTo>
                      <a:lnTo>
                        <a:pt x="135" y="214"/>
                      </a:lnTo>
                      <a:lnTo>
                        <a:pt x="135" y="264"/>
                      </a:lnTo>
                      <a:lnTo>
                        <a:pt x="62" y="264"/>
                      </a:lnTo>
                      <a:lnTo>
                        <a:pt x="58" y="263"/>
                      </a:lnTo>
                      <a:lnTo>
                        <a:pt x="54" y="262"/>
                      </a:lnTo>
                      <a:lnTo>
                        <a:pt x="47" y="258"/>
                      </a:lnTo>
                      <a:lnTo>
                        <a:pt x="43" y="251"/>
                      </a:lnTo>
                      <a:lnTo>
                        <a:pt x="41" y="247"/>
                      </a:lnTo>
                      <a:lnTo>
                        <a:pt x="41" y="243"/>
                      </a:lnTo>
                      <a:lnTo>
                        <a:pt x="41" y="61"/>
                      </a:lnTo>
                      <a:lnTo>
                        <a:pt x="41" y="57"/>
                      </a:lnTo>
                      <a:lnTo>
                        <a:pt x="43" y="53"/>
                      </a:lnTo>
                      <a:lnTo>
                        <a:pt x="47" y="46"/>
                      </a:lnTo>
                      <a:lnTo>
                        <a:pt x="54" y="42"/>
                      </a:lnTo>
                      <a:lnTo>
                        <a:pt x="58" y="41"/>
                      </a:lnTo>
                      <a:lnTo>
                        <a:pt x="62" y="41"/>
                      </a:lnTo>
                      <a:lnTo>
                        <a:pt x="135" y="41"/>
                      </a:lnTo>
                      <a:close/>
                      <a:moveTo>
                        <a:pt x="135" y="128"/>
                      </a:moveTo>
                      <a:lnTo>
                        <a:pt x="135" y="156"/>
                      </a:lnTo>
                      <a:lnTo>
                        <a:pt x="130" y="160"/>
                      </a:lnTo>
                      <a:lnTo>
                        <a:pt x="127" y="166"/>
                      </a:lnTo>
                      <a:lnTo>
                        <a:pt x="127" y="171"/>
                      </a:lnTo>
                      <a:lnTo>
                        <a:pt x="128" y="174"/>
                      </a:lnTo>
                      <a:lnTo>
                        <a:pt x="131" y="176"/>
                      </a:lnTo>
                      <a:lnTo>
                        <a:pt x="132" y="171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lnTo>
                        <a:pt x="131" y="202"/>
                      </a:lnTo>
                      <a:lnTo>
                        <a:pt x="128" y="199"/>
                      </a:lnTo>
                      <a:lnTo>
                        <a:pt x="127" y="194"/>
                      </a:lnTo>
                      <a:lnTo>
                        <a:pt x="124" y="181"/>
                      </a:lnTo>
                      <a:lnTo>
                        <a:pt x="123" y="163"/>
                      </a:lnTo>
                      <a:lnTo>
                        <a:pt x="123" y="148"/>
                      </a:lnTo>
                      <a:lnTo>
                        <a:pt x="127" y="137"/>
                      </a:lnTo>
                      <a:lnTo>
                        <a:pt x="131" y="130"/>
                      </a:lnTo>
                      <a:lnTo>
                        <a:pt x="135" y="1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08" name="组合 210"/>
                <p:cNvGrpSpPr/>
                <p:nvPr/>
              </p:nvGrpSpPr>
              <p:grpSpPr>
                <a:xfrm>
                  <a:off x="6367462" y="2631393"/>
                  <a:ext cx="209550" cy="200025"/>
                  <a:chOff x="3092451" y="2336800"/>
                  <a:chExt cx="209550" cy="200025"/>
                </a:xfrm>
                <a:solidFill>
                  <a:schemeClr val="accent6"/>
                </a:solidFill>
              </p:grpSpPr>
              <p:sp>
                <p:nvSpPr>
                  <p:cNvPr id="533" name="Freeform 173"/>
                  <p:cNvSpPr/>
                  <p:nvPr/>
                </p:nvSpPr>
                <p:spPr bwMode="auto">
                  <a:xfrm>
                    <a:off x="3092451" y="2378075"/>
                    <a:ext cx="209550" cy="158750"/>
                  </a:xfrm>
                  <a:custGeom>
                    <a:avLst/>
                    <a:gdLst>
                      <a:gd name="T0" fmla="*/ 39 w 132"/>
                      <a:gd name="T1" fmla="*/ 0 h 100"/>
                      <a:gd name="T2" fmla="*/ 39 w 132"/>
                      <a:gd name="T3" fmla="*/ 0 h 100"/>
                      <a:gd name="T4" fmla="*/ 47 w 132"/>
                      <a:gd name="T5" fmla="*/ 0 h 100"/>
                      <a:gd name="T6" fmla="*/ 54 w 132"/>
                      <a:gd name="T7" fmla="*/ 2 h 100"/>
                      <a:gd name="T8" fmla="*/ 61 w 132"/>
                      <a:gd name="T9" fmla="*/ 5 h 100"/>
                      <a:gd name="T10" fmla="*/ 66 w 132"/>
                      <a:gd name="T11" fmla="*/ 9 h 100"/>
                      <a:gd name="T12" fmla="*/ 66 w 132"/>
                      <a:gd name="T13" fmla="*/ 9 h 100"/>
                      <a:gd name="T14" fmla="*/ 71 w 132"/>
                      <a:gd name="T15" fmla="*/ 5 h 100"/>
                      <a:gd name="T16" fmla="*/ 78 w 132"/>
                      <a:gd name="T17" fmla="*/ 2 h 100"/>
                      <a:gd name="T18" fmla="*/ 85 w 132"/>
                      <a:gd name="T19" fmla="*/ 0 h 100"/>
                      <a:gd name="T20" fmla="*/ 93 w 132"/>
                      <a:gd name="T21" fmla="*/ 0 h 100"/>
                      <a:gd name="T22" fmla="*/ 93 w 132"/>
                      <a:gd name="T23" fmla="*/ 0 h 100"/>
                      <a:gd name="T24" fmla="*/ 101 w 132"/>
                      <a:gd name="T25" fmla="*/ 0 h 100"/>
                      <a:gd name="T26" fmla="*/ 108 w 132"/>
                      <a:gd name="T27" fmla="*/ 2 h 100"/>
                      <a:gd name="T28" fmla="*/ 115 w 132"/>
                      <a:gd name="T29" fmla="*/ 6 h 100"/>
                      <a:gd name="T30" fmla="*/ 120 w 132"/>
                      <a:gd name="T31" fmla="*/ 11 h 100"/>
                      <a:gd name="T32" fmla="*/ 126 w 132"/>
                      <a:gd name="T33" fmla="*/ 16 h 100"/>
                      <a:gd name="T34" fmla="*/ 130 w 132"/>
                      <a:gd name="T35" fmla="*/ 23 h 100"/>
                      <a:gd name="T36" fmla="*/ 131 w 132"/>
                      <a:gd name="T37" fmla="*/ 31 h 100"/>
                      <a:gd name="T38" fmla="*/ 132 w 132"/>
                      <a:gd name="T39" fmla="*/ 38 h 100"/>
                      <a:gd name="T40" fmla="*/ 132 w 132"/>
                      <a:gd name="T41" fmla="*/ 38 h 100"/>
                      <a:gd name="T42" fmla="*/ 131 w 132"/>
                      <a:gd name="T43" fmla="*/ 47 h 100"/>
                      <a:gd name="T44" fmla="*/ 128 w 132"/>
                      <a:gd name="T45" fmla="*/ 58 h 100"/>
                      <a:gd name="T46" fmla="*/ 123 w 132"/>
                      <a:gd name="T47" fmla="*/ 69 h 100"/>
                      <a:gd name="T48" fmla="*/ 116 w 132"/>
                      <a:gd name="T49" fmla="*/ 78 h 100"/>
                      <a:gd name="T50" fmla="*/ 107 w 132"/>
                      <a:gd name="T51" fmla="*/ 86 h 100"/>
                      <a:gd name="T52" fmla="*/ 94 w 132"/>
                      <a:gd name="T53" fmla="*/ 93 h 100"/>
                      <a:gd name="T54" fmla="*/ 88 w 132"/>
                      <a:gd name="T55" fmla="*/ 96 h 100"/>
                      <a:gd name="T56" fmla="*/ 81 w 132"/>
                      <a:gd name="T57" fmla="*/ 99 h 100"/>
                      <a:gd name="T58" fmla="*/ 73 w 132"/>
                      <a:gd name="T59" fmla="*/ 99 h 100"/>
                      <a:gd name="T60" fmla="*/ 63 w 132"/>
                      <a:gd name="T61" fmla="*/ 100 h 100"/>
                      <a:gd name="T62" fmla="*/ 63 w 132"/>
                      <a:gd name="T63" fmla="*/ 100 h 100"/>
                      <a:gd name="T64" fmla="*/ 55 w 132"/>
                      <a:gd name="T65" fmla="*/ 99 h 100"/>
                      <a:gd name="T66" fmla="*/ 47 w 132"/>
                      <a:gd name="T67" fmla="*/ 97 h 100"/>
                      <a:gd name="T68" fmla="*/ 39 w 132"/>
                      <a:gd name="T69" fmla="*/ 96 h 100"/>
                      <a:gd name="T70" fmla="*/ 32 w 132"/>
                      <a:gd name="T71" fmla="*/ 93 h 100"/>
                      <a:gd name="T72" fmla="*/ 27 w 132"/>
                      <a:gd name="T73" fmla="*/ 90 h 100"/>
                      <a:gd name="T74" fmla="*/ 21 w 132"/>
                      <a:gd name="T75" fmla="*/ 86 h 100"/>
                      <a:gd name="T76" fmla="*/ 13 w 132"/>
                      <a:gd name="T77" fmla="*/ 77 h 100"/>
                      <a:gd name="T78" fmla="*/ 6 w 132"/>
                      <a:gd name="T79" fmla="*/ 67 h 100"/>
                      <a:gd name="T80" fmla="*/ 2 w 132"/>
                      <a:gd name="T81" fmla="*/ 57 h 100"/>
                      <a:gd name="T82" fmla="*/ 0 w 132"/>
                      <a:gd name="T83" fmla="*/ 47 h 100"/>
                      <a:gd name="T84" fmla="*/ 0 w 132"/>
                      <a:gd name="T85" fmla="*/ 38 h 100"/>
                      <a:gd name="T86" fmla="*/ 0 w 132"/>
                      <a:gd name="T87" fmla="*/ 38 h 100"/>
                      <a:gd name="T88" fmla="*/ 0 w 132"/>
                      <a:gd name="T89" fmla="*/ 31 h 100"/>
                      <a:gd name="T90" fmla="*/ 2 w 132"/>
                      <a:gd name="T91" fmla="*/ 23 h 100"/>
                      <a:gd name="T92" fmla="*/ 6 w 132"/>
                      <a:gd name="T93" fmla="*/ 16 h 100"/>
                      <a:gd name="T94" fmla="*/ 12 w 132"/>
                      <a:gd name="T95" fmla="*/ 11 h 100"/>
                      <a:gd name="T96" fmla="*/ 17 w 132"/>
                      <a:gd name="T97" fmla="*/ 6 h 100"/>
                      <a:gd name="T98" fmla="*/ 24 w 132"/>
                      <a:gd name="T99" fmla="*/ 2 h 100"/>
                      <a:gd name="T100" fmla="*/ 31 w 132"/>
                      <a:gd name="T101" fmla="*/ 0 h 100"/>
                      <a:gd name="T102" fmla="*/ 39 w 132"/>
                      <a:gd name="T103" fmla="*/ 0 h 100"/>
                      <a:gd name="T104" fmla="*/ 39 w 132"/>
                      <a:gd name="T105" fmla="*/ 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2" h="100">
                        <a:moveTo>
                          <a:pt x="39" y="0"/>
                        </a:moveTo>
                        <a:lnTo>
                          <a:pt x="39" y="0"/>
                        </a:lnTo>
                        <a:lnTo>
                          <a:pt x="47" y="0"/>
                        </a:lnTo>
                        <a:lnTo>
                          <a:pt x="54" y="2"/>
                        </a:lnTo>
                        <a:lnTo>
                          <a:pt x="61" y="5"/>
                        </a:lnTo>
                        <a:lnTo>
                          <a:pt x="66" y="9"/>
                        </a:lnTo>
                        <a:lnTo>
                          <a:pt x="66" y="9"/>
                        </a:lnTo>
                        <a:lnTo>
                          <a:pt x="71" y="5"/>
                        </a:lnTo>
                        <a:lnTo>
                          <a:pt x="78" y="2"/>
                        </a:lnTo>
                        <a:lnTo>
                          <a:pt x="85" y="0"/>
                        </a:lnTo>
                        <a:lnTo>
                          <a:pt x="93" y="0"/>
                        </a:lnTo>
                        <a:lnTo>
                          <a:pt x="93" y="0"/>
                        </a:lnTo>
                        <a:lnTo>
                          <a:pt x="101" y="0"/>
                        </a:lnTo>
                        <a:lnTo>
                          <a:pt x="108" y="2"/>
                        </a:lnTo>
                        <a:lnTo>
                          <a:pt x="115" y="6"/>
                        </a:lnTo>
                        <a:lnTo>
                          <a:pt x="120" y="11"/>
                        </a:lnTo>
                        <a:lnTo>
                          <a:pt x="126" y="16"/>
                        </a:lnTo>
                        <a:lnTo>
                          <a:pt x="130" y="23"/>
                        </a:lnTo>
                        <a:lnTo>
                          <a:pt x="131" y="31"/>
                        </a:lnTo>
                        <a:lnTo>
                          <a:pt x="132" y="38"/>
                        </a:lnTo>
                        <a:lnTo>
                          <a:pt x="132" y="38"/>
                        </a:lnTo>
                        <a:lnTo>
                          <a:pt x="131" y="47"/>
                        </a:lnTo>
                        <a:lnTo>
                          <a:pt x="128" y="58"/>
                        </a:lnTo>
                        <a:lnTo>
                          <a:pt x="123" y="69"/>
                        </a:lnTo>
                        <a:lnTo>
                          <a:pt x="116" y="78"/>
                        </a:lnTo>
                        <a:lnTo>
                          <a:pt x="107" y="86"/>
                        </a:lnTo>
                        <a:lnTo>
                          <a:pt x="94" y="93"/>
                        </a:lnTo>
                        <a:lnTo>
                          <a:pt x="88" y="96"/>
                        </a:lnTo>
                        <a:lnTo>
                          <a:pt x="81" y="99"/>
                        </a:lnTo>
                        <a:lnTo>
                          <a:pt x="73" y="99"/>
                        </a:lnTo>
                        <a:lnTo>
                          <a:pt x="63" y="100"/>
                        </a:lnTo>
                        <a:lnTo>
                          <a:pt x="63" y="100"/>
                        </a:lnTo>
                        <a:lnTo>
                          <a:pt x="55" y="99"/>
                        </a:lnTo>
                        <a:lnTo>
                          <a:pt x="47" y="97"/>
                        </a:lnTo>
                        <a:lnTo>
                          <a:pt x="39" y="96"/>
                        </a:lnTo>
                        <a:lnTo>
                          <a:pt x="32" y="93"/>
                        </a:lnTo>
                        <a:lnTo>
                          <a:pt x="27" y="90"/>
                        </a:lnTo>
                        <a:lnTo>
                          <a:pt x="21" y="86"/>
                        </a:lnTo>
                        <a:lnTo>
                          <a:pt x="13" y="77"/>
                        </a:lnTo>
                        <a:lnTo>
                          <a:pt x="6" y="67"/>
                        </a:lnTo>
                        <a:lnTo>
                          <a:pt x="2" y="57"/>
                        </a:lnTo>
                        <a:lnTo>
                          <a:pt x="0" y="47"/>
                        </a:lnTo>
                        <a:lnTo>
                          <a:pt x="0" y="38"/>
                        </a:lnTo>
                        <a:lnTo>
                          <a:pt x="0" y="38"/>
                        </a:lnTo>
                        <a:lnTo>
                          <a:pt x="0" y="31"/>
                        </a:lnTo>
                        <a:lnTo>
                          <a:pt x="2" y="23"/>
                        </a:lnTo>
                        <a:lnTo>
                          <a:pt x="6" y="16"/>
                        </a:lnTo>
                        <a:lnTo>
                          <a:pt x="12" y="11"/>
                        </a:lnTo>
                        <a:lnTo>
                          <a:pt x="17" y="6"/>
                        </a:lnTo>
                        <a:lnTo>
                          <a:pt x="24" y="2"/>
                        </a:lnTo>
                        <a:lnTo>
                          <a:pt x="31" y="0"/>
                        </a:lnTo>
                        <a:lnTo>
                          <a:pt x="39" y="0"/>
                        </a:lnTo>
                        <a:lnTo>
                          <a:pt x="3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4" name="Freeform 174"/>
                  <p:cNvSpPr/>
                  <p:nvPr/>
                </p:nvSpPr>
                <p:spPr bwMode="auto">
                  <a:xfrm>
                    <a:off x="3149601" y="2336800"/>
                    <a:ext cx="52388" cy="73025"/>
                  </a:xfrm>
                  <a:custGeom>
                    <a:avLst/>
                    <a:gdLst>
                      <a:gd name="T0" fmla="*/ 29 w 33"/>
                      <a:gd name="T1" fmla="*/ 46 h 46"/>
                      <a:gd name="T2" fmla="*/ 29 w 33"/>
                      <a:gd name="T3" fmla="*/ 46 h 46"/>
                      <a:gd name="T4" fmla="*/ 31 w 33"/>
                      <a:gd name="T5" fmla="*/ 39 h 46"/>
                      <a:gd name="T6" fmla="*/ 33 w 33"/>
                      <a:gd name="T7" fmla="*/ 34 h 46"/>
                      <a:gd name="T8" fmla="*/ 33 w 33"/>
                      <a:gd name="T9" fmla="*/ 27 h 46"/>
                      <a:gd name="T10" fmla="*/ 33 w 33"/>
                      <a:gd name="T11" fmla="*/ 22 h 46"/>
                      <a:gd name="T12" fmla="*/ 30 w 33"/>
                      <a:gd name="T13" fmla="*/ 15 h 46"/>
                      <a:gd name="T14" fmla="*/ 27 w 33"/>
                      <a:gd name="T15" fmla="*/ 9 h 46"/>
                      <a:gd name="T16" fmla="*/ 25 w 33"/>
                      <a:gd name="T17" fmla="*/ 4 h 46"/>
                      <a:gd name="T18" fmla="*/ 19 w 33"/>
                      <a:gd name="T19" fmla="*/ 0 h 46"/>
                      <a:gd name="T20" fmla="*/ 0 w 33"/>
                      <a:gd name="T21" fmla="*/ 3 h 46"/>
                      <a:gd name="T22" fmla="*/ 0 w 33"/>
                      <a:gd name="T23" fmla="*/ 3 h 46"/>
                      <a:gd name="T24" fmla="*/ 12 w 33"/>
                      <a:gd name="T25" fmla="*/ 11 h 46"/>
                      <a:gd name="T26" fmla="*/ 18 w 33"/>
                      <a:gd name="T27" fmla="*/ 15 h 46"/>
                      <a:gd name="T28" fmla="*/ 22 w 33"/>
                      <a:gd name="T29" fmla="*/ 19 h 46"/>
                      <a:gd name="T30" fmla="*/ 25 w 33"/>
                      <a:gd name="T31" fmla="*/ 24 h 46"/>
                      <a:gd name="T32" fmla="*/ 27 w 33"/>
                      <a:gd name="T33" fmla="*/ 31 h 46"/>
                      <a:gd name="T34" fmla="*/ 29 w 33"/>
                      <a:gd name="T35" fmla="*/ 38 h 46"/>
                      <a:gd name="T36" fmla="*/ 29 w 33"/>
                      <a:gd name="T37" fmla="*/ 46 h 46"/>
                      <a:gd name="T38" fmla="*/ 29 w 33"/>
                      <a:gd name="T39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3" h="46">
                        <a:moveTo>
                          <a:pt x="29" y="46"/>
                        </a:moveTo>
                        <a:lnTo>
                          <a:pt x="29" y="46"/>
                        </a:lnTo>
                        <a:lnTo>
                          <a:pt x="31" y="39"/>
                        </a:lnTo>
                        <a:lnTo>
                          <a:pt x="33" y="34"/>
                        </a:lnTo>
                        <a:lnTo>
                          <a:pt x="33" y="27"/>
                        </a:lnTo>
                        <a:lnTo>
                          <a:pt x="33" y="22"/>
                        </a:lnTo>
                        <a:lnTo>
                          <a:pt x="30" y="15"/>
                        </a:lnTo>
                        <a:lnTo>
                          <a:pt x="27" y="9"/>
                        </a:lnTo>
                        <a:lnTo>
                          <a:pt x="25" y="4"/>
                        </a:lnTo>
                        <a:lnTo>
                          <a:pt x="19" y="0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12" y="11"/>
                        </a:lnTo>
                        <a:lnTo>
                          <a:pt x="18" y="15"/>
                        </a:lnTo>
                        <a:lnTo>
                          <a:pt x="22" y="19"/>
                        </a:lnTo>
                        <a:lnTo>
                          <a:pt x="25" y="24"/>
                        </a:lnTo>
                        <a:lnTo>
                          <a:pt x="27" y="31"/>
                        </a:lnTo>
                        <a:lnTo>
                          <a:pt x="29" y="38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09" name="Freeform 175"/>
                <p:cNvSpPr>
                  <a:spLocks noEditPoints="1"/>
                </p:cNvSpPr>
                <p:nvPr/>
              </p:nvSpPr>
              <p:spPr bwMode="auto">
                <a:xfrm>
                  <a:off x="6589713" y="3954463"/>
                  <a:ext cx="217487" cy="303212"/>
                </a:xfrm>
                <a:custGeom>
                  <a:avLst/>
                  <a:gdLst>
                    <a:gd name="T0" fmla="*/ 125 w 137"/>
                    <a:gd name="T1" fmla="*/ 55 h 191"/>
                    <a:gd name="T2" fmla="*/ 126 w 137"/>
                    <a:gd name="T3" fmla="*/ 51 h 191"/>
                    <a:gd name="T4" fmla="*/ 133 w 137"/>
                    <a:gd name="T5" fmla="*/ 34 h 191"/>
                    <a:gd name="T6" fmla="*/ 136 w 137"/>
                    <a:gd name="T7" fmla="*/ 29 h 191"/>
                    <a:gd name="T8" fmla="*/ 137 w 137"/>
                    <a:gd name="T9" fmla="*/ 21 h 191"/>
                    <a:gd name="T10" fmla="*/ 136 w 137"/>
                    <a:gd name="T11" fmla="*/ 13 h 191"/>
                    <a:gd name="T12" fmla="*/ 132 w 137"/>
                    <a:gd name="T13" fmla="*/ 6 h 191"/>
                    <a:gd name="T14" fmla="*/ 128 w 137"/>
                    <a:gd name="T15" fmla="*/ 4 h 191"/>
                    <a:gd name="T16" fmla="*/ 116 w 137"/>
                    <a:gd name="T17" fmla="*/ 0 h 191"/>
                    <a:gd name="T18" fmla="*/ 103 w 137"/>
                    <a:gd name="T19" fmla="*/ 4 h 191"/>
                    <a:gd name="T20" fmla="*/ 113 w 137"/>
                    <a:gd name="T21" fmla="*/ 39 h 191"/>
                    <a:gd name="T22" fmla="*/ 103 w 137"/>
                    <a:gd name="T23" fmla="*/ 59 h 191"/>
                    <a:gd name="T24" fmla="*/ 110 w 137"/>
                    <a:gd name="T25" fmla="*/ 48 h 191"/>
                    <a:gd name="T26" fmla="*/ 110 w 137"/>
                    <a:gd name="T27" fmla="*/ 42 h 191"/>
                    <a:gd name="T28" fmla="*/ 120 w 137"/>
                    <a:gd name="T29" fmla="*/ 48 h 191"/>
                    <a:gd name="T30" fmla="*/ 121 w 137"/>
                    <a:gd name="T31" fmla="*/ 52 h 191"/>
                    <a:gd name="T32" fmla="*/ 121 w 137"/>
                    <a:gd name="T33" fmla="*/ 57 h 191"/>
                    <a:gd name="T34" fmla="*/ 103 w 137"/>
                    <a:gd name="T35" fmla="*/ 89 h 191"/>
                    <a:gd name="T36" fmla="*/ 97 w 137"/>
                    <a:gd name="T37" fmla="*/ 93 h 191"/>
                    <a:gd name="T38" fmla="*/ 99 w 137"/>
                    <a:gd name="T39" fmla="*/ 92 h 191"/>
                    <a:gd name="T40" fmla="*/ 103 w 137"/>
                    <a:gd name="T41" fmla="*/ 89 h 191"/>
                    <a:gd name="T42" fmla="*/ 101 w 137"/>
                    <a:gd name="T43" fmla="*/ 85 h 191"/>
                    <a:gd name="T44" fmla="*/ 99 w 137"/>
                    <a:gd name="T45" fmla="*/ 86 h 191"/>
                    <a:gd name="T46" fmla="*/ 95 w 137"/>
                    <a:gd name="T47" fmla="*/ 88 h 191"/>
                    <a:gd name="T48" fmla="*/ 84 w 137"/>
                    <a:gd name="T49" fmla="*/ 81 h 191"/>
                    <a:gd name="T50" fmla="*/ 84 w 137"/>
                    <a:gd name="T51" fmla="*/ 81 h 191"/>
                    <a:gd name="T52" fmla="*/ 90 w 137"/>
                    <a:gd name="T53" fmla="*/ 78 h 191"/>
                    <a:gd name="T54" fmla="*/ 103 w 137"/>
                    <a:gd name="T55" fmla="*/ 34 h 191"/>
                    <a:gd name="T56" fmla="*/ 88 w 137"/>
                    <a:gd name="T57" fmla="*/ 23 h 191"/>
                    <a:gd name="T58" fmla="*/ 80 w 137"/>
                    <a:gd name="T59" fmla="*/ 25 h 191"/>
                    <a:gd name="T60" fmla="*/ 57 w 137"/>
                    <a:gd name="T61" fmla="*/ 59 h 191"/>
                    <a:gd name="T62" fmla="*/ 57 w 137"/>
                    <a:gd name="T63" fmla="*/ 66 h 191"/>
                    <a:gd name="T64" fmla="*/ 22 w 137"/>
                    <a:gd name="T65" fmla="*/ 153 h 191"/>
                    <a:gd name="T66" fmla="*/ 26 w 137"/>
                    <a:gd name="T67" fmla="*/ 154 h 191"/>
                    <a:gd name="T68" fmla="*/ 29 w 137"/>
                    <a:gd name="T69" fmla="*/ 155 h 191"/>
                    <a:gd name="T70" fmla="*/ 29 w 137"/>
                    <a:gd name="T71" fmla="*/ 162 h 191"/>
                    <a:gd name="T72" fmla="*/ 33 w 137"/>
                    <a:gd name="T73" fmla="*/ 161 h 191"/>
                    <a:gd name="T74" fmla="*/ 38 w 137"/>
                    <a:gd name="T75" fmla="*/ 162 h 191"/>
                    <a:gd name="T76" fmla="*/ 40 w 137"/>
                    <a:gd name="T77" fmla="*/ 163 h 191"/>
                    <a:gd name="T78" fmla="*/ 41 w 137"/>
                    <a:gd name="T79" fmla="*/ 169 h 191"/>
                    <a:gd name="T80" fmla="*/ 38 w 137"/>
                    <a:gd name="T81" fmla="*/ 173 h 191"/>
                    <a:gd name="T82" fmla="*/ 22 w 137"/>
                    <a:gd name="T83" fmla="*/ 182 h 191"/>
                    <a:gd name="T84" fmla="*/ 41 w 137"/>
                    <a:gd name="T85" fmla="*/ 176 h 191"/>
                    <a:gd name="T86" fmla="*/ 103 w 137"/>
                    <a:gd name="T87" fmla="*/ 29 h 191"/>
                    <a:gd name="T88" fmla="*/ 97 w 137"/>
                    <a:gd name="T89" fmla="*/ 9 h 191"/>
                    <a:gd name="T90" fmla="*/ 103 w 137"/>
                    <a:gd name="T91" fmla="*/ 4 h 191"/>
                    <a:gd name="T92" fmla="*/ 22 w 137"/>
                    <a:gd name="T93" fmla="*/ 117 h 191"/>
                    <a:gd name="T94" fmla="*/ 2 w 137"/>
                    <a:gd name="T95" fmla="*/ 191 h 191"/>
                    <a:gd name="T96" fmla="*/ 22 w 137"/>
                    <a:gd name="T97" fmla="*/ 180 h 191"/>
                    <a:gd name="T98" fmla="*/ 5 w 137"/>
                    <a:gd name="T99" fmla="*/ 174 h 191"/>
                    <a:gd name="T100" fmla="*/ 5 w 137"/>
                    <a:gd name="T101" fmla="*/ 150 h 191"/>
                    <a:gd name="T102" fmla="*/ 6 w 137"/>
                    <a:gd name="T103" fmla="*/ 149 h 191"/>
                    <a:gd name="T104" fmla="*/ 10 w 137"/>
                    <a:gd name="T105" fmla="*/ 146 h 191"/>
                    <a:gd name="T106" fmla="*/ 15 w 137"/>
                    <a:gd name="T107" fmla="*/ 146 h 191"/>
                    <a:gd name="T108" fmla="*/ 17 w 137"/>
                    <a:gd name="T109" fmla="*/ 149 h 191"/>
                    <a:gd name="T110" fmla="*/ 18 w 137"/>
                    <a:gd name="T111" fmla="*/ 155 h 191"/>
                    <a:gd name="T112" fmla="*/ 19 w 137"/>
                    <a:gd name="T113" fmla="*/ 154 h 191"/>
                    <a:gd name="T114" fmla="*/ 22 w 137"/>
                    <a:gd name="T115" fmla="*/ 117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7" h="191">
                      <a:moveTo>
                        <a:pt x="103" y="89"/>
                      </a:moveTo>
                      <a:lnTo>
                        <a:pt x="125" y="55"/>
                      </a:lnTo>
                      <a:lnTo>
                        <a:pt x="125" y="55"/>
                      </a:lnTo>
                      <a:lnTo>
                        <a:pt x="126" y="51"/>
                      </a:lnTo>
                      <a:lnTo>
                        <a:pt x="125" y="47"/>
                      </a:lnTo>
                      <a:lnTo>
                        <a:pt x="133" y="34"/>
                      </a:lnTo>
                      <a:lnTo>
                        <a:pt x="133" y="34"/>
                      </a:lnTo>
                      <a:lnTo>
                        <a:pt x="136" y="29"/>
                      </a:lnTo>
                      <a:lnTo>
                        <a:pt x="137" y="25"/>
                      </a:lnTo>
                      <a:lnTo>
                        <a:pt x="137" y="21"/>
                      </a:lnTo>
                      <a:lnTo>
                        <a:pt x="137" y="17"/>
                      </a:lnTo>
                      <a:lnTo>
                        <a:pt x="136" y="13"/>
                      </a:lnTo>
                      <a:lnTo>
                        <a:pt x="135" y="9"/>
                      </a:lnTo>
                      <a:lnTo>
                        <a:pt x="132" y="6"/>
                      </a:lnTo>
                      <a:lnTo>
                        <a:pt x="128" y="4"/>
                      </a:lnTo>
                      <a:lnTo>
                        <a:pt x="128" y="4"/>
                      </a:lnTo>
                      <a:lnTo>
                        <a:pt x="121" y="0"/>
                      </a:lnTo>
                      <a:lnTo>
                        <a:pt x="116" y="0"/>
                      </a:lnTo>
                      <a:lnTo>
                        <a:pt x="109" y="1"/>
                      </a:lnTo>
                      <a:lnTo>
                        <a:pt x="103" y="4"/>
                      </a:lnTo>
                      <a:lnTo>
                        <a:pt x="103" y="29"/>
                      </a:lnTo>
                      <a:lnTo>
                        <a:pt x="113" y="39"/>
                      </a:lnTo>
                      <a:lnTo>
                        <a:pt x="103" y="34"/>
                      </a:lnTo>
                      <a:lnTo>
                        <a:pt x="103" y="59"/>
                      </a:lnTo>
                      <a:lnTo>
                        <a:pt x="110" y="48"/>
                      </a:lnTo>
                      <a:lnTo>
                        <a:pt x="110" y="48"/>
                      </a:lnTo>
                      <a:lnTo>
                        <a:pt x="110" y="46"/>
                      </a:lnTo>
                      <a:lnTo>
                        <a:pt x="110" y="42"/>
                      </a:lnTo>
                      <a:lnTo>
                        <a:pt x="120" y="48"/>
                      </a:lnTo>
                      <a:lnTo>
                        <a:pt x="120" y="48"/>
                      </a:lnTo>
                      <a:lnTo>
                        <a:pt x="121" y="50"/>
                      </a:lnTo>
                      <a:lnTo>
                        <a:pt x="121" y="52"/>
                      </a:lnTo>
                      <a:lnTo>
                        <a:pt x="121" y="54"/>
                      </a:lnTo>
                      <a:lnTo>
                        <a:pt x="121" y="57"/>
                      </a:lnTo>
                      <a:lnTo>
                        <a:pt x="103" y="82"/>
                      </a:lnTo>
                      <a:lnTo>
                        <a:pt x="103" y="89"/>
                      </a:lnTo>
                      <a:close/>
                      <a:moveTo>
                        <a:pt x="41" y="176"/>
                      </a:moveTo>
                      <a:lnTo>
                        <a:pt x="97" y="93"/>
                      </a:lnTo>
                      <a:lnTo>
                        <a:pt x="97" y="93"/>
                      </a:lnTo>
                      <a:lnTo>
                        <a:pt x="99" y="92"/>
                      </a:lnTo>
                      <a:lnTo>
                        <a:pt x="102" y="89"/>
                      </a:lnTo>
                      <a:lnTo>
                        <a:pt x="103" y="89"/>
                      </a:lnTo>
                      <a:lnTo>
                        <a:pt x="103" y="82"/>
                      </a:lnTo>
                      <a:lnTo>
                        <a:pt x="101" y="85"/>
                      </a:lnTo>
                      <a:lnTo>
                        <a:pt x="101" y="85"/>
                      </a:lnTo>
                      <a:lnTo>
                        <a:pt x="99" y="86"/>
                      </a:lnTo>
                      <a:lnTo>
                        <a:pt x="98" y="88"/>
                      </a:lnTo>
                      <a:lnTo>
                        <a:pt x="95" y="88"/>
                      </a:lnTo>
                      <a:lnTo>
                        <a:pt x="94" y="86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7" y="80"/>
                      </a:lnTo>
                      <a:lnTo>
                        <a:pt x="90" y="78"/>
                      </a:lnTo>
                      <a:lnTo>
                        <a:pt x="103" y="59"/>
                      </a:lnTo>
                      <a:lnTo>
                        <a:pt x="103" y="34"/>
                      </a:lnTo>
                      <a:lnTo>
                        <a:pt x="88" y="23"/>
                      </a:lnTo>
                      <a:lnTo>
                        <a:pt x="88" y="23"/>
                      </a:lnTo>
                      <a:lnTo>
                        <a:pt x="83" y="23"/>
                      </a:lnTo>
                      <a:lnTo>
                        <a:pt x="80" y="25"/>
                      </a:lnTo>
                      <a:lnTo>
                        <a:pt x="57" y="59"/>
                      </a:lnTo>
                      <a:lnTo>
                        <a:pt x="57" y="59"/>
                      </a:lnTo>
                      <a:lnTo>
                        <a:pt x="56" y="63"/>
                      </a:lnTo>
                      <a:lnTo>
                        <a:pt x="57" y="66"/>
                      </a:lnTo>
                      <a:lnTo>
                        <a:pt x="22" y="117"/>
                      </a:lnTo>
                      <a:lnTo>
                        <a:pt x="22" y="153"/>
                      </a:lnTo>
                      <a:lnTo>
                        <a:pt x="22" y="153"/>
                      </a:lnTo>
                      <a:lnTo>
                        <a:pt x="26" y="154"/>
                      </a:lnTo>
                      <a:lnTo>
                        <a:pt x="26" y="154"/>
                      </a:lnTo>
                      <a:lnTo>
                        <a:pt x="29" y="155"/>
                      </a:lnTo>
                      <a:lnTo>
                        <a:pt x="29" y="158"/>
                      </a:lnTo>
                      <a:lnTo>
                        <a:pt x="29" y="162"/>
                      </a:lnTo>
                      <a:lnTo>
                        <a:pt x="29" y="162"/>
                      </a:lnTo>
                      <a:lnTo>
                        <a:pt x="33" y="161"/>
                      </a:lnTo>
                      <a:lnTo>
                        <a:pt x="36" y="161"/>
                      </a:lnTo>
                      <a:lnTo>
                        <a:pt x="38" y="162"/>
                      </a:lnTo>
                      <a:lnTo>
                        <a:pt x="38" y="162"/>
                      </a:lnTo>
                      <a:lnTo>
                        <a:pt x="40" y="163"/>
                      </a:lnTo>
                      <a:lnTo>
                        <a:pt x="41" y="166"/>
                      </a:lnTo>
                      <a:lnTo>
                        <a:pt x="41" y="169"/>
                      </a:lnTo>
                      <a:lnTo>
                        <a:pt x="40" y="172"/>
                      </a:lnTo>
                      <a:lnTo>
                        <a:pt x="38" y="173"/>
                      </a:lnTo>
                      <a:lnTo>
                        <a:pt x="22" y="180"/>
                      </a:lnTo>
                      <a:lnTo>
                        <a:pt x="22" y="182"/>
                      </a:lnTo>
                      <a:lnTo>
                        <a:pt x="41" y="176"/>
                      </a:lnTo>
                      <a:lnTo>
                        <a:pt x="41" y="176"/>
                      </a:lnTo>
                      <a:close/>
                      <a:moveTo>
                        <a:pt x="103" y="4"/>
                      </a:moveTo>
                      <a:lnTo>
                        <a:pt x="103" y="29"/>
                      </a:lnTo>
                      <a:lnTo>
                        <a:pt x="91" y="17"/>
                      </a:lnTo>
                      <a:lnTo>
                        <a:pt x="97" y="9"/>
                      </a:lnTo>
                      <a:lnTo>
                        <a:pt x="97" y="9"/>
                      </a:lnTo>
                      <a:lnTo>
                        <a:pt x="103" y="4"/>
                      </a:lnTo>
                      <a:lnTo>
                        <a:pt x="103" y="4"/>
                      </a:lnTo>
                      <a:close/>
                      <a:moveTo>
                        <a:pt x="22" y="117"/>
                      </a:moveTo>
                      <a:lnTo>
                        <a:pt x="0" y="150"/>
                      </a:lnTo>
                      <a:lnTo>
                        <a:pt x="2" y="191"/>
                      </a:lnTo>
                      <a:lnTo>
                        <a:pt x="22" y="182"/>
                      </a:lnTo>
                      <a:lnTo>
                        <a:pt x="22" y="180"/>
                      </a:lnTo>
                      <a:lnTo>
                        <a:pt x="17" y="182"/>
                      </a:lnTo>
                      <a:lnTo>
                        <a:pt x="5" y="174"/>
                      </a:lnTo>
                      <a:lnTo>
                        <a:pt x="5" y="150"/>
                      </a:lnTo>
                      <a:lnTo>
                        <a:pt x="5" y="150"/>
                      </a:lnTo>
                      <a:lnTo>
                        <a:pt x="6" y="149"/>
                      </a:lnTo>
                      <a:lnTo>
                        <a:pt x="6" y="149"/>
                      </a:lnTo>
                      <a:lnTo>
                        <a:pt x="7" y="146"/>
                      </a:lnTo>
                      <a:lnTo>
                        <a:pt x="10" y="146"/>
                      </a:lnTo>
                      <a:lnTo>
                        <a:pt x="13" y="146"/>
                      </a:lnTo>
                      <a:lnTo>
                        <a:pt x="15" y="146"/>
                      </a:lnTo>
                      <a:lnTo>
                        <a:pt x="15" y="146"/>
                      </a:lnTo>
                      <a:lnTo>
                        <a:pt x="17" y="149"/>
                      </a:lnTo>
                      <a:lnTo>
                        <a:pt x="18" y="150"/>
                      </a:lnTo>
                      <a:lnTo>
                        <a:pt x="18" y="155"/>
                      </a:lnTo>
                      <a:lnTo>
                        <a:pt x="18" y="155"/>
                      </a:lnTo>
                      <a:lnTo>
                        <a:pt x="19" y="154"/>
                      </a:lnTo>
                      <a:lnTo>
                        <a:pt x="22" y="153"/>
                      </a:lnTo>
                      <a:lnTo>
                        <a:pt x="22" y="11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10" name="Freeform 176"/>
                <p:cNvSpPr>
                  <a:spLocks noEditPoints="1"/>
                </p:cNvSpPr>
                <p:nvPr/>
              </p:nvSpPr>
              <p:spPr bwMode="auto">
                <a:xfrm>
                  <a:off x="4826000" y="2370138"/>
                  <a:ext cx="279400" cy="303212"/>
                </a:xfrm>
                <a:custGeom>
                  <a:avLst/>
                  <a:gdLst>
                    <a:gd name="T0" fmla="*/ 138 w 176"/>
                    <a:gd name="T1" fmla="*/ 88 h 191"/>
                    <a:gd name="T2" fmla="*/ 132 w 176"/>
                    <a:gd name="T3" fmla="*/ 138 h 191"/>
                    <a:gd name="T4" fmla="*/ 150 w 176"/>
                    <a:gd name="T5" fmla="*/ 143 h 191"/>
                    <a:gd name="T6" fmla="*/ 147 w 176"/>
                    <a:gd name="T7" fmla="*/ 151 h 191"/>
                    <a:gd name="T8" fmla="*/ 132 w 176"/>
                    <a:gd name="T9" fmla="*/ 36 h 191"/>
                    <a:gd name="T10" fmla="*/ 150 w 176"/>
                    <a:gd name="T11" fmla="*/ 26 h 191"/>
                    <a:gd name="T12" fmla="*/ 135 w 176"/>
                    <a:gd name="T13" fmla="*/ 47 h 191"/>
                    <a:gd name="T14" fmla="*/ 146 w 176"/>
                    <a:gd name="T15" fmla="*/ 88 h 191"/>
                    <a:gd name="T16" fmla="*/ 174 w 176"/>
                    <a:gd name="T17" fmla="*/ 85 h 191"/>
                    <a:gd name="T18" fmla="*/ 150 w 176"/>
                    <a:gd name="T19" fmla="*/ 92 h 191"/>
                    <a:gd name="T20" fmla="*/ 88 w 176"/>
                    <a:gd name="T21" fmla="*/ 39 h 191"/>
                    <a:gd name="T22" fmla="*/ 115 w 176"/>
                    <a:gd name="T23" fmla="*/ 46 h 191"/>
                    <a:gd name="T24" fmla="*/ 132 w 176"/>
                    <a:gd name="T25" fmla="*/ 109 h 191"/>
                    <a:gd name="T26" fmla="*/ 115 w 176"/>
                    <a:gd name="T27" fmla="*/ 128 h 191"/>
                    <a:gd name="T28" fmla="*/ 111 w 176"/>
                    <a:gd name="T29" fmla="*/ 180 h 191"/>
                    <a:gd name="T30" fmla="*/ 90 w 176"/>
                    <a:gd name="T31" fmla="*/ 191 h 191"/>
                    <a:gd name="T32" fmla="*/ 105 w 176"/>
                    <a:gd name="T33" fmla="*/ 126 h 191"/>
                    <a:gd name="T34" fmla="*/ 122 w 176"/>
                    <a:gd name="T35" fmla="*/ 107 h 191"/>
                    <a:gd name="T36" fmla="*/ 124 w 176"/>
                    <a:gd name="T37" fmla="*/ 73 h 191"/>
                    <a:gd name="T38" fmla="*/ 104 w 176"/>
                    <a:gd name="T39" fmla="*/ 51 h 191"/>
                    <a:gd name="T40" fmla="*/ 88 w 176"/>
                    <a:gd name="T41" fmla="*/ 39 h 191"/>
                    <a:gd name="T42" fmla="*/ 127 w 176"/>
                    <a:gd name="T43" fmla="*/ 43 h 191"/>
                    <a:gd name="T44" fmla="*/ 132 w 176"/>
                    <a:gd name="T45" fmla="*/ 36 h 191"/>
                    <a:gd name="T46" fmla="*/ 128 w 176"/>
                    <a:gd name="T47" fmla="*/ 128 h 191"/>
                    <a:gd name="T48" fmla="*/ 132 w 176"/>
                    <a:gd name="T49" fmla="*/ 127 h 191"/>
                    <a:gd name="T50" fmla="*/ 92 w 176"/>
                    <a:gd name="T51" fmla="*/ 1 h 191"/>
                    <a:gd name="T52" fmla="*/ 88 w 176"/>
                    <a:gd name="T53" fmla="*/ 30 h 191"/>
                    <a:gd name="T54" fmla="*/ 80 w 176"/>
                    <a:gd name="T55" fmla="*/ 191 h 191"/>
                    <a:gd name="T56" fmla="*/ 62 w 176"/>
                    <a:gd name="T57" fmla="*/ 176 h 191"/>
                    <a:gd name="T58" fmla="*/ 55 w 176"/>
                    <a:gd name="T59" fmla="*/ 124 h 191"/>
                    <a:gd name="T60" fmla="*/ 44 w 176"/>
                    <a:gd name="T61" fmla="*/ 67 h 191"/>
                    <a:gd name="T62" fmla="*/ 67 w 176"/>
                    <a:gd name="T63" fmla="*/ 43 h 191"/>
                    <a:gd name="T64" fmla="*/ 88 w 176"/>
                    <a:gd name="T65" fmla="*/ 49 h 191"/>
                    <a:gd name="T66" fmla="*/ 61 w 176"/>
                    <a:gd name="T67" fmla="*/ 61 h 191"/>
                    <a:gd name="T68" fmla="*/ 50 w 176"/>
                    <a:gd name="T69" fmla="*/ 88 h 191"/>
                    <a:gd name="T70" fmla="*/ 69 w 176"/>
                    <a:gd name="T71" fmla="*/ 120 h 191"/>
                    <a:gd name="T72" fmla="*/ 88 w 176"/>
                    <a:gd name="T73" fmla="*/ 147 h 191"/>
                    <a:gd name="T74" fmla="*/ 88 w 176"/>
                    <a:gd name="T75" fmla="*/ 30 h 191"/>
                    <a:gd name="T76" fmla="*/ 84 w 176"/>
                    <a:gd name="T77" fmla="*/ 26 h 191"/>
                    <a:gd name="T78" fmla="*/ 88 w 176"/>
                    <a:gd name="T79" fmla="*/ 0 h 191"/>
                    <a:gd name="T80" fmla="*/ 47 w 176"/>
                    <a:gd name="T81" fmla="*/ 135 h 191"/>
                    <a:gd name="T82" fmla="*/ 44 w 176"/>
                    <a:gd name="T83" fmla="*/ 138 h 191"/>
                    <a:gd name="T84" fmla="*/ 47 w 176"/>
                    <a:gd name="T85" fmla="*/ 47 h 191"/>
                    <a:gd name="T86" fmla="*/ 44 w 176"/>
                    <a:gd name="T87" fmla="*/ 108 h 191"/>
                    <a:gd name="T88" fmla="*/ 40 w 176"/>
                    <a:gd name="T89" fmla="*/ 77 h 191"/>
                    <a:gd name="T90" fmla="*/ 44 w 176"/>
                    <a:gd name="T91" fmla="*/ 49 h 191"/>
                    <a:gd name="T92" fmla="*/ 25 w 176"/>
                    <a:gd name="T93" fmla="*/ 31 h 191"/>
                    <a:gd name="T94" fmla="*/ 32 w 176"/>
                    <a:gd name="T95" fmla="*/ 26 h 191"/>
                    <a:gd name="T96" fmla="*/ 32 w 176"/>
                    <a:gd name="T97" fmla="*/ 150 h 191"/>
                    <a:gd name="T98" fmla="*/ 24 w 176"/>
                    <a:gd name="T99" fmla="*/ 147 h 191"/>
                    <a:gd name="T100" fmla="*/ 44 w 176"/>
                    <a:gd name="T101" fmla="*/ 127 h 191"/>
                    <a:gd name="T102" fmla="*/ 25 w 176"/>
                    <a:gd name="T103" fmla="*/ 84 h 191"/>
                    <a:gd name="T104" fmla="*/ 25 w 176"/>
                    <a:gd name="T105" fmla="*/ 92 h 191"/>
                    <a:gd name="T106" fmla="*/ 0 w 176"/>
                    <a:gd name="T107" fmla="*/ 88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6" h="191">
                      <a:moveTo>
                        <a:pt x="132" y="66"/>
                      </a:moveTo>
                      <a:lnTo>
                        <a:pt x="132" y="66"/>
                      </a:lnTo>
                      <a:lnTo>
                        <a:pt x="136" y="77"/>
                      </a:lnTo>
                      <a:lnTo>
                        <a:pt x="138" y="88"/>
                      </a:lnTo>
                      <a:lnTo>
                        <a:pt x="138" y="88"/>
                      </a:lnTo>
                      <a:lnTo>
                        <a:pt x="136" y="99"/>
                      </a:lnTo>
                      <a:lnTo>
                        <a:pt x="132" y="109"/>
                      </a:lnTo>
                      <a:lnTo>
                        <a:pt x="132" y="66"/>
                      </a:lnTo>
                      <a:lnTo>
                        <a:pt x="132" y="66"/>
                      </a:lnTo>
                      <a:close/>
                      <a:moveTo>
                        <a:pt x="132" y="138"/>
                      </a:moveTo>
                      <a:lnTo>
                        <a:pt x="132" y="127"/>
                      </a:lnTo>
                      <a:lnTo>
                        <a:pt x="132" y="127"/>
                      </a:lnTo>
                      <a:lnTo>
                        <a:pt x="135" y="128"/>
                      </a:lnTo>
                      <a:lnTo>
                        <a:pt x="135" y="128"/>
                      </a:lnTo>
                      <a:lnTo>
                        <a:pt x="150" y="143"/>
                      </a:lnTo>
                      <a:lnTo>
                        <a:pt x="150" y="143"/>
                      </a:lnTo>
                      <a:lnTo>
                        <a:pt x="151" y="147"/>
                      </a:lnTo>
                      <a:lnTo>
                        <a:pt x="150" y="150"/>
                      </a:lnTo>
                      <a:lnTo>
                        <a:pt x="150" y="150"/>
                      </a:lnTo>
                      <a:lnTo>
                        <a:pt x="147" y="151"/>
                      </a:lnTo>
                      <a:lnTo>
                        <a:pt x="145" y="150"/>
                      </a:lnTo>
                      <a:lnTo>
                        <a:pt x="132" y="138"/>
                      </a:lnTo>
                      <a:lnTo>
                        <a:pt x="132" y="138"/>
                      </a:lnTo>
                      <a:close/>
                      <a:moveTo>
                        <a:pt x="132" y="49"/>
                      </a:moveTo>
                      <a:lnTo>
                        <a:pt x="132" y="36"/>
                      </a:lnTo>
                      <a:lnTo>
                        <a:pt x="145" y="26"/>
                      </a:lnTo>
                      <a:lnTo>
                        <a:pt x="145" y="26"/>
                      </a:lnTo>
                      <a:lnTo>
                        <a:pt x="147" y="24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51" y="28"/>
                      </a:lnTo>
                      <a:lnTo>
                        <a:pt x="150" y="31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2" y="49"/>
                      </a:lnTo>
                      <a:lnTo>
                        <a:pt x="132" y="49"/>
                      </a:lnTo>
                      <a:close/>
                      <a:moveTo>
                        <a:pt x="146" y="88"/>
                      </a:moveTo>
                      <a:lnTo>
                        <a:pt x="146" y="88"/>
                      </a:lnTo>
                      <a:lnTo>
                        <a:pt x="146" y="88"/>
                      </a:lnTo>
                      <a:lnTo>
                        <a:pt x="147" y="85"/>
                      </a:lnTo>
                      <a:lnTo>
                        <a:pt x="150" y="84"/>
                      </a:lnTo>
                      <a:lnTo>
                        <a:pt x="172" y="84"/>
                      </a:lnTo>
                      <a:lnTo>
                        <a:pt x="172" y="84"/>
                      </a:lnTo>
                      <a:lnTo>
                        <a:pt x="174" y="85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74" y="91"/>
                      </a:lnTo>
                      <a:lnTo>
                        <a:pt x="172" y="92"/>
                      </a:lnTo>
                      <a:lnTo>
                        <a:pt x="150" y="92"/>
                      </a:lnTo>
                      <a:lnTo>
                        <a:pt x="150" y="92"/>
                      </a:lnTo>
                      <a:lnTo>
                        <a:pt x="147" y="91"/>
                      </a:lnTo>
                      <a:lnTo>
                        <a:pt x="146" y="88"/>
                      </a:lnTo>
                      <a:lnTo>
                        <a:pt x="146" y="88"/>
                      </a:lnTo>
                      <a:close/>
                      <a:moveTo>
                        <a:pt x="88" y="39"/>
                      </a:moveTo>
                      <a:lnTo>
                        <a:pt x="88" y="39"/>
                      </a:lnTo>
                      <a:lnTo>
                        <a:pt x="96" y="39"/>
                      </a:lnTo>
                      <a:lnTo>
                        <a:pt x="103" y="40"/>
                      </a:lnTo>
                      <a:lnTo>
                        <a:pt x="108" y="43"/>
                      </a:lnTo>
                      <a:lnTo>
                        <a:pt x="115" y="46"/>
                      </a:lnTo>
                      <a:lnTo>
                        <a:pt x="120" y="50"/>
                      </a:lnTo>
                      <a:lnTo>
                        <a:pt x="124" y="55"/>
                      </a:lnTo>
                      <a:lnTo>
                        <a:pt x="128" y="61"/>
                      </a:lnTo>
                      <a:lnTo>
                        <a:pt x="132" y="66"/>
                      </a:lnTo>
                      <a:lnTo>
                        <a:pt x="132" y="109"/>
                      </a:lnTo>
                      <a:lnTo>
                        <a:pt x="132" y="109"/>
                      </a:lnTo>
                      <a:lnTo>
                        <a:pt x="128" y="115"/>
                      </a:lnTo>
                      <a:lnTo>
                        <a:pt x="124" y="120"/>
                      </a:lnTo>
                      <a:lnTo>
                        <a:pt x="120" y="124"/>
                      </a:lnTo>
                      <a:lnTo>
                        <a:pt x="115" y="128"/>
                      </a:lnTo>
                      <a:lnTo>
                        <a:pt x="115" y="166"/>
                      </a:lnTo>
                      <a:lnTo>
                        <a:pt x="115" y="166"/>
                      </a:lnTo>
                      <a:lnTo>
                        <a:pt x="115" y="172"/>
                      </a:lnTo>
                      <a:lnTo>
                        <a:pt x="113" y="176"/>
                      </a:lnTo>
                      <a:lnTo>
                        <a:pt x="111" y="180"/>
                      </a:lnTo>
                      <a:lnTo>
                        <a:pt x="108" y="184"/>
                      </a:lnTo>
                      <a:lnTo>
                        <a:pt x="104" y="187"/>
                      </a:lnTo>
                      <a:lnTo>
                        <a:pt x="100" y="189"/>
                      </a:lnTo>
                      <a:lnTo>
                        <a:pt x="96" y="191"/>
                      </a:lnTo>
                      <a:lnTo>
                        <a:pt x="90" y="191"/>
                      </a:lnTo>
                      <a:lnTo>
                        <a:pt x="88" y="191"/>
                      </a:lnTo>
                      <a:lnTo>
                        <a:pt x="88" y="147"/>
                      </a:lnTo>
                      <a:lnTo>
                        <a:pt x="105" y="147"/>
                      </a:lnTo>
                      <a:lnTo>
                        <a:pt x="105" y="126"/>
                      </a:lnTo>
                      <a:lnTo>
                        <a:pt x="105" y="126"/>
                      </a:lnTo>
                      <a:lnTo>
                        <a:pt x="105" y="123"/>
                      </a:lnTo>
                      <a:lnTo>
                        <a:pt x="108" y="122"/>
                      </a:lnTo>
                      <a:lnTo>
                        <a:pt x="108" y="122"/>
                      </a:lnTo>
                      <a:lnTo>
                        <a:pt x="115" y="115"/>
                      </a:lnTo>
                      <a:lnTo>
                        <a:pt x="122" y="107"/>
                      </a:lnTo>
                      <a:lnTo>
                        <a:pt x="126" y="99"/>
                      </a:lnTo>
                      <a:lnTo>
                        <a:pt x="127" y="88"/>
                      </a:lnTo>
                      <a:lnTo>
                        <a:pt x="127" y="88"/>
                      </a:lnTo>
                      <a:lnTo>
                        <a:pt x="126" y="80"/>
                      </a:lnTo>
                      <a:lnTo>
                        <a:pt x="124" y="73"/>
                      </a:lnTo>
                      <a:lnTo>
                        <a:pt x="120" y="66"/>
                      </a:lnTo>
                      <a:lnTo>
                        <a:pt x="116" y="61"/>
                      </a:lnTo>
                      <a:lnTo>
                        <a:pt x="116" y="61"/>
                      </a:lnTo>
                      <a:lnTo>
                        <a:pt x="109" y="55"/>
                      </a:lnTo>
                      <a:lnTo>
                        <a:pt x="104" y="51"/>
                      </a:lnTo>
                      <a:lnTo>
                        <a:pt x="96" y="50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close/>
                      <a:moveTo>
                        <a:pt x="132" y="36"/>
                      </a:moveTo>
                      <a:lnTo>
                        <a:pt x="128" y="40"/>
                      </a:lnTo>
                      <a:lnTo>
                        <a:pt x="128" y="40"/>
                      </a:lnTo>
                      <a:lnTo>
                        <a:pt x="127" y="43"/>
                      </a:lnTo>
                      <a:lnTo>
                        <a:pt x="128" y="47"/>
                      </a:lnTo>
                      <a:lnTo>
                        <a:pt x="128" y="47"/>
                      </a:lnTo>
                      <a:lnTo>
                        <a:pt x="130" y="49"/>
                      </a:lnTo>
                      <a:lnTo>
                        <a:pt x="132" y="49"/>
                      </a:lnTo>
                      <a:lnTo>
                        <a:pt x="132" y="36"/>
                      </a:lnTo>
                      <a:lnTo>
                        <a:pt x="132" y="36"/>
                      </a:lnTo>
                      <a:close/>
                      <a:moveTo>
                        <a:pt x="132" y="127"/>
                      </a:moveTo>
                      <a:lnTo>
                        <a:pt x="132" y="127"/>
                      </a:lnTo>
                      <a:lnTo>
                        <a:pt x="130" y="127"/>
                      </a:lnTo>
                      <a:lnTo>
                        <a:pt x="128" y="128"/>
                      </a:lnTo>
                      <a:lnTo>
                        <a:pt x="128" y="128"/>
                      </a:lnTo>
                      <a:lnTo>
                        <a:pt x="127" y="131"/>
                      </a:lnTo>
                      <a:lnTo>
                        <a:pt x="128" y="135"/>
                      </a:lnTo>
                      <a:lnTo>
                        <a:pt x="132" y="138"/>
                      </a:lnTo>
                      <a:lnTo>
                        <a:pt x="132" y="127"/>
                      </a:lnTo>
                      <a:lnTo>
                        <a:pt x="132" y="127"/>
                      </a:lnTo>
                      <a:close/>
                      <a:moveTo>
                        <a:pt x="88" y="30"/>
                      </a:move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92" y="1"/>
                      </a:lnTo>
                      <a:lnTo>
                        <a:pt x="92" y="4"/>
                      </a:lnTo>
                      <a:lnTo>
                        <a:pt x="92" y="26"/>
                      </a:lnTo>
                      <a:lnTo>
                        <a:pt x="92" y="26"/>
                      </a:lnTo>
                      <a:lnTo>
                        <a:pt x="92" y="28"/>
                      </a:lnTo>
                      <a:lnTo>
                        <a:pt x="88" y="30"/>
                      </a:lnTo>
                      <a:lnTo>
                        <a:pt x="88" y="30"/>
                      </a:lnTo>
                      <a:close/>
                      <a:moveTo>
                        <a:pt x="88" y="191"/>
                      </a:moveTo>
                      <a:lnTo>
                        <a:pt x="85" y="191"/>
                      </a:lnTo>
                      <a:lnTo>
                        <a:pt x="85" y="191"/>
                      </a:lnTo>
                      <a:lnTo>
                        <a:pt x="80" y="191"/>
                      </a:lnTo>
                      <a:lnTo>
                        <a:pt x="76" y="189"/>
                      </a:lnTo>
                      <a:lnTo>
                        <a:pt x="71" y="187"/>
                      </a:lnTo>
                      <a:lnTo>
                        <a:pt x="67" y="184"/>
                      </a:lnTo>
                      <a:lnTo>
                        <a:pt x="65" y="180"/>
                      </a:lnTo>
                      <a:lnTo>
                        <a:pt x="62" y="176"/>
                      </a:lnTo>
                      <a:lnTo>
                        <a:pt x="61" y="172"/>
                      </a:lnTo>
                      <a:lnTo>
                        <a:pt x="61" y="166"/>
                      </a:lnTo>
                      <a:lnTo>
                        <a:pt x="61" y="128"/>
                      </a:lnTo>
                      <a:lnTo>
                        <a:pt x="61" y="128"/>
                      </a:lnTo>
                      <a:lnTo>
                        <a:pt x="55" y="124"/>
                      </a:lnTo>
                      <a:lnTo>
                        <a:pt x="51" y="119"/>
                      </a:lnTo>
                      <a:lnTo>
                        <a:pt x="47" y="114"/>
                      </a:lnTo>
                      <a:lnTo>
                        <a:pt x="44" y="108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7" y="61"/>
                      </a:lnTo>
                      <a:lnTo>
                        <a:pt x="51" y="55"/>
                      </a:lnTo>
                      <a:lnTo>
                        <a:pt x="57" y="51"/>
                      </a:lnTo>
                      <a:lnTo>
                        <a:pt x="62" y="47"/>
                      </a:lnTo>
                      <a:lnTo>
                        <a:pt x="67" y="43"/>
                      </a:lnTo>
                      <a:lnTo>
                        <a:pt x="74" y="40"/>
                      </a:lnTo>
                      <a:lnTo>
                        <a:pt x="81" y="39"/>
                      </a:lnTo>
                      <a:lnTo>
                        <a:pt x="88" y="39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1" y="50"/>
                      </a:lnTo>
                      <a:lnTo>
                        <a:pt x="73" y="51"/>
                      </a:lnTo>
                      <a:lnTo>
                        <a:pt x="66" y="55"/>
                      </a:lnTo>
                      <a:lnTo>
                        <a:pt x="61" y="61"/>
                      </a:lnTo>
                      <a:lnTo>
                        <a:pt x="61" y="61"/>
                      </a:lnTo>
                      <a:lnTo>
                        <a:pt x="57" y="66"/>
                      </a:lnTo>
                      <a:lnTo>
                        <a:pt x="53" y="73"/>
                      </a:lnTo>
                      <a:lnTo>
                        <a:pt x="50" y="80"/>
                      </a:lnTo>
                      <a:lnTo>
                        <a:pt x="50" y="88"/>
                      </a:lnTo>
                      <a:lnTo>
                        <a:pt x="50" y="88"/>
                      </a:lnTo>
                      <a:lnTo>
                        <a:pt x="51" y="97"/>
                      </a:lnTo>
                      <a:lnTo>
                        <a:pt x="55" y="107"/>
                      </a:lnTo>
                      <a:lnTo>
                        <a:pt x="61" y="115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70" y="123"/>
                      </a:lnTo>
                      <a:lnTo>
                        <a:pt x="70" y="126"/>
                      </a:lnTo>
                      <a:lnTo>
                        <a:pt x="70" y="147"/>
                      </a:lnTo>
                      <a:lnTo>
                        <a:pt x="88" y="147"/>
                      </a:lnTo>
                      <a:lnTo>
                        <a:pt x="88" y="191"/>
                      </a:lnTo>
                      <a:lnTo>
                        <a:pt x="88" y="191"/>
                      </a:lnTo>
                      <a:close/>
                      <a:moveTo>
                        <a:pt x="88" y="0"/>
                      </a:move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5" y="28"/>
                      </a:lnTo>
                      <a:lnTo>
                        <a:pt x="84" y="26"/>
                      </a:lnTo>
                      <a:lnTo>
                        <a:pt x="84" y="4"/>
                      </a:lnTo>
                      <a:lnTo>
                        <a:pt x="84" y="4"/>
                      </a:lnTo>
                      <a:lnTo>
                        <a:pt x="85" y="1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close/>
                      <a:moveTo>
                        <a:pt x="44" y="138"/>
                      </a:moveTo>
                      <a:lnTo>
                        <a:pt x="47" y="135"/>
                      </a:lnTo>
                      <a:lnTo>
                        <a:pt x="47" y="135"/>
                      </a:lnTo>
                      <a:lnTo>
                        <a:pt x="48" y="131"/>
                      </a:lnTo>
                      <a:lnTo>
                        <a:pt x="47" y="128"/>
                      </a:lnTo>
                      <a:lnTo>
                        <a:pt x="47" y="128"/>
                      </a:lnTo>
                      <a:lnTo>
                        <a:pt x="44" y="127"/>
                      </a:lnTo>
                      <a:lnTo>
                        <a:pt x="44" y="138"/>
                      </a:lnTo>
                      <a:lnTo>
                        <a:pt x="44" y="138"/>
                      </a:lnTo>
                      <a:close/>
                      <a:moveTo>
                        <a:pt x="44" y="49"/>
                      </a:moveTo>
                      <a:lnTo>
                        <a:pt x="44" y="49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8" y="43"/>
                      </a:lnTo>
                      <a:lnTo>
                        <a:pt x="47" y="40"/>
                      </a:lnTo>
                      <a:lnTo>
                        <a:pt x="44" y="38"/>
                      </a:lnTo>
                      <a:lnTo>
                        <a:pt x="44" y="49"/>
                      </a:lnTo>
                      <a:close/>
                      <a:moveTo>
                        <a:pt x="44" y="108"/>
                      </a:moveTo>
                      <a:lnTo>
                        <a:pt x="44" y="108"/>
                      </a:lnTo>
                      <a:lnTo>
                        <a:pt x="40" y="99"/>
                      </a:lnTo>
                      <a:lnTo>
                        <a:pt x="39" y="88"/>
                      </a:lnTo>
                      <a:lnTo>
                        <a:pt x="39" y="88"/>
                      </a:lnTo>
                      <a:lnTo>
                        <a:pt x="40" y="77"/>
                      </a:lnTo>
                      <a:lnTo>
                        <a:pt x="44" y="67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close/>
                      <a:moveTo>
                        <a:pt x="44" y="38"/>
                      </a:moveTo>
                      <a:lnTo>
                        <a:pt x="44" y="49"/>
                      </a:lnTo>
                      <a:lnTo>
                        <a:pt x="44" y="49"/>
                      </a:lnTo>
                      <a:lnTo>
                        <a:pt x="40" y="47"/>
                      </a:lnTo>
                      <a:lnTo>
                        <a:pt x="40" y="47"/>
                      </a:lnTo>
                      <a:lnTo>
                        <a:pt x="25" y="31"/>
                      </a:lnTo>
                      <a:lnTo>
                        <a:pt x="25" y="31"/>
                      </a:lnTo>
                      <a:lnTo>
                        <a:pt x="24" y="28"/>
                      </a:lnTo>
                      <a:lnTo>
                        <a:pt x="25" y="26"/>
                      </a:lnTo>
                      <a:lnTo>
                        <a:pt x="25" y="26"/>
                      </a:lnTo>
                      <a:lnTo>
                        <a:pt x="28" y="24"/>
                      </a:lnTo>
                      <a:lnTo>
                        <a:pt x="32" y="26"/>
                      </a:lnTo>
                      <a:lnTo>
                        <a:pt x="44" y="38"/>
                      </a:lnTo>
                      <a:lnTo>
                        <a:pt x="44" y="38"/>
                      </a:lnTo>
                      <a:close/>
                      <a:moveTo>
                        <a:pt x="44" y="127"/>
                      </a:moveTo>
                      <a:lnTo>
                        <a:pt x="44" y="138"/>
                      </a:lnTo>
                      <a:lnTo>
                        <a:pt x="32" y="150"/>
                      </a:lnTo>
                      <a:lnTo>
                        <a:pt x="32" y="150"/>
                      </a:lnTo>
                      <a:lnTo>
                        <a:pt x="28" y="151"/>
                      </a:lnTo>
                      <a:lnTo>
                        <a:pt x="25" y="150"/>
                      </a:lnTo>
                      <a:lnTo>
                        <a:pt x="25" y="150"/>
                      </a:lnTo>
                      <a:lnTo>
                        <a:pt x="24" y="147"/>
                      </a:lnTo>
                      <a:lnTo>
                        <a:pt x="25" y="143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4" y="127"/>
                      </a:lnTo>
                      <a:lnTo>
                        <a:pt x="44" y="127"/>
                      </a:lnTo>
                      <a:close/>
                      <a:moveTo>
                        <a:pt x="4" y="84"/>
                      </a:moveTo>
                      <a:lnTo>
                        <a:pt x="4" y="84"/>
                      </a:lnTo>
                      <a:lnTo>
                        <a:pt x="25" y="84"/>
                      </a:lnTo>
                      <a:lnTo>
                        <a:pt x="25" y="84"/>
                      </a:lnTo>
                      <a:lnTo>
                        <a:pt x="29" y="85"/>
                      </a:lnTo>
                      <a:lnTo>
                        <a:pt x="31" y="88"/>
                      </a:lnTo>
                      <a:lnTo>
                        <a:pt x="31" y="88"/>
                      </a:lnTo>
                      <a:lnTo>
                        <a:pt x="29" y="91"/>
                      </a:lnTo>
                      <a:lnTo>
                        <a:pt x="25" y="92"/>
                      </a:lnTo>
                      <a:lnTo>
                        <a:pt x="4" y="92"/>
                      </a:lnTo>
                      <a:lnTo>
                        <a:pt x="4" y="92"/>
                      </a:lnTo>
                      <a:lnTo>
                        <a:pt x="1" y="91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" y="85"/>
                      </a:lnTo>
                      <a:lnTo>
                        <a:pt x="4" y="84"/>
                      </a:lnTo>
                      <a:lnTo>
                        <a:pt x="4" y="8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11" name="Freeform 177"/>
                <p:cNvSpPr>
                  <a:spLocks noEditPoints="1"/>
                </p:cNvSpPr>
                <p:nvPr/>
              </p:nvSpPr>
              <p:spPr bwMode="auto">
                <a:xfrm>
                  <a:off x="6078538" y="1957388"/>
                  <a:ext cx="419100" cy="606425"/>
                </a:xfrm>
                <a:custGeom>
                  <a:avLst/>
                  <a:gdLst>
                    <a:gd name="T0" fmla="*/ 332660570 w 264"/>
                    <a:gd name="T1" fmla="*/ 17641888 h 382"/>
                    <a:gd name="T2" fmla="*/ 352821811 w 264"/>
                    <a:gd name="T3" fmla="*/ 317539685 h 382"/>
                    <a:gd name="T4" fmla="*/ 393144292 w 264"/>
                    <a:gd name="T5" fmla="*/ 322579996 h 382"/>
                    <a:gd name="T6" fmla="*/ 468749044 w 264"/>
                    <a:gd name="T7" fmla="*/ 357862172 h 382"/>
                    <a:gd name="T8" fmla="*/ 519152146 w 264"/>
                    <a:gd name="T9" fmla="*/ 418346002 h 382"/>
                    <a:gd name="T10" fmla="*/ 549394007 w 264"/>
                    <a:gd name="T11" fmla="*/ 493950666 h 382"/>
                    <a:gd name="T12" fmla="*/ 554434317 w 264"/>
                    <a:gd name="T13" fmla="*/ 534273153 h 382"/>
                    <a:gd name="T14" fmla="*/ 554434317 w 264"/>
                    <a:gd name="T15" fmla="*/ 559474707 h 382"/>
                    <a:gd name="T16" fmla="*/ 541834335 w 264"/>
                    <a:gd name="T17" fmla="*/ 602318143 h 382"/>
                    <a:gd name="T18" fmla="*/ 529232766 w 264"/>
                    <a:gd name="T19" fmla="*/ 640119681 h 382"/>
                    <a:gd name="T20" fmla="*/ 488910285 w 264"/>
                    <a:gd name="T21" fmla="*/ 693043739 h 382"/>
                    <a:gd name="T22" fmla="*/ 438507183 w 264"/>
                    <a:gd name="T23" fmla="*/ 730845277 h 382"/>
                    <a:gd name="T24" fmla="*/ 400705551 w 264"/>
                    <a:gd name="T25" fmla="*/ 745966210 h 382"/>
                    <a:gd name="T26" fmla="*/ 355342760 w 264"/>
                    <a:gd name="T27" fmla="*/ 756046832 h 382"/>
                    <a:gd name="T28" fmla="*/ 332660570 w 264"/>
                    <a:gd name="T29" fmla="*/ 756046832 h 382"/>
                    <a:gd name="T30" fmla="*/ 332660570 w 264"/>
                    <a:gd name="T31" fmla="*/ 824091823 h 382"/>
                    <a:gd name="T32" fmla="*/ 362902431 w 264"/>
                    <a:gd name="T33" fmla="*/ 839212954 h 382"/>
                    <a:gd name="T34" fmla="*/ 375504001 w 264"/>
                    <a:gd name="T35" fmla="*/ 869454819 h 382"/>
                    <a:gd name="T36" fmla="*/ 372983052 w 264"/>
                    <a:gd name="T37" fmla="*/ 889616063 h 382"/>
                    <a:gd name="T38" fmla="*/ 347781501 w 264"/>
                    <a:gd name="T39" fmla="*/ 914817617 h 382"/>
                    <a:gd name="T40" fmla="*/ 332660570 w 264"/>
                    <a:gd name="T41" fmla="*/ 962699777 h 382"/>
                    <a:gd name="T42" fmla="*/ 574595558 w 264"/>
                    <a:gd name="T43" fmla="*/ 909777306 h 382"/>
                    <a:gd name="T44" fmla="*/ 574595558 w 264"/>
                    <a:gd name="T45" fmla="*/ 899696684 h 382"/>
                    <a:gd name="T46" fmla="*/ 556955266 w 264"/>
                    <a:gd name="T47" fmla="*/ 879535441 h 382"/>
                    <a:gd name="T48" fmla="*/ 506552164 w 264"/>
                    <a:gd name="T49" fmla="*/ 856853248 h 382"/>
                    <a:gd name="T50" fmla="*/ 458668424 w 264"/>
                    <a:gd name="T51" fmla="*/ 846772626 h 382"/>
                    <a:gd name="T52" fmla="*/ 539313387 w 264"/>
                    <a:gd name="T53" fmla="*/ 793849957 h 382"/>
                    <a:gd name="T54" fmla="*/ 607358368 w 264"/>
                    <a:gd name="T55" fmla="*/ 723285605 h 382"/>
                    <a:gd name="T56" fmla="*/ 647680849 w 264"/>
                    <a:gd name="T57" fmla="*/ 637600320 h 382"/>
                    <a:gd name="T58" fmla="*/ 665321141 w 264"/>
                    <a:gd name="T59" fmla="*/ 534273153 h 382"/>
                    <a:gd name="T60" fmla="*/ 662801779 w 264"/>
                    <a:gd name="T61" fmla="*/ 504031287 h 382"/>
                    <a:gd name="T62" fmla="*/ 652721159 w 264"/>
                    <a:gd name="T63" fmla="*/ 446068506 h 382"/>
                    <a:gd name="T64" fmla="*/ 632559918 w 264"/>
                    <a:gd name="T65" fmla="*/ 393144349 h 382"/>
                    <a:gd name="T66" fmla="*/ 604837419 w 264"/>
                    <a:gd name="T67" fmla="*/ 345262189 h 382"/>
                    <a:gd name="T68" fmla="*/ 567035886 w 264"/>
                    <a:gd name="T69" fmla="*/ 299899391 h 382"/>
                    <a:gd name="T70" fmla="*/ 521673095 w 264"/>
                    <a:gd name="T71" fmla="*/ 262096265 h 382"/>
                    <a:gd name="T72" fmla="*/ 471269993 w 264"/>
                    <a:gd name="T73" fmla="*/ 234375349 h 382"/>
                    <a:gd name="T74" fmla="*/ 415826482 w 264"/>
                    <a:gd name="T75" fmla="*/ 214214106 h 382"/>
                    <a:gd name="T76" fmla="*/ 438507183 w 264"/>
                    <a:gd name="T77" fmla="*/ 50403121 h 382"/>
                    <a:gd name="T78" fmla="*/ 279738107 w 264"/>
                    <a:gd name="T79" fmla="*/ 0 h 382"/>
                    <a:gd name="T80" fmla="*/ 297378399 w 264"/>
                    <a:gd name="T81" fmla="*/ 491431304 h 382"/>
                    <a:gd name="T82" fmla="*/ 332660570 w 264"/>
                    <a:gd name="T83" fmla="*/ 17641888 h 382"/>
                    <a:gd name="T84" fmla="*/ 332660570 w 264"/>
                    <a:gd name="T85" fmla="*/ 756046832 h 382"/>
                    <a:gd name="T86" fmla="*/ 297378399 w 264"/>
                    <a:gd name="T87" fmla="*/ 753527470 h 382"/>
                    <a:gd name="T88" fmla="*/ 231854367 w 264"/>
                    <a:gd name="T89" fmla="*/ 733366227 h 382"/>
                    <a:gd name="T90" fmla="*/ 299899348 w 264"/>
                    <a:gd name="T91" fmla="*/ 715724345 h 382"/>
                    <a:gd name="T92" fmla="*/ 146169045 w 264"/>
                    <a:gd name="T93" fmla="*/ 655240614 h 382"/>
                    <a:gd name="T94" fmla="*/ 0 w 264"/>
                    <a:gd name="T95" fmla="*/ 655240614 h 382"/>
                    <a:gd name="T96" fmla="*/ 55443437 w 264"/>
                    <a:gd name="T97" fmla="*/ 715724345 h 382"/>
                    <a:gd name="T98" fmla="*/ 85685298 w 264"/>
                    <a:gd name="T99" fmla="*/ 756046832 h 382"/>
                    <a:gd name="T100" fmla="*/ 163810924 w 264"/>
                    <a:gd name="T101" fmla="*/ 821570873 h 382"/>
                    <a:gd name="T102" fmla="*/ 209173765 w 264"/>
                    <a:gd name="T103" fmla="*/ 846772626 h 382"/>
                    <a:gd name="T104" fmla="*/ 123488443 w 264"/>
                    <a:gd name="T105" fmla="*/ 869454819 h 382"/>
                    <a:gd name="T106" fmla="*/ 98286867 w 264"/>
                    <a:gd name="T107" fmla="*/ 889616063 h 382"/>
                    <a:gd name="T108" fmla="*/ 88206247 w 264"/>
                    <a:gd name="T109" fmla="*/ 909777306 h 382"/>
                    <a:gd name="T110" fmla="*/ 332660570 w 264"/>
                    <a:gd name="T111" fmla="*/ 962699777 h 382"/>
                    <a:gd name="T112" fmla="*/ 332660570 w 264"/>
                    <a:gd name="T113" fmla="*/ 917336979 h 382"/>
                    <a:gd name="T114" fmla="*/ 299899348 w 264"/>
                    <a:gd name="T115" fmla="*/ 904736995 h 382"/>
                    <a:gd name="T116" fmla="*/ 287297779 w 264"/>
                    <a:gd name="T117" fmla="*/ 869454819 h 382"/>
                    <a:gd name="T118" fmla="*/ 289818728 w 264"/>
                    <a:gd name="T119" fmla="*/ 851812937 h 382"/>
                    <a:gd name="T120" fmla="*/ 315020279 w 264"/>
                    <a:gd name="T121" fmla="*/ 829132133 h 382"/>
                    <a:gd name="T122" fmla="*/ 332660570 w 264"/>
                    <a:gd name="T123" fmla="*/ 756046832 h 38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64"/>
                    <a:gd name="T187" fmla="*/ 0 h 382"/>
                    <a:gd name="T188" fmla="*/ 264 w 264"/>
                    <a:gd name="T189" fmla="*/ 382 h 38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64" h="382">
                      <a:moveTo>
                        <a:pt x="174" y="20"/>
                      </a:moveTo>
                      <a:lnTo>
                        <a:pt x="132" y="7"/>
                      </a:lnTo>
                      <a:lnTo>
                        <a:pt x="132" y="151"/>
                      </a:lnTo>
                      <a:lnTo>
                        <a:pt x="140" y="126"/>
                      </a:lnTo>
                      <a:lnTo>
                        <a:pt x="156" y="128"/>
                      </a:lnTo>
                      <a:lnTo>
                        <a:pt x="172" y="134"/>
                      </a:lnTo>
                      <a:lnTo>
                        <a:pt x="186" y="142"/>
                      </a:lnTo>
                      <a:lnTo>
                        <a:pt x="197" y="153"/>
                      </a:lnTo>
                      <a:lnTo>
                        <a:pt x="206" y="166"/>
                      </a:lnTo>
                      <a:lnTo>
                        <a:pt x="214" y="180"/>
                      </a:lnTo>
                      <a:lnTo>
                        <a:pt x="218" y="196"/>
                      </a:lnTo>
                      <a:lnTo>
                        <a:pt x="220" y="204"/>
                      </a:lnTo>
                      <a:lnTo>
                        <a:pt x="220" y="212"/>
                      </a:lnTo>
                      <a:lnTo>
                        <a:pt x="220" y="222"/>
                      </a:lnTo>
                      <a:lnTo>
                        <a:pt x="218" y="230"/>
                      </a:lnTo>
                      <a:lnTo>
                        <a:pt x="215" y="239"/>
                      </a:lnTo>
                      <a:lnTo>
                        <a:pt x="213" y="246"/>
                      </a:lnTo>
                      <a:lnTo>
                        <a:pt x="210" y="254"/>
                      </a:lnTo>
                      <a:lnTo>
                        <a:pt x="205" y="262"/>
                      </a:lnTo>
                      <a:lnTo>
                        <a:pt x="194" y="275"/>
                      </a:lnTo>
                      <a:lnTo>
                        <a:pt x="182" y="286"/>
                      </a:lnTo>
                      <a:lnTo>
                        <a:pt x="174" y="290"/>
                      </a:lnTo>
                      <a:lnTo>
                        <a:pt x="167" y="294"/>
                      </a:lnTo>
                      <a:lnTo>
                        <a:pt x="159" y="296"/>
                      </a:lnTo>
                      <a:lnTo>
                        <a:pt x="150" y="299"/>
                      </a:lnTo>
                      <a:lnTo>
                        <a:pt x="141" y="300"/>
                      </a:lnTo>
                      <a:lnTo>
                        <a:pt x="132" y="300"/>
                      </a:lnTo>
                      <a:lnTo>
                        <a:pt x="132" y="327"/>
                      </a:lnTo>
                      <a:lnTo>
                        <a:pt x="138" y="329"/>
                      </a:lnTo>
                      <a:lnTo>
                        <a:pt x="144" y="333"/>
                      </a:lnTo>
                      <a:lnTo>
                        <a:pt x="148" y="338"/>
                      </a:lnTo>
                      <a:lnTo>
                        <a:pt x="149" y="345"/>
                      </a:lnTo>
                      <a:lnTo>
                        <a:pt x="148" y="353"/>
                      </a:lnTo>
                      <a:lnTo>
                        <a:pt x="144" y="359"/>
                      </a:lnTo>
                      <a:lnTo>
                        <a:pt x="138" y="363"/>
                      </a:lnTo>
                      <a:lnTo>
                        <a:pt x="132" y="364"/>
                      </a:lnTo>
                      <a:lnTo>
                        <a:pt x="132" y="382"/>
                      </a:lnTo>
                      <a:lnTo>
                        <a:pt x="228" y="382"/>
                      </a:lnTo>
                      <a:lnTo>
                        <a:pt x="228" y="361"/>
                      </a:lnTo>
                      <a:lnTo>
                        <a:pt x="228" y="357"/>
                      </a:lnTo>
                      <a:lnTo>
                        <a:pt x="225" y="353"/>
                      </a:lnTo>
                      <a:lnTo>
                        <a:pt x="221" y="349"/>
                      </a:lnTo>
                      <a:lnTo>
                        <a:pt x="215" y="345"/>
                      </a:lnTo>
                      <a:lnTo>
                        <a:pt x="201" y="340"/>
                      </a:lnTo>
                      <a:lnTo>
                        <a:pt x="182" y="336"/>
                      </a:lnTo>
                      <a:lnTo>
                        <a:pt x="199" y="326"/>
                      </a:lnTo>
                      <a:lnTo>
                        <a:pt x="214" y="315"/>
                      </a:lnTo>
                      <a:lnTo>
                        <a:pt x="229" y="302"/>
                      </a:lnTo>
                      <a:lnTo>
                        <a:pt x="241" y="287"/>
                      </a:lnTo>
                      <a:lnTo>
                        <a:pt x="251" y="271"/>
                      </a:lnTo>
                      <a:lnTo>
                        <a:pt x="257" y="253"/>
                      </a:lnTo>
                      <a:lnTo>
                        <a:pt x="263" y="233"/>
                      </a:lnTo>
                      <a:lnTo>
                        <a:pt x="264" y="212"/>
                      </a:lnTo>
                      <a:lnTo>
                        <a:pt x="263" y="200"/>
                      </a:lnTo>
                      <a:lnTo>
                        <a:pt x="262" y="189"/>
                      </a:lnTo>
                      <a:lnTo>
                        <a:pt x="259" y="177"/>
                      </a:lnTo>
                      <a:lnTo>
                        <a:pt x="256" y="166"/>
                      </a:lnTo>
                      <a:lnTo>
                        <a:pt x="251" y="156"/>
                      </a:lnTo>
                      <a:lnTo>
                        <a:pt x="245" y="146"/>
                      </a:lnTo>
                      <a:lnTo>
                        <a:pt x="240" y="137"/>
                      </a:lnTo>
                      <a:lnTo>
                        <a:pt x="232" y="127"/>
                      </a:lnTo>
                      <a:lnTo>
                        <a:pt x="225" y="119"/>
                      </a:lnTo>
                      <a:lnTo>
                        <a:pt x="215" y="111"/>
                      </a:lnTo>
                      <a:lnTo>
                        <a:pt x="207" y="104"/>
                      </a:lnTo>
                      <a:lnTo>
                        <a:pt x="198" y="99"/>
                      </a:lnTo>
                      <a:lnTo>
                        <a:pt x="187" y="93"/>
                      </a:lnTo>
                      <a:lnTo>
                        <a:pt x="176" y="88"/>
                      </a:lnTo>
                      <a:lnTo>
                        <a:pt x="165" y="85"/>
                      </a:lnTo>
                      <a:lnTo>
                        <a:pt x="153" y="82"/>
                      </a:lnTo>
                      <a:lnTo>
                        <a:pt x="174" y="20"/>
                      </a:lnTo>
                      <a:close/>
                      <a:moveTo>
                        <a:pt x="132" y="7"/>
                      </a:moveTo>
                      <a:lnTo>
                        <a:pt x="111" y="0"/>
                      </a:lnTo>
                      <a:lnTo>
                        <a:pt x="56" y="174"/>
                      </a:lnTo>
                      <a:lnTo>
                        <a:pt x="118" y="195"/>
                      </a:lnTo>
                      <a:lnTo>
                        <a:pt x="132" y="151"/>
                      </a:lnTo>
                      <a:lnTo>
                        <a:pt x="132" y="7"/>
                      </a:lnTo>
                      <a:close/>
                      <a:moveTo>
                        <a:pt x="132" y="300"/>
                      </a:moveTo>
                      <a:lnTo>
                        <a:pt x="132" y="300"/>
                      </a:lnTo>
                      <a:lnTo>
                        <a:pt x="118" y="299"/>
                      </a:lnTo>
                      <a:lnTo>
                        <a:pt x="104" y="296"/>
                      </a:lnTo>
                      <a:lnTo>
                        <a:pt x="92" y="291"/>
                      </a:lnTo>
                      <a:lnTo>
                        <a:pt x="80" y="284"/>
                      </a:lnTo>
                      <a:lnTo>
                        <a:pt x="119" y="284"/>
                      </a:lnTo>
                      <a:lnTo>
                        <a:pt x="119" y="260"/>
                      </a:lnTo>
                      <a:lnTo>
                        <a:pt x="58" y="260"/>
                      </a:lnTo>
                      <a:lnTo>
                        <a:pt x="10" y="260"/>
                      </a:lnTo>
                      <a:lnTo>
                        <a:pt x="0" y="260"/>
                      </a:lnTo>
                      <a:lnTo>
                        <a:pt x="0" y="284"/>
                      </a:lnTo>
                      <a:lnTo>
                        <a:pt x="22" y="284"/>
                      </a:lnTo>
                      <a:lnTo>
                        <a:pt x="34" y="300"/>
                      </a:lnTo>
                      <a:lnTo>
                        <a:pt x="48" y="314"/>
                      </a:lnTo>
                      <a:lnTo>
                        <a:pt x="65" y="326"/>
                      </a:lnTo>
                      <a:lnTo>
                        <a:pt x="83" y="336"/>
                      </a:lnTo>
                      <a:lnTo>
                        <a:pt x="64" y="340"/>
                      </a:lnTo>
                      <a:lnTo>
                        <a:pt x="49" y="345"/>
                      </a:lnTo>
                      <a:lnTo>
                        <a:pt x="44" y="349"/>
                      </a:lnTo>
                      <a:lnTo>
                        <a:pt x="39" y="353"/>
                      </a:lnTo>
                      <a:lnTo>
                        <a:pt x="37" y="357"/>
                      </a:lnTo>
                      <a:lnTo>
                        <a:pt x="35" y="361"/>
                      </a:lnTo>
                      <a:lnTo>
                        <a:pt x="35" y="382"/>
                      </a:lnTo>
                      <a:lnTo>
                        <a:pt x="132" y="382"/>
                      </a:lnTo>
                      <a:lnTo>
                        <a:pt x="132" y="364"/>
                      </a:lnTo>
                      <a:lnTo>
                        <a:pt x="125" y="363"/>
                      </a:lnTo>
                      <a:lnTo>
                        <a:pt x="119" y="359"/>
                      </a:lnTo>
                      <a:lnTo>
                        <a:pt x="115" y="353"/>
                      </a:lnTo>
                      <a:lnTo>
                        <a:pt x="114" y="345"/>
                      </a:lnTo>
                      <a:lnTo>
                        <a:pt x="115" y="338"/>
                      </a:lnTo>
                      <a:lnTo>
                        <a:pt x="119" y="333"/>
                      </a:lnTo>
                      <a:lnTo>
                        <a:pt x="125" y="329"/>
                      </a:lnTo>
                      <a:lnTo>
                        <a:pt x="132" y="327"/>
                      </a:lnTo>
                      <a:lnTo>
                        <a:pt x="132" y="3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2" name="组合 197"/>
                <p:cNvGrpSpPr/>
                <p:nvPr/>
              </p:nvGrpSpPr>
              <p:grpSpPr>
                <a:xfrm>
                  <a:off x="6418262" y="1872568"/>
                  <a:ext cx="363538" cy="220663"/>
                  <a:chOff x="3143251" y="1577975"/>
                  <a:chExt cx="363538" cy="220663"/>
                </a:xfrm>
                <a:solidFill>
                  <a:schemeClr val="accent6"/>
                </a:solidFill>
              </p:grpSpPr>
              <p:sp>
                <p:nvSpPr>
                  <p:cNvPr id="530" name="Freeform 178"/>
                  <p:cNvSpPr>
                    <a:spLocks noEditPoints="1"/>
                  </p:cNvSpPr>
                  <p:nvPr/>
                </p:nvSpPr>
                <p:spPr bwMode="auto">
                  <a:xfrm>
                    <a:off x="3143251" y="1577975"/>
                    <a:ext cx="215900" cy="212725"/>
                  </a:xfrm>
                  <a:custGeom>
                    <a:avLst/>
                    <a:gdLst>
                      <a:gd name="T0" fmla="*/ 68 w 136"/>
                      <a:gd name="T1" fmla="*/ 0 h 134"/>
                      <a:gd name="T2" fmla="*/ 94 w 136"/>
                      <a:gd name="T3" fmla="*/ 4 h 134"/>
                      <a:gd name="T4" fmla="*/ 106 w 136"/>
                      <a:gd name="T5" fmla="*/ 11 h 134"/>
                      <a:gd name="T6" fmla="*/ 125 w 136"/>
                      <a:gd name="T7" fmla="*/ 28 h 134"/>
                      <a:gd name="T8" fmla="*/ 134 w 136"/>
                      <a:gd name="T9" fmla="*/ 53 h 134"/>
                      <a:gd name="T10" fmla="*/ 134 w 136"/>
                      <a:gd name="T11" fmla="*/ 79 h 134"/>
                      <a:gd name="T12" fmla="*/ 131 w 136"/>
                      <a:gd name="T13" fmla="*/ 92 h 134"/>
                      <a:gd name="T14" fmla="*/ 121 w 136"/>
                      <a:gd name="T15" fmla="*/ 110 h 134"/>
                      <a:gd name="T16" fmla="*/ 106 w 136"/>
                      <a:gd name="T17" fmla="*/ 123 h 134"/>
                      <a:gd name="T18" fmla="*/ 88 w 136"/>
                      <a:gd name="T19" fmla="*/ 131 h 134"/>
                      <a:gd name="T20" fmla="*/ 68 w 136"/>
                      <a:gd name="T21" fmla="*/ 134 h 134"/>
                      <a:gd name="T22" fmla="*/ 68 w 136"/>
                      <a:gd name="T23" fmla="*/ 122 h 134"/>
                      <a:gd name="T24" fmla="*/ 84 w 136"/>
                      <a:gd name="T25" fmla="*/ 119 h 134"/>
                      <a:gd name="T26" fmla="*/ 99 w 136"/>
                      <a:gd name="T27" fmla="*/ 112 h 134"/>
                      <a:gd name="T28" fmla="*/ 111 w 136"/>
                      <a:gd name="T29" fmla="*/ 102 h 134"/>
                      <a:gd name="T30" fmla="*/ 119 w 136"/>
                      <a:gd name="T31" fmla="*/ 87 h 134"/>
                      <a:gd name="T32" fmla="*/ 119 w 136"/>
                      <a:gd name="T33" fmla="*/ 87 h 134"/>
                      <a:gd name="T34" fmla="*/ 123 w 136"/>
                      <a:gd name="T35" fmla="*/ 66 h 134"/>
                      <a:gd name="T36" fmla="*/ 119 w 136"/>
                      <a:gd name="T37" fmla="*/ 45 h 134"/>
                      <a:gd name="T38" fmla="*/ 107 w 136"/>
                      <a:gd name="T39" fmla="*/ 28 h 134"/>
                      <a:gd name="T40" fmla="*/ 88 w 136"/>
                      <a:gd name="T41" fmla="*/ 16 h 134"/>
                      <a:gd name="T42" fmla="*/ 79 w 136"/>
                      <a:gd name="T43" fmla="*/ 14 h 134"/>
                      <a:gd name="T44" fmla="*/ 68 w 136"/>
                      <a:gd name="T45" fmla="*/ 0 h 134"/>
                      <a:gd name="T46" fmla="*/ 6 w 136"/>
                      <a:gd name="T47" fmla="*/ 42 h 134"/>
                      <a:gd name="T48" fmla="*/ 16 w 136"/>
                      <a:gd name="T49" fmla="*/ 24 h 134"/>
                      <a:gd name="T50" fmla="*/ 31 w 136"/>
                      <a:gd name="T51" fmla="*/ 11 h 134"/>
                      <a:gd name="T52" fmla="*/ 49 w 136"/>
                      <a:gd name="T53" fmla="*/ 3 h 134"/>
                      <a:gd name="T54" fmla="*/ 68 w 136"/>
                      <a:gd name="T55" fmla="*/ 0 h 134"/>
                      <a:gd name="T56" fmla="*/ 68 w 136"/>
                      <a:gd name="T57" fmla="*/ 12 h 134"/>
                      <a:gd name="T58" fmla="*/ 52 w 136"/>
                      <a:gd name="T59" fmla="*/ 15 h 134"/>
                      <a:gd name="T60" fmla="*/ 38 w 136"/>
                      <a:gd name="T61" fmla="*/ 22 h 134"/>
                      <a:gd name="T62" fmla="*/ 26 w 136"/>
                      <a:gd name="T63" fmla="*/ 33 h 134"/>
                      <a:gd name="T64" fmla="*/ 18 w 136"/>
                      <a:gd name="T65" fmla="*/ 46 h 134"/>
                      <a:gd name="T66" fmla="*/ 14 w 136"/>
                      <a:gd name="T67" fmla="*/ 57 h 134"/>
                      <a:gd name="T68" fmla="*/ 15 w 136"/>
                      <a:gd name="T69" fmla="*/ 79 h 134"/>
                      <a:gd name="T70" fmla="*/ 23 w 136"/>
                      <a:gd name="T71" fmla="*/ 98 h 134"/>
                      <a:gd name="T72" fmla="*/ 38 w 136"/>
                      <a:gd name="T73" fmla="*/ 112 h 134"/>
                      <a:gd name="T74" fmla="*/ 48 w 136"/>
                      <a:gd name="T75" fmla="*/ 118 h 134"/>
                      <a:gd name="T76" fmla="*/ 68 w 136"/>
                      <a:gd name="T77" fmla="*/ 122 h 134"/>
                      <a:gd name="T78" fmla="*/ 68 w 136"/>
                      <a:gd name="T79" fmla="*/ 134 h 134"/>
                      <a:gd name="T80" fmla="*/ 43 w 136"/>
                      <a:gd name="T81" fmla="*/ 130 h 134"/>
                      <a:gd name="T82" fmla="*/ 31 w 136"/>
                      <a:gd name="T83" fmla="*/ 123 h 134"/>
                      <a:gd name="T84" fmla="*/ 12 w 136"/>
                      <a:gd name="T85" fmla="*/ 104 h 134"/>
                      <a:gd name="T86" fmla="*/ 3 w 136"/>
                      <a:gd name="T87" fmla="*/ 81 h 134"/>
                      <a:gd name="T88" fmla="*/ 1 w 136"/>
                      <a:gd name="T89" fmla="*/ 56 h 134"/>
                      <a:gd name="T90" fmla="*/ 6 w 136"/>
                      <a:gd name="T91" fmla="*/ 42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36" h="134">
                        <a:moveTo>
                          <a:pt x="68" y="0"/>
                        </a:moveTo>
                        <a:lnTo>
                          <a:pt x="68" y="0"/>
                        </a:lnTo>
                        <a:lnTo>
                          <a:pt x="81" y="0"/>
                        </a:lnTo>
                        <a:lnTo>
                          <a:pt x="94" y="4"/>
                        </a:lnTo>
                        <a:lnTo>
                          <a:pt x="94" y="4"/>
                        </a:lnTo>
                        <a:lnTo>
                          <a:pt x="106" y="11"/>
                        </a:lnTo>
                        <a:lnTo>
                          <a:pt x="115" y="19"/>
                        </a:lnTo>
                        <a:lnTo>
                          <a:pt x="125" y="28"/>
                        </a:lnTo>
                        <a:lnTo>
                          <a:pt x="130" y="41"/>
                        </a:lnTo>
                        <a:lnTo>
                          <a:pt x="134" y="53"/>
                        </a:lnTo>
                        <a:lnTo>
                          <a:pt x="136" y="65"/>
                        </a:lnTo>
                        <a:lnTo>
                          <a:pt x="134" y="79"/>
                        </a:lnTo>
                        <a:lnTo>
                          <a:pt x="131" y="92"/>
                        </a:lnTo>
                        <a:lnTo>
                          <a:pt x="131" y="92"/>
                        </a:lnTo>
                        <a:lnTo>
                          <a:pt x="126" y="102"/>
                        </a:lnTo>
                        <a:lnTo>
                          <a:pt x="121" y="110"/>
                        </a:lnTo>
                        <a:lnTo>
                          <a:pt x="114" y="116"/>
                        </a:lnTo>
                        <a:lnTo>
                          <a:pt x="106" y="123"/>
                        </a:lnTo>
                        <a:lnTo>
                          <a:pt x="98" y="129"/>
                        </a:lnTo>
                        <a:lnTo>
                          <a:pt x="88" y="131"/>
                        </a:lnTo>
                        <a:lnTo>
                          <a:pt x="79" y="134"/>
                        </a:lnTo>
                        <a:lnTo>
                          <a:pt x="68" y="134"/>
                        </a:lnTo>
                        <a:lnTo>
                          <a:pt x="68" y="122"/>
                        </a:lnTo>
                        <a:lnTo>
                          <a:pt x="68" y="122"/>
                        </a:lnTo>
                        <a:lnTo>
                          <a:pt x="76" y="122"/>
                        </a:lnTo>
                        <a:lnTo>
                          <a:pt x="84" y="119"/>
                        </a:lnTo>
                        <a:lnTo>
                          <a:pt x="92" y="116"/>
                        </a:lnTo>
                        <a:lnTo>
                          <a:pt x="99" y="112"/>
                        </a:lnTo>
                        <a:lnTo>
                          <a:pt x="104" y="108"/>
                        </a:lnTo>
                        <a:lnTo>
                          <a:pt x="111" y="102"/>
                        </a:lnTo>
                        <a:lnTo>
                          <a:pt x="115" y="95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22" y="77"/>
                        </a:lnTo>
                        <a:lnTo>
                          <a:pt x="123" y="66"/>
                        </a:lnTo>
                        <a:lnTo>
                          <a:pt x="122" y="56"/>
                        </a:lnTo>
                        <a:lnTo>
                          <a:pt x="119" y="45"/>
                        </a:lnTo>
                        <a:lnTo>
                          <a:pt x="114" y="37"/>
                        </a:lnTo>
                        <a:lnTo>
                          <a:pt x="107" y="28"/>
                        </a:lnTo>
                        <a:lnTo>
                          <a:pt x="99" y="22"/>
                        </a:lnTo>
                        <a:lnTo>
                          <a:pt x="88" y="16"/>
                        </a:lnTo>
                        <a:lnTo>
                          <a:pt x="88" y="16"/>
                        </a:lnTo>
                        <a:lnTo>
                          <a:pt x="79" y="14"/>
                        </a:lnTo>
                        <a:lnTo>
                          <a:pt x="68" y="12"/>
                        </a:lnTo>
                        <a:lnTo>
                          <a:pt x="68" y="0"/>
                        </a:lnTo>
                        <a:close/>
                        <a:moveTo>
                          <a:pt x="6" y="42"/>
                        </a:moveTo>
                        <a:lnTo>
                          <a:pt x="6" y="42"/>
                        </a:lnTo>
                        <a:lnTo>
                          <a:pt x="10" y="33"/>
                        </a:lnTo>
                        <a:lnTo>
                          <a:pt x="16" y="24"/>
                        </a:lnTo>
                        <a:lnTo>
                          <a:pt x="23" y="16"/>
                        </a:lnTo>
                        <a:lnTo>
                          <a:pt x="31" y="11"/>
                        </a:lnTo>
                        <a:lnTo>
                          <a:pt x="39" y="5"/>
                        </a:lnTo>
                        <a:lnTo>
                          <a:pt x="49" y="3"/>
                        </a:lnTo>
                        <a:lnTo>
                          <a:pt x="58" y="0"/>
                        </a:lnTo>
                        <a:lnTo>
                          <a:pt x="68" y="0"/>
                        </a:lnTo>
                        <a:lnTo>
                          <a:pt x="68" y="12"/>
                        </a:lnTo>
                        <a:lnTo>
                          <a:pt x="68" y="12"/>
                        </a:lnTo>
                        <a:lnTo>
                          <a:pt x="60" y="12"/>
                        </a:lnTo>
                        <a:lnTo>
                          <a:pt x="52" y="15"/>
                        </a:lnTo>
                        <a:lnTo>
                          <a:pt x="45" y="18"/>
                        </a:lnTo>
                        <a:lnTo>
                          <a:pt x="38" y="22"/>
                        </a:lnTo>
                        <a:lnTo>
                          <a:pt x="31" y="26"/>
                        </a:lnTo>
                        <a:lnTo>
                          <a:pt x="26" y="33"/>
                        </a:lnTo>
                        <a:lnTo>
                          <a:pt x="20" y="39"/>
                        </a:lnTo>
                        <a:lnTo>
                          <a:pt x="18" y="46"/>
                        </a:lnTo>
                        <a:lnTo>
                          <a:pt x="18" y="46"/>
                        </a:lnTo>
                        <a:lnTo>
                          <a:pt x="14" y="57"/>
                        </a:lnTo>
                        <a:lnTo>
                          <a:pt x="14" y="68"/>
                        </a:lnTo>
                        <a:lnTo>
                          <a:pt x="15" y="79"/>
                        </a:lnTo>
                        <a:lnTo>
                          <a:pt x="18" y="88"/>
                        </a:lnTo>
                        <a:lnTo>
                          <a:pt x="23" y="98"/>
                        </a:lnTo>
                        <a:lnTo>
                          <a:pt x="30" y="106"/>
                        </a:lnTo>
                        <a:lnTo>
                          <a:pt x="38" y="112"/>
                        </a:lnTo>
                        <a:lnTo>
                          <a:pt x="48" y="118"/>
                        </a:lnTo>
                        <a:lnTo>
                          <a:pt x="48" y="118"/>
                        </a:lnTo>
                        <a:lnTo>
                          <a:pt x="58" y="121"/>
                        </a:lnTo>
                        <a:lnTo>
                          <a:pt x="68" y="122"/>
                        </a:lnTo>
                        <a:lnTo>
                          <a:pt x="68" y="134"/>
                        </a:lnTo>
                        <a:lnTo>
                          <a:pt x="68" y="134"/>
                        </a:lnTo>
                        <a:lnTo>
                          <a:pt x="56" y="133"/>
                        </a:lnTo>
                        <a:lnTo>
                          <a:pt x="43" y="130"/>
                        </a:lnTo>
                        <a:lnTo>
                          <a:pt x="43" y="130"/>
                        </a:lnTo>
                        <a:lnTo>
                          <a:pt x="31" y="123"/>
                        </a:lnTo>
                        <a:lnTo>
                          <a:pt x="20" y="115"/>
                        </a:lnTo>
                        <a:lnTo>
                          <a:pt x="12" y="104"/>
                        </a:lnTo>
                        <a:lnTo>
                          <a:pt x="6" y="93"/>
                        </a:lnTo>
                        <a:lnTo>
                          <a:pt x="3" y="81"/>
                        </a:lnTo>
                        <a:lnTo>
                          <a:pt x="0" y="68"/>
                        </a:lnTo>
                        <a:lnTo>
                          <a:pt x="1" y="56"/>
                        </a:lnTo>
                        <a:lnTo>
                          <a:pt x="6" y="42"/>
                        </a:lnTo>
                        <a:lnTo>
                          <a:pt x="6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1" name="Freeform 179"/>
                  <p:cNvSpPr/>
                  <p:nvPr/>
                </p:nvSpPr>
                <p:spPr bwMode="auto">
                  <a:xfrm>
                    <a:off x="3335338" y="1706563"/>
                    <a:ext cx="106363" cy="65088"/>
                  </a:xfrm>
                  <a:custGeom>
                    <a:avLst/>
                    <a:gdLst>
                      <a:gd name="T0" fmla="*/ 61 w 67"/>
                      <a:gd name="T1" fmla="*/ 41 h 41"/>
                      <a:gd name="T2" fmla="*/ 67 w 67"/>
                      <a:gd name="T3" fmla="*/ 25 h 41"/>
                      <a:gd name="T4" fmla="*/ 6 w 67"/>
                      <a:gd name="T5" fmla="*/ 0 h 41"/>
                      <a:gd name="T6" fmla="*/ 0 w 67"/>
                      <a:gd name="T7" fmla="*/ 17 h 41"/>
                      <a:gd name="T8" fmla="*/ 61 w 67"/>
                      <a:gd name="T9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7" h="41">
                        <a:moveTo>
                          <a:pt x="61" y="41"/>
                        </a:moveTo>
                        <a:lnTo>
                          <a:pt x="67" y="25"/>
                        </a:lnTo>
                        <a:lnTo>
                          <a:pt x="6" y="0"/>
                        </a:lnTo>
                        <a:lnTo>
                          <a:pt x="0" y="17"/>
                        </a:lnTo>
                        <a:lnTo>
                          <a:pt x="61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2" name="Freeform 180"/>
                  <p:cNvSpPr/>
                  <p:nvPr/>
                </p:nvSpPr>
                <p:spPr bwMode="auto">
                  <a:xfrm>
                    <a:off x="3368676" y="1717675"/>
                    <a:ext cx="138113" cy="80963"/>
                  </a:xfrm>
                  <a:custGeom>
                    <a:avLst/>
                    <a:gdLst>
                      <a:gd name="T0" fmla="*/ 67 w 87"/>
                      <a:gd name="T1" fmla="*/ 51 h 51"/>
                      <a:gd name="T2" fmla="*/ 67 w 87"/>
                      <a:gd name="T3" fmla="*/ 51 h 51"/>
                      <a:gd name="T4" fmla="*/ 73 w 87"/>
                      <a:gd name="T5" fmla="*/ 51 h 51"/>
                      <a:gd name="T6" fmla="*/ 79 w 87"/>
                      <a:gd name="T7" fmla="*/ 51 h 51"/>
                      <a:gd name="T8" fmla="*/ 83 w 87"/>
                      <a:gd name="T9" fmla="*/ 47 h 51"/>
                      <a:gd name="T10" fmla="*/ 86 w 87"/>
                      <a:gd name="T11" fmla="*/ 43 h 51"/>
                      <a:gd name="T12" fmla="*/ 86 w 87"/>
                      <a:gd name="T13" fmla="*/ 43 h 51"/>
                      <a:gd name="T14" fmla="*/ 87 w 87"/>
                      <a:gd name="T15" fmla="*/ 37 h 51"/>
                      <a:gd name="T16" fmla="*/ 86 w 87"/>
                      <a:gd name="T17" fmla="*/ 31 h 51"/>
                      <a:gd name="T18" fmla="*/ 83 w 87"/>
                      <a:gd name="T19" fmla="*/ 27 h 51"/>
                      <a:gd name="T20" fmla="*/ 78 w 87"/>
                      <a:gd name="T21" fmla="*/ 24 h 51"/>
                      <a:gd name="T22" fmla="*/ 21 w 87"/>
                      <a:gd name="T23" fmla="*/ 1 h 51"/>
                      <a:gd name="T24" fmla="*/ 21 w 87"/>
                      <a:gd name="T25" fmla="*/ 1 h 51"/>
                      <a:gd name="T26" fmla="*/ 15 w 87"/>
                      <a:gd name="T27" fmla="*/ 0 h 51"/>
                      <a:gd name="T28" fmla="*/ 10 w 87"/>
                      <a:gd name="T29" fmla="*/ 1 h 51"/>
                      <a:gd name="T30" fmla="*/ 4 w 87"/>
                      <a:gd name="T31" fmla="*/ 4 h 51"/>
                      <a:gd name="T32" fmla="*/ 2 w 87"/>
                      <a:gd name="T33" fmla="*/ 10 h 51"/>
                      <a:gd name="T34" fmla="*/ 2 w 87"/>
                      <a:gd name="T35" fmla="*/ 10 h 51"/>
                      <a:gd name="T36" fmla="*/ 0 w 87"/>
                      <a:gd name="T37" fmla="*/ 15 h 51"/>
                      <a:gd name="T38" fmla="*/ 2 w 87"/>
                      <a:gd name="T39" fmla="*/ 20 h 51"/>
                      <a:gd name="T40" fmla="*/ 4 w 87"/>
                      <a:gd name="T41" fmla="*/ 24 h 51"/>
                      <a:gd name="T42" fmla="*/ 10 w 87"/>
                      <a:gd name="T43" fmla="*/ 28 h 51"/>
                      <a:gd name="T44" fmla="*/ 67 w 87"/>
                      <a:gd name="T45" fmla="*/ 51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7" h="51">
                        <a:moveTo>
                          <a:pt x="67" y="51"/>
                        </a:moveTo>
                        <a:lnTo>
                          <a:pt x="67" y="51"/>
                        </a:lnTo>
                        <a:lnTo>
                          <a:pt x="73" y="51"/>
                        </a:lnTo>
                        <a:lnTo>
                          <a:pt x="79" y="51"/>
                        </a:lnTo>
                        <a:lnTo>
                          <a:pt x="83" y="47"/>
                        </a:lnTo>
                        <a:lnTo>
                          <a:pt x="86" y="43"/>
                        </a:lnTo>
                        <a:lnTo>
                          <a:pt x="86" y="43"/>
                        </a:lnTo>
                        <a:lnTo>
                          <a:pt x="87" y="37"/>
                        </a:lnTo>
                        <a:lnTo>
                          <a:pt x="86" y="31"/>
                        </a:lnTo>
                        <a:lnTo>
                          <a:pt x="83" y="27"/>
                        </a:lnTo>
                        <a:lnTo>
                          <a:pt x="78" y="24"/>
                        </a:lnTo>
                        <a:lnTo>
                          <a:pt x="21" y="1"/>
                        </a:lnTo>
                        <a:lnTo>
                          <a:pt x="21" y="1"/>
                        </a:lnTo>
                        <a:lnTo>
                          <a:pt x="15" y="0"/>
                        </a:lnTo>
                        <a:lnTo>
                          <a:pt x="10" y="1"/>
                        </a:lnTo>
                        <a:lnTo>
                          <a:pt x="4" y="4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0" y="15"/>
                        </a:lnTo>
                        <a:lnTo>
                          <a:pt x="2" y="20"/>
                        </a:lnTo>
                        <a:lnTo>
                          <a:pt x="4" y="24"/>
                        </a:lnTo>
                        <a:lnTo>
                          <a:pt x="10" y="28"/>
                        </a:lnTo>
                        <a:lnTo>
                          <a:pt x="67" y="5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3" name="Freeform 181"/>
                <p:cNvSpPr>
                  <a:spLocks noEditPoints="1"/>
                </p:cNvSpPr>
                <p:nvPr/>
              </p:nvSpPr>
              <p:spPr bwMode="auto">
                <a:xfrm>
                  <a:off x="6430963" y="3155950"/>
                  <a:ext cx="436562" cy="155575"/>
                </a:xfrm>
                <a:custGeom>
                  <a:avLst/>
                  <a:gdLst>
                    <a:gd name="T0" fmla="*/ 602317379 w 275"/>
                    <a:gd name="T1" fmla="*/ 100806243 h 98"/>
                    <a:gd name="T2" fmla="*/ 650199478 w 275"/>
                    <a:gd name="T3" fmla="*/ 163810949 h 98"/>
                    <a:gd name="T4" fmla="*/ 602317379 w 275"/>
                    <a:gd name="T5" fmla="*/ 221773780 h 98"/>
                    <a:gd name="T6" fmla="*/ 693042860 w 275"/>
                    <a:gd name="T7" fmla="*/ 196572176 h 98"/>
                    <a:gd name="T8" fmla="*/ 602317379 w 275"/>
                    <a:gd name="T9" fmla="*/ 100806243 h 98"/>
                    <a:gd name="T10" fmla="*/ 297378064 w 275"/>
                    <a:gd name="T11" fmla="*/ 37803138 h 98"/>
                    <a:gd name="T12" fmla="*/ 279737792 w 275"/>
                    <a:gd name="T13" fmla="*/ 27722516 h 98"/>
                    <a:gd name="T14" fmla="*/ 211692888 w 275"/>
                    <a:gd name="T15" fmla="*/ 20161250 h 98"/>
                    <a:gd name="T16" fmla="*/ 269657183 w 275"/>
                    <a:gd name="T17" fmla="*/ 35282189 h 98"/>
                    <a:gd name="T18" fmla="*/ 284778097 w 275"/>
                    <a:gd name="T19" fmla="*/ 42843449 h 98"/>
                    <a:gd name="T20" fmla="*/ 284778097 w 275"/>
                    <a:gd name="T21" fmla="*/ 55443445 h 98"/>
                    <a:gd name="T22" fmla="*/ 277216846 w 275"/>
                    <a:gd name="T23" fmla="*/ 90725622 h 98"/>
                    <a:gd name="T24" fmla="*/ 274697488 w 275"/>
                    <a:gd name="T25" fmla="*/ 83165949 h 98"/>
                    <a:gd name="T26" fmla="*/ 211692888 w 275"/>
                    <a:gd name="T27" fmla="*/ 65524067 h 98"/>
                    <a:gd name="T28" fmla="*/ 249495965 w 275"/>
                    <a:gd name="T29" fmla="*/ 191531865 h 98"/>
                    <a:gd name="T30" fmla="*/ 259576574 w 275"/>
                    <a:gd name="T31" fmla="*/ 191531865 h 98"/>
                    <a:gd name="T32" fmla="*/ 574594910 w 275"/>
                    <a:gd name="T33" fmla="*/ 246975335 h 98"/>
                    <a:gd name="T34" fmla="*/ 602317379 w 275"/>
                    <a:gd name="T35" fmla="*/ 221773780 h 98"/>
                    <a:gd name="T36" fmla="*/ 574594910 w 275"/>
                    <a:gd name="T37" fmla="*/ 236894713 h 98"/>
                    <a:gd name="T38" fmla="*/ 567035247 w 275"/>
                    <a:gd name="T39" fmla="*/ 231854402 h 98"/>
                    <a:gd name="T40" fmla="*/ 554433692 w 275"/>
                    <a:gd name="T41" fmla="*/ 226814091 h 98"/>
                    <a:gd name="T42" fmla="*/ 549393388 w 275"/>
                    <a:gd name="T43" fmla="*/ 209173797 h 98"/>
                    <a:gd name="T44" fmla="*/ 554433692 w 275"/>
                    <a:gd name="T45" fmla="*/ 201612487 h 98"/>
                    <a:gd name="T46" fmla="*/ 564514301 w 275"/>
                    <a:gd name="T47" fmla="*/ 191531865 h 98"/>
                    <a:gd name="T48" fmla="*/ 569554606 w 275"/>
                    <a:gd name="T49" fmla="*/ 191531865 h 98"/>
                    <a:gd name="T50" fmla="*/ 559473997 w 275"/>
                    <a:gd name="T51" fmla="*/ 181451243 h 98"/>
                    <a:gd name="T52" fmla="*/ 556954638 w 275"/>
                    <a:gd name="T53" fmla="*/ 168851260 h 98"/>
                    <a:gd name="T54" fmla="*/ 559473997 w 275"/>
                    <a:gd name="T55" fmla="*/ 161289999 h 98"/>
                    <a:gd name="T56" fmla="*/ 569554606 w 275"/>
                    <a:gd name="T57" fmla="*/ 151209378 h 98"/>
                    <a:gd name="T58" fmla="*/ 579635215 w 275"/>
                    <a:gd name="T59" fmla="*/ 151209378 h 98"/>
                    <a:gd name="T60" fmla="*/ 567035247 w 275"/>
                    <a:gd name="T61" fmla="*/ 141128756 h 98"/>
                    <a:gd name="T62" fmla="*/ 567035247 w 275"/>
                    <a:gd name="T63" fmla="*/ 123488461 h 98"/>
                    <a:gd name="T64" fmla="*/ 569554606 w 275"/>
                    <a:gd name="T65" fmla="*/ 115927201 h 98"/>
                    <a:gd name="T66" fmla="*/ 584675519 w 275"/>
                    <a:gd name="T67" fmla="*/ 105846579 h 98"/>
                    <a:gd name="T68" fmla="*/ 597277074 w 275"/>
                    <a:gd name="T69" fmla="*/ 110886890 h 98"/>
                    <a:gd name="T70" fmla="*/ 602317379 w 275"/>
                    <a:gd name="T71" fmla="*/ 100806243 h 98"/>
                    <a:gd name="T72" fmla="*/ 158770435 w 275"/>
                    <a:gd name="T73" fmla="*/ 0 h 98"/>
                    <a:gd name="T74" fmla="*/ 151209184 w 275"/>
                    <a:gd name="T75" fmla="*/ 0 h 98"/>
                    <a:gd name="T76" fmla="*/ 136088271 w 275"/>
                    <a:gd name="T77" fmla="*/ 7561263 h 98"/>
                    <a:gd name="T78" fmla="*/ 83165843 w 275"/>
                    <a:gd name="T79" fmla="*/ 5040312 h 98"/>
                    <a:gd name="T80" fmla="*/ 68044929 w 275"/>
                    <a:gd name="T81" fmla="*/ 0 h 98"/>
                    <a:gd name="T82" fmla="*/ 45362753 w 275"/>
                    <a:gd name="T83" fmla="*/ 7561263 h 98"/>
                    <a:gd name="T84" fmla="*/ 20161224 w 275"/>
                    <a:gd name="T85" fmla="*/ 20161250 h 98"/>
                    <a:gd name="T86" fmla="*/ 7561254 w 275"/>
                    <a:gd name="T87" fmla="*/ 45362811 h 98"/>
                    <a:gd name="T88" fmla="*/ 5040306 w 275"/>
                    <a:gd name="T89" fmla="*/ 55443445 h 98"/>
                    <a:gd name="T90" fmla="*/ 5040306 w 275"/>
                    <a:gd name="T91" fmla="*/ 83165949 h 98"/>
                    <a:gd name="T92" fmla="*/ 15120920 w 275"/>
                    <a:gd name="T93" fmla="*/ 110886890 h 98"/>
                    <a:gd name="T94" fmla="*/ 30241839 w 275"/>
                    <a:gd name="T95" fmla="*/ 126007823 h 98"/>
                    <a:gd name="T96" fmla="*/ 57964320 w 275"/>
                    <a:gd name="T97" fmla="*/ 136088445 h 98"/>
                    <a:gd name="T98" fmla="*/ 126007662 w 275"/>
                    <a:gd name="T99" fmla="*/ 57964394 h 98"/>
                    <a:gd name="T100" fmla="*/ 105846444 w 275"/>
                    <a:gd name="T101" fmla="*/ 148690016 h 98"/>
                    <a:gd name="T102" fmla="*/ 113407694 w 275"/>
                    <a:gd name="T103" fmla="*/ 161289999 h 98"/>
                    <a:gd name="T104" fmla="*/ 123488303 w 275"/>
                    <a:gd name="T105" fmla="*/ 168851260 h 98"/>
                    <a:gd name="T106" fmla="*/ 211692888 w 275"/>
                    <a:gd name="T107" fmla="*/ 65524067 h 98"/>
                    <a:gd name="T108" fmla="*/ 153730130 w 275"/>
                    <a:gd name="T109" fmla="*/ 55443445 h 98"/>
                    <a:gd name="T110" fmla="*/ 136088271 w 275"/>
                    <a:gd name="T111" fmla="*/ 63004705 h 98"/>
                    <a:gd name="T112" fmla="*/ 143649521 w 275"/>
                    <a:gd name="T113" fmla="*/ 27722516 h 98"/>
                    <a:gd name="T114" fmla="*/ 151209184 w 275"/>
                    <a:gd name="T115" fmla="*/ 17641888 h 98"/>
                    <a:gd name="T116" fmla="*/ 163810739 w 275"/>
                    <a:gd name="T117" fmla="*/ 15120939 h 98"/>
                    <a:gd name="T118" fmla="*/ 211692888 w 275"/>
                    <a:gd name="T119" fmla="*/ 10080625 h 9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75"/>
                    <a:gd name="T181" fmla="*/ 0 h 98"/>
                    <a:gd name="T182" fmla="*/ 275 w 275"/>
                    <a:gd name="T183" fmla="*/ 98 h 9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75" h="98">
                      <a:moveTo>
                        <a:pt x="240" y="40"/>
                      </a:moveTo>
                      <a:lnTo>
                        <a:pt x="239" y="40"/>
                      </a:lnTo>
                      <a:lnTo>
                        <a:pt x="239" y="44"/>
                      </a:lnTo>
                      <a:lnTo>
                        <a:pt x="258" y="65"/>
                      </a:lnTo>
                      <a:lnTo>
                        <a:pt x="255" y="82"/>
                      </a:lnTo>
                      <a:lnTo>
                        <a:pt x="239" y="88"/>
                      </a:lnTo>
                      <a:lnTo>
                        <a:pt x="239" y="94"/>
                      </a:lnTo>
                      <a:lnTo>
                        <a:pt x="275" y="78"/>
                      </a:lnTo>
                      <a:lnTo>
                        <a:pt x="240" y="40"/>
                      </a:lnTo>
                      <a:close/>
                      <a:moveTo>
                        <a:pt x="239" y="40"/>
                      </a:moveTo>
                      <a:lnTo>
                        <a:pt x="118" y="15"/>
                      </a:lnTo>
                      <a:lnTo>
                        <a:pt x="115" y="13"/>
                      </a:lnTo>
                      <a:lnTo>
                        <a:pt x="111" y="11"/>
                      </a:lnTo>
                      <a:lnTo>
                        <a:pt x="84" y="4"/>
                      </a:lnTo>
                      <a:lnTo>
                        <a:pt x="84" y="8"/>
                      </a:lnTo>
                      <a:lnTo>
                        <a:pt x="107" y="14"/>
                      </a:lnTo>
                      <a:lnTo>
                        <a:pt x="110" y="15"/>
                      </a:lnTo>
                      <a:lnTo>
                        <a:pt x="113" y="17"/>
                      </a:lnTo>
                      <a:lnTo>
                        <a:pt x="113" y="19"/>
                      </a:lnTo>
                      <a:lnTo>
                        <a:pt x="113" y="22"/>
                      </a:lnTo>
                      <a:lnTo>
                        <a:pt x="110" y="36"/>
                      </a:lnTo>
                      <a:lnTo>
                        <a:pt x="109" y="33"/>
                      </a:lnTo>
                      <a:lnTo>
                        <a:pt x="105" y="30"/>
                      </a:lnTo>
                      <a:lnTo>
                        <a:pt x="84" y="26"/>
                      </a:lnTo>
                      <a:lnTo>
                        <a:pt x="84" y="73"/>
                      </a:lnTo>
                      <a:lnTo>
                        <a:pt x="99" y="76"/>
                      </a:lnTo>
                      <a:lnTo>
                        <a:pt x="103" y="76"/>
                      </a:lnTo>
                      <a:lnTo>
                        <a:pt x="106" y="73"/>
                      </a:lnTo>
                      <a:lnTo>
                        <a:pt x="228" y="98"/>
                      </a:lnTo>
                      <a:lnTo>
                        <a:pt x="239" y="94"/>
                      </a:lnTo>
                      <a:lnTo>
                        <a:pt x="239" y="88"/>
                      </a:lnTo>
                      <a:lnTo>
                        <a:pt x="228" y="94"/>
                      </a:lnTo>
                      <a:lnTo>
                        <a:pt x="225" y="92"/>
                      </a:lnTo>
                      <a:lnTo>
                        <a:pt x="222" y="91"/>
                      </a:lnTo>
                      <a:lnTo>
                        <a:pt x="220" y="90"/>
                      </a:lnTo>
                      <a:lnTo>
                        <a:pt x="218" y="86"/>
                      </a:lnTo>
                      <a:lnTo>
                        <a:pt x="218" y="83"/>
                      </a:lnTo>
                      <a:lnTo>
                        <a:pt x="220" y="80"/>
                      </a:lnTo>
                      <a:lnTo>
                        <a:pt x="221" y="78"/>
                      </a:lnTo>
                      <a:lnTo>
                        <a:pt x="224" y="76"/>
                      </a:lnTo>
                      <a:lnTo>
                        <a:pt x="226" y="76"/>
                      </a:lnTo>
                      <a:lnTo>
                        <a:pt x="224" y="75"/>
                      </a:lnTo>
                      <a:lnTo>
                        <a:pt x="222" y="72"/>
                      </a:lnTo>
                      <a:lnTo>
                        <a:pt x="221" y="69"/>
                      </a:lnTo>
                      <a:lnTo>
                        <a:pt x="221" y="67"/>
                      </a:lnTo>
                      <a:lnTo>
                        <a:pt x="222" y="64"/>
                      </a:lnTo>
                      <a:lnTo>
                        <a:pt x="225" y="61"/>
                      </a:lnTo>
                      <a:lnTo>
                        <a:pt x="226" y="60"/>
                      </a:lnTo>
                      <a:lnTo>
                        <a:pt x="230" y="60"/>
                      </a:lnTo>
                      <a:lnTo>
                        <a:pt x="228" y="57"/>
                      </a:lnTo>
                      <a:lnTo>
                        <a:pt x="225" y="56"/>
                      </a:lnTo>
                      <a:lnTo>
                        <a:pt x="225" y="53"/>
                      </a:lnTo>
                      <a:lnTo>
                        <a:pt x="225" y="49"/>
                      </a:lnTo>
                      <a:lnTo>
                        <a:pt x="226" y="46"/>
                      </a:lnTo>
                      <a:lnTo>
                        <a:pt x="229" y="44"/>
                      </a:lnTo>
                      <a:lnTo>
                        <a:pt x="232" y="42"/>
                      </a:lnTo>
                      <a:lnTo>
                        <a:pt x="235" y="42"/>
                      </a:lnTo>
                      <a:lnTo>
                        <a:pt x="237" y="44"/>
                      </a:lnTo>
                      <a:lnTo>
                        <a:pt x="239" y="44"/>
                      </a:lnTo>
                      <a:lnTo>
                        <a:pt x="239" y="40"/>
                      </a:lnTo>
                      <a:close/>
                      <a:moveTo>
                        <a:pt x="84" y="4"/>
                      </a:moveTo>
                      <a:lnTo>
                        <a:pt x="63" y="0"/>
                      </a:lnTo>
                      <a:lnTo>
                        <a:pt x="60" y="0"/>
                      </a:lnTo>
                      <a:lnTo>
                        <a:pt x="57" y="2"/>
                      </a:lnTo>
                      <a:lnTo>
                        <a:pt x="54" y="3"/>
                      </a:lnTo>
                      <a:lnTo>
                        <a:pt x="53" y="6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8" y="3"/>
                      </a:lnTo>
                      <a:lnTo>
                        <a:pt x="12" y="6"/>
                      </a:lnTo>
                      <a:lnTo>
                        <a:pt x="8" y="8"/>
                      </a:lnTo>
                      <a:lnTo>
                        <a:pt x="6" y="13"/>
                      </a:lnTo>
                      <a:lnTo>
                        <a:pt x="3" y="18"/>
                      </a:lnTo>
                      <a:lnTo>
                        <a:pt x="2" y="22"/>
                      </a:lnTo>
                      <a:lnTo>
                        <a:pt x="0" y="29"/>
                      </a:lnTo>
                      <a:lnTo>
                        <a:pt x="2" y="33"/>
                      </a:lnTo>
                      <a:lnTo>
                        <a:pt x="3" y="38"/>
                      </a:lnTo>
                      <a:lnTo>
                        <a:pt x="6" y="44"/>
                      </a:lnTo>
                      <a:lnTo>
                        <a:pt x="8" y="48"/>
                      </a:lnTo>
                      <a:lnTo>
                        <a:pt x="12" y="50"/>
                      </a:lnTo>
                      <a:lnTo>
                        <a:pt x="18" y="53"/>
                      </a:lnTo>
                      <a:lnTo>
                        <a:pt x="23" y="54"/>
                      </a:lnTo>
                      <a:lnTo>
                        <a:pt x="35" y="57"/>
                      </a:lnTo>
                      <a:lnTo>
                        <a:pt x="50" y="23"/>
                      </a:lnTo>
                      <a:lnTo>
                        <a:pt x="42" y="59"/>
                      </a:lnTo>
                      <a:lnTo>
                        <a:pt x="44" y="61"/>
                      </a:lnTo>
                      <a:lnTo>
                        <a:pt x="45" y="64"/>
                      </a:lnTo>
                      <a:lnTo>
                        <a:pt x="46" y="65"/>
                      </a:lnTo>
                      <a:lnTo>
                        <a:pt x="49" y="67"/>
                      </a:lnTo>
                      <a:lnTo>
                        <a:pt x="84" y="73"/>
                      </a:lnTo>
                      <a:lnTo>
                        <a:pt x="84" y="26"/>
                      </a:lnTo>
                      <a:lnTo>
                        <a:pt x="61" y="22"/>
                      </a:lnTo>
                      <a:lnTo>
                        <a:pt x="57" y="22"/>
                      </a:lnTo>
                      <a:lnTo>
                        <a:pt x="54" y="25"/>
                      </a:lnTo>
                      <a:lnTo>
                        <a:pt x="57" y="11"/>
                      </a:lnTo>
                      <a:lnTo>
                        <a:pt x="58" y="8"/>
                      </a:lnTo>
                      <a:lnTo>
                        <a:pt x="60" y="7"/>
                      </a:lnTo>
                      <a:lnTo>
                        <a:pt x="63" y="6"/>
                      </a:lnTo>
                      <a:lnTo>
                        <a:pt x="65" y="6"/>
                      </a:lnTo>
                      <a:lnTo>
                        <a:pt x="84" y="8"/>
                      </a:lnTo>
                      <a:lnTo>
                        <a:pt x="84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4" name="组合 205"/>
                <p:cNvGrpSpPr/>
                <p:nvPr/>
              </p:nvGrpSpPr>
              <p:grpSpPr>
                <a:xfrm>
                  <a:off x="4791074" y="3547381"/>
                  <a:ext cx="247651" cy="312737"/>
                  <a:chOff x="1516063" y="3252788"/>
                  <a:chExt cx="247651" cy="312737"/>
                </a:xfrm>
                <a:solidFill>
                  <a:schemeClr val="accent4"/>
                </a:solidFill>
              </p:grpSpPr>
              <p:sp>
                <p:nvSpPr>
                  <p:cNvPr id="527" name="Freeform 182"/>
                  <p:cNvSpPr/>
                  <p:nvPr/>
                </p:nvSpPr>
                <p:spPr bwMode="auto">
                  <a:xfrm>
                    <a:off x="1527176" y="3263900"/>
                    <a:ext cx="236538" cy="301625"/>
                  </a:xfrm>
                  <a:custGeom>
                    <a:avLst/>
                    <a:gdLst>
                      <a:gd name="T0" fmla="*/ 0 w 149"/>
                      <a:gd name="T1" fmla="*/ 33 h 190"/>
                      <a:gd name="T2" fmla="*/ 7 w 149"/>
                      <a:gd name="T3" fmla="*/ 28 h 190"/>
                      <a:gd name="T4" fmla="*/ 96 w 149"/>
                      <a:gd name="T5" fmla="*/ 171 h 190"/>
                      <a:gd name="T6" fmla="*/ 96 w 149"/>
                      <a:gd name="T7" fmla="*/ 171 h 190"/>
                      <a:gd name="T8" fmla="*/ 99 w 149"/>
                      <a:gd name="T9" fmla="*/ 176 h 190"/>
                      <a:gd name="T10" fmla="*/ 101 w 149"/>
                      <a:gd name="T11" fmla="*/ 178 h 190"/>
                      <a:gd name="T12" fmla="*/ 105 w 149"/>
                      <a:gd name="T13" fmla="*/ 180 h 190"/>
                      <a:gd name="T14" fmla="*/ 109 w 149"/>
                      <a:gd name="T15" fmla="*/ 181 h 190"/>
                      <a:gd name="T16" fmla="*/ 114 w 149"/>
                      <a:gd name="T17" fmla="*/ 181 h 190"/>
                      <a:gd name="T18" fmla="*/ 119 w 149"/>
                      <a:gd name="T19" fmla="*/ 181 h 190"/>
                      <a:gd name="T20" fmla="*/ 123 w 149"/>
                      <a:gd name="T21" fmla="*/ 180 h 190"/>
                      <a:gd name="T22" fmla="*/ 127 w 149"/>
                      <a:gd name="T23" fmla="*/ 177 h 190"/>
                      <a:gd name="T24" fmla="*/ 127 w 149"/>
                      <a:gd name="T25" fmla="*/ 177 h 190"/>
                      <a:gd name="T26" fmla="*/ 131 w 149"/>
                      <a:gd name="T27" fmla="*/ 174 h 190"/>
                      <a:gd name="T28" fmla="*/ 135 w 149"/>
                      <a:gd name="T29" fmla="*/ 171 h 190"/>
                      <a:gd name="T30" fmla="*/ 137 w 149"/>
                      <a:gd name="T31" fmla="*/ 167 h 190"/>
                      <a:gd name="T32" fmla="*/ 138 w 149"/>
                      <a:gd name="T33" fmla="*/ 163 h 190"/>
                      <a:gd name="T34" fmla="*/ 139 w 149"/>
                      <a:gd name="T35" fmla="*/ 159 h 190"/>
                      <a:gd name="T36" fmla="*/ 139 w 149"/>
                      <a:gd name="T37" fmla="*/ 155 h 190"/>
                      <a:gd name="T38" fmla="*/ 138 w 149"/>
                      <a:gd name="T39" fmla="*/ 150 h 190"/>
                      <a:gd name="T40" fmla="*/ 137 w 149"/>
                      <a:gd name="T41" fmla="*/ 146 h 190"/>
                      <a:gd name="T42" fmla="*/ 49 w 149"/>
                      <a:gd name="T43" fmla="*/ 4 h 190"/>
                      <a:gd name="T44" fmla="*/ 54 w 149"/>
                      <a:gd name="T45" fmla="*/ 0 h 190"/>
                      <a:gd name="T46" fmla="*/ 145 w 149"/>
                      <a:gd name="T47" fmla="*/ 144 h 190"/>
                      <a:gd name="T48" fmla="*/ 145 w 149"/>
                      <a:gd name="T49" fmla="*/ 144 h 190"/>
                      <a:gd name="T50" fmla="*/ 147 w 149"/>
                      <a:gd name="T51" fmla="*/ 150 h 190"/>
                      <a:gd name="T52" fmla="*/ 149 w 149"/>
                      <a:gd name="T53" fmla="*/ 155 h 190"/>
                      <a:gd name="T54" fmla="*/ 149 w 149"/>
                      <a:gd name="T55" fmla="*/ 161 h 190"/>
                      <a:gd name="T56" fmla="*/ 147 w 149"/>
                      <a:gd name="T57" fmla="*/ 166 h 190"/>
                      <a:gd name="T58" fmla="*/ 145 w 149"/>
                      <a:gd name="T59" fmla="*/ 171 h 190"/>
                      <a:gd name="T60" fmla="*/ 142 w 149"/>
                      <a:gd name="T61" fmla="*/ 177 h 190"/>
                      <a:gd name="T62" fmla="*/ 138 w 149"/>
                      <a:gd name="T63" fmla="*/ 181 h 190"/>
                      <a:gd name="T64" fmla="*/ 133 w 149"/>
                      <a:gd name="T65" fmla="*/ 185 h 190"/>
                      <a:gd name="T66" fmla="*/ 133 w 149"/>
                      <a:gd name="T67" fmla="*/ 185 h 190"/>
                      <a:gd name="T68" fmla="*/ 127 w 149"/>
                      <a:gd name="T69" fmla="*/ 188 h 190"/>
                      <a:gd name="T70" fmla="*/ 120 w 149"/>
                      <a:gd name="T71" fmla="*/ 190 h 190"/>
                      <a:gd name="T72" fmla="*/ 115 w 149"/>
                      <a:gd name="T73" fmla="*/ 190 h 190"/>
                      <a:gd name="T74" fmla="*/ 108 w 149"/>
                      <a:gd name="T75" fmla="*/ 190 h 190"/>
                      <a:gd name="T76" fmla="*/ 103 w 149"/>
                      <a:gd name="T77" fmla="*/ 189 h 190"/>
                      <a:gd name="T78" fmla="*/ 97 w 149"/>
                      <a:gd name="T79" fmla="*/ 186 h 190"/>
                      <a:gd name="T80" fmla="*/ 93 w 149"/>
                      <a:gd name="T81" fmla="*/ 182 h 190"/>
                      <a:gd name="T82" fmla="*/ 91 w 149"/>
                      <a:gd name="T83" fmla="*/ 178 h 190"/>
                      <a:gd name="T84" fmla="*/ 0 w 149"/>
                      <a:gd name="T85" fmla="*/ 33 h 1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9" h="190">
                        <a:moveTo>
                          <a:pt x="0" y="33"/>
                        </a:moveTo>
                        <a:lnTo>
                          <a:pt x="7" y="28"/>
                        </a:lnTo>
                        <a:lnTo>
                          <a:pt x="96" y="171"/>
                        </a:lnTo>
                        <a:lnTo>
                          <a:pt x="96" y="171"/>
                        </a:lnTo>
                        <a:lnTo>
                          <a:pt x="99" y="176"/>
                        </a:lnTo>
                        <a:lnTo>
                          <a:pt x="101" y="178"/>
                        </a:lnTo>
                        <a:lnTo>
                          <a:pt x="105" y="180"/>
                        </a:lnTo>
                        <a:lnTo>
                          <a:pt x="109" y="181"/>
                        </a:lnTo>
                        <a:lnTo>
                          <a:pt x="114" y="181"/>
                        </a:lnTo>
                        <a:lnTo>
                          <a:pt x="119" y="181"/>
                        </a:lnTo>
                        <a:lnTo>
                          <a:pt x="123" y="180"/>
                        </a:lnTo>
                        <a:lnTo>
                          <a:pt x="127" y="177"/>
                        </a:lnTo>
                        <a:lnTo>
                          <a:pt x="127" y="177"/>
                        </a:lnTo>
                        <a:lnTo>
                          <a:pt x="131" y="174"/>
                        </a:lnTo>
                        <a:lnTo>
                          <a:pt x="135" y="171"/>
                        </a:lnTo>
                        <a:lnTo>
                          <a:pt x="137" y="167"/>
                        </a:lnTo>
                        <a:lnTo>
                          <a:pt x="138" y="163"/>
                        </a:lnTo>
                        <a:lnTo>
                          <a:pt x="139" y="159"/>
                        </a:lnTo>
                        <a:lnTo>
                          <a:pt x="139" y="155"/>
                        </a:lnTo>
                        <a:lnTo>
                          <a:pt x="138" y="150"/>
                        </a:lnTo>
                        <a:lnTo>
                          <a:pt x="137" y="146"/>
                        </a:lnTo>
                        <a:lnTo>
                          <a:pt x="49" y="4"/>
                        </a:lnTo>
                        <a:lnTo>
                          <a:pt x="54" y="0"/>
                        </a:lnTo>
                        <a:lnTo>
                          <a:pt x="145" y="144"/>
                        </a:lnTo>
                        <a:lnTo>
                          <a:pt x="145" y="144"/>
                        </a:lnTo>
                        <a:lnTo>
                          <a:pt x="147" y="150"/>
                        </a:lnTo>
                        <a:lnTo>
                          <a:pt x="149" y="155"/>
                        </a:lnTo>
                        <a:lnTo>
                          <a:pt x="149" y="161"/>
                        </a:lnTo>
                        <a:lnTo>
                          <a:pt x="147" y="166"/>
                        </a:lnTo>
                        <a:lnTo>
                          <a:pt x="145" y="171"/>
                        </a:lnTo>
                        <a:lnTo>
                          <a:pt x="142" y="177"/>
                        </a:lnTo>
                        <a:lnTo>
                          <a:pt x="138" y="181"/>
                        </a:lnTo>
                        <a:lnTo>
                          <a:pt x="133" y="185"/>
                        </a:lnTo>
                        <a:lnTo>
                          <a:pt x="133" y="185"/>
                        </a:lnTo>
                        <a:lnTo>
                          <a:pt x="127" y="188"/>
                        </a:lnTo>
                        <a:lnTo>
                          <a:pt x="120" y="190"/>
                        </a:lnTo>
                        <a:lnTo>
                          <a:pt x="115" y="190"/>
                        </a:lnTo>
                        <a:lnTo>
                          <a:pt x="108" y="190"/>
                        </a:lnTo>
                        <a:lnTo>
                          <a:pt x="103" y="189"/>
                        </a:lnTo>
                        <a:lnTo>
                          <a:pt x="97" y="186"/>
                        </a:lnTo>
                        <a:lnTo>
                          <a:pt x="93" y="182"/>
                        </a:lnTo>
                        <a:lnTo>
                          <a:pt x="91" y="178"/>
                        </a:lnTo>
                        <a:lnTo>
                          <a:pt x="0" y="3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8" name="Freeform 183"/>
                  <p:cNvSpPr/>
                  <p:nvPr/>
                </p:nvSpPr>
                <p:spPr bwMode="auto">
                  <a:xfrm>
                    <a:off x="1516063" y="3252788"/>
                    <a:ext cx="114300" cy="79375"/>
                  </a:xfrm>
                  <a:custGeom>
                    <a:avLst/>
                    <a:gdLst>
                      <a:gd name="T0" fmla="*/ 0 w 72"/>
                      <a:gd name="T1" fmla="*/ 47 h 50"/>
                      <a:gd name="T2" fmla="*/ 0 w 72"/>
                      <a:gd name="T3" fmla="*/ 47 h 50"/>
                      <a:gd name="T4" fmla="*/ 1 w 72"/>
                      <a:gd name="T5" fmla="*/ 49 h 50"/>
                      <a:gd name="T6" fmla="*/ 4 w 72"/>
                      <a:gd name="T7" fmla="*/ 50 h 50"/>
                      <a:gd name="T8" fmla="*/ 5 w 72"/>
                      <a:gd name="T9" fmla="*/ 50 h 50"/>
                      <a:gd name="T10" fmla="*/ 8 w 72"/>
                      <a:gd name="T11" fmla="*/ 49 h 50"/>
                      <a:gd name="T12" fmla="*/ 69 w 72"/>
                      <a:gd name="T13" fmla="*/ 11 h 50"/>
                      <a:gd name="T14" fmla="*/ 69 w 72"/>
                      <a:gd name="T15" fmla="*/ 11 h 50"/>
                      <a:gd name="T16" fmla="*/ 70 w 72"/>
                      <a:gd name="T17" fmla="*/ 9 h 50"/>
                      <a:gd name="T18" fmla="*/ 72 w 72"/>
                      <a:gd name="T19" fmla="*/ 8 h 50"/>
                      <a:gd name="T20" fmla="*/ 72 w 72"/>
                      <a:gd name="T21" fmla="*/ 5 h 50"/>
                      <a:gd name="T22" fmla="*/ 70 w 72"/>
                      <a:gd name="T23" fmla="*/ 2 h 50"/>
                      <a:gd name="T24" fmla="*/ 70 w 72"/>
                      <a:gd name="T25" fmla="*/ 2 h 50"/>
                      <a:gd name="T26" fmla="*/ 69 w 72"/>
                      <a:gd name="T27" fmla="*/ 1 h 50"/>
                      <a:gd name="T28" fmla="*/ 68 w 72"/>
                      <a:gd name="T29" fmla="*/ 0 h 50"/>
                      <a:gd name="T30" fmla="*/ 65 w 72"/>
                      <a:gd name="T31" fmla="*/ 0 h 50"/>
                      <a:gd name="T32" fmla="*/ 64 w 72"/>
                      <a:gd name="T33" fmla="*/ 1 h 50"/>
                      <a:gd name="T34" fmla="*/ 1 w 72"/>
                      <a:gd name="T35" fmla="*/ 39 h 50"/>
                      <a:gd name="T36" fmla="*/ 1 w 72"/>
                      <a:gd name="T37" fmla="*/ 39 h 50"/>
                      <a:gd name="T38" fmla="*/ 0 w 72"/>
                      <a:gd name="T39" fmla="*/ 40 h 50"/>
                      <a:gd name="T40" fmla="*/ 0 w 72"/>
                      <a:gd name="T41" fmla="*/ 43 h 50"/>
                      <a:gd name="T42" fmla="*/ 0 w 72"/>
                      <a:gd name="T43" fmla="*/ 44 h 50"/>
                      <a:gd name="T44" fmla="*/ 0 w 72"/>
                      <a:gd name="T45" fmla="*/ 47 h 50"/>
                      <a:gd name="T46" fmla="*/ 0 w 72"/>
                      <a:gd name="T47" fmla="*/ 47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2" h="50">
                        <a:moveTo>
                          <a:pt x="0" y="47"/>
                        </a:moveTo>
                        <a:lnTo>
                          <a:pt x="0" y="47"/>
                        </a:lnTo>
                        <a:lnTo>
                          <a:pt x="1" y="49"/>
                        </a:lnTo>
                        <a:lnTo>
                          <a:pt x="4" y="50"/>
                        </a:lnTo>
                        <a:lnTo>
                          <a:pt x="5" y="50"/>
                        </a:lnTo>
                        <a:lnTo>
                          <a:pt x="8" y="49"/>
                        </a:lnTo>
                        <a:lnTo>
                          <a:pt x="69" y="11"/>
                        </a:lnTo>
                        <a:lnTo>
                          <a:pt x="69" y="11"/>
                        </a:lnTo>
                        <a:lnTo>
                          <a:pt x="70" y="9"/>
                        </a:lnTo>
                        <a:lnTo>
                          <a:pt x="72" y="8"/>
                        </a:lnTo>
                        <a:lnTo>
                          <a:pt x="72" y="5"/>
                        </a:lnTo>
                        <a:lnTo>
                          <a:pt x="70" y="2"/>
                        </a:lnTo>
                        <a:lnTo>
                          <a:pt x="70" y="2"/>
                        </a:lnTo>
                        <a:lnTo>
                          <a:pt x="69" y="1"/>
                        </a:lnTo>
                        <a:lnTo>
                          <a:pt x="68" y="0"/>
                        </a:lnTo>
                        <a:lnTo>
                          <a:pt x="65" y="0"/>
                        </a:lnTo>
                        <a:lnTo>
                          <a:pt x="64" y="1"/>
                        </a:lnTo>
                        <a:lnTo>
                          <a:pt x="1" y="39"/>
                        </a:lnTo>
                        <a:lnTo>
                          <a:pt x="1" y="39"/>
                        </a:lnTo>
                        <a:lnTo>
                          <a:pt x="0" y="40"/>
                        </a:lnTo>
                        <a:lnTo>
                          <a:pt x="0" y="43"/>
                        </a:lnTo>
                        <a:lnTo>
                          <a:pt x="0" y="44"/>
                        </a:lnTo>
                        <a:lnTo>
                          <a:pt x="0" y="47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9" name="Freeform 184"/>
                  <p:cNvSpPr/>
                  <p:nvPr/>
                </p:nvSpPr>
                <p:spPr bwMode="auto">
                  <a:xfrm>
                    <a:off x="1560513" y="3316288"/>
                    <a:ext cx="161925" cy="219075"/>
                  </a:xfrm>
                  <a:custGeom>
                    <a:avLst/>
                    <a:gdLst>
                      <a:gd name="T0" fmla="*/ 0 w 102"/>
                      <a:gd name="T1" fmla="*/ 6 h 138"/>
                      <a:gd name="T2" fmla="*/ 9 w 102"/>
                      <a:gd name="T3" fmla="*/ 0 h 138"/>
                      <a:gd name="T4" fmla="*/ 88 w 102"/>
                      <a:gd name="T5" fmla="*/ 128 h 138"/>
                      <a:gd name="T6" fmla="*/ 88 w 102"/>
                      <a:gd name="T7" fmla="*/ 128 h 138"/>
                      <a:gd name="T8" fmla="*/ 91 w 102"/>
                      <a:gd name="T9" fmla="*/ 132 h 138"/>
                      <a:gd name="T10" fmla="*/ 94 w 102"/>
                      <a:gd name="T11" fmla="*/ 133 h 138"/>
                      <a:gd name="T12" fmla="*/ 98 w 102"/>
                      <a:gd name="T13" fmla="*/ 134 h 138"/>
                      <a:gd name="T14" fmla="*/ 102 w 102"/>
                      <a:gd name="T15" fmla="*/ 136 h 138"/>
                      <a:gd name="T16" fmla="*/ 102 w 102"/>
                      <a:gd name="T17" fmla="*/ 136 h 138"/>
                      <a:gd name="T18" fmla="*/ 101 w 102"/>
                      <a:gd name="T19" fmla="*/ 136 h 138"/>
                      <a:gd name="T20" fmla="*/ 101 w 102"/>
                      <a:gd name="T21" fmla="*/ 136 h 138"/>
                      <a:gd name="T22" fmla="*/ 95 w 102"/>
                      <a:gd name="T23" fmla="*/ 138 h 138"/>
                      <a:gd name="T24" fmla="*/ 88 w 102"/>
                      <a:gd name="T25" fmla="*/ 138 h 138"/>
                      <a:gd name="T26" fmla="*/ 83 w 102"/>
                      <a:gd name="T27" fmla="*/ 136 h 138"/>
                      <a:gd name="T28" fmla="*/ 79 w 102"/>
                      <a:gd name="T29" fmla="*/ 132 h 138"/>
                      <a:gd name="T30" fmla="*/ 0 w 102"/>
                      <a:gd name="T31" fmla="*/ 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2" h="138">
                        <a:moveTo>
                          <a:pt x="0" y="6"/>
                        </a:moveTo>
                        <a:lnTo>
                          <a:pt x="9" y="0"/>
                        </a:lnTo>
                        <a:lnTo>
                          <a:pt x="88" y="128"/>
                        </a:lnTo>
                        <a:lnTo>
                          <a:pt x="88" y="128"/>
                        </a:lnTo>
                        <a:lnTo>
                          <a:pt x="91" y="132"/>
                        </a:lnTo>
                        <a:lnTo>
                          <a:pt x="94" y="133"/>
                        </a:lnTo>
                        <a:lnTo>
                          <a:pt x="98" y="134"/>
                        </a:lnTo>
                        <a:lnTo>
                          <a:pt x="102" y="136"/>
                        </a:lnTo>
                        <a:lnTo>
                          <a:pt x="102" y="136"/>
                        </a:lnTo>
                        <a:lnTo>
                          <a:pt x="101" y="136"/>
                        </a:lnTo>
                        <a:lnTo>
                          <a:pt x="101" y="136"/>
                        </a:lnTo>
                        <a:lnTo>
                          <a:pt x="95" y="138"/>
                        </a:lnTo>
                        <a:lnTo>
                          <a:pt x="88" y="138"/>
                        </a:lnTo>
                        <a:lnTo>
                          <a:pt x="83" y="136"/>
                        </a:lnTo>
                        <a:lnTo>
                          <a:pt x="79" y="13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5" name="Freeform 185"/>
                <p:cNvSpPr>
                  <a:spLocks noEditPoints="1"/>
                </p:cNvSpPr>
                <p:nvPr/>
              </p:nvSpPr>
              <p:spPr bwMode="auto">
                <a:xfrm>
                  <a:off x="5168900" y="2339975"/>
                  <a:ext cx="200025" cy="153988"/>
                </a:xfrm>
                <a:custGeom>
                  <a:avLst/>
                  <a:gdLst>
                    <a:gd name="T0" fmla="*/ 124 w 126"/>
                    <a:gd name="T1" fmla="*/ 38 h 97"/>
                    <a:gd name="T2" fmla="*/ 105 w 126"/>
                    <a:gd name="T3" fmla="*/ 15 h 97"/>
                    <a:gd name="T4" fmla="*/ 99 w 126"/>
                    <a:gd name="T5" fmla="*/ 34 h 97"/>
                    <a:gd name="T6" fmla="*/ 111 w 126"/>
                    <a:gd name="T7" fmla="*/ 39 h 97"/>
                    <a:gd name="T8" fmla="*/ 113 w 126"/>
                    <a:gd name="T9" fmla="*/ 55 h 97"/>
                    <a:gd name="T10" fmla="*/ 99 w 126"/>
                    <a:gd name="T11" fmla="*/ 63 h 97"/>
                    <a:gd name="T12" fmla="*/ 113 w 126"/>
                    <a:gd name="T13" fmla="*/ 72 h 97"/>
                    <a:gd name="T14" fmla="*/ 125 w 126"/>
                    <a:gd name="T15" fmla="*/ 58 h 97"/>
                    <a:gd name="T16" fmla="*/ 99 w 126"/>
                    <a:gd name="T17" fmla="*/ 12 h 97"/>
                    <a:gd name="T18" fmla="*/ 40 w 126"/>
                    <a:gd name="T19" fmla="*/ 1 h 97"/>
                    <a:gd name="T20" fmla="*/ 42 w 126"/>
                    <a:gd name="T21" fmla="*/ 5 h 97"/>
                    <a:gd name="T22" fmla="*/ 46 w 126"/>
                    <a:gd name="T23" fmla="*/ 13 h 97"/>
                    <a:gd name="T24" fmla="*/ 40 w 126"/>
                    <a:gd name="T25" fmla="*/ 20 h 97"/>
                    <a:gd name="T26" fmla="*/ 40 w 126"/>
                    <a:gd name="T27" fmla="*/ 84 h 97"/>
                    <a:gd name="T28" fmla="*/ 59 w 126"/>
                    <a:gd name="T29" fmla="*/ 82 h 97"/>
                    <a:gd name="T30" fmla="*/ 79 w 126"/>
                    <a:gd name="T31" fmla="*/ 76 h 97"/>
                    <a:gd name="T32" fmla="*/ 99 w 126"/>
                    <a:gd name="T33" fmla="*/ 63 h 97"/>
                    <a:gd name="T34" fmla="*/ 92 w 126"/>
                    <a:gd name="T35" fmla="*/ 62 h 97"/>
                    <a:gd name="T36" fmla="*/ 86 w 126"/>
                    <a:gd name="T37" fmla="*/ 42 h 97"/>
                    <a:gd name="T38" fmla="*/ 95 w 126"/>
                    <a:gd name="T39" fmla="*/ 35 h 97"/>
                    <a:gd name="T40" fmla="*/ 40 w 126"/>
                    <a:gd name="T41" fmla="*/ 1 h 97"/>
                    <a:gd name="T42" fmla="*/ 33 w 126"/>
                    <a:gd name="T43" fmla="*/ 9 h 97"/>
                    <a:gd name="T44" fmla="*/ 40 w 126"/>
                    <a:gd name="T45" fmla="*/ 1 h 97"/>
                    <a:gd name="T46" fmla="*/ 40 w 126"/>
                    <a:gd name="T47" fmla="*/ 96 h 97"/>
                    <a:gd name="T48" fmla="*/ 38 w 126"/>
                    <a:gd name="T49" fmla="*/ 85 h 97"/>
                    <a:gd name="T50" fmla="*/ 33 w 126"/>
                    <a:gd name="T51" fmla="*/ 97 h 97"/>
                    <a:gd name="T52" fmla="*/ 37 w 126"/>
                    <a:gd name="T53" fmla="*/ 72 h 97"/>
                    <a:gd name="T54" fmla="*/ 33 w 126"/>
                    <a:gd name="T55" fmla="*/ 32 h 97"/>
                    <a:gd name="T56" fmla="*/ 33 w 126"/>
                    <a:gd name="T57" fmla="*/ 15 h 97"/>
                    <a:gd name="T58" fmla="*/ 36 w 126"/>
                    <a:gd name="T59" fmla="*/ 19 h 97"/>
                    <a:gd name="T60" fmla="*/ 33 w 126"/>
                    <a:gd name="T61" fmla="*/ 3 h 97"/>
                    <a:gd name="T62" fmla="*/ 27 w 126"/>
                    <a:gd name="T63" fmla="*/ 20 h 97"/>
                    <a:gd name="T64" fmla="*/ 33 w 126"/>
                    <a:gd name="T65" fmla="*/ 15 h 97"/>
                    <a:gd name="T66" fmla="*/ 33 w 126"/>
                    <a:gd name="T67" fmla="*/ 3 h 97"/>
                    <a:gd name="T68" fmla="*/ 27 w 126"/>
                    <a:gd name="T69" fmla="*/ 97 h 97"/>
                    <a:gd name="T70" fmla="*/ 27 w 126"/>
                    <a:gd name="T71" fmla="*/ 92 h 97"/>
                    <a:gd name="T72" fmla="*/ 33 w 126"/>
                    <a:gd name="T73" fmla="*/ 32 h 97"/>
                    <a:gd name="T74" fmla="*/ 23 w 126"/>
                    <a:gd name="T75" fmla="*/ 69 h 97"/>
                    <a:gd name="T76" fmla="*/ 27 w 126"/>
                    <a:gd name="T77" fmla="*/ 59 h 97"/>
                    <a:gd name="T78" fmla="*/ 26 w 126"/>
                    <a:gd name="T79" fmla="*/ 47 h 97"/>
                    <a:gd name="T80" fmla="*/ 23 w 126"/>
                    <a:gd name="T81" fmla="*/ 39 h 97"/>
                    <a:gd name="T82" fmla="*/ 33 w 126"/>
                    <a:gd name="T83" fmla="*/ 32 h 97"/>
                    <a:gd name="T84" fmla="*/ 17 w 126"/>
                    <a:gd name="T85" fmla="*/ 11 h 97"/>
                    <a:gd name="T86" fmla="*/ 2 w 126"/>
                    <a:gd name="T87" fmla="*/ 40 h 97"/>
                    <a:gd name="T88" fmla="*/ 8 w 126"/>
                    <a:gd name="T89" fmla="*/ 88 h 97"/>
                    <a:gd name="T90" fmla="*/ 23 w 126"/>
                    <a:gd name="T91" fmla="*/ 97 h 97"/>
                    <a:gd name="T92" fmla="*/ 22 w 126"/>
                    <a:gd name="T93" fmla="*/ 91 h 97"/>
                    <a:gd name="T94" fmla="*/ 17 w 126"/>
                    <a:gd name="T95" fmla="*/ 74 h 97"/>
                    <a:gd name="T96" fmla="*/ 23 w 126"/>
                    <a:gd name="T97" fmla="*/ 65 h 97"/>
                    <a:gd name="T98" fmla="*/ 13 w 126"/>
                    <a:gd name="T99" fmla="*/ 65 h 97"/>
                    <a:gd name="T100" fmla="*/ 7 w 126"/>
                    <a:gd name="T101" fmla="*/ 54 h 97"/>
                    <a:gd name="T102" fmla="*/ 14 w 126"/>
                    <a:gd name="T103" fmla="*/ 43 h 97"/>
                    <a:gd name="T104" fmla="*/ 23 w 126"/>
                    <a:gd name="T105" fmla="*/ 39 h 97"/>
                    <a:gd name="T106" fmla="*/ 14 w 126"/>
                    <a:gd name="T107" fmla="*/ 32 h 97"/>
                    <a:gd name="T108" fmla="*/ 14 w 126"/>
                    <a:gd name="T109" fmla="*/ 2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6" h="97">
                      <a:moveTo>
                        <a:pt x="126" y="53"/>
                      </a:moveTo>
                      <a:lnTo>
                        <a:pt x="126" y="53"/>
                      </a:lnTo>
                      <a:lnTo>
                        <a:pt x="126" y="45"/>
                      </a:lnTo>
                      <a:lnTo>
                        <a:pt x="124" y="38"/>
                      </a:lnTo>
                      <a:lnTo>
                        <a:pt x="121" y="31"/>
                      </a:lnTo>
                      <a:lnTo>
                        <a:pt x="117" y="24"/>
                      </a:lnTo>
                      <a:lnTo>
                        <a:pt x="109" y="17"/>
                      </a:lnTo>
                      <a:lnTo>
                        <a:pt x="105" y="15"/>
                      </a:lnTo>
                      <a:lnTo>
                        <a:pt x="105" y="15"/>
                      </a:lnTo>
                      <a:lnTo>
                        <a:pt x="99" y="12"/>
                      </a:lnTo>
                      <a:lnTo>
                        <a:pt x="99" y="34"/>
                      </a:lnTo>
                      <a:lnTo>
                        <a:pt x="99" y="34"/>
                      </a:lnTo>
                      <a:lnTo>
                        <a:pt x="103" y="35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11" y="39"/>
                      </a:lnTo>
                      <a:lnTo>
                        <a:pt x="114" y="45"/>
                      </a:lnTo>
                      <a:lnTo>
                        <a:pt x="114" y="50"/>
                      </a:lnTo>
                      <a:lnTo>
                        <a:pt x="113" y="55"/>
                      </a:lnTo>
                      <a:lnTo>
                        <a:pt x="113" y="55"/>
                      </a:lnTo>
                      <a:lnTo>
                        <a:pt x="110" y="59"/>
                      </a:lnTo>
                      <a:lnTo>
                        <a:pt x="107" y="62"/>
                      </a:lnTo>
                      <a:lnTo>
                        <a:pt x="103" y="63"/>
                      </a:lnTo>
                      <a:lnTo>
                        <a:pt x="99" y="63"/>
                      </a:lnTo>
                      <a:lnTo>
                        <a:pt x="99" y="76"/>
                      </a:lnTo>
                      <a:lnTo>
                        <a:pt x="99" y="76"/>
                      </a:lnTo>
                      <a:lnTo>
                        <a:pt x="109" y="74"/>
                      </a:lnTo>
                      <a:lnTo>
                        <a:pt x="113" y="72"/>
                      </a:lnTo>
                      <a:lnTo>
                        <a:pt x="117" y="70"/>
                      </a:lnTo>
                      <a:lnTo>
                        <a:pt x="121" y="68"/>
                      </a:lnTo>
                      <a:lnTo>
                        <a:pt x="122" y="63"/>
                      </a:lnTo>
                      <a:lnTo>
                        <a:pt x="125" y="58"/>
                      </a:lnTo>
                      <a:lnTo>
                        <a:pt x="126" y="53"/>
                      </a:lnTo>
                      <a:lnTo>
                        <a:pt x="126" y="53"/>
                      </a:lnTo>
                      <a:close/>
                      <a:moveTo>
                        <a:pt x="99" y="12"/>
                      </a:moveTo>
                      <a:lnTo>
                        <a:pt x="99" y="12"/>
                      </a:lnTo>
                      <a:lnTo>
                        <a:pt x="82" y="5"/>
                      </a:lnTo>
                      <a:lnTo>
                        <a:pt x="65" y="1"/>
                      </a:lnTo>
                      <a:lnTo>
                        <a:pt x="52" y="0"/>
                      </a:lnTo>
                      <a:lnTo>
                        <a:pt x="40" y="1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5" y="8"/>
                      </a:lnTo>
                      <a:lnTo>
                        <a:pt x="46" y="11"/>
                      </a:lnTo>
                      <a:lnTo>
                        <a:pt x="46" y="13"/>
                      </a:lnTo>
                      <a:lnTo>
                        <a:pt x="46" y="16"/>
                      </a:lnTo>
                      <a:lnTo>
                        <a:pt x="46" y="16"/>
                      </a:lnTo>
                      <a:lnTo>
                        <a:pt x="44" y="19"/>
                      </a:lnTo>
                      <a:lnTo>
                        <a:pt x="40" y="20"/>
                      </a:ln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40" y="80"/>
                      </a:lnTo>
                      <a:lnTo>
                        <a:pt x="40" y="84"/>
                      </a:lnTo>
                      <a:lnTo>
                        <a:pt x="40" y="96"/>
                      </a:lnTo>
                      <a:lnTo>
                        <a:pt x="40" y="96"/>
                      </a:lnTo>
                      <a:lnTo>
                        <a:pt x="49" y="91"/>
                      </a:lnTo>
                      <a:lnTo>
                        <a:pt x="59" y="82"/>
                      </a:lnTo>
                      <a:lnTo>
                        <a:pt x="69" y="77"/>
                      </a:lnTo>
                      <a:lnTo>
                        <a:pt x="73" y="76"/>
                      </a:lnTo>
                      <a:lnTo>
                        <a:pt x="79" y="76"/>
                      </a:lnTo>
                      <a:lnTo>
                        <a:pt x="79" y="76"/>
                      </a:lnTo>
                      <a:lnTo>
                        <a:pt x="90" y="76"/>
                      </a:lnTo>
                      <a:lnTo>
                        <a:pt x="99" y="76"/>
                      </a:lnTo>
                      <a:lnTo>
                        <a:pt x="99" y="63"/>
                      </a:lnTo>
                      <a:lnTo>
                        <a:pt x="99" y="63"/>
                      </a:lnTo>
                      <a:lnTo>
                        <a:pt x="97" y="63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88" y="59"/>
                      </a:lnTo>
                      <a:lnTo>
                        <a:pt x="86" y="54"/>
                      </a:lnTo>
                      <a:lnTo>
                        <a:pt x="84" y="49"/>
                      </a:lnTo>
                      <a:lnTo>
                        <a:pt x="86" y="42"/>
                      </a:lnTo>
                      <a:lnTo>
                        <a:pt x="86" y="42"/>
                      </a:lnTo>
                      <a:lnTo>
                        <a:pt x="88" y="39"/>
                      </a:lnTo>
                      <a:lnTo>
                        <a:pt x="91" y="36"/>
                      </a:lnTo>
                      <a:lnTo>
                        <a:pt x="95" y="35"/>
                      </a:lnTo>
                      <a:lnTo>
                        <a:pt x="99" y="34"/>
                      </a:lnTo>
                      <a:lnTo>
                        <a:pt x="99" y="12"/>
                      </a:lnTo>
                      <a:close/>
                      <a:moveTo>
                        <a:pt x="40" y="1"/>
                      </a:moveTo>
                      <a:lnTo>
                        <a:pt x="40" y="1"/>
                      </a:lnTo>
                      <a:lnTo>
                        <a:pt x="33" y="3"/>
                      </a:lnTo>
                      <a:lnTo>
                        <a:pt x="33" y="11"/>
                      </a:lnTo>
                      <a:lnTo>
                        <a:pt x="33" y="11"/>
                      </a:lnTo>
                      <a:lnTo>
                        <a:pt x="33" y="9"/>
                      </a:lnTo>
                      <a:lnTo>
                        <a:pt x="33" y="9"/>
                      </a:lnTo>
                      <a:lnTo>
                        <a:pt x="36" y="7"/>
                      </a:lnTo>
                      <a:lnTo>
                        <a:pt x="40" y="5"/>
                      </a:lnTo>
                      <a:lnTo>
                        <a:pt x="40" y="1"/>
                      </a:lnTo>
                      <a:lnTo>
                        <a:pt x="40" y="1"/>
                      </a:lnTo>
                      <a:close/>
                      <a:moveTo>
                        <a:pt x="33" y="97"/>
                      </a:moveTo>
                      <a:lnTo>
                        <a:pt x="33" y="97"/>
                      </a:lnTo>
                      <a:lnTo>
                        <a:pt x="40" y="96"/>
                      </a:lnTo>
                      <a:lnTo>
                        <a:pt x="40" y="84"/>
                      </a:lnTo>
                      <a:lnTo>
                        <a:pt x="40" y="84"/>
                      </a:lnTo>
                      <a:lnTo>
                        <a:pt x="38" y="85"/>
                      </a:lnTo>
                      <a:lnTo>
                        <a:pt x="38" y="85"/>
                      </a:lnTo>
                      <a:lnTo>
                        <a:pt x="36" y="89"/>
                      </a:lnTo>
                      <a:lnTo>
                        <a:pt x="33" y="92"/>
                      </a:lnTo>
                      <a:lnTo>
                        <a:pt x="33" y="97"/>
                      </a:lnTo>
                      <a:lnTo>
                        <a:pt x="33" y="97"/>
                      </a:lnTo>
                      <a:close/>
                      <a:moveTo>
                        <a:pt x="40" y="20"/>
                      </a:move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37" y="72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32"/>
                      </a:lnTo>
                      <a:lnTo>
                        <a:pt x="33" y="32"/>
                      </a:lnTo>
                      <a:lnTo>
                        <a:pt x="33" y="30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4" y="17"/>
                      </a:lnTo>
                      <a:lnTo>
                        <a:pt x="36" y="19"/>
                      </a:lnTo>
                      <a:lnTo>
                        <a:pt x="36" y="19"/>
                      </a:lnTo>
                      <a:lnTo>
                        <a:pt x="40" y="20"/>
                      </a:lnTo>
                      <a:lnTo>
                        <a:pt x="40" y="20"/>
                      </a:lnTo>
                      <a:close/>
                      <a:moveTo>
                        <a:pt x="33" y="3"/>
                      </a:moveTo>
                      <a:lnTo>
                        <a:pt x="33" y="3"/>
                      </a:lnTo>
                      <a:lnTo>
                        <a:pt x="23" y="7"/>
                      </a:lnTo>
                      <a:lnTo>
                        <a:pt x="23" y="19"/>
                      </a:lnTo>
                      <a:lnTo>
                        <a:pt x="23" y="19"/>
                      </a:lnTo>
                      <a:lnTo>
                        <a:pt x="27" y="20"/>
                      </a:lnTo>
                      <a:lnTo>
                        <a:pt x="27" y="20"/>
                      </a:lnTo>
                      <a:lnTo>
                        <a:pt x="30" y="23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2" y="13"/>
                      </a:lnTo>
                      <a:lnTo>
                        <a:pt x="33" y="11"/>
                      </a:lnTo>
                      <a:lnTo>
                        <a:pt x="33" y="3"/>
                      </a:lnTo>
                      <a:lnTo>
                        <a:pt x="33" y="3"/>
                      </a:lnTo>
                      <a:close/>
                      <a:moveTo>
                        <a:pt x="23" y="97"/>
                      </a:moveTo>
                      <a:lnTo>
                        <a:pt x="23" y="97"/>
                      </a:lnTo>
                      <a:lnTo>
                        <a:pt x="27" y="97"/>
                      </a:lnTo>
                      <a:lnTo>
                        <a:pt x="33" y="97"/>
                      </a:lnTo>
                      <a:lnTo>
                        <a:pt x="33" y="92"/>
                      </a:lnTo>
                      <a:lnTo>
                        <a:pt x="33" y="92"/>
                      </a:lnTo>
                      <a:lnTo>
                        <a:pt x="27" y="92"/>
                      </a:lnTo>
                      <a:lnTo>
                        <a:pt x="23" y="91"/>
                      </a:lnTo>
                      <a:lnTo>
                        <a:pt x="23" y="97"/>
                      </a:lnTo>
                      <a:lnTo>
                        <a:pt x="23" y="97"/>
                      </a:lnTo>
                      <a:close/>
                      <a:moveTo>
                        <a:pt x="33" y="32"/>
                      </a:move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27" y="68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26" y="62"/>
                      </a:lnTo>
                      <a:lnTo>
                        <a:pt x="27" y="59"/>
                      </a:lnTo>
                      <a:lnTo>
                        <a:pt x="27" y="59"/>
                      </a:lnTo>
                      <a:lnTo>
                        <a:pt x="29" y="55"/>
                      </a:lnTo>
                      <a:lnTo>
                        <a:pt x="29" y="50"/>
                      </a:lnTo>
                      <a:lnTo>
                        <a:pt x="26" y="47"/>
                      </a:lnTo>
                      <a:lnTo>
                        <a:pt x="23" y="45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27" y="38"/>
                      </a:lnTo>
                      <a:lnTo>
                        <a:pt x="32" y="34"/>
                      </a:lnTo>
                      <a:lnTo>
                        <a:pt x="32" y="34"/>
                      </a:lnTo>
                      <a:lnTo>
                        <a:pt x="33" y="32"/>
                      </a:lnTo>
                      <a:lnTo>
                        <a:pt x="33" y="32"/>
                      </a:lnTo>
                      <a:close/>
                      <a:moveTo>
                        <a:pt x="23" y="7"/>
                      </a:moveTo>
                      <a:lnTo>
                        <a:pt x="23" y="7"/>
                      </a:lnTo>
                      <a:lnTo>
                        <a:pt x="17" y="11"/>
                      </a:lnTo>
                      <a:lnTo>
                        <a:pt x="13" y="16"/>
                      </a:lnTo>
                      <a:lnTo>
                        <a:pt x="8" y="21"/>
                      </a:lnTo>
                      <a:lnTo>
                        <a:pt x="6" y="27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2" y="66"/>
                      </a:lnTo>
                      <a:lnTo>
                        <a:pt x="4" y="78"/>
                      </a:lnTo>
                      <a:lnTo>
                        <a:pt x="8" y="88"/>
                      </a:lnTo>
                      <a:lnTo>
                        <a:pt x="13" y="91"/>
                      </a:lnTo>
                      <a:lnTo>
                        <a:pt x="15" y="93"/>
                      </a:lnTo>
                      <a:lnTo>
                        <a:pt x="15" y="93"/>
                      </a:lnTo>
                      <a:lnTo>
                        <a:pt x="23" y="97"/>
                      </a:lnTo>
                      <a:lnTo>
                        <a:pt x="23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18" y="88"/>
                      </a:lnTo>
                      <a:lnTo>
                        <a:pt x="17" y="84"/>
                      </a:lnTo>
                      <a:lnTo>
                        <a:pt x="15" y="80"/>
                      </a:lnTo>
                      <a:lnTo>
                        <a:pt x="17" y="74"/>
                      </a:lnTo>
                      <a:lnTo>
                        <a:pt x="17" y="74"/>
                      </a:lnTo>
                      <a:lnTo>
                        <a:pt x="19" y="72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18" y="66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0" y="62"/>
                      </a:lnTo>
                      <a:lnTo>
                        <a:pt x="7" y="58"/>
                      </a:lnTo>
                      <a:lnTo>
                        <a:pt x="7" y="54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11" y="46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18" y="38"/>
                      </a:lnTo>
                      <a:lnTo>
                        <a:pt x="18" y="38"/>
                      </a:lnTo>
                      <a:lnTo>
                        <a:pt x="15" y="35"/>
                      </a:lnTo>
                      <a:lnTo>
                        <a:pt x="14" y="32"/>
                      </a:lnTo>
                      <a:lnTo>
                        <a:pt x="13" y="28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8" y="20"/>
                      </a:lnTo>
                      <a:lnTo>
                        <a:pt x="23" y="19"/>
                      </a:lnTo>
                      <a:lnTo>
                        <a:pt x="23" y="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6" name="组合 199"/>
                <p:cNvGrpSpPr/>
                <p:nvPr/>
              </p:nvGrpSpPr>
              <p:grpSpPr>
                <a:xfrm>
                  <a:off x="6940549" y="3394981"/>
                  <a:ext cx="265113" cy="334963"/>
                  <a:chOff x="3665538" y="3100388"/>
                  <a:chExt cx="265113" cy="334963"/>
                </a:xfrm>
                <a:solidFill>
                  <a:schemeClr val="accent6"/>
                </a:solidFill>
              </p:grpSpPr>
              <p:sp>
                <p:nvSpPr>
                  <p:cNvPr id="524" name="Freeform 186"/>
                  <p:cNvSpPr/>
                  <p:nvPr/>
                </p:nvSpPr>
                <p:spPr bwMode="auto">
                  <a:xfrm>
                    <a:off x="3665538" y="3109913"/>
                    <a:ext cx="252413" cy="325438"/>
                  </a:xfrm>
                  <a:custGeom>
                    <a:avLst/>
                    <a:gdLst>
                      <a:gd name="T0" fmla="*/ 159 w 159"/>
                      <a:gd name="T1" fmla="*/ 36 h 205"/>
                      <a:gd name="T2" fmla="*/ 151 w 159"/>
                      <a:gd name="T3" fmla="*/ 32 h 205"/>
                      <a:gd name="T4" fmla="*/ 56 w 159"/>
                      <a:gd name="T5" fmla="*/ 185 h 205"/>
                      <a:gd name="T6" fmla="*/ 56 w 159"/>
                      <a:gd name="T7" fmla="*/ 185 h 205"/>
                      <a:gd name="T8" fmla="*/ 53 w 159"/>
                      <a:gd name="T9" fmla="*/ 189 h 205"/>
                      <a:gd name="T10" fmla="*/ 50 w 159"/>
                      <a:gd name="T11" fmla="*/ 191 h 205"/>
                      <a:gd name="T12" fmla="*/ 46 w 159"/>
                      <a:gd name="T13" fmla="*/ 193 h 205"/>
                      <a:gd name="T14" fmla="*/ 41 w 159"/>
                      <a:gd name="T15" fmla="*/ 194 h 205"/>
                      <a:gd name="T16" fmla="*/ 37 w 159"/>
                      <a:gd name="T17" fmla="*/ 195 h 205"/>
                      <a:gd name="T18" fmla="*/ 31 w 159"/>
                      <a:gd name="T19" fmla="*/ 194 h 205"/>
                      <a:gd name="T20" fmla="*/ 27 w 159"/>
                      <a:gd name="T21" fmla="*/ 193 h 205"/>
                      <a:gd name="T22" fmla="*/ 22 w 159"/>
                      <a:gd name="T23" fmla="*/ 191 h 205"/>
                      <a:gd name="T24" fmla="*/ 22 w 159"/>
                      <a:gd name="T25" fmla="*/ 191 h 205"/>
                      <a:gd name="T26" fmla="*/ 18 w 159"/>
                      <a:gd name="T27" fmla="*/ 187 h 205"/>
                      <a:gd name="T28" fmla="*/ 15 w 159"/>
                      <a:gd name="T29" fmla="*/ 185 h 205"/>
                      <a:gd name="T30" fmla="*/ 12 w 159"/>
                      <a:gd name="T31" fmla="*/ 180 h 205"/>
                      <a:gd name="T32" fmla="*/ 10 w 159"/>
                      <a:gd name="T33" fmla="*/ 175 h 205"/>
                      <a:gd name="T34" fmla="*/ 10 w 159"/>
                      <a:gd name="T35" fmla="*/ 171 h 205"/>
                      <a:gd name="T36" fmla="*/ 10 w 159"/>
                      <a:gd name="T37" fmla="*/ 166 h 205"/>
                      <a:gd name="T38" fmla="*/ 11 w 159"/>
                      <a:gd name="T39" fmla="*/ 162 h 205"/>
                      <a:gd name="T40" fmla="*/ 12 w 159"/>
                      <a:gd name="T41" fmla="*/ 157 h 205"/>
                      <a:gd name="T42" fmla="*/ 107 w 159"/>
                      <a:gd name="T43" fmla="*/ 4 h 205"/>
                      <a:gd name="T44" fmla="*/ 100 w 159"/>
                      <a:gd name="T45" fmla="*/ 0 h 205"/>
                      <a:gd name="T46" fmla="*/ 4 w 159"/>
                      <a:gd name="T47" fmla="*/ 155 h 205"/>
                      <a:gd name="T48" fmla="*/ 4 w 159"/>
                      <a:gd name="T49" fmla="*/ 155 h 205"/>
                      <a:gd name="T50" fmla="*/ 2 w 159"/>
                      <a:gd name="T51" fmla="*/ 160 h 205"/>
                      <a:gd name="T52" fmla="*/ 0 w 159"/>
                      <a:gd name="T53" fmla="*/ 167 h 205"/>
                      <a:gd name="T54" fmla="*/ 0 w 159"/>
                      <a:gd name="T55" fmla="*/ 172 h 205"/>
                      <a:gd name="T56" fmla="*/ 2 w 159"/>
                      <a:gd name="T57" fmla="*/ 179 h 205"/>
                      <a:gd name="T58" fmla="*/ 3 w 159"/>
                      <a:gd name="T59" fmla="*/ 185 h 205"/>
                      <a:gd name="T60" fmla="*/ 7 w 159"/>
                      <a:gd name="T61" fmla="*/ 190 h 205"/>
                      <a:gd name="T62" fmla="*/ 11 w 159"/>
                      <a:gd name="T63" fmla="*/ 195 h 205"/>
                      <a:gd name="T64" fmla="*/ 16 w 159"/>
                      <a:gd name="T65" fmla="*/ 199 h 205"/>
                      <a:gd name="T66" fmla="*/ 16 w 159"/>
                      <a:gd name="T67" fmla="*/ 199 h 205"/>
                      <a:gd name="T68" fmla="*/ 23 w 159"/>
                      <a:gd name="T69" fmla="*/ 202 h 205"/>
                      <a:gd name="T70" fmla="*/ 30 w 159"/>
                      <a:gd name="T71" fmla="*/ 203 h 205"/>
                      <a:gd name="T72" fmla="*/ 35 w 159"/>
                      <a:gd name="T73" fmla="*/ 205 h 205"/>
                      <a:gd name="T74" fmla="*/ 42 w 159"/>
                      <a:gd name="T75" fmla="*/ 205 h 205"/>
                      <a:gd name="T76" fmla="*/ 48 w 159"/>
                      <a:gd name="T77" fmla="*/ 202 h 205"/>
                      <a:gd name="T78" fmla="*/ 53 w 159"/>
                      <a:gd name="T79" fmla="*/ 199 h 205"/>
                      <a:gd name="T80" fmla="*/ 58 w 159"/>
                      <a:gd name="T81" fmla="*/ 195 h 205"/>
                      <a:gd name="T82" fmla="*/ 62 w 159"/>
                      <a:gd name="T83" fmla="*/ 191 h 205"/>
                      <a:gd name="T84" fmla="*/ 159 w 159"/>
                      <a:gd name="T85" fmla="*/ 36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59" h="205">
                        <a:moveTo>
                          <a:pt x="159" y="36"/>
                        </a:moveTo>
                        <a:lnTo>
                          <a:pt x="151" y="32"/>
                        </a:lnTo>
                        <a:lnTo>
                          <a:pt x="56" y="185"/>
                        </a:lnTo>
                        <a:lnTo>
                          <a:pt x="56" y="185"/>
                        </a:lnTo>
                        <a:lnTo>
                          <a:pt x="53" y="189"/>
                        </a:lnTo>
                        <a:lnTo>
                          <a:pt x="50" y="191"/>
                        </a:lnTo>
                        <a:lnTo>
                          <a:pt x="46" y="193"/>
                        </a:lnTo>
                        <a:lnTo>
                          <a:pt x="41" y="194"/>
                        </a:lnTo>
                        <a:lnTo>
                          <a:pt x="37" y="195"/>
                        </a:lnTo>
                        <a:lnTo>
                          <a:pt x="31" y="194"/>
                        </a:lnTo>
                        <a:lnTo>
                          <a:pt x="27" y="193"/>
                        </a:lnTo>
                        <a:lnTo>
                          <a:pt x="22" y="191"/>
                        </a:lnTo>
                        <a:lnTo>
                          <a:pt x="22" y="191"/>
                        </a:lnTo>
                        <a:lnTo>
                          <a:pt x="18" y="187"/>
                        </a:lnTo>
                        <a:lnTo>
                          <a:pt x="15" y="185"/>
                        </a:lnTo>
                        <a:lnTo>
                          <a:pt x="12" y="180"/>
                        </a:lnTo>
                        <a:lnTo>
                          <a:pt x="10" y="175"/>
                        </a:lnTo>
                        <a:lnTo>
                          <a:pt x="10" y="171"/>
                        </a:lnTo>
                        <a:lnTo>
                          <a:pt x="10" y="166"/>
                        </a:lnTo>
                        <a:lnTo>
                          <a:pt x="11" y="162"/>
                        </a:lnTo>
                        <a:lnTo>
                          <a:pt x="12" y="157"/>
                        </a:lnTo>
                        <a:lnTo>
                          <a:pt x="107" y="4"/>
                        </a:lnTo>
                        <a:lnTo>
                          <a:pt x="100" y="0"/>
                        </a:lnTo>
                        <a:lnTo>
                          <a:pt x="4" y="155"/>
                        </a:lnTo>
                        <a:lnTo>
                          <a:pt x="4" y="155"/>
                        </a:lnTo>
                        <a:lnTo>
                          <a:pt x="2" y="160"/>
                        </a:lnTo>
                        <a:lnTo>
                          <a:pt x="0" y="167"/>
                        </a:lnTo>
                        <a:lnTo>
                          <a:pt x="0" y="172"/>
                        </a:lnTo>
                        <a:lnTo>
                          <a:pt x="2" y="179"/>
                        </a:lnTo>
                        <a:lnTo>
                          <a:pt x="3" y="185"/>
                        </a:lnTo>
                        <a:lnTo>
                          <a:pt x="7" y="190"/>
                        </a:lnTo>
                        <a:lnTo>
                          <a:pt x="11" y="195"/>
                        </a:lnTo>
                        <a:lnTo>
                          <a:pt x="16" y="199"/>
                        </a:lnTo>
                        <a:lnTo>
                          <a:pt x="16" y="199"/>
                        </a:lnTo>
                        <a:lnTo>
                          <a:pt x="23" y="202"/>
                        </a:lnTo>
                        <a:lnTo>
                          <a:pt x="30" y="203"/>
                        </a:lnTo>
                        <a:lnTo>
                          <a:pt x="35" y="205"/>
                        </a:lnTo>
                        <a:lnTo>
                          <a:pt x="42" y="205"/>
                        </a:lnTo>
                        <a:lnTo>
                          <a:pt x="48" y="202"/>
                        </a:lnTo>
                        <a:lnTo>
                          <a:pt x="53" y="199"/>
                        </a:lnTo>
                        <a:lnTo>
                          <a:pt x="58" y="195"/>
                        </a:lnTo>
                        <a:lnTo>
                          <a:pt x="62" y="191"/>
                        </a:lnTo>
                        <a:lnTo>
                          <a:pt x="159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5" name="Freeform 187"/>
                  <p:cNvSpPr/>
                  <p:nvPr/>
                </p:nvSpPr>
                <p:spPr bwMode="auto">
                  <a:xfrm>
                    <a:off x="3808413" y="3100388"/>
                    <a:ext cx="122238" cy="82550"/>
                  </a:xfrm>
                  <a:custGeom>
                    <a:avLst/>
                    <a:gdLst>
                      <a:gd name="T0" fmla="*/ 75 w 77"/>
                      <a:gd name="T1" fmla="*/ 50 h 52"/>
                      <a:gd name="T2" fmla="*/ 75 w 77"/>
                      <a:gd name="T3" fmla="*/ 50 h 52"/>
                      <a:gd name="T4" fmla="*/ 74 w 77"/>
                      <a:gd name="T5" fmla="*/ 51 h 52"/>
                      <a:gd name="T6" fmla="*/ 71 w 77"/>
                      <a:gd name="T7" fmla="*/ 52 h 52"/>
                      <a:gd name="T8" fmla="*/ 69 w 77"/>
                      <a:gd name="T9" fmla="*/ 52 h 52"/>
                      <a:gd name="T10" fmla="*/ 67 w 77"/>
                      <a:gd name="T11" fmla="*/ 51 h 52"/>
                      <a:gd name="T12" fmla="*/ 2 w 77"/>
                      <a:gd name="T13" fmla="*/ 12 h 52"/>
                      <a:gd name="T14" fmla="*/ 2 w 77"/>
                      <a:gd name="T15" fmla="*/ 12 h 52"/>
                      <a:gd name="T16" fmla="*/ 0 w 77"/>
                      <a:gd name="T17" fmla="*/ 9 h 52"/>
                      <a:gd name="T18" fmla="*/ 0 w 77"/>
                      <a:gd name="T19" fmla="*/ 8 h 52"/>
                      <a:gd name="T20" fmla="*/ 0 w 77"/>
                      <a:gd name="T21" fmla="*/ 5 h 52"/>
                      <a:gd name="T22" fmla="*/ 0 w 77"/>
                      <a:gd name="T23" fmla="*/ 2 h 52"/>
                      <a:gd name="T24" fmla="*/ 0 w 77"/>
                      <a:gd name="T25" fmla="*/ 2 h 52"/>
                      <a:gd name="T26" fmla="*/ 1 w 77"/>
                      <a:gd name="T27" fmla="*/ 1 h 52"/>
                      <a:gd name="T28" fmla="*/ 4 w 77"/>
                      <a:gd name="T29" fmla="*/ 0 h 52"/>
                      <a:gd name="T30" fmla="*/ 6 w 77"/>
                      <a:gd name="T31" fmla="*/ 0 h 52"/>
                      <a:gd name="T32" fmla="*/ 8 w 77"/>
                      <a:gd name="T33" fmla="*/ 1 h 52"/>
                      <a:gd name="T34" fmla="*/ 74 w 77"/>
                      <a:gd name="T35" fmla="*/ 42 h 52"/>
                      <a:gd name="T36" fmla="*/ 74 w 77"/>
                      <a:gd name="T37" fmla="*/ 42 h 52"/>
                      <a:gd name="T38" fmla="*/ 75 w 77"/>
                      <a:gd name="T39" fmla="*/ 43 h 52"/>
                      <a:gd name="T40" fmla="*/ 77 w 77"/>
                      <a:gd name="T41" fmla="*/ 46 h 52"/>
                      <a:gd name="T42" fmla="*/ 77 w 77"/>
                      <a:gd name="T43" fmla="*/ 47 h 52"/>
                      <a:gd name="T44" fmla="*/ 75 w 77"/>
                      <a:gd name="T45" fmla="*/ 50 h 52"/>
                      <a:gd name="T46" fmla="*/ 75 w 77"/>
                      <a:gd name="T47" fmla="*/ 5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7" h="52">
                        <a:moveTo>
                          <a:pt x="75" y="50"/>
                        </a:moveTo>
                        <a:lnTo>
                          <a:pt x="75" y="50"/>
                        </a:lnTo>
                        <a:lnTo>
                          <a:pt x="74" y="51"/>
                        </a:lnTo>
                        <a:lnTo>
                          <a:pt x="71" y="52"/>
                        </a:lnTo>
                        <a:lnTo>
                          <a:pt x="69" y="52"/>
                        </a:lnTo>
                        <a:lnTo>
                          <a:pt x="67" y="51"/>
                        </a:lnTo>
                        <a:lnTo>
                          <a:pt x="2" y="12"/>
                        </a:lnTo>
                        <a:lnTo>
                          <a:pt x="2" y="12"/>
                        </a:lnTo>
                        <a:lnTo>
                          <a:pt x="0" y="9"/>
                        </a:lnTo>
                        <a:lnTo>
                          <a:pt x="0" y="8"/>
                        </a:lnTo>
                        <a:lnTo>
                          <a:pt x="0" y="5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1" y="1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8" y="1"/>
                        </a:lnTo>
                        <a:lnTo>
                          <a:pt x="74" y="42"/>
                        </a:lnTo>
                        <a:lnTo>
                          <a:pt x="74" y="42"/>
                        </a:lnTo>
                        <a:lnTo>
                          <a:pt x="75" y="43"/>
                        </a:lnTo>
                        <a:lnTo>
                          <a:pt x="77" y="46"/>
                        </a:lnTo>
                        <a:lnTo>
                          <a:pt x="77" y="47"/>
                        </a:lnTo>
                        <a:lnTo>
                          <a:pt x="75" y="50"/>
                        </a:lnTo>
                        <a:lnTo>
                          <a:pt x="75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6" name="Freeform 188"/>
                  <p:cNvSpPr/>
                  <p:nvPr/>
                </p:nvSpPr>
                <p:spPr bwMode="auto">
                  <a:xfrm>
                    <a:off x="3708401" y="3168650"/>
                    <a:ext cx="173038" cy="234950"/>
                  </a:xfrm>
                  <a:custGeom>
                    <a:avLst/>
                    <a:gdLst>
                      <a:gd name="T0" fmla="*/ 109 w 109"/>
                      <a:gd name="T1" fmla="*/ 5 h 148"/>
                      <a:gd name="T2" fmla="*/ 99 w 109"/>
                      <a:gd name="T3" fmla="*/ 0 h 148"/>
                      <a:gd name="T4" fmla="*/ 15 w 109"/>
                      <a:gd name="T5" fmla="*/ 137 h 148"/>
                      <a:gd name="T6" fmla="*/ 15 w 109"/>
                      <a:gd name="T7" fmla="*/ 137 h 148"/>
                      <a:gd name="T8" fmla="*/ 12 w 109"/>
                      <a:gd name="T9" fmla="*/ 139 h 148"/>
                      <a:gd name="T10" fmla="*/ 8 w 109"/>
                      <a:gd name="T11" fmla="*/ 142 h 148"/>
                      <a:gd name="T12" fmla="*/ 4 w 109"/>
                      <a:gd name="T13" fmla="*/ 143 h 148"/>
                      <a:gd name="T14" fmla="*/ 0 w 109"/>
                      <a:gd name="T15" fmla="*/ 143 h 148"/>
                      <a:gd name="T16" fmla="*/ 0 w 109"/>
                      <a:gd name="T17" fmla="*/ 143 h 148"/>
                      <a:gd name="T18" fmla="*/ 0 w 109"/>
                      <a:gd name="T19" fmla="*/ 145 h 148"/>
                      <a:gd name="T20" fmla="*/ 0 w 109"/>
                      <a:gd name="T21" fmla="*/ 145 h 148"/>
                      <a:gd name="T22" fmla="*/ 7 w 109"/>
                      <a:gd name="T23" fmla="*/ 148 h 148"/>
                      <a:gd name="T24" fmla="*/ 14 w 109"/>
                      <a:gd name="T25" fmla="*/ 148 h 148"/>
                      <a:gd name="T26" fmla="*/ 21 w 109"/>
                      <a:gd name="T27" fmla="*/ 145 h 148"/>
                      <a:gd name="T28" fmla="*/ 25 w 109"/>
                      <a:gd name="T29" fmla="*/ 141 h 148"/>
                      <a:gd name="T30" fmla="*/ 109 w 109"/>
                      <a:gd name="T31" fmla="*/ 5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9" h="148">
                        <a:moveTo>
                          <a:pt x="109" y="5"/>
                        </a:moveTo>
                        <a:lnTo>
                          <a:pt x="99" y="0"/>
                        </a:lnTo>
                        <a:lnTo>
                          <a:pt x="15" y="137"/>
                        </a:lnTo>
                        <a:lnTo>
                          <a:pt x="15" y="137"/>
                        </a:lnTo>
                        <a:lnTo>
                          <a:pt x="12" y="139"/>
                        </a:lnTo>
                        <a:lnTo>
                          <a:pt x="8" y="142"/>
                        </a:lnTo>
                        <a:lnTo>
                          <a:pt x="4" y="143"/>
                        </a:lnTo>
                        <a:lnTo>
                          <a:pt x="0" y="143"/>
                        </a:lnTo>
                        <a:lnTo>
                          <a:pt x="0" y="143"/>
                        </a:lnTo>
                        <a:lnTo>
                          <a:pt x="0" y="145"/>
                        </a:lnTo>
                        <a:lnTo>
                          <a:pt x="0" y="145"/>
                        </a:lnTo>
                        <a:lnTo>
                          <a:pt x="7" y="148"/>
                        </a:lnTo>
                        <a:lnTo>
                          <a:pt x="14" y="148"/>
                        </a:lnTo>
                        <a:lnTo>
                          <a:pt x="21" y="145"/>
                        </a:lnTo>
                        <a:lnTo>
                          <a:pt x="25" y="141"/>
                        </a:lnTo>
                        <a:lnTo>
                          <a:pt x="109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7" name="Freeform 189"/>
                <p:cNvSpPr>
                  <a:spLocks noEditPoints="1"/>
                </p:cNvSpPr>
                <p:nvPr/>
              </p:nvSpPr>
              <p:spPr bwMode="auto">
                <a:xfrm>
                  <a:off x="5641975" y="5011738"/>
                  <a:ext cx="217488" cy="233362"/>
                </a:xfrm>
                <a:custGeom>
                  <a:avLst/>
                  <a:gdLst>
                    <a:gd name="T0" fmla="*/ 107 w 137"/>
                    <a:gd name="T1" fmla="*/ 68 h 147"/>
                    <a:gd name="T2" fmla="*/ 103 w 137"/>
                    <a:gd name="T3" fmla="*/ 51 h 147"/>
                    <a:gd name="T4" fmla="*/ 103 w 137"/>
                    <a:gd name="T5" fmla="*/ 99 h 147"/>
                    <a:gd name="T6" fmla="*/ 117 w 137"/>
                    <a:gd name="T7" fmla="*/ 111 h 147"/>
                    <a:gd name="T8" fmla="*/ 115 w 137"/>
                    <a:gd name="T9" fmla="*/ 118 h 147"/>
                    <a:gd name="T10" fmla="*/ 103 w 137"/>
                    <a:gd name="T11" fmla="*/ 38 h 147"/>
                    <a:gd name="T12" fmla="*/ 115 w 137"/>
                    <a:gd name="T13" fmla="*/ 19 h 147"/>
                    <a:gd name="T14" fmla="*/ 117 w 137"/>
                    <a:gd name="T15" fmla="*/ 24 h 147"/>
                    <a:gd name="T16" fmla="*/ 103 w 137"/>
                    <a:gd name="T17" fmla="*/ 38 h 147"/>
                    <a:gd name="T18" fmla="*/ 114 w 137"/>
                    <a:gd name="T19" fmla="*/ 68 h 147"/>
                    <a:gd name="T20" fmla="*/ 134 w 137"/>
                    <a:gd name="T21" fmla="*/ 65 h 147"/>
                    <a:gd name="T22" fmla="*/ 136 w 137"/>
                    <a:gd name="T23" fmla="*/ 70 h 147"/>
                    <a:gd name="T24" fmla="*/ 114 w 137"/>
                    <a:gd name="T25" fmla="*/ 70 h 147"/>
                    <a:gd name="T26" fmla="*/ 69 w 137"/>
                    <a:gd name="T27" fmla="*/ 30 h 147"/>
                    <a:gd name="T28" fmla="*/ 103 w 137"/>
                    <a:gd name="T29" fmla="*/ 51 h 147"/>
                    <a:gd name="T30" fmla="*/ 90 w 137"/>
                    <a:gd name="T31" fmla="*/ 100 h 147"/>
                    <a:gd name="T32" fmla="*/ 84 w 137"/>
                    <a:gd name="T33" fmla="*/ 142 h 147"/>
                    <a:gd name="T34" fmla="*/ 69 w 137"/>
                    <a:gd name="T35" fmla="*/ 114 h 147"/>
                    <a:gd name="T36" fmla="*/ 83 w 137"/>
                    <a:gd name="T37" fmla="*/ 96 h 147"/>
                    <a:gd name="T38" fmla="*/ 95 w 137"/>
                    <a:gd name="T39" fmla="*/ 84 h 147"/>
                    <a:gd name="T40" fmla="*/ 99 w 137"/>
                    <a:gd name="T41" fmla="*/ 62 h 147"/>
                    <a:gd name="T42" fmla="*/ 91 w 137"/>
                    <a:gd name="T43" fmla="*/ 47 h 147"/>
                    <a:gd name="T44" fmla="*/ 69 w 137"/>
                    <a:gd name="T45" fmla="*/ 38 h 147"/>
                    <a:gd name="T46" fmla="*/ 100 w 137"/>
                    <a:gd name="T47" fmla="*/ 31 h 147"/>
                    <a:gd name="T48" fmla="*/ 100 w 137"/>
                    <a:gd name="T49" fmla="*/ 36 h 147"/>
                    <a:gd name="T50" fmla="*/ 103 w 137"/>
                    <a:gd name="T51" fmla="*/ 99 h 147"/>
                    <a:gd name="T52" fmla="*/ 99 w 137"/>
                    <a:gd name="T53" fmla="*/ 101 h 147"/>
                    <a:gd name="T54" fmla="*/ 103 w 137"/>
                    <a:gd name="T55" fmla="*/ 99 h 147"/>
                    <a:gd name="T56" fmla="*/ 72 w 137"/>
                    <a:gd name="T57" fmla="*/ 1 h 147"/>
                    <a:gd name="T58" fmla="*/ 72 w 137"/>
                    <a:gd name="T59" fmla="*/ 23 h 147"/>
                    <a:gd name="T60" fmla="*/ 67 w 137"/>
                    <a:gd name="T61" fmla="*/ 147 h 147"/>
                    <a:gd name="T62" fmla="*/ 49 w 137"/>
                    <a:gd name="T63" fmla="*/ 137 h 147"/>
                    <a:gd name="T64" fmla="*/ 41 w 137"/>
                    <a:gd name="T65" fmla="*/ 92 h 147"/>
                    <a:gd name="T66" fmla="*/ 41 w 137"/>
                    <a:gd name="T67" fmla="*/ 43 h 147"/>
                    <a:gd name="T68" fmla="*/ 69 w 137"/>
                    <a:gd name="T69" fmla="*/ 30 h 147"/>
                    <a:gd name="T70" fmla="*/ 57 w 137"/>
                    <a:gd name="T71" fmla="*/ 40 h 147"/>
                    <a:gd name="T72" fmla="*/ 45 w 137"/>
                    <a:gd name="T73" fmla="*/ 51 h 147"/>
                    <a:gd name="T74" fmla="*/ 40 w 137"/>
                    <a:gd name="T75" fmla="*/ 68 h 147"/>
                    <a:gd name="T76" fmla="*/ 54 w 137"/>
                    <a:gd name="T77" fmla="*/ 93 h 147"/>
                    <a:gd name="T78" fmla="*/ 56 w 137"/>
                    <a:gd name="T79" fmla="*/ 97 h 147"/>
                    <a:gd name="T80" fmla="*/ 69 w 137"/>
                    <a:gd name="T81" fmla="*/ 147 h 147"/>
                    <a:gd name="T82" fmla="*/ 69 w 137"/>
                    <a:gd name="T83" fmla="*/ 24 h 147"/>
                    <a:gd name="T84" fmla="*/ 65 w 137"/>
                    <a:gd name="T85" fmla="*/ 4 h 147"/>
                    <a:gd name="T86" fmla="*/ 69 w 137"/>
                    <a:gd name="T87" fmla="*/ 0 h 147"/>
                    <a:gd name="T88" fmla="*/ 38 w 137"/>
                    <a:gd name="T89" fmla="*/ 104 h 147"/>
                    <a:gd name="T90" fmla="*/ 35 w 137"/>
                    <a:gd name="T91" fmla="*/ 99 h 147"/>
                    <a:gd name="T92" fmla="*/ 35 w 137"/>
                    <a:gd name="T93" fmla="*/ 38 h 147"/>
                    <a:gd name="T94" fmla="*/ 38 w 137"/>
                    <a:gd name="T95" fmla="*/ 31 h 147"/>
                    <a:gd name="T96" fmla="*/ 35 w 137"/>
                    <a:gd name="T97" fmla="*/ 84 h 147"/>
                    <a:gd name="T98" fmla="*/ 33 w 137"/>
                    <a:gd name="T99" fmla="*/ 59 h 147"/>
                    <a:gd name="T100" fmla="*/ 35 w 137"/>
                    <a:gd name="T101" fmla="*/ 30 h 147"/>
                    <a:gd name="T102" fmla="*/ 33 w 137"/>
                    <a:gd name="T103" fmla="*/ 36 h 147"/>
                    <a:gd name="T104" fmla="*/ 21 w 137"/>
                    <a:gd name="T105" fmla="*/ 20 h 147"/>
                    <a:gd name="T106" fmla="*/ 35 w 137"/>
                    <a:gd name="T107" fmla="*/ 30 h 147"/>
                    <a:gd name="T108" fmla="*/ 26 w 137"/>
                    <a:gd name="T109" fmla="*/ 116 h 147"/>
                    <a:gd name="T110" fmla="*/ 21 w 137"/>
                    <a:gd name="T111" fmla="*/ 116 h 147"/>
                    <a:gd name="T112" fmla="*/ 33 w 137"/>
                    <a:gd name="T113" fmla="*/ 99 h 147"/>
                    <a:gd name="T114" fmla="*/ 4 w 137"/>
                    <a:gd name="T115" fmla="*/ 65 h 147"/>
                    <a:gd name="T116" fmla="*/ 23 w 137"/>
                    <a:gd name="T117" fmla="*/ 65 h 147"/>
                    <a:gd name="T118" fmla="*/ 21 w 137"/>
                    <a:gd name="T119" fmla="*/ 72 h 147"/>
                    <a:gd name="T120" fmla="*/ 0 w 137"/>
                    <a:gd name="T121" fmla="*/ 68 h 147"/>
                    <a:gd name="T122" fmla="*/ 4 w 137"/>
                    <a:gd name="T123" fmla="*/ 6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7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6" y="59"/>
                      </a:lnTo>
                      <a:lnTo>
                        <a:pt x="107" y="68"/>
                      </a:lnTo>
                      <a:lnTo>
                        <a:pt x="107" y="68"/>
                      </a:lnTo>
                      <a:lnTo>
                        <a:pt x="106" y="77"/>
                      </a:lnTo>
                      <a:lnTo>
                        <a:pt x="103" y="84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7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06" y="99"/>
                      </a:lnTo>
                      <a:lnTo>
                        <a:pt x="117" y="111"/>
                      </a:lnTo>
                      <a:lnTo>
                        <a:pt x="117" y="111"/>
                      </a:lnTo>
                      <a:lnTo>
                        <a:pt x="118" y="114"/>
                      </a:lnTo>
                      <a:lnTo>
                        <a:pt x="117" y="116"/>
                      </a:lnTo>
                      <a:lnTo>
                        <a:pt x="117" y="116"/>
                      </a:lnTo>
                      <a:lnTo>
                        <a:pt x="115" y="118"/>
                      </a:lnTo>
                      <a:lnTo>
                        <a:pt x="113" y="116"/>
                      </a:lnTo>
                      <a:lnTo>
                        <a:pt x="103" y="107"/>
                      </a:lnTo>
                      <a:lnTo>
                        <a:pt x="103" y="107"/>
                      </a:lnTo>
                      <a:close/>
                      <a:moveTo>
                        <a:pt x="103" y="38"/>
                      </a:moveTo>
                      <a:lnTo>
                        <a:pt x="103" y="28"/>
                      </a:lnTo>
                      <a:lnTo>
                        <a:pt x="113" y="20"/>
                      </a:lnTo>
                      <a:lnTo>
                        <a:pt x="113" y="20"/>
                      </a:lnTo>
                      <a:lnTo>
                        <a:pt x="115" y="19"/>
                      </a:lnTo>
                      <a:lnTo>
                        <a:pt x="117" y="20"/>
                      </a:lnTo>
                      <a:lnTo>
                        <a:pt x="117" y="20"/>
                      </a:lnTo>
                      <a:lnTo>
                        <a:pt x="118" y="23"/>
                      </a:lnTo>
                      <a:lnTo>
                        <a:pt x="117" y="24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4" y="68"/>
                      </a:moveTo>
                      <a:lnTo>
                        <a:pt x="114" y="68"/>
                      </a:lnTo>
                      <a:lnTo>
                        <a:pt x="114" y="68"/>
                      </a:lnTo>
                      <a:lnTo>
                        <a:pt x="114" y="65"/>
                      </a:lnTo>
                      <a:lnTo>
                        <a:pt x="117" y="65"/>
                      </a:lnTo>
                      <a:lnTo>
                        <a:pt x="134" y="65"/>
                      </a:lnTo>
                      <a:lnTo>
                        <a:pt x="134" y="65"/>
                      </a:lnTo>
                      <a:lnTo>
                        <a:pt x="136" y="65"/>
                      </a:lnTo>
                      <a:lnTo>
                        <a:pt x="137" y="68"/>
                      </a:lnTo>
                      <a:lnTo>
                        <a:pt x="137" y="68"/>
                      </a:lnTo>
                      <a:lnTo>
                        <a:pt x="136" y="70"/>
                      </a:lnTo>
                      <a:lnTo>
                        <a:pt x="134" y="72"/>
                      </a:lnTo>
                      <a:lnTo>
                        <a:pt x="117" y="72"/>
                      </a:lnTo>
                      <a:lnTo>
                        <a:pt x="117" y="72"/>
                      </a:lnTo>
                      <a:lnTo>
                        <a:pt x="114" y="70"/>
                      </a:lnTo>
                      <a:lnTo>
                        <a:pt x="114" y="68"/>
                      </a:lnTo>
                      <a:lnTo>
                        <a:pt x="114" y="68"/>
                      </a:lnTo>
                      <a:close/>
                      <a:moveTo>
                        <a:pt x="69" y="30"/>
                      </a:moveTo>
                      <a:lnTo>
                        <a:pt x="69" y="30"/>
                      </a:lnTo>
                      <a:lnTo>
                        <a:pt x="80" y="32"/>
                      </a:lnTo>
                      <a:lnTo>
                        <a:pt x="90" y="36"/>
                      </a:lnTo>
                      <a:lnTo>
                        <a:pt x="98" y="43"/>
                      </a:lnTo>
                      <a:lnTo>
                        <a:pt x="103" y="51"/>
                      </a:lnTo>
                      <a:lnTo>
                        <a:pt x="103" y="84"/>
                      </a:lnTo>
                      <a:lnTo>
                        <a:pt x="103" y="84"/>
                      </a:lnTo>
                      <a:lnTo>
                        <a:pt x="98" y="93"/>
                      </a:lnTo>
                      <a:lnTo>
                        <a:pt x="90" y="100"/>
                      </a:lnTo>
                      <a:lnTo>
                        <a:pt x="90" y="130"/>
                      </a:lnTo>
                      <a:lnTo>
                        <a:pt x="90" y="130"/>
                      </a:lnTo>
                      <a:lnTo>
                        <a:pt x="88" y="137"/>
                      </a:lnTo>
                      <a:lnTo>
                        <a:pt x="84" y="142"/>
                      </a:lnTo>
                      <a:lnTo>
                        <a:pt x="79" y="146"/>
                      </a:lnTo>
                      <a:lnTo>
                        <a:pt x="71" y="147"/>
                      </a:lnTo>
                      <a:lnTo>
                        <a:pt x="69" y="147"/>
                      </a:lnTo>
                      <a:lnTo>
                        <a:pt x="69" y="114"/>
                      </a:lnTo>
                      <a:lnTo>
                        <a:pt x="82" y="114"/>
                      </a:lnTo>
                      <a:lnTo>
                        <a:pt x="82" y="97"/>
                      </a:lnTo>
                      <a:lnTo>
                        <a:pt x="82" y="97"/>
                      </a:lnTo>
                      <a:lnTo>
                        <a:pt x="83" y="96"/>
                      </a:lnTo>
                      <a:lnTo>
                        <a:pt x="84" y="95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5" y="84"/>
                      </a:lnTo>
                      <a:lnTo>
                        <a:pt x="98" y="76"/>
                      </a:lnTo>
                      <a:lnTo>
                        <a:pt x="99" y="68"/>
                      </a:lnTo>
                      <a:lnTo>
                        <a:pt x="99" y="68"/>
                      </a:lnTo>
                      <a:lnTo>
                        <a:pt x="99" y="62"/>
                      </a:lnTo>
                      <a:lnTo>
                        <a:pt x="96" y="57"/>
                      </a:lnTo>
                      <a:lnTo>
                        <a:pt x="94" y="51"/>
                      </a:lnTo>
                      <a:lnTo>
                        <a:pt x="91" y="47"/>
                      </a:lnTo>
                      <a:lnTo>
                        <a:pt x="91" y="47"/>
                      </a:lnTo>
                      <a:lnTo>
                        <a:pt x="86" y="43"/>
                      </a:lnTo>
                      <a:lnTo>
                        <a:pt x="82" y="40"/>
                      </a:lnTo>
                      <a:lnTo>
                        <a:pt x="75" y="39"/>
                      </a:lnTo>
                      <a:lnTo>
                        <a:pt x="69" y="38"/>
                      </a:lnTo>
                      <a:lnTo>
                        <a:pt x="69" y="30"/>
                      </a:lnTo>
                      <a:lnTo>
                        <a:pt x="69" y="30"/>
                      </a:lnTo>
                      <a:close/>
                      <a:moveTo>
                        <a:pt x="103" y="28"/>
                      </a:moveTo>
                      <a:lnTo>
                        <a:pt x="100" y="31"/>
                      </a:lnTo>
                      <a:lnTo>
                        <a:pt x="100" y="31"/>
                      </a:lnTo>
                      <a:lnTo>
                        <a:pt x="99" y="34"/>
                      </a:lnTo>
                      <a:lnTo>
                        <a:pt x="100" y="36"/>
                      </a:lnTo>
                      <a:lnTo>
                        <a:pt x="100" y="36"/>
                      </a:lnTo>
                      <a:lnTo>
                        <a:pt x="103" y="38"/>
                      </a:lnTo>
                      <a:lnTo>
                        <a:pt x="103" y="28"/>
                      </a:lnTo>
                      <a:lnTo>
                        <a:pt x="103" y="28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99"/>
                      </a:lnTo>
                      <a:lnTo>
                        <a:pt x="100" y="99"/>
                      </a:lnTo>
                      <a:lnTo>
                        <a:pt x="99" y="101"/>
                      </a:lnTo>
                      <a:lnTo>
                        <a:pt x="100" y="104"/>
                      </a:lnTo>
                      <a:lnTo>
                        <a:pt x="103" y="107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2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2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7"/>
                      </a:moveTo>
                      <a:lnTo>
                        <a:pt x="67" y="147"/>
                      </a:lnTo>
                      <a:lnTo>
                        <a:pt x="67" y="147"/>
                      </a:lnTo>
                      <a:lnTo>
                        <a:pt x="60" y="146"/>
                      </a:lnTo>
                      <a:lnTo>
                        <a:pt x="53" y="142"/>
                      </a:lnTo>
                      <a:lnTo>
                        <a:pt x="49" y="137"/>
                      </a:lnTo>
                      <a:lnTo>
                        <a:pt x="48" y="130"/>
                      </a:lnTo>
                      <a:lnTo>
                        <a:pt x="48" y="99"/>
                      </a:lnTo>
                      <a:lnTo>
                        <a:pt x="48" y="99"/>
                      </a:lnTo>
                      <a:lnTo>
                        <a:pt x="41" y="92"/>
                      </a:lnTo>
                      <a:lnTo>
                        <a:pt x="35" y="84"/>
                      </a:lnTo>
                      <a:lnTo>
                        <a:pt x="35" y="51"/>
                      </a:lnTo>
                      <a:lnTo>
                        <a:pt x="35" y="51"/>
                      </a:lnTo>
                      <a:lnTo>
                        <a:pt x="41" y="43"/>
                      </a:lnTo>
                      <a:lnTo>
                        <a:pt x="49" y="36"/>
                      </a:lnTo>
                      <a:lnTo>
                        <a:pt x="59" y="32"/>
                      </a:lnTo>
                      <a:lnTo>
                        <a:pt x="64" y="31"/>
                      </a:lnTo>
                      <a:lnTo>
                        <a:pt x="69" y="30"/>
                      </a:lnTo>
                      <a:lnTo>
                        <a:pt x="69" y="38"/>
                      </a:lnTo>
                      <a:lnTo>
                        <a:pt x="69" y="38"/>
                      </a:lnTo>
                      <a:lnTo>
                        <a:pt x="64" y="39"/>
                      </a:lnTo>
                      <a:lnTo>
                        <a:pt x="57" y="40"/>
                      </a:lnTo>
                      <a:lnTo>
                        <a:pt x="53" y="43"/>
                      </a:lnTo>
                      <a:lnTo>
                        <a:pt x="48" y="47"/>
                      </a:lnTo>
                      <a:lnTo>
                        <a:pt x="48" y="47"/>
                      </a:lnTo>
                      <a:lnTo>
                        <a:pt x="45" y="51"/>
                      </a:lnTo>
                      <a:lnTo>
                        <a:pt x="42" y="57"/>
                      </a:lnTo>
                      <a:lnTo>
                        <a:pt x="40" y="62"/>
                      </a:lnTo>
                      <a:lnTo>
                        <a:pt x="40" y="68"/>
                      </a:lnTo>
                      <a:lnTo>
                        <a:pt x="40" y="68"/>
                      </a:lnTo>
                      <a:lnTo>
                        <a:pt x="41" y="76"/>
                      </a:lnTo>
                      <a:lnTo>
                        <a:pt x="44" y="82"/>
                      </a:lnTo>
                      <a:lnTo>
                        <a:pt x="48" y="89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6" y="95"/>
                      </a:lnTo>
                      <a:lnTo>
                        <a:pt x="56" y="97"/>
                      </a:lnTo>
                      <a:lnTo>
                        <a:pt x="56" y="114"/>
                      </a:lnTo>
                      <a:lnTo>
                        <a:pt x="69" y="114"/>
                      </a:lnTo>
                      <a:lnTo>
                        <a:pt x="69" y="147"/>
                      </a:lnTo>
                      <a:lnTo>
                        <a:pt x="69" y="147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7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7" y="1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5" y="107"/>
                      </a:moveTo>
                      <a:lnTo>
                        <a:pt x="38" y="104"/>
                      </a:lnTo>
                      <a:lnTo>
                        <a:pt x="38" y="104"/>
                      </a:lnTo>
                      <a:lnTo>
                        <a:pt x="38" y="101"/>
                      </a:lnTo>
                      <a:lnTo>
                        <a:pt x="38" y="99"/>
                      </a:lnTo>
                      <a:lnTo>
                        <a:pt x="38" y="99"/>
                      </a:lnTo>
                      <a:lnTo>
                        <a:pt x="35" y="99"/>
                      </a:lnTo>
                      <a:lnTo>
                        <a:pt x="35" y="107"/>
                      </a:lnTo>
                      <a:lnTo>
                        <a:pt x="35" y="107"/>
                      </a:lnTo>
                      <a:close/>
                      <a:moveTo>
                        <a:pt x="35" y="38"/>
                      </a:moveTo>
                      <a:lnTo>
                        <a:pt x="35" y="38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8" y="34"/>
                      </a:lnTo>
                      <a:lnTo>
                        <a:pt x="38" y="31"/>
                      </a:lnTo>
                      <a:lnTo>
                        <a:pt x="35" y="30"/>
                      </a:lnTo>
                      <a:lnTo>
                        <a:pt x="35" y="38"/>
                      </a:lnTo>
                      <a:close/>
                      <a:moveTo>
                        <a:pt x="35" y="84"/>
                      </a:moveTo>
                      <a:lnTo>
                        <a:pt x="35" y="84"/>
                      </a:lnTo>
                      <a:lnTo>
                        <a:pt x="33" y="76"/>
                      </a:lnTo>
                      <a:lnTo>
                        <a:pt x="31" y="68"/>
                      </a:lnTo>
                      <a:lnTo>
                        <a:pt x="31" y="68"/>
                      </a:lnTo>
                      <a:lnTo>
                        <a:pt x="33" y="59"/>
                      </a:lnTo>
                      <a:lnTo>
                        <a:pt x="35" y="51"/>
                      </a:lnTo>
                      <a:lnTo>
                        <a:pt x="35" y="84"/>
                      </a:lnTo>
                      <a:lnTo>
                        <a:pt x="35" y="84"/>
                      </a:lnTo>
                      <a:close/>
                      <a:moveTo>
                        <a:pt x="35" y="30"/>
                      </a:moveTo>
                      <a:lnTo>
                        <a:pt x="35" y="38"/>
                      </a:lnTo>
                      <a:lnTo>
                        <a:pt x="35" y="38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19" y="23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23" y="19"/>
                      </a:lnTo>
                      <a:lnTo>
                        <a:pt x="26" y="20"/>
                      </a:lnTo>
                      <a:lnTo>
                        <a:pt x="35" y="30"/>
                      </a:lnTo>
                      <a:lnTo>
                        <a:pt x="35" y="30"/>
                      </a:lnTo>
                      <a:close/>
                      <a:moveTo>
                        <a:pt x="35" y="99"/>
                      </a:moveTo>
                      <a:lnTo>
                        <a:pt x="35" y="107"/>
                      </a:lnTo>
                      <a:lnTo>
                        <a:pt x="26" y="116"/>
                      </a:lnTo>
                      <a:lnTo>
                        <a:pt x="26" y="116"/>
                      </a:lnTo>
                      <a:lnTo>
                        <a:pt x="23" y="118"/>
                      </a:lnTo>
                      <a:lnTo>
                        <a:pt x="21" y="116"/>
                      </a:lnTo>
                      <a:lnTo>
                        <a:pt x="21" y="116"/>
                      </a:lnTo>
                      <a:lnTo>
                        <a:pt x="19" y="114"/>
                      </a:lnTo>
                      <a:lnTo>
                        <a:pt x="21" y="111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5" y="99"/>
                      </a:lnTo>
                      <a:lnTo>
                        <a:pt x="35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1" y="65"/>
                      </a:lnTo>
                      <a:lnTo>
                        <a:pt x="21" y="65"/>
                      </a:lnTo>
                      <a:lnTo>
                        <a:pt x="23" y="65"/>
                      </a:lnTo>
                      <a:lnTo>
                        <a:pt x="25" y="68"/>
                      </a:lnTo>
                      <a:lnTo>
                        <a:pt x="25" y="68"/>
                      </a:lnTo>
                      <a:lnTo>
                        <a:pt x="23" y="70"/>
                      </a:lnTo>
                      <a:lnTo>
                        <a:pt x="21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2" y="70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5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8" name="组合 214"/>
                <p:cNvGrpSpPr/>
                <p:nvPr/>
              </p:nvGrpSpPr>
              <p:grpSpPr>
                <a:xfrm>
                  <a:off x="5954712" y="3218768"/>
                  <a:ext cx="160337" cy="255588"/>
                  <a:chOff x="2679701" y="2924175"/>
                  <a:chExt cx="160337" cy="255588"/>
                </a:xfrm>
                <a:solidFill>
                  <a:schemeClr val="accent6"/>
                </a:solidFill>
              </p:grpSpPr>
              <p:sp>
                <p:nvSpPr>
                  <p:cNvPr id="520" name="Freeform 190"/>
                  <p:cNvSpPr/>
                  <p:nvPr/>
                </p:nvSpPr>
                <p:spPr bwMode="auto">
                  <a:xfrm>
                    <a:off x="2770188" y="3103563"/>
                    <a:ext cx="57150" cy="57150"/>
                  </a:xfrm>
                  <a:custGeom>
                    <a:avLst/>
                    <a:gdLst>
                      <a:gd name="T0" fmla="*/ 0 w 36"/>
                      <a:gd name="T1" fmla="*/ 22 h 36"/>
                      <a:gd name="T2" fmla="*/ 0 w 36"/>
                      <a:gd name="T3" fmla="*/ 22 h 36"/>
                      <a:gd name="T4" fmla="*/ 2 w 36"/>
                      <a:gd name="T5" fmla="*/ 27 h 36"/>
                      <a:gd name="T6" fmla="*/ 8 w 36"/>
                      <a:gd name="T7" fmla="*/ 33 h 36"/>
                      <a:gd name="T8" fmla="*/ 13 w 36"/>
                      <a:gd name="T9" fmla="*/ 36 h 36"/>
                      <a:gd name="T10" fmla="*/ 21 w 36"/>
                      <a:gd name="T11" fmla="*/ 36 h 36"/>
                      <a:gd name="T12" fmla="*/ 21 w 36"/>
                      <a:gd name="T13" fmla="*/ 36 h 36"/>
                      <a:gd name="T14" fmla="*/ 28 w 36"/>
                      <a:gd name="T15" fmla="*/ 33 h 36"/>
                      <a:gd name="T16" fmla="*/ 32 w 36"/>
                      <a:gd name="T17" fmla="*/ 29 h 36"/>
                      <a:gd name="T18" fmla="*/ 35 w 36"/>
                      <a:gd name="T19" fmla="*/ 22 h 36"/>
                      <a:gd name="T20" fmla="*/ 36 w 36"/>
                      <a:gd name="T21" fmla="*/ 15 h 36"/>
                      <a:gd name="T22" fmla="*/ 36 w 36"/>
                      <a:gd name="T23" fmla="*/ 15 h 36"/>
                      <a:gd name="T24" fmla="*/ 33 w 36"/>
                      <a:gd name="T25" fmla="*/ 8 h 36"/>
                      <a:gd name="T26" fmla="*/ 28 w 36"/>
                      <a:gd name="T27" fmla="*/ 3 h 36"/>
                      <a:gd name="T28" fmla="*/ 21 w 36"/>
                      <a:gd name="T29" fmla="*/ 0 h 36"/>
                      <a:gd name="T30" fmla="*/ 14 w 36"/>
                      <a:gd name="T31" fmla="*/ 0 h 36"/>
                      <a:gd name="T32" fmla="*/ 14 w 36"/>
                      <a:gd name="T33" fmla="*/ 0 h 36"/>
                      <a:gd name="T34" fmla="*/ 8 w 36"/>
                      <a:gd name="T35" fmla="*/ 3 h 36"/>
                      <a:gd name="T36" fmla="*/ 4 w 36"/>
                      <a:gd name="T37" fmla="*/ 8 h 36"/>
                      <a:gd name="T38" fmla="*/ 1 w 36"/>
                      <a:gd name="T39" fmla="*/ 14 h 36"/>
                      <a:gd name="T40" fmla="*/ 0 w 36"/>
                      <a:gd name="T41" fmla="*/ 22 h 36"/>
                      <a:gd name="T42" fmla="*/ 0 w 36"/>
                      <a:gd name="T43" fmla="*/ 2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6" h="36">
                        <a:moveTo>
                          <a:pt x="0" y="22"/>
                        </a:moveTo>
                        <a:lnTo>
                          <a:pt x="0" y="22"/>
                        </a:lnTo>
                        <a:lnTo>
                          <a:pt x="2" y="27"/>
                        </a:lnTo>
                        <a:lnTo>
                          <a:pt x="8" y="33"/>
                        </a:lnTo>
                        <a:lnTo>
                          <a:pt x="13" y="36"/>
                        </a:lnTo>
                        <a:lnTo>
                          <a:pt x="21" y="36"/>
                        </a:lnTo>
                        <a:lnTo>
                          <a:pt x="21" y="36"/>
                        </a:lnTo>
                        <a:lnTo>
                          <a:pt x="28" y="33"/>
                        </a:lnTo>
                        <a:lnTo>
                          <a:pt x="32" y="29"/>
                        </a:lnTo>
                        <a:lnTo>
                          <a:pt x="35" y="22"/>
                        </a:lnTo>
                        <a:lnTo>
                          <a:pt x="36" y="15"/>
                        </a:lnTo>
                        <a:lnTo>
                          <a:pt x="36" y="15"/>
                        </a:lnTo>
                        <a:lnTo>
                          <a:pt x="33" y="8"/>
                        </a:lnTo>
                        <a:lnTo>
                          <a:pt x="28" y="3"/>
                        </a:lnTo>
                        <a:lnTo>
                          <a:pt x="21" y="0"/>
                        </a:lnTo>
                        <a:lnTo>
                          <a:pt x="14" y="0"/>
                        </a:lnTo>
                        <a:lnTo>
                          <a:pt x="14" y="0"/>
                        </a:lnTo>
                        <a:lnTo>
                          <a:pt x="8" y="3"/>
                        </a:lnTo>
                        <a:lnTo>
                          <a:pt x="4" y="8"/>
                        </a:lnTo>
                        <a:lnTo>
                          <a:pt x="1" y="14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1" name="Freeform 191"/>
                  <p:cNvSpPr/>
                  <p:nvPr/>
                </p:nvSpPr>
                <p:spPr bwMode="auto">
                  <a:xfrm>
                    <a:off x="2786063" y="2924175"/>
                    <a:ext cx="53975" cy="192088"/>
                  </a:xfrm>
                  <a:custGeom>
                    <a:avLst/>
                    <a:gdLst>
                      <a:gd name="T0" fmla="*/ 0 w 34"/>
                      <a:gd name="T1" fmla="*/ 121 h 121"/>
                      <a:gd name="T2" fmla="*/ 0 w 34"/>
                      <a:gd name="T3" fmla="*/ 121 h 121"/>
                      <a:gd name="T4" fmla="*/ 21 w 34"/>
                      <a:gd name="T5" fmla="*/ 17 h 121"/>
                      <a:gd name="T6" fmla="*/ 21 w 34"/>
                      <a:gd name="T7" fmla="*/ 17 h 121"/>
                      <a:gd name="T8" fmla="*/ 27 w 34"/>
                      <a:gd name="T9" fmla="*/ 9 h 121"/>
                      <a:gd name="T10" fmla="*/ 31 w 34"/>
                      <a:gd name="T11" fmla="*/ 2 h 121"/>
                      <a:gd name="T12" fmla="*/ 34 w 34"/>
                      <a:gd name="T13" fmla="*/ 0 h 121"/>
                      <a:gd name="T14" fmla="*/ 34 w 34"/>
                      <a:gd name="T15" fmla="*/ 0 h 121"/>
                      <a:gd name="T16" fmla="*/ 31 w 34"/>
                      <a:gd name="T17" fmla="*/ 19 h 121"/>
                      <a:gd name="T18" fmla="*/ 25 w 34"/>
                      <a:gd name="T19" fmla="*/ 61 h 121"/>
                      <a:gd name="T20" fmla="*/ 14 w 34"/>
                      <a:gd name="T21" fmla="*/ 121 h 121"/>
                      <a:gd name="T22" fmla="*/ 0 w 34"/>
                      <a:gd name="T23" fmla="*/ 121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4" h="121">
                        <a:moveTo>
                          <a:pt x="0" y="121"/>
                        </a:moveTo>
                        <a:lnTo>
                          <a:pt x="0" y="121"/>
                        </a:lnTo>
                        <a:lnTo>
                          <a:pt x="21" y="17"/>
                        </a:lnTo>
                        <a:lnTo>
                          <a:pt x="21" y="17"/>
                        </a:lnTo>
                        <a:lnTo>
                          <a:pt x="27" y="9"/>
                        </a:lnTo>
                        <a:lnTo>
                          <a:pt x="31" y="2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1" y="19"/>
                        </a:lnTo>
                        <a:lnTo>
                          <a:pt x="25" y="61"/>
                        </a:lnTo>
                        <a:lnTo>
                          <a:pt x="14" y="121"/>
                        </a:lnTo>
                        <a:lnTo>
                          <a:pt x="0" y="12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2" name="Freeform 192"/>
                  <p:cNvSpPr/>
                  <p:nvPr/>
                </p:nvSpPr>
                <p:spPr bwMode="auto">
                  <a:xfrm>
                    <a:off x="2679701" y="2954338"/>
                    <a:ext cx="123825" cy="166688"/>
                  </a:xfrm>
                  <a:custGeom>
                    <a:avLst/>
                    <a:gdLst>
                      <a:gd name="T0" fmla="*/ 77 w 78"/>
                      <a:gd name="T1" fmla="*/ 98 h 105"/>
                      <a:gd name="T2" fmla="*/ 19 w 78"/>
                      <a:gd name="T3" fmla="*/ 13 h 105"/>
                      <a:gd name="T4" fmla="*/ 0 w 78"/>
                      <a:gd name="T5" fmla="*/ 0 h 105"/>
                      <a:gd name="T6" fmla="*/ 8 w 78"/>
                      <a:gd name="T7" fmla="*/ 20 h 105"/>
                      <a:gd name="T8" fmla="*/ 66 w 78"/>
                      <a:gd name="T9" fmla="*/ 105 h 105"/>
                      <a:gd name="T10" fmla="*/ 78 w 78"/>
                      <a:gd name="T11" fmla="*/ 98 h 105"/>
                      <a:gd name="T12" fmla="*/ 77 w 78"/>
                      <a:gd name="T13" fmla="*/ 98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8" h="105">
                        <a:moveTo>
                          <a:pt x="77" y="98"/>
                        </a:moveTo>
                        <a:lnTo>
                          <a:pt x="19" y="13"/>
                        </a:lnTo>
                        <a:lnTo>
                          <a:pt x="0" y="0"/>
                        </a:lnTo>
                        <a:lnTo>
                          <a:pt x="8" y="20"/>
                        </a:lnTo>
                        <a:lnTo>
                          <a:pt x="66" y="105"/>
                        </a:lnTo>
                        <a:lnTo>
                          <a:pt x="78" y="98"/>
                        </a:lnTo>
                        <a:lnTo>
                          <a:pt x="77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3" name="Freeform 193"/>
                  <p:cNvSpPr/>
                  <p:nvPr/>
                </p:nvSpPr>
                <p:spPr bwMode="auto">
                  <a:xfrm>
                    <a:off x="2798763" y="3149600"/>
                    <a:ext cx="14288" cy="30163"/>
                  </a:xfrm>
                  <a:custGeom>
                    <a:avLst/>
                    <a:gdLst>
                      <a:gd name="T0" fmla="*/ 7 w 9"/>
                      <a:gd name="T1" fmla="*/ 2 h 19"/>
                      <a:gd name="T2" fmla="*/ 7 w 9"/>
                      <a:gd name="T3" fmla="*/ 2 h 19"/>
                      <a:gd name="T4" fmla="*/ 6 w 9"/>
                      <a:gd name="T5" fmla="*/ 0 h 19"/>
                      <a:gd name="T6" fmla="*/ 3 w 9"/>
                      <a:gd name="T7" fmla="*/ 0 h 19"/>
                      <a:gd name="T8" fmla="*/ 3 w 9"/>
                      <a:gd name="T9" fmla="*/ 0 h 19"/>
                      <a:gd name="T10" fmla="*/ 0 w 9"/>
                      <a:gd name="T11" fmla="*/ 1 h 19"/>
                      <a:gd name="T12" fmla="*/ 0 w 9"/>
                      <a:gd name="T13" fmla="*/ 4 h 19"/>
                      <a:gd name="T14" fmla="*/ 3 w 9"/>
                      <a:gd name="T15" fmla="*/ 16 h 19"/>
                      <a:gd name="T16" fmla="*/ 3 w 9"/>
                      <a:gd name="T17" fmla="*/ 16 h 19"/>
                      <a:gd name="T18" fmla="*/ 3 w 9"/>
                      <a:gd name="T19" fmla="*/ 19 h 19"/>
                      <a:gd name="T20" fmla="*/ 6 w 9"/>
                      <a:gd name="T21" fmla="*/ 19 h 19"/>
                      <a:gd name="T22" fmla="*/ 6 w 9"/>
                      <a:gd name="T23" fmla="*/ 19 h 19"/>
                      <a:gd name="T24" fmla="*/ 9 w 9"/>
                      <a:gd name="T25" fmla="*/ 17 h 19"/>
                      <a:gd name="T26" fmla="*/ 9 w 9"/>
                      <a:gd name="T27" fmla="*/ 15 h 19"/>
                      <a:gd name="T28" fmla="*/ 7 w 9"/>
                      <a:gd name="T29" fmla="*/ 2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" h="19">
                        <a:moveTo>
                          <a:pt x="7" y="2"/>
                        </a:moveTo>
                        <a:lnTo>
                          <a:pt x="7" y="2"/>
                        </a:lnTo>
                        <a:lnTo>
                          <a:pt x="6" y="0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0" y="1"/>
                        </a:lnTo>
                        <a:lnTo>
                          <a:pt x="0" y="4"/>
                        </a:lnTo>
                        <a:lnTo>
                          <a:pt x="3" y="16"/>
                        </a:lnTo>
                        <a:lnTo>
                          <a:pt x="3" y="16"/>
                        </a:lnTo>
                        <a:lnTo>
                          <a:pt x="3" y="19"/>
                        </a:lnTo>
                        <a:lnTo>
                          <a:pt x="6" y="19"/>
                        </a:lnTo>
                        <a:lnTo>
                          <a:pt x="6" y="19"/>
                        </a:lnTo>
                        <a:lnTo>
                          <a:pt x="9" y="17"/>
                        </a:lnTo>
                        <a:lnTo>
                          <a:pt x="9" y="15"/>
                        </a:lnTo>
                        <a:lnTo>
                          <a:pt x="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9" name="Freeform 194"/>
                <p:cNvSpPr>
                  <a:spLocks noEditPoints="1"/>
                </p:cNvSpPr>
                <p:nvPr/>
              </p:nvSpPr>
              <p:spPr bwMode="auto">
                <a:xfrm>
                  <a:off x="5937250" y="1909763"/>
                  <a:ext cx="217488" cy="236537"/>
                </a:xfrm>
                <a:custGeom>
                  <a:avLst/>
                  <a:gdLst>
                    <a:gd name="T0" fmla="*/ 105 w 137"/>
                    <a:gd name="T1" fmla="*/ 69 h 149"/>
                    <a:gd name="T2" fmla="*/ 103 w 137"/>
                    <a:gd name="T3" fmla="*/ 51 h 149"/>
                    <a:gd name="T4" fmla="*/ 103 w 137"/>
                    <a:gd name="T5" fmla="*/ 99 h 149"/>
                    <a:gd name="T6" fmla="*/ 116 w 137"/>
                    <a:gd name="T7" fmla="*/ 112 h 149"/>
                    <a:gd name="T8" fmla="*/ 114 w 137"/>
                    <a:gd name="T9" fmla="*/ 118 h 149"/>
                    <a:gd name="T10" fmla="*/ 103 w 137"/>
                    <a:gd name="T11" fmla="*/ 38 h 149"/>
                    <a:gd name="T12" fmla="*/ 114 w 137"/>
                    <a:gd name="T13" fmla="*/ 19 h 149"/>
                    <a:gd name="T14" fmla="*/ 116 w 137"/>
                    <a:gd name="T15" fmla="*/ 26 h 149"/>
                    <a:gd name="T16" fmla="*/ 103 w 137"/>
                    <a:gd name="T17" fmla="*/ 38 h 149"/>
                    <a:gd name="T18" fmla="*/ 112 w 137"/>
                    <a:gd name="T19" fmla="*/ 69 h 149"/>
                    <a:gd name="T20" fmla="*/ 133 w 137"/>
                    <a:gd name="T21" fmla="*/ 65 h 149"/>
                    <a:gd name="T22" fmla="*/ 135 w 137"/>
                    <a:gd name="T23" fmla="*/ 72 h 149"/>
                    <a:gd name="T24" fmla="*/ 114 w 137"/>
                    <a:gd name="T25" fmla="*/ 72 h 149"/>
                    <a:gd name="T26" fmla="*/ 69 w 137"/>
                    <a:gd name="T27" fmla="*/ 31 h 149"/>
                    <a:gd name="T28" fmla="*/ 103 w 137"/>
                    <a:gd name="T29" fmla="*/ 51 h 149"/>
                    <a:gd name="T30" fmla="*/ 89 w 137"/>
                    <a:gd name="T31" fmla="*/ 100 h 149"/>
                    <a:gd name="T32" fmla="*/ 84 w 137"/>
                    <a:gd name="T33" fmla="*/ 144 h 149"/>
                    <a:gd name="T34" fmla="*/ 69 w 137"/>
                    <a:gd name="T35" fmla="*/ 115 h 149"/>
                    <a:gd name="T36" fmla="*/ 81 w 137"/>
                    <a:gd name="T37" fmla="*/ 96 h 149"/>
                    <a:gd name="T38" fmla="*/ 95 w 137"/>
                    <a:gd name="T39" fmla="*/ 84 h 149"/>
                    <a:gd name="T40" fmla="*/ 97 w 137"/>
                    <a:gd name="T41" fmla="*/ 62 h 149"/>
                    <a:gd name="T42" fmla="*/ 89 w 137"/>
                    <a:gd name="T43" fmla="*/ 47 h 149"/>
                    <a:gd name="T44" fmla="*/ 69 w 137"/>
                    <a:gd name="T45" fmla="*/ 39 h 149"/>
                    <a:gd name="T46" fmla="*/ 100 w 137"/>
                    <a:gd name="T47" fmla="*/ 33 h 149"/>
                    <a:gd name="T48" fmla="*/ 100 w 137"/>
                    <a:gd name="T49" fmla="*/ 38 h 149"/>
                    <a:gd name="T50" fmla="*/ 103 w 137"/>
                    <a:gd name="T51" fmla="*/ 99 h 149"/>
                    <a:gd name="T52" fmla="*/ 99 w 137"/>
                    <a:gd name="T53" fmla="*/ 103 h 149"/>
                    <a:gd name="T54" fmla="*/ 103 w 137"/>
                    <a:gd name="T55" fmla="*/ 99 h 149"/>
                    <a:gd name="T56" fmla="*/ 70 w 137"/>
                    <a:gd name="T57" fmla="*/ 1 h 149"/>
                    <a:gd name="T58" fmla="*/ 70 w 137"/>
                    <a:gd name="T59" fmla="*/ 23 h 149"/>
                    <a:gd name="T60" fmla="*/ 66 w 137"/>
                    <a:gd name="T61" fmla="*/ 149 h 149"/>
                    <a:gd name="T62" fmla="*/ 49 w 137"/>
                    <a:gd name="T63" fmla="*/ 137 h 149"/>
                    <a:gd name="T64" fmla="*/ 39 w 137"/>
                    <a:gd name="T65" fmla="*/ 93 h 149"/>
                    <a:gd name="T66" fmla="*/ 40 w 137"/>
                    <a:gd name="T67" fmla="*/ 43 h 149"/>
                    <a:gd name="T68" fmla="*/ 69 w 137"/>
                    <a:gd name="T69" fmla="*/ 31 h 149"/>
                    <a:gd name="T70" fmla="*/ 57 w 137"/>
                    <a:gd name="T71" fmla="*/ 41 h 149"/>
                    <a:gd name="T72" fmla="*/ 43 w 137"/>
                    <a:gd name="T73" fmla="*/ 51 h 149"/>
                    <a:gd name="T74" fmla="*/ 38 w 137"/>
                    <a:gd name="T75" fmla="*/ 69 h 149"/>
                    <a:gd name="T76" fmla="*/ 53 w 137"/>
                    <a:gd name="T77" fmla="*/ 95 h 149"/>
                    <a:gd name="T78" fmla="*/ 55 w 137"/>
                    <a:gd name="T79" fmla="*/ 98 h 149"/>
                    <a:gd name="T80" fmla="*/ 69 w 137"/>
                    <a:gd name="T81" fmla="*/ 149 h 149"/>
                    <a:gd name="T82" fmla="*/ 68 w 137"/>
                    <a:gd name="T83" fmla="*/ 24 h 149"/>
                    <a:gd name="T84" fmla="*/ 65 w 137"/>
                    <a:gd name="T85" fmla="*/ 4 h 149"/>
                    <a:gd name="T86" fmla="*/ 69 w 137"/>
                    <a:gd name="T87" fmla="*/ 0 h 149"/>
                    <a:gd name="T88" fmla="*/ 36 w 137"/>
                    <a:gd name="T89" fmla="*/ 106 h 149"/>
                    <a:gd name="T90" fmla="*/ 34 w 137"/>
                    <a:gd name="T91" fmla="*/ 99 h 149"/>
                    <a:gd name="T92" fmla="*/ 34 w 137"/>
                    <a:gd name="T93" fmla="*/ 38 h 149"/>
                    <a:gd name="T94" fmla="*/ 36 w 137"/>
                    <a:gd name="T95" fmla="*/ 33 h 149"/>
                    <a:gd name="T96" fmla="*/ 34 w 137"/>
                    <a:gd name="T97" fmla="*/ 85 h 149"/>
                    <a:gd name="T98" fmla="*/ 31 w 137"/>
                    <a:gd name="T99" fmla="*/ 61 h 149"/>
                    <a:gd name="T100" fmla="*/ 34 w 137"/>
                    <a:gd name="T101" fmla="*/ 30 h 149"/>
                    <a:gd name="T102" fmla="*/ 31 w 137"/>
                    <a:gd name="T103" fmla="*/ 38 h 149"/>
                    <a:gd name="T104" fmla="*/ 20 w 137"/>
                    <a:gd name="T105" fmla="*/ 20 h 149"/>
                    <a:gd name="T106" fmla="*/ 34 w 137"/>
                    <a:gd name="T107" fmla="*/ 30 h 149"/>
                    <a:gd name="T108" fmla="*/ 24 w 137"/>
                    <a:gd name="T109" fmla="*/ 116 h 149"/>
                    <a:gd name="T110" fmla="*/ 20 w 137"/>
                    <a:gd name="T111" fmla="*/ 116 h 149"/>
                    <a:gd name="T112" fmla="*/ 31 w 137"/>
                    <a:gd name="T113" fmla="*/ 100 h 149"/>
                    <a:gd name="T114" fmla="*/ 4 w 137"/>
                    <a:gd name="T115" fmla="*/ 65 h 149"/>
                    <a:gd name="T116" fmla="*/ 23 w 137"/>
                    <a:gd name="T117" fmla="*/ 66 h 149"/>
                    <a:gd name="T118" fmla="*/ 20 w 137"/>
                    <a:gd name="T119" fmla="*/ 72 h 149"/>
                    <a:gd name="T120" fmla="*/ 0 w 137"/>
                    <a:gd name="T121" fmla="*/ 69 h 149"/>
                    <a:gd name="T122" fmla="*/ 4 w 137"/>
                    <a:gd name="T123" fmla="*/ 6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9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5" y="60"/>
                      </a:lnTo>
                      <a:lnTo>
                        <a:pt x="105" y="69"/>
                      </a:lnTo>
                      <a:lnTo>
                        <a:pt x="105" y="69"/>
                      </a:lnTo>
                      <a:lnTo>
                        <a:pt x="105" y="77"/>
                      </a:lnTo>
                      <a:lnTo>
                        <a:pt x="103" y="85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8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4" y="100"/>
                      </a:lnTo>
                      <a:lnTo>
                        <a:pt x="104" y="100"/>
                      </a:lnTo>
                      <a:lnTo>
                        <a:pt x="116" y="112"/>
                      </a:lnTo>
                      <a:lnTo>
                        <a:pt x="116" y="112"/>
                      </a:lnTo>
                      <a:lnTo>
                        <a:pt x="118" y="115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4" y="118"/>
                      </a:lnTo>
                      <a:lnTo>
                        <a:pt x="111" y="116"/>
                      </a:lnTo>
                      <a:lnTo>
                        <a:pt x="103" y="108"/>
                      </a:lnTo>
                      <a:lnTo>
                        <a:pt x="103" y="108"/>
                      </a:lnTo>
                      <a:close/>
                      <a:moveTo>
                        <a:pt x="103" y="38"/>
                      </a:moveTo>
                      <a:lnTo>
                        <a:pt x="103" y="30"/>
                      </a:lnTo>
                      <a:lnTo>
                        <a:pt x="111" y="20"/>
                      </a:lnTo>
                      <a:lnTo>
                        <a:pt x="111" y="20"/>
                      </a:lnTo>
                      <a:lnTo>
                        <a:pt x="114" y="19"/>
                      </a:lnTo>
                      <a:lnTo>
                        <a:pt x="116" y="20"/>
                      </a:lnTo>
                      <a:lnTo>
                        <a:pt x="116" y="20"/>
                      </a:lnTo>
                      <a:lnTo>
                        <a:pt x="118" y="23"/>
                      </a:lnTo>
                      <a:lnTo>
                        <a:pt x="116" y="26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2" y="69"/>
                      </a:moveTo>
                      <a:lnTo>
                        <a:pt x="112" y="69"/>
                      </a:lnTo>
                      <a:lnTo>
                        <a:pt x="112" y="69"/>
                      </a:lnTo>
                      <a:lnTo>
                        <a:pt x="114" y="66"/>
                      </a:lnTo>
                      <a:lnTo>
                        <a:pt x="116" y="65"/>
                      </a:lnTo>
                      <a:lnTo>
                        <a:pt x="133" y="65"/>
                      </a:lnTo>
                      <a:lnTo>
                        <a:pt x="133" y="65"/>
                      </a:lnTo>
                      <a:lnTo>
                        <a:pt x="135" y="66"/>
                      </a:lnTo>
                      <a:lnTo>
                        <a:pt x="137" y="69"/>
                      </a:lnTo>
                      <a:lnTo>
                        <a:pt x="137" y="69"/>
                      </a:lnTo>
                      <a:lnTo>
                        <a:pt x="135" y="72"/>
                      </a:lnTo>
                      <a:lnTo>
                        <a:pt x="133" y="72"/>
                      </a:lnTo>
                      <a:lnTo>
                        <a:pt x="116" y="72"/>
                      </a:lnTo>
                      <a:lnTo>
                        <a:pt x="116" y="72"/>
                      </a:lnTo>
                      <a:lnTo>
                        <a:pt x="114" y="72"/>
                      </a:lnTo>
                      <a:lnTo>
                        <a:pt x="112" y="69"/>
                      </a:lnTo>
                      <a:lnTo>
                        <a:pt x="112" y="69"/>
                      </a:lnTo>
                      <a:close/>
                      <a:moveTo>
                        <a:pt x="69" y="31"/>
                      </a:moveTo>
                      <a:lnTo>
                        <a:pt x="69" y="31"/>
                      </a:lnTo>
                      <a:lnTo>
                        <a:pt x="78" y="33"/>
                      </a:lnTo>
                      <a:lnTo>
                        <a:pt x="88" y="37"/>
                      </a:lnTo>
                      <a:lnTo>
                        <a:pt x="96" y="43"/>
                      </a:lnTo>
                      <a:lnTo>
                        <a:pt x="103" y="51"/>
                      </a:lnTo>
                      <a:lnTo>
                        <a:pt x="103" y="85"/>
                      </a:lnTo>
                      <a:lnTo>
                        <a:pt x="103" y="85"/>
                      </a:lnTo>
                      <a:lnTo>
                        <a:pt x="96" y="93"/>
                      </a:lnTo>
                      <a:lnTo>
                        <a:pt x="89" y="100"/>
                      </a:lnTo>
                      <a:lnTo>
                        <a:pt x="89" y="130"/>
                      </a:lnTo>
                      <a:lnTo>
                        <a:pt x="89" y="130"/>
                      </a:lnTo>
                      <a:lnTo>
                        <a:pt x="88" y="137"/>
                      </a:lnTo>
                      <a:lnTo>
                        <a:pt x="84" y="144"/>
                      </a:lnTo>
                      <a:lnTo>
                        <a:pt x="77" y="148"/>
                      </a:lnTo>
                      <a:lnTo>
                        <a:pt x="70" y="149"/>
                      </a:lnTo>
                      <a:lnTo>
                        <a:pt x="69" y="149"/>
                      </a:lnTo>
                      <a:lnTo>
                        <a:pt x="69" y="115"/>
                      </a:lnTo>
                      <a:lnTo>
                        <a:pt x="81" y="115"/>
                      </a:lnTo>
                      <a:lnTo>
                        <a:pt x="81" y="98"/>
                      </a:lnTo>
                      <a:lnTo>
                        <a:pt x="81" y="98"/>
                      </a:lnTo>
                      <a:lnTo>
                        <a:pt x="81" y="96"/>
                      </a:lnTo>
                      <a:lnTo>
                        <a:pt x="82" y="95"/>
                      </a:lnTo>
                      <a:lnTo>
                        <a:pt x="82" y="95"/>
                      </a:lnTo>
                      <a:lnTo>
                        <a:pt x="89" y="89"/>
                      </a:lnTo>
                      <a:lnTo>
                        <a:pt x="95" y="84"/>
                      </a:lnTo>
                      <a:lnTo>
                        <a:pt x="97" y="77"/>
                      </a:lnTo>
                      <a:lnTo>
                        <a:pt x="99" y="69"/>
                      </a:lnTo>
                      <a:lnTo>
                        <a:pt x="99" y="69"/>
                      </a:lnTo>
                      <a:lnTo>
                        <a:pt x="97" y="62"/>
                      </a:lnTo>
                      <a:lnTo>
                        <a:pt x="96" y="57"/>
                      </a:lnTo>
                      <a:lnTo>
                        <a:pt x="93" y="51"/>
                      </a:lnTo>
                      <a:lnTo>
                        <a:pt x="89" y="47"/>
                      </a:lnTo>
                      <a:lnTo>
                        <a:pt x="89" y="47"/>
                      </a:lnTo>
                      <a:lnTo>
                        <a:pt x="85" y="43"/>
                      </a:lnTo>
                      <a:lnTo>
                        <a:pt x="80" y="41"/>
                      </a:lnTo>
                      <a:lnTo>
                        <a:pt x="74" y="39"/>
                      </a:lnTo>
                      <a:lnTo>
                        <a:pt x="69" y="39"/>
                      </a:lnTo>
                      <a:lnTo>
                        <a:pt x="69" y="31"/>
                      </a:lnTo>
                      <a:lnTo>
                        <a:pt x="69" y="31"/>
                      </a:lnTo>
                      <a:close/>
                      <a:moveTo>
                        <a:pt x="103" y="30"/>
                      </a:moveTo>
                      <a:lnTo>
                        <a:pt x="100" y="33"/>
                      </a:lnTo>
                      <a:lnTo>
                        <a:pt x="100" y="33"/>
                      </a:lnTo>
                      <a:lnTo>
                        <a:pt x="99" y="35"/>
                      </a:lnTo>
                      <a:lnTo>
                        <a:pt x="100" y="38"/>
                      </a:lnTo>
                      <a:lnTo>
                        <a:pt x="100" y="38"/>
                      </a:lnTo>
                      <a:lnTo>
                        <a:pt x="103" y="38"/>
                      </a:lnTo>
                      <a:lnTo>
                        <a:pt x="103" y="30"/>
                      </a:lnTo>
                      <a:lnTo>
                        <a:pt x="103" y="30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100"/>
                      </a:lnTo>
                      <a:lnTo>
                        <a:pt x="100" y="100"/>
                      </a:lnTo>
                      <a:lnTo>
                        <a:pt x="99" y="103"/>
                      </a:lnTo>
                      <a:lnTo>
                        <a:pt x="100" y="106"/>
                      </a:lnTo>
                      <a:lnTo>
                        <a:pt x="103" y="108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0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0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9"/>
                      </a:moveTo>
                      <a:lnTo>
                        <a:pt x="66" y="149"/>
                      </a:lnTo>
                      <a:lnTo>
                        <a:pt x="66" y="149"/>
                      </a:lnTo>
                      <a:lnTo>
                        <a:pt x="58" y="148"/>
                      </a:lnTo>
                      <a:lnTo>
                        <a:pt x="53" y="144"/>
                      </a:lnTo>
                      <a:lnTo>
                        <a:pt x="49" y="137"/>
                      </a:lnTo>
                      <a:lnTo>
                        <a:pt x="47" y="130"/>
                      </a:lnTo>
                      <a:lnTo>
                        <a:pt x="47" y="100"/>
                      </a:lnTo>
                      <a:lnTo>
                        <a:pt x="47" y="100"/>
                      </a:lnTo>
                      <a:lnTo>
                        <a:pt x="39" y="93"/>
                      </a:lnTo>
                      <a:lnTo>
                        <a:pt x="34" y="85"/>
                      </a:lnTo>
                      <a:lnTo>
                        <a:pt x="34" y="53"/>
                      </a:lnTo>
                      <a:lnTo>
                        <a:pt x="34" y="53"/>
                      </a:lnTo>
                      <a:lnTo>
                        <a:pt x="40" y="43"/>
                      </a:lnTo>
                      <a:lnTo>
                        <a:pt x="47" y="37"/>
                      </a:lnTo>
                      <a:lnTo>
                        <a:pt x="58" y="33"/>
                      </a:lnTo>
                      <a:lnTo>
                        <a:pt x="62" y="31"/>
                      </a:lnTo>
                      <a:lnTo>
                        <a:pt x="69" y="31"/>
                      </a:lnTo>
                      <a:lnTo>
                        <a:pt x="69" y="39"/>
                      </a:lnTo>
                      <a:lnTo>
                        <a:pt x="69" y="39"/>
                      </a:lnTo>
                      <a:lnTo>
                        <a:pt x="62" y="39"/>
                      </a:lnTo>
                      <a:lnTo>
                        <a:pt x="57" y="41"/>
                      </a:lnTo>
                      <a:lnTo>
                        <a:pt x="51" y="43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3" y="51"/>
                      </a:lnTo>
                      <a:lnTo>
                        <a:pt x="40" y="57"/>
                      </a:lnTo>
                      <a:lnTo>
                        <a:pt x="39" y="62"/>
                      </a:lnTo>
                      <a:lnTo>
                        <a:pt x="38" y="69"/>
                      </a:lnTo>
                      <a:lnTo>
                        <a:pt x="38" y="69"/>
                      </a:lnTo>
                      <a:lnTo>
                        <a:pt x="39" y="77"/>
                      </a:lnTo>
                      <a:lnTo>
                        <a:pt x="42" y="84"/>
                      </a:lnTo>
                      <a:lnTo>
                        <a:pt x="47" y="89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4" y="96"/>
                      </a:lnTo>
                      <a:lnTo>
                        <a:pt x="55" y="98"/>
                      </a:lnTo>
                      <a:lnTo>
                        <a:pt x="55" y="115"/>
                      </a:lnTo>
                      <a:lnTo>
                        <a:pt x="69" y="115"/>
                      </a:lnTo>
                      <a:lnTo>
                        <a:pt x="69" y="149"/>
                      </a:lnTo>
                      <a:lnTo>
                        <a:pt x="69" y="149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6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6" y="1"/>
                      </a:lnTo>
                      <a:lnTo>
                        <a:pt x="68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4" y="107"/>
                      </a:moveTo>
                      <a:lnTo>
                        <a:pt x="36" y="106"/>
                      </a:lnTo>
                      <a:lnTo>
                        <a:pt x="36" y="106"/>
                      </a:lnTo>
                      <a:lnTo>
                        <a:pt x="38" y="103"/>
                      </a:lnTo>
                      <a:lnTo>
                        <a:pt x="36" y="100"/>
                      </a:lnTo>
                      <a:lnTo>
                        <a:pt x="36" y="100"/>
                      </a:lnTo>
                      <a:lnTo>
                        <a:pt x="34" y="99"/>
                      </a:lnTo>
                      <a:lnTo>
                        <a:pt x="34" y="107"/>
                      </a:lnTo>
                      <a:lnTo>
                        <a:pt x="34" y="107"/>
                      </a:lnTo>
                      <a:close/>
                      <a:moveTo>
                        <a:pt x="34" y="38"/>
                      </a:moveTo>
                      <a:lnTo>
                        <a:pt x="34" y="38"/>
                      </a:lnTo>
                      <a:lnTo>
                        <a:pt x="36" y="38"/>
                      </a:lnTo>
                      <a:lnTo>
                        <a:pt x="36" y="38"/>
                      </a:lnTo>
                      <a:lnTo>
                        <a:pt x="38" y="35"/>
                      </a:lnTo>
                      <a:lnTo>
                        <a:pt x="36" y="33"/>
                      </a:lnTo>
                      <a:lnTo>
                        <a:pt x="34" y="30"/>
                      </a:lnTo>
                      <a:lnTo>
                        <a:pt x="34" y="38"/>
                      </a:lnTo>
                      <a:close/>
                      <a:moveTo>
                        <a:pt x="34" y="85"/>
                      </a:moveTo>
                      <a:lnTo>
                        <a:pt x="34" y="85"/>
                      </a:lnTo>
                      <a:lnTo>
                        <a:pt x="31" y="77"/>
                      </a:lnTo>
                      <a:lnTo>
                        <a:pt x="31" y="69"/>
                      </a:lnTo>
                      <a:lnTo>
                        <a:pt x="31" y="69"/>
                      </a:lnTo>
                      <a:lnTo>
                        <a:pt x="31" y="61"/>
                      </a:lnTo>
                      <a:lnTo>
                        <a:pt x="34" y="53"/>
                      </a:lnTo>
                      <a:lnTo>
                        <a:pt x="34" y="85"/>
                      </a:lnTo>
                      <a:lnTo>
                        <a:pt x="34" y="85"/>
                      </a:lnTo>
                      <a:close/>
                      <a:moveTo>
                        <a:pt x="34" y="30"/>
                      </a:moveTo>
                      <a:lnTo>
                        <a:pt x="34" y="38"/>
                      </a:lnTo>
                      <a:lnTo>
                        <a:pt x="34" y="38"/>
                      </a:lnTo>
                      <a:lnTo>
                        <a:pt x="31" y="38"/>
                      </a:lnTo>
                      <a:lnTo>
                        <a:pt x="31" y="38"/>
                      </a:lnTo>
                      <a:lnTo>
                        <a:pt x="20" y="26"/>
                      </a:lnTo>
                      <a:lnTo>
                        <a:pt x="20" y="26"/>
                      </a:lnTo>
                      <a:lnTo>
                        <a:pt x="19" y="23"/>
                      </a:lnTo>
                      <a:lnTo>
                        <a:pt x="20" y="20"/>
                      </a:lnTo>
                      <a:lnTo>
                        <a:pt x="20" y="20"/>
                      </a:lnTo>
                      <a:lnTo>
                        <a:pt x="23" y="19"/>
                      </a:lnTo>
                      <a:lnTo>
                        <a:pt x="24" y="20"/>
                      </a:lnTo>
                      <a:lnTo>
                        <a:pt x="34" y="30"/>
                      </a:lnTo>
                      <a:lnTo>
                        <a:pt x="34" y="30"/>
                      </a:lnTo>
                      <a:close/>
                      <a:moveTo>
                        <a:pt x="34" y="99"/>
                      </a:moveTo>
                      <a:lnTo>
                        <a:pt x="34" y="107"/>
                      </a:lnTo>
                      <a:lnTo>
                        <a:pt x="24" y="116"/>
                      </a:lnTo>
                      <a:lnTo>
                        <a:pt x="24" y="116"/>
                      </a:lnTo>
                      <a:lnTo>
                        <a:pt x="23" y="118"/>
                      </a:lnTo>
                      <a:lnTo>
                        <a:pt x="20" y="116"/>
                      </a:lnTo>
                      <a:lnTo>
                        <a:pt x="20" y="116"/>
                      </a:lnTo>
                      <a:lnTo>
                        <a:pt x="19" y="115"/>
                      </a:lnTo>
                      <a:lnTo>
                        <a:pt x="20" y="112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4" y="99"/>
                      </a:lnTo>
                      <a:lnTo>
                        <a:pt x="34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0" y="65"/>
                      </a:lnTo>
                      <a:lnTo>
                        <a:pt x="20" y="65"/>
                      </a:lnTo>
                      <a:lnTo>
                        <a:pt x="23" y="66"/>
                      </a:lnTo>
                      <a:lnTo>
                        <a:pt x="24" y="69"/>
                      </a:lnTo>
                      <a:lnTo>
                        <a:pt x="24" y="69"/>
                      </a:lnTo>
                      <a:lnTo>
                        <a:pt x="23" y="72"/>
                      </a:lnTo>
                      <a:lnTo>
                        <a:pt x="20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1" y="72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1" y="66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grpSp>
        <p:nvGrpSpPr>
          <p:cNvPr id="167" name="Group 18"/>
          <p:cNvGrpSpPr/>
          <p:nvPr/>
        </p:nvGrpSpPr>
        <p:grpSpPr bwMode="auto">
          <a:xfrm rot="645701">
            <a:off x="11502548" y="5199506"/>
            <a:ext cx="875806" cy="1332423"/>
            <a:chOff x="4892607" y="1356508"/>
            <a:chExt cx="2415448" cy="3673238"/>
          </a:xfrm>
        </p:grpSpPr>
        <p:grpSp>
          <p:nvGrpSpPr>
            <p:cNvPr id="168" name="组合 22"/>
            <p:cNvGrpSpPr/>
            <p:nvPr/>
          </p:nvGrpSpPr>
          <p:grpSpPr bwMode="auto">
            <a:xfrm>
              <a:off x="4892607" y="1356508"/>
              <a:ext cx="2415448" cy="3673238"/>
              <a:chOff x="683568" y="1370619"/>
              <a:chExt cx="2589167" cy="3937417"/>
            </a:xfrm>
          </p:grpSpPr>
          <p:sp>
            <p:nvSpPr>
              <p:cNvPr id="170" name="五角星 4"/>
              <p:cNvSpPr/>
              <p:nvPr/>
            </p:nvSpPr>
            <p:spPr>
              <a:xfrm>
                <a:off x="683568" y="1370619"/>
                <a:ext cx="2589167" cy="3848936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五角星 4"/>
              <p:cNvSpPr/>
              <p:nvPr/>
            </p:nvSpPr>
            <p:spPr>
              <a:xfrm>
                <a:off x="816346" y="1510147"/>
                <a:ext cx="2323611" cy="3797889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9" name="Freeform 30"/>
            <p:cNvSpPr>
              <a:spLocks noEditPoints="1"/>
            </p:cNvSpPr>
            <p:nvPr/>
          </p:nvSpPr>
          <p:spPr bwMode="auto">
            <a:xfrm>
              <a:off x="5827978" y="2342282"/>
              <a:ext cx="532001" cy="544477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altLang="zh-CN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72" name="Group 17"/>
          <p:cNvGrpSpPr/>
          <p:nvPr/>
        </p:nvGrpSpPr>
        <p:grpSpPr bwMode="auto">
          <a:xfrm>
            <a:off x="153308" y="5707819"/>
            <a:ext cx="779332" cy="1184871"/>
            <a:chOff x="2812108" y="1689084"/>
            <a:chExt cx="2415448" cy="3673240"/>
          </a:xfrm>
        </p:grpSpPr>
        <p:grpSp>
          <p:nvGrpSpPr>
            <p:cNvPr id="173" name="组合 28"/>
            <p:cNvGrpSpPr/>
            <p:nvPr/>
          </p:nvGrpSpPr>
          <p:grpSpPr bwMode="auto">
            <a:xfrm rot="-1297381">
              <a:off x="2812108" y="1689084"/>
              <a:ext cx="2415448" cy="3673240"/>
              <a:chOff x="683568" y="1370618"/>
              <a:chExt cx="2589167" cy="3937419"/>
            </a:xfrm>
          </p:grpSpPr>
          <p:sp>
            <p:nvSpPr>
              <p:cNvPr id="177" name="五角星 4"/>
              <p:cNvSpPr/>
              <p:nvPr/>
            </p:nvSpPr>
            <p:spPr>
              <a:xfrm>
                <a:off x="684052" y="1367461"/>
                <a:ext cx="2589167" cy="3848938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8" name="五角星 4"/>
              <p:cNvSpPr/>
              <p:nvPr/>
            </p:nvSpPr>
            <p:spPr>
              <a:xfrm>
                <a:off x="816158" y="1509897"/>
                <a:ext cx="2323786" cy="3797891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74" name="Group 27"/>
            <p:cNvGrpSpPr/>
            <p:nvPr/>
          </p:nvGrpSpPr>
          <p:grpSpPr>
            <a:xfrm>
              <a:off x="3576132" y="2766024"/>
              <a:ext cx="350997" cy="511652"/>
              <a:chOff x="3582988" y="3672384"/>
              <a:chExt cx="319088" cy="465138"/>
            </a:xfrm>
            <a:solidFill>
              <a:schemeClr val="accent1"/>
            </a:solidFill>
          </p:grpSpPr>
          <p:sp>
            <p:nvSpPr>
              <p:cNvPr id="175" name="AutoShape 113"/>
              <p:cNvSpPr/>
              <p:nvPr/>
            </p:nvSpPr>
            <p:spPr bwMode="auto">
              <a:xfrm>
                <a:off x="3582988" y="3672384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76" name="AutoShape 114"/>
              <p:cNvSpPr/>
              <p:nvPr/>
            </p:nvSpPr>
            <p:spPr bwMode="auto">
              <a:xfrm>
                <a:off x="3655219" y="378004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179" name="Group 19"/>
          <p:cNvGrpSpPr/>
          <p:nvPr/>
        </p:nvGrpSpPr>
        <p:grpSpPr bwMode="auto">
          <a:xfrm>
            <a:off x="11080279" y="5870546"/>
            <a:ext cx="1010290" cy="1496521"/>
            <a:chOff x="6947269" y="1807279"/>
            <a:chExt cx="2415448" cy="3673239"/>
          </a:xfrm>
        </p:grpSpPr>
        <p:grpSp>
          <p:nvGrpSpPr>
            <p:cNvPr id="180" name="组合 25"/>
            <p:cNvGrpSpPr/>
            <p:nvPr/>
          </p:nvGrpSpPr>
          <p:grpSpPr bwMode="auto">
            <a:xfrm rot="1292006">
              <a:off x="6947269" y="1807279"/>
              <a:ext cx="2415448" cy="3673239"/>
              <a:chOff x="683568" y="1370619"/>
              <a:chExt cx="2589167" cy="3937418"/>
            </a:xfrm>
          </p:grpSpPr>
          <p:sp>
            <p:nvSpPr>
              <p:cNvPr id="184" name="五角星 4"/>
              <p:cNvSpPr/>
              <p:nvPr/>
            </p:nvSpPr>
            <p:spPr>
              <a:xfrm>
                <a:off x="679993" y="1368710"/>
                <a:ext cx="2589167" cy="3848937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五角星 4"/>
              <p:cNvSpPr/>
              <p:nvPr/>
            </p:nvSpPr>
            <p:spPr>
              <a:xfrm>
                <a:off x="814043" y="1508940"/>
                <a:ext cx="2323786" cy="3797890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1" name="Group 24"/>
            <p:cNvGrpSpPr/>
            <p:nvPr/>
          </p:nvGrpSpPr>
          <p:grpSpPr>
            <a:xfrm>
              <a:off x="8159297" y="2871236"/>
              <a:ext cx="464344" cy="464344"/>
              <a:chOff x="8216107" y="1901809"/>
              <a:chExt cx="464344" cy="464344"/>
            </a:xfrm>
            <a:solidFill>
              <a:schemeClr val="accent2"/>
            </a:solidFill>
          </p:grpSpPr>
          <p:sp>
            <p:nvSpPr>
              <p:cNvPr id="182" name="AutoShape 81"/>
              <p:cNvSpPr/>
              <p:nvPr/>
            </p:nvSpPr>
            <p:spPr bwMode="auto">
              <a:xfrm>
                <a:off x="8216107" y="19018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83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28" name="标题 1"/>
          <p:cNvSpPr>
            <a:spLocks noGrp="1"/>
          </p:cNvSpPr>
          <p:nvPr>
            <p:ph type="title"/>
          </p:nvPr>
        </p:nvSpPr>
        <p:spPr>
          <a:xfrm>
            <a:off x="870252" y="-24005"/>
            <a:ext cx="10515600" cy="132556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grpSp>
        <p:nvGrpSpPr>
          <p:cNvPr id="329" name="组合 328"/>
          <p:cNvGrpSpPr/>
          <p:nvPr userDrawn="1"/>
        </p:nvGrpSpPr>
        <p:grpSpPr>
          <a:xfrm>
            <a:off x="-43513" y="-268233"/>
            <a:ext cx="12344400" cy="1459232"/>
            <a:chOff x="-44148" y="-268233"/>
            <a:chExt cx="12344400" cy="1459232"/>
          </a:xfrm>
        </p:grpSpPr>
        <p:sp>
          <p:nvSpPr>
            <p:cNvPr id="331" name="矩形 330"/>
            <p:cNvSpPr/>
            <p:nvPr userDrawn="1"/>
          </p:nvSpPr>
          <p:spPr>
            <a:xfrm>
              <a:off x="-44148" y="-268233"/>
              <a:ext cx="12344400" cy="14592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2" name="组合 331"/>
            <p:cNvGrpSpPr/>
            <p:nvPr/>
          </p:nvGrpSpPr>
          <p:grpSpPr>
            <a:xfrm>
              <a:off x="94194" y="-192784"/>
              <a:ext cx="1169580" cy="1383782"/>
              <a:chOff x="264547" y="-112426"/>
              <a:chExt cx="1195953" cy="1496207"/>
            </a:xfrm>
          </p:grpSpPr>
          <p:grpSp>
            <p:nvGrpSpPr>
              <p:cNvPr id="334" name="Group 3"/>
              <p:cNvGrpSpPr/>
              <p:nvPr/>
            </p:nvGrpSpPr>
            <p:grpSpPr bwMode="auto">
              <a:xfrm>
                <a:off x="264547" y="-112426"/>
                <a:ext cx="1195953" cy="1496207"/>
                <a:chOff x="3988436" y="1783488"/>
                <a:chExt cx="4215127" cy="5085233"/>
              </a:xfrm>
              <a:solidFill>
                <a:schemeClr val="bg1"/>
              </a:solidFill>
            </p:grpSpPr>
            <p:sp>
              <p:nvSpPr>
                <p:cNvPr id="446" name="Freeform 1208"/>
                <p:cNvSpPr/>
                <p:nvPr/>
              </p:nvSpPr>
              <p:spPr bwMode="auto">
                <a:xfrm>
                  <a:off x="3988436" y="1783488"/>
                  <a:ext cx="4215127" cy="5085233"/>
                </a:xfrm>
                <a:custGeom>
                  <a:avLst/>
                  <a:gdLst>
                    <a:gd name="T0" fmla="*/ 37 w 1982"/>
                    <a:gd name="T1" fmla="*/ 1328 h 2392"/>
                    <a:gd name="T2" fmla="*/ 188 w 1982"/>
                    <a:gd name="T3" fmla="*/ 1024 h 2392"/>
                    <a:gd name="T4" fmla="*/ 224 w 1982"/>
                    <a:gd name="T5" fmla="*/ 548 h 2392"/>
                    <a:gd name="T6" fmla="*/ 199 w 1982"/>
                    <a:gd name="T7" fmla="*/ 344 h 2392"/>
                    <a:gd name="T8" fmla="*/ 1706 w 1982"/>
                    <a:gd name="T9" fmla="*/ 394 h 2392"/>
                    <a:gd name="T10" fmla="*/ 1570 w 1982"/>
                    <a:gd name="T11" fmla="*/ 1495 h 2392"/>
                    <a:gd name="T12" fmla="*/ 1627 w 1982"/>
                    <a:gd name="T13" fmla="*/ 2392 h 2392"/>
                    <a:gd name="T14" fmla="*/ 689 w 1982"/>
                    <a:gd name="T15" fmla="*/ 2392 h 2392"/>
                    <a:gd name="T16" fmla="*/ 585 w 1982"/>
                    <a:gd name="T17" fmla="*/ 1964 h 2392"/>
                    <a:gd name="T18" fmla="*/ 322 w 1982"/>
                    <a:gd name="T19" fmla="*/ 1936 h 2392"/>
                    <a:gd name="T20" fmla="*/ 203 w 1982"/>
                    <a:gd name="T21" fmla="*/ 1875 h 2392"/>
                    <a:gd name="T22" fmla="*/ 204 w 1982"/>
                    <a:gd name="T23" fmla="*/ 1723 h 2392"/>
                    <a:gd name="T24" fmla="*/ 146 w 1982"/>
                    <a:gd name="T25" fmla="*/ 1671 h 2392"/>
                    <a:gd name="T26" fmla="*/ 176 w 1982"/>
                    <a:gd name="T27" fmla="*/ 1633 h 2392"/>
                    <a:gd name="T28" fmla="*/ 134 w 1982"/>
                    <a:gd name="T29" fmla="*/ 1595 h 2392"/>
                    <a:gd name="T30" fmla="*/ 140 w 1982"/>
                    <a:gd name="T31" fmla="*/ 1453 h 2392"/>
                    <a:gd name="T32" fmla="*/ 37 w 1982"/>
                    <a:gd name="T33" fmla="*/ 1328 h 2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82" h="2392">
                      <a:moveTo>
                        <a:pt x="37" y="1328"/>
                      </a:moveTo>
                      <a:cubicBezTo>
                        <a:pt x="64" y="1277"/>
                        <a:pt x="233" y="1218"/>
                        <a:pt x="188" y="1024"/>
                      </a:cubicBezTo>
                      <a:cubicBezTo>
                        <a:pt x="145" y="835"/>
                        <a:pt x="163" y="677"/>
                        <a:pt x="224" y="548"/>
                      </a:cubicBezTo>
                      <a:cubicBezTo>
                        <a:pt x="255" y="483"/>
                        <a:pt x="0" y="528"/>
                        <a:pt x="199" y="344"/>
                      </a:cubicBezTo>
                      <a:cubicBezTo>
                        <a:pt x="564" y="7"/>
                        <a:pt x="1390" y="0"/>
                        <a:pt x="1706" y="394"/>
                      </a:cubicBezTo>
                      <a:cubicBezTo>
                        <a:pt x="1982" y="737"/>
                        <a:pt x="1976" y="1154"/>
                        <a:pt x="1570" y="1495"/>
                      </a:cubicBezTo>
                      <a:cubicBezTo>
                        <a:pt x="1340" y="1688"/>
                        <a:pt x="1573" y="2057"/>
                        <a:pt x="1627" y="2392"/>
                      </a:cubicBezTo>
                      <a:cubicBezTo>
                        <a:pt x="689" y="2392"/>
                        <a:pt x="689" y="2392"/>
                        <a:pt x="689" y="2392"/>
                      </a:cubicBezTo>
                      <a:cubicBezTo>
                        <a:pt x="680" y="2243"/>
                        <a:pt x="643" y="2027"/>
                        <a:pt x="585" y="1964"/>
                      </a:cubicBezTo>
                      <a:cubicBezTo>
                        <a:pt x="525" y="1899"/>
                        <a:pt x="414" y="1940"/>
                        <a:pt x="322" y="1936"/>
                      </a:cubicBezTo>
                      <a:cubicBezTo>
                        <a:pt x="260" y="1933"/>
                        <a:pt x="224" y="1911"/>
                        <a:pt x="203" y="1875"/>
                      </a:cubicBezTo>
                      <a:cubicBezTo>
                        <a:pt x="174" y="1825"/>
                        <a:pt x="192" y="1768"/>
                        <a:pt x="204" y="1723"/>
                      </a:cubicBezTo>
                      <a:cubicBezTo>
                        <a:pt x="199" y="1734"/>
                        <a:pt x="130" y="1728"/>
                        <a:pt x="146" y="1671"/>
                      </a:cubicBezTo>
                      <a:cubicBezTo>
                        <a:pt x="154" y="1644"/>
                        <a:pt x="176" y="1633"/>
                        <a:pt x="176" y="1633"/>
                      </a:cubicBezTo>
                      <a:cubicBezTo>
                        <a:pt x="176" y="1633"/>
                        <a:pt x="141" y="1630"/>
                        <a:pt x="134" y="1595"/>
                      </a:cubicBezTo>
                      <a:cubicBezTo>
                        <a:pt x="125" y="1551"/>
                        <a:pt x="211" y="1475"/>
                        <a:pt x="140" y="1453"/>
                      </a:cubicBezTo>
                      <a:cubicBezTo>
                        <a:pt x="93" y="1438"/>
                        <a:pt x="6" y="1386"/>
                        <a:pt x="37" y="1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7" name="Freeform 1214"/>
                <p:cNvSpPr/>
                <p:nvPr/>
              </p:nvSpPr>
              <p:spPr bwMode="auto">
                <a:xfrm>
                  <a:off x="7172141" y="3128144"/>
                  <a:ext cx="62687" cy="70210"/>
                </a:xfrm>
                <a:custGeom>
                  <a:avLst/>
                  <a:gdLst>
                    <a:gd name="T0" fmla="*/ 96057388 w 30"/>
                    <a:gd name="T1" fmla="*/ 0 h 33"/>
                    <a:gd name="T2" fmla="*/ 0 w 30"/>
                    <a:gd name="T3" fmla="*/ 131271397 h 33"/>
                    <a:gd name="T4" fmla="*/ 100424581 w 30"/>
                    <a:gd name="T5" fmla="*/ 108638256 h 33"/>
                    <a:gd name="T6" fmla="*/ 96057388 w 30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3"/>
                    <a:gd name="T14" fmla="*/ 30 w 30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3">
                      <a:moveTo>
                        <a:pt x="22" y="0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8" y="33"/>
                        <a:pt x="18" y="31"/>
                        <a:pt x="23" y="24"/>
                      </a:cubicBezTo>
                      <a:cubicBezTo>
                        <a:pt x="30" y="17"/>
                        <a:pt x="29" y="6"/>
                        <a:pt x="2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8" name="Freeform 1215"/>
                <p:cNvSpPr/>
                <p:nvPr/>
              </p:nvSpPr>
              <p:spPr bwMode="auto">
                <a:xfrm>
                  <a:off x="7147066" y="3113098"/>
                  <a:ext cx="62687" cy="70210"/>
                </a:xfrm>
                <a:custGeom>
                  <a:avLst/>
                  <a:gdLst>
                    <a:gd name="T0" fmla="*/ 28036221 w 29"/>
                    <a:gd name="T1" fmla="*/ 36213467 h 33"/>
                    <a:gd name="T2" fmla="*/ 37380914 w 29"/>
                    <a:gd name="T3" fmla="*/ 149377091 h 33"/>
                    <a:gd name="T4" fmla="*/ 135505514 w 29"/>
                    <a:gd name="T5" fmla="*/ 18105670 h 33"/>
                    <a:gd name="T6" fmla="*/ 28036221 w 29"/>
                    <a:gd name="T7" fmla="*/ 36213467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33"/>
                    <a:gd name="T14" fmla="*/ 29 w 29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33">
                      <a:moveTo>
                        <a:pt x="6" y="8"/>
                      </a:moveTo>
                      <a:cubicBezTo>
                        <a:pt x="0" y="16"/>
                        <a:pt x="1" y="27"/>
                        <a:pt x="8" y="33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2" y="0"/>
                        <a:pt x="12" y="1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9" name="Freeform 1216"/>
                <p:cNvSpPr>
                  <a:spLocks noEditPoints="1"/>
                </p:cNvSpPr>
                <p:nvPr/>
              </p:nvSpPr>
              <p:spPr bwMode="auto">
                <a:xfrm>
                  <a:off x="7066825" y="3030350"/>
                  <a:ext cx="248244" cy="248243"/>
                </a:xfrm>
                <a:custGeom>
                  <a:avLst/>
                  <a:gdLst>
                    <a:gd name="T0" fmla="*/ 261103886 w 117"/>
                    <a:gd name="T1" fmla="*/ 0 h 117"/>
                    <a:gd name="T2" fmla="*/ 0 w 117"/>
                    <a:gd name="T3" fmla="*/ 265603033 h 117"/>
                    <a:gd name="T4" fmla="*/ 261103886 w 117"/>
                    <a:gd name="T5" fmla="*/ 526705867 h 117"/>
                    <a:gd name="T6" fmla="*/ 526710111 w 117"/>
                    <a:gd name="T7" fmla="*/ 265603033 h 117"/>
                    <a:gd name="T8" fmla="*/ 261103886 w 117"/>
                    <a:gd name="T9" fmla="*/ 0 h 117"/>
                    <a:gd name="T10" fmla="*/ 261103886 w 117"/>
                    <a:gd name="T11" fmla="*/ 396155544 h 117"/>
                    <a:gd name="T12" fmla="*/ 130553004 w 117"/>
                    <a:gd name="T13" fmla="*/ 265603033 h 117"/>
                    <a:gd name="T14" fmla="*/ 261103886 w 117"/>
                    <a:gd name="T15" fmla="*/ 135052677 h 117"/>
                    <a:gd name="T16" fmla="*/ 391656923 w 117"/>
                    <a:gd name="T17" fmla="*/ 265603033 h 117"/>
                    <a:gd name="T18" fmla="*/ 261103886 w 117"/>
                    <a:gd name="T19" fmla="*/ 396155544 h 11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7"/>
                    <a:gd name="T31" fmla="*/ 0 h 117"/>
                    <a:gd name="T32" fmla="*/ 117 w 117"/>
                    <a:gd name="T33" fmla="*/ 117 h 11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7" h="117">
                      <a:moveTo>
                        <a:pt x="58" y="0"/>
                      </a:moveTo>
                      <a:cubicBezTo>
                        <a:pt x="26" y="0"/>
                        <a:pt x="0" y="27"/>
                        <a:pt x="0" y="59"/>
                      </a:cubicBezTo>
                      <a:cubicBezTo>
                        <a:pt x="0" y="91"/>
                        <a:pt x="26" y="117"/>
                        <a:pt x="58" y="117"/>
                      </a:cubicBezTo>
                      <a:cubicBezTo>
                        <a:pt x="91" y="117"/>
                        <a:pt x="117" y="91"/>
                        <a:pt x="117" y="59"/>
                      </a:cubicBezTo>
                      <a:cubicBezTo>
                        <a:pt x="117" y="27"/>
                        <a:pt x="91" y="0"/>
                        <a:pt x="58" y="0"/>
                      </a:cubicBezTo>
                      <a:close/>
                      <a:moveTo>
                        <a:pt x="58" y="88"/>
                      </a:moveTo>
                      <a:cubicBezTo>
                        <a:pt x="42" y="88"/>
                        <a:pt x="29" y="75"/>
                        <a:pt x="29" y="59"/>
                      </a:cubicBezTo>
                      <a:cubicBezTo>
                        <a:pt x="29" y="43"/>
                        <a:pt x="42" y="30"/>
                        <a:pt x="58" y="30"/>
                      </a:cubicBezTo>
                      <a:cubicBezTo>
                        <a:pt x="74" y="30"/>
                        <a:pt x="87" y="43"/>
                        <a:pt x="87" y="59"/>
                      </a:cubicBezTo>
                      <a:cubicBezTo>
                        <a:pt x="87" y="75"/>
                        <a:pt x="74" y="88"/>
                        <a:pt x="58" y="8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0" name="Freeform 1217"/>
                <p:cNvSpPr>
                  <a:spLocks noEditPoints="1"/>
                </p:cNvSpPr>
                <p:nvPr/>
              </p:nvSpPr>
              <p:spPr bwMode="auto">
                <a:xfrm>
                  <a:off x="6770939" y="2736971"/>
                  <a:ext cx="840016" cy="837509"/>
                </a:xfrm>
                <a:custGeom>
                  <a:avLst/>
                  <a:gdLst>
                    <a:gd name="T0" fmla="*/ 1777352621 w 395"/>
                    <a:gd name="T1" fmla="*/ 863019012 h 394"/>
                    <a:gd name="T2" fmla="*/ 1741172399 w 395"/>
                    <a:gd name="T3" fmla="*/ 750057364 h 394"/>
                    <a:gd name="T4" fmla="*/ 1723081224 w 395"/>
                    <a:gd name="T5" fmla="*/ 668725487 h 394"/>
                    <a:gd name="T6" fmla="*/ 1709513375 w 395"/>
                    <a:gd name="T7" fmla="*/ 555765831 h 394"/>
                    <a:gd name="T8" fmla="*/ 1546703438 w 395"/>
                    <a:gd name="T9" fmla="*/ 542210519 h 394"/>
                    <a:gd name="T10" fmla="*/ 1614540557 w 395"/>
                    <a:gd name="T11" fmla="*/ 361474432 h 394"/>
                    <a:gd name="T12" fmla="*/ 1424594922 w 395"/>
                    <a:gd name="T13" fmla="*/ 375029745 h 394"/>
                    <a:gd name="T14" fmla="*/ 1465298470 w 395"/>
                    <a:gd name="T15" fmla="*/ 212365925 h 394"/>
                    <a:gd name="T16" fmla="*/ 1356757803 w 395"/>
                    <a:gd name="T17" fmla="*/ 162663820 h 394"/>
                    <a:gd name="T18" fmla="*/ 1288918557 w 395"/>
                    <a:gd name="T19" fmla="*/ 126514869 h 394"/>
                    <a:gd name="T20" fmla="*/ 1189424541 w 395"/>
                    <a:gd name="T21" fmla="*/ 54221268 h 394"/>
                    <a:gd name="T22" fmla="*/ 1071839084 w 395"/>
                    <a:gd name="T23" fmla="*/ 167180840 h 394"/>
                    <a:gd name="T24" fmla="*/ 985910791 w 395"/>
                    <a:gd name="T25" fmla="*/ 0 h 394"/>
                    <a:gd name="T26" fmla="*/ 890937973 w 395"/>
                    <a:gd name="T27" fmla="*/ 149108507 h 394"/>
                    <a:gd name="T28" fmla="*/ 800486354 w 395"/>
                    <a:gd name="T29" fmla="*/ 0 h 394"/>
                    <a:gd name="T30" fmla="*/ 714558060 w 395"/>
                    <a:gd name="T31" fmla="*/ 167180840 h 394"/>
                    <a:gd name="T32" fmla="*/ 592451671 w 395"/>
                    <a:gd name="T33" fmla="*/ 54221268 h 394"/>
                    <a:gd name="T34" fmla="*/ 497478721 w 395"/>
                    <a:gd name="T35" fmla="*/ 126514869 h 394"/>
                    <a:gd name="T36" fmla="*/ 429639475 w 395"/>
                    <a:gd name="T37" fmla="*/ 162663820 h 394"/>
                    <a:gd name="T38" fmla="*/ 321098808 w 395"/>
                    <a:gd name="T39" fmla="*/ 212365925 h 394"/>
                    <a:gd name="T40" fmla="*/ 361802355 w 395"/>
                    <a:gd name="T41" fmla="*/ 375029745 h 394"/>
                    <a:gd name="T42" fmla="*/ 171856654 w 395"/>
                    <a:gd name="T43" fmla="*/ 361474432 h 394"/>
                    <a:gd name="T44" fmla="*/ 239693773 w 395"/>
                    <a:gd name="T45" fmla="*/ 542210519 h 394"/>
                    <a:gd name="T46" fmla="*/ 72360478 w 395"/>
                    <a:gd name="T47" fmla="*/ 555765831 h 394"/>
                    <a:gd name="T48" fmla="*/ 63315937 w 395"/>
                    <a:gd name="T49" fmla="*/ 668725487 h 394"/>
                    <a:gd name="T50" fmla="*/ 45224763 w 395"/>
                    <a:gd name="T51" fmla="*/ 750057364 h 394"/>
                    <a:gd name="T52" fmla="*/ 9044528 w 395"/>
                    <a:gd name="T53" fmla="*/ 863019012 h 394"/>
                    <a:gd name="T54" fmla="*/ 153765479 w 395"/>
                    <a:gd name="T55" fmla="*/ 939831743 h 394"/>
                    <a:gd name="T56" fmla="*/ 18089056 w 395"/>
                    <a:gd name="T57" fmla="*/ 1075382745 h 394"/>
                    <a:gd name="T58" fmla="*/ 194469027 w 395"/>
                    <a:gd name="T59" fmla="*/ 1143159575 h 394"/>
                    <a:gd name="T60" fmla="*/ 94972851 w 395"/>
                    <a:gd name="T61" fmla="*/ 1274193556 h 394"/>
                    <a:gd name="T62" fmla="*/ 176377852 w 395"/>
                    <a:gd name="T63" fmla="*/ 1360044579 h 394"/>
                    <a:gd name="T64" fmla="*/ 221604725 w 395"/>
                    <a:gd name="T65" fmla="*/ 1427821143 h 394"/>
                    <a:gd name="T66" fmla="*/ 280397387 w 395"/>
                    <a:gd name="T67" fmla="*/ 1527225353 h 394"/>
                    <a:gd name="T68" fmla="*/ 438683999 w 395"/>
                    <a:gd name="T69" fmla="*/ 1473004102 h 394"/>
                    <a:gd name="T70" fmla="*/ 447730649 w 395"/>
                    <a:gd name="T71" fmla="*/ 1662778481 h 394"/>
                    <a:gd name="T72" fmla="*/ 615064044 w 395"/>
                    <a:gd name="T73" fmla="*/ 1576927458 h 394"/>
                    <a:gd name="T74" fmla="*/ 646720941 w 395"/>
                    <a:gd name="T75" fmla="*/ 1739591212 h 394"/>
                    <a:gd name="T76" fmla="*/ 764306132 w 395"/>
                    <a:gd name="T77" fmla="*/ 1739591212 h 394"/>
                    <a:gd name="T78" fmla="*/ 841189902 w 395"/>
                    <a:gd name="T79" fmla="*/ 1748627378 h 394"/>
                    <a:gd name="T80" fmla="*/ 940686045 w 395"/>
                    <a:gd name="T81" fmla="*/ 1748627378 h 394"/>
                    <a:gd name="T82" fmla="*/ 1022091013 w 395"/>
                    <a:gd name="T83" fmla="*/ 1739591212 h 394"/>
                    <a:gd name="T84" fmla="*/ 1139676469 w 395"/>
                    <a:gd name="T85" fmla="*/ 1739591212 h 394"/>
                    <a:gd name="T86" fmla="*/ 1171333366 w 395"/>
                    <a:gd name="T87" fmla="*/ 1576927458 h 394"/>
                    <a:gd name="T88" fmla="*/ 1338666629 w 395"/>
                    <a:gd name="T89" fmla="*/ 1662778481 h 394"/>
                    <a:gd name="T90" fmla="*/ 1347713279 w 395"/>
                    <a:gd name="T91" fmla="*/ 1473004102 h 394"/>
                    <a:gd name="T92" fmla="*/ 1501478692 w 395"/>
                    <a:gd name="T93" fmla="*/ 1527225353 h 394"/>
                    <a:gd name="T94" fmla="*/ 1564792486 w 395"/>
                    <a:gd name="T95" fmla="*/ 1427821143 h 394"/>
                    <a:gd name="T96" fmla="*/ 1610019359 w 395"/>
                    <a:gd name="T97" fmla="*/ 1360044579 h 394"/>
                    <a:gd name="T98" fmla="*/ 1686901002 w 395"/>
                    <a:gd name="T99" fmla="*/ 1274193556 h 394"/>
                    <a:gd name="T100" fmla="*/ 1587406986 w 395"/>
                    <a:gd name="T101" fmla="*/ 1143159575 h 394"/>
                    <a:gd name="T102" fmla="*/ 1768308097 w 395"/>
                    <a:gd name="T103" fmla="*/ 1075382745 h 394"/>
                    <a:gd name="T104" fmla="*/ 1632631732 w 395"/>
                    <a:gd name="T105" fmla="*/ 939831743 h 394"/>
                    <a:gd name="T106" fmla="*/ 890937973 w 395"/>
                    <a:gd name="T107" fmla="*/ 298214889 h 39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395"/>
                    <a:gd name="T163" fmla="*/ 0 h 394"/>
                    <a:gd name="T164" fmla="*/ 395 w 395"/>
                    <a:gd name="T165" fmla="*/ 394 h 394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395" h="394">
                      <a:moveTo>
                        <a:pt x="387" y="206"/>
                      </a:moveTo>
                      <a:cubicBezTo>
                        <a:pt x="389" y="206"/>
                        <a:pt x="391" y="204"/>
                        <a:pt x="393" y="203"/>
                      </a:cubicBezTo>
                      <a:cubicBezTo>
                        <a:pt x="394" y="201"/>
                        <a:pt x="395" y="199"/>
                        <a:pt x="395" y="197"/>
                      </a:cubicBezTo>
                      <a:cubicBezTo>
                        <a:pt x="395" y="195"/>
                        <a:pt x="394" y="193"/>
                        <a:pt x="393" y="191"/>
                      </a:cubicBezTo>
                      <a:cubicBezTo>
                        <a:pt x="391" y="189"/>
                        <a:pt x="389" y="188"/>
                        <a:pt x="387" y="188"/>
                      </a:cubicBezTo>
                      <a:cubicBezTo>
                        <a:pt x="385" y="188"/>
                        <a:pt x="372" y="186"/>
                        <a:pt x="361" y="185"/>
                      </a:cubicBezTo>
                      <a:cubicBezTo>
                        <a:pt x="361" y="182"/>
                        <a:pt x="360" y="178"/>
                        <a:pt x="360" y="174"/>
                      </a:cubicBezTo>
                      <a:cubicBezTo>
                        <a:pt x="370" y="171"/>
                        <a:pt x="382" y="167"/>
                        <a:pt x="385" y="166"/>
                      </a:cubicBezTo>
                      <a:cubicBezTo>
                        <a:pt x="387" y="165"/>
                        <a:pt x="389" y="164"/>
                        <a:pt x="390" y="162"/>
                      </a:cubicBezTo>
                      <a:cubicBezTo>
                        <a:pt x="391" y="160"/>
                        <a:pt x="391" y="158"/>
                        <a:pt x="391" y="156"/>
                      </a:cubicBezTo>
                      <a:cubicBezTo>
                        <a:pt x="390" y="153"/>
                        <a:pt x="389" y="152"/>
                        <a:pt x="387" y="150"/>
                      </a:cubicBezTo>
                      <a:cubicBezTo>
                        <a:pt x="386" y="149"/>
                        <a:pt x="383" y="148"/>
                        <a:pt x="381" y="148"/>
                      </a:cubicBezTo>
                      <a:cubicBezTo>
                        <a:pt x="379" y="149"/>
                        <a:pt x="366" y="150"/>
                        <a:pt x="355" y="152"/>
                      </a:cubicBezTo>
                      <a:cubicBezTo>
                        <a:pt x="354" y="148"/>
                        <a:pt x="353" y="144"/>
                        <a:pt x="351" y="141"/>
                      </a:cubicBezTo>
                      <a:cubicBezTo>
                        <a:pt x="361" y="135"/>
                        <a:pt x="372" y="129"/>
                        <a:pt x="374" y="128"/>
                      </a:cubicBezTo>
                      <a:cubicBezTo>
                        <a:pt x="376" y="126"/>
                        <a:pt x="378" y="125"/>
                        <a:pt x="378" y="123"/>
                      </a:cubicBezTo>
                      <a:cubicBezTo>
                        <a:pt x="379" y="121"/>
                        <a:pt x="379" y="118"/>
                        <a:pt x="378" y="116"/>
                      </a:cubicBezTo>
                      <a:cubicBezTo>
                        <a:pt x="377" y="114"/>
                        <a:pt x="375" y="113"/>
                        <a:pt x="373" y="112"/>
                      </a:cubicBezTo>
                      <a:cubicBezTo>
                        <a:pt x="372" y="111"/>
                        <a:pt x="369" y="111"/>
                        <a:pt x="367" y="111"/>
                      </a:cubicBezTo>
                      <a:cubicBezTo>
                        <a:pt x="365" y="112"/>
                        <a:pt x="353" y="116"/>
                        <a:pt x="342" y="120"/>
                      </a:cubicBezTo>
                      <a:cubicBezTo>
                        <a:pt x="340" y="116"/>
                        <a:pt x="338" y="113"/>
                        <a:pt x="336" y="110"/>
                      </a:cubicBezTo>
                      <a:cubicBezTo>
                        <a:pt x="345" y="102"/>
                        <a:pt x="354" y="94"/>
                        <a:pt x="356" y="92"/>
                      </a:cubicBezTo>
                      <a:cubicBezTo>
                        <a:pt x="358" y="91"/>
                        <a:pt x="359" y="89"/>
                        <a:pt x="359" y="87"/>
                      </a:cubicBezTo>
                      <a:cubicBezTo>
                        <a:pt x="359" y="84"/>
                        <a:pt x="359" y="82"/>
                        <a:pt x="357" y="80"/>
                      </a:cubicBezTo>
                      <a:cubicBezTo>
                        <a:pt x="356" y="79"/>
                        <a:pt x="354" y="77"/>
                        <a:pt x="352" y="77"/>
                      </a:cubicBezTo>
                      <a:cubicBezTo>
                        <a:pt x="350" y="76"/>
                        <a:pt x="348" y="77"/>
                        <a:pt x="346" y="78"/>
                      </a:cubicBezTo>
                      <a:cubicBezTo>
                        <a:pt x="343" y="79"/>
                        <a:pt x="333" y="85"/>
                        <a:pt x="323" y="91"/>
                      </a:cubicBezTo>
                      <a:cubicBezTo>
                        <a:pt x="320" y="88"/>
                        <a:pt x="318" y="85"/>
                        <a:pt x="315" y="83"/>
                      </a:cubicBezTo>
                      <a:cubicBezTo>
                        <a:pt x="322" y="74"/>
                        <a:pt x="329" y="63"/>
                        <a:pt x="331" y="61"/>
                      </a:cubicBezTo>
                      <a:cubicBezTo>
                        <a:pt x="332" y="60"/>
                        <a:pt x="333" y="57"/>
                        <a:pt x="332" y="55"/>
                      </a:cubicBezTo>
                      <a:cubicBezTo>
                        <a:pt x="332" y="53"/>
                        <a:pt x="331" y="51"/>
                        <a:pt x="330" y="50"/>
                      </a:cubicBezTo>
                      <a:cubicBezTo>
                        <a:pt x="328" y="48"/>
                        <a:pt x="326" y="47"/>
                        <a:pt x="324" y="47"/>
                      </a:cubicBezTo>
                      <a:cubicBezTo>
                        <a:pt x="322" y="47"/>
                        <a:pt x="319" y="48"/>
                        <a:pt x="318" y="49"/>
                      </a:cubicBezTo>
                      <a:cubicBezTo>
                        <a:pt x="316" y="51"/>
                        <a:pt x="307" y="60"/>
                        <a:pt x="298" y="67"/>
                      </a:cubicBezTo>
                      <a:cubicBezTo>
                        <a:pt x="295" y="65"/>
                        <a:pt x="292" y="63"/>
                        <a:pt x="289" y="61"/>
                      </a:cubicBezTo>
                      <a:cubicBezTo>
                        <a:pt x="294" y="50"/>
                        <a:pt x="299" y="39"/>
                        <a:pt x="300" y="36"/>
                      </a:cubicBezTo>
                      <a:cubicBezTo>
                        <a:pt x="301" y="34"/>
                        <a:pt x="301" y="32"/>
                        <a:pt x="300" y="30"/>
                      </a:cubicBezTo>
                      <a:cubicBezTo>
                        <a:pt x="299" y="28"/>
                        <a:pt x="298" y="26"/>
                        <a:pt x="296" y="25"/>
                      </a:cubicBezTo>
                      <a:cubicBezTo>
                        <a:pt x="294" y="24"/>
                        <a:pt x="292" y="24"/>
                        <a:pt x="290" y="24"/>
                      </a:cubicBezTo>
                      <a:cubicBezTo>
                        <a:pt x="288" y="25"/>
                        <a:pt x="286" y="26"/>
                        <a:pt x="285" y="28"/>
                      </a:cubicBezTo>
                      <a:cubicBezTo>
                        <a:pt x="283" y="30"/>
                        <a:pt x="276" y="40"/>
                        <a:pt x="269" y="49"/>
                      </a:cubicBezTo>
                      <a:cubicBezTo>
                        <a:pt x="266" y="47"/>
                        <a:pt x="262" y="46"/>
                        <a:pt x="259" y="44"/>
                      </a:cubicBezTo>
                      <a:cubicBezTo>
                        <a:pt x="261" y="33"/>
                        <a:pt x="264" y="21"/>
                        <a:pt x="265" y="19"/>
                      </a:cubicBezTo>
                      <a:cubicBezTo>
                        <a:pt x="265" y="16"/>
                        <a:pt x="264" y="14"/>
                        <a:pt x="263" y="12"/>
                      </a:cubicBezTo>
                      <a:cubicBezTo>
                        <a:pt x="262" y="11"/>
                        <a:pt x="261" y="9"/>
                        <a:pt x="258" y="8"/>
                      </a:cubicBezTo>
                      <a:cubicBezTo>
                        <a:pt x="256" y="8"/>
                        <a:pt x="254" y="8"/>
                        <a:pt x="252" y="9"/>
                      </a:cubicBezTo>
                      <a:cubicBezTo>
                        <a:pt x="250" y="9"/>
                        <a:pt x="248" y="11"/>
                        <a:pt x="248" y="13"/>
                      </a:cubicBezTo>
                      <a:cubicBezTo>
                        <a:pt x="247" y="15"/>
                        <a:pt x="242" y="27"/>
                        <a:pt x="237" y="37"/>
                      </a:cubicBezTo>
                      <a:cubicBezTo>
                        <a:pt x="233" y="36"/>
                        <a:pt x="230" y="36"/>
                        <a:pt x="226" y="35"/>
                      </a:cubicBezTo>
                      <a:cubicBezTo>
                        <a:pt x="226" y="24"/>
                        <a:pt x="226" y="11"/>
                        <a:pt x="226" y="8"/>
                      </a:cubicBezTo>
                      <a:cubicBezTo>
                        <a:pt x="226" y="6"/>
                        <a:pt x="225" y="4"/>
                        <a:pt x="224" y="3"/>
                      </a:cubicBezTo>
                      <a:cubicBezTo>
                        <a:pt x="222" y="1"/>
                        <a:pt x="220" y="0"/>
                        <a:pt x="218" y="0"/>
                      </a:cubicBezTo>
                      <a:cubicBezTo>
                        <a:pt x="216" y="0"/>
                        <a:pt x="214" y="0"/>
                        <a:pt x="212" y="1"/>
                      </a:cubicBezTo>
                      <a:cubicBezTo>
                        <a:pt x="210" y="3"/>
                        <a:pt x="209" y="4"/>
                        <a:pt x="208" y="7"/>
                      </a:cubicBezTo>
                      <a:cubicBezTo>
                        <a:pt x="208" y="9"/>
                        <a:pt x="205" y="22"/>
                        <a:pt x="203" y="33"/>
                      </a:cubicBezTo>
                      <a:cubicBezTo>
                        <a:pt x="201" y="33"/>
                        <a:pt x="199" y="33"/>
                        <a:pt x="197" y="33"/>
                      </a:cubicBezTo>
                      <a:cubicBezTo>
                        <a:pt x="195" y="33"/>
                        <a:pt x="194" y="33"/>
                        <a:pt x="192" y="33"/>
                      </a:cubicBezTo>
                      <a:cubicBezTo>
                        <a:pt x="189" y="22"/>
                        <a:pt x="187" y="9"/>
                        <a:pt x="186" y="7"/>
                      </a:cubicBezTo>
                      <a:cubicBezTo>
                        <a:pt x="186" y="4"/>
                        <a:pt x="185" y="3"/>
                        <a:pt x="183" y="1"/>
                      </a:cubicBezTo>
                      <a:cubicBezTo>
                        <a:pt x="181" y="0"/>
                        <a:pt x="179" y="0"/>
                        <a:pt x="177" y="0"/>
                      </a:cubicBezTo>
                      <a:cubicBezTo>
                        <a:pt x="174" y="0"/>
                        <a:pt x="173" y="1"/>
                        <a:pt x="171" y="3"/>
                      </a:cubicBezTo>
                      <a:cubicBezTo>
                        <a:pt x="170" y="4"/>
                        <a:pt x="169" y="6"/>
                        <a:pt x="169" y="8"/>
                      </a:cubicBezTo>
                      <a:cubicBezTo>
                        <a:pt x="169" y="11"/>
                        <a:pt x="169" y="24"/>
                        <a:pt x="169" y="35"/>
                      </a:cubicBezTo>
                      <a:cubicBezTo>
                        <a:pt x="165" y="36"/>
                        <a:pt x="161" y="36"/>
                        <a:pt x="158" y="37"/>
                      </a:cubicBezTo>
                      <a:cubicBezTo>
                        <a:pt x="153" y="27"/>
                        <a:pt x="148" y="15"/>
                        <a:pt x="147" y="13"/>
                      </a:cubicBezTo>
                      <a:cubicBezTo>
                        <a:pt x="146" y="11"/>
                        <a:pt x="145" y="9"/>
                        <a:pt x="143" y="9"/>
                      </a:cubicBezTo>
                      <a:cubicBezTo>
                        <a:pt x="141" y="8"/>
                        <a:pt x="138" y="8"/>
                        <a:pt x="136" y="8"/>
                      </a:cubicBezTo>
                      <a:cubicBezTo>
                        <a:pt x="134" y="9"/>
                        <a:pt x="132" y="11"/>
                        <a:pt x="131" y="12"/>
                      </a:cubicBezTo>
                      <a:cubicBezTo>
                        <a:pt x="130" y="14"/>
                        <a:pt x="130" y="16"/>
                        <a:pt x="130" y="19"/>
                      </a:cubicBezTo>
                      <a:cubicBezTo>
                        <a:pt x="131" y="21"/>
                        <a:pt x="134" y="33"/>
                        <a:pt x="136" y="44"/>
                      </a:cubicBezTo>
                      <a:cubicBezTo>
                        <a:pt x="132" y="46"/>
                        <a:pt x="129" y="47"/>
                        <a:pt x="126" y="49"/>
                      </a:cubicBezTo>
                      <a:cubicBezTo>
                        <a:pt x="119" y="40"/>
                        <a:pt x="112" y="30"/>
                        <a:pt x="110" y="28"/>
                      </a:cubicBezTo>
                      <a:cubicBezTo>
                        <a:pt x="109" y="26"/>
                        <a:pt x="107" y="25"/>
                        <a:pt x="105" y="24"/>
                      </a:cubicBezTo>
                      <a:cubicBezTo>
                        <a:pt x="103" y="24"/>
                        <a:pt x="101" y="24"/>
                        <a:pt x="99" y="25"/>
                      </a:cubicBezTo>
                      <a:cubicBezTo>
                        <a:pt x="97" y="26"/>
                        <a:pt x="95" y="28"/>
                        <a:pt x="95" y="30"/>
                      </a:cubicBezTo>
                      <a:cubicBezTo>
                        <a:pt x="94" y="32"/>
                        <a:pt x="94" y="34"/>
                        <a:pt x="95" y="36"/>
                      </a:cubicBezTo>
                      <a:cubicBezTo>
                        <a:pt x="96" y="39"/>
                        <a:pt x="101" y="50"/>
                        <a:pt x="106" y="61"/>
                      </a:cubicBezTo>
                      <a:cubicBezTo>
                        <a:pt x="103" y="63"/>
                        <a:pt x="100" y="65"/>
                        <a:pt x="97" y="67"/>
                      </a:cubicBezTo>
                      <a:cubicBezTo>
                        <a:pt x="88" y="60"/>
                        <a:pt x="79" y="51"/>
                        <a:pt x="77" y="49"/>
                      </a:cubicBezTo>
                      <a:cubicBezTo>
                        <a:pt x="75" y="48"/>
                        <a:pt x="73" y="47"/>
                        <a:pt x="71" y="47"/>
                      </a:cubicBezTo>
                      <a:cubicBezTo>
                        <a:pt x="69" y="47"/>
                        <a:pt x="67" y="48"/>
                        <a:pt x="65" y="50"/>
                      </a:cubicBezTo>
                      <a:cubicBezTo>
                        <a:pt x="64" y="51"/>
                        <a:pt x="63" y="53"/>
                        <a:pt x="62" y="55"/>
                      </a:cubicBezTo>
                      <a:cubicBezTo>
                        <a:pt x="62" y="57"/>
                        <a:pt x="62" y="60"/>
                        <a:pt x="64" y="61"/>
                      </a:cubicBezTo>
                      <a:cubicBezTo>
                        <a:pt x="65" y="63"/>
                        <a:pt x="73" y="74"/>
                        <a:pt x="80" y="83"/>
                      </a:cubicBezTo>
                      <a:cubicBezTo>
                        <a:pt x="77" y="85"/>
                        <a:pt x="74" y="88"/>
                        <a:pt x="72" y="91"/>
                      </a:cubicBezTo>
                      <a:cubicBezTo>
                        <a:pt x="62" y="85"/>
                        <a:pt x="51" y="79"/>
                        <a:pt x="49" y="78"/>
                      </a:cubicBezTo>
                      <a:cubicBezTo>
                        <a:pt x="47" y="77"/>
                        <a:pt x="45" y="76"/>
                        <a:pt x="43" y="77"/>
                      </a:cubicBezTo>
                      <a:cubicBezTo>
                        <a:pt x="41" y="77"/>
                        <a:pt x="39" y="79"/>
                        <a:pt x="38" y="80"/>
                      </a:cubicBezTo>
                      <a:cubicBezTo>
                        <a:pt x="36" y="82"/>
                        <a:pt x="36" y="84"/>
                        <a:pt x="36" y="86"/>
                      </a:cubicBezTo>
                      <a:cubicBezTo>
                        <a:pt x="36" y="89"/>
                        <a:pt x="37" y="91"/>
                        <a:pt x="39" y="92"/>
                      </a:cubicBezTo>
                      <a:cubicBezTo>
                        <a:pt x="40" y="94"/>
                        <a:pt x="50" y="102"/>
                        <a:pt x="58" y="110"/>
                      </a:cubicBezTo>
                      <a:cubicBezTo>
                        <a:pt x="56" y="113"/>
                        <a:pt x="54" y="116"/>
                        <a:pt x="53" y="120"/>
                      </a:cubicBezTo>
                      <a:cubicBezTo>
                        <a:pt x="42" y="116"/>
                        <a:pt x="30" y="112"/>
                        <a:pt x="28" y="111"/>
                      </a:cubicBezTo>
                      <a:cubicBezTo>
                        <a:pt x="25" y="110"/>
                        <a:pt x="23" y="111"/>
                        <a:pt x="21" y="112"/>
                      </a:cubicBezTo>
                      <a:cubicBezTo>
                        <a:pt x="19" y="113"/>
                        <a:pt x="18" y="114"/>
                        <a:pt x="17" y="116"/>
                      </a:cubicBezTo>
                      <a:cubicBezTo>
                        <a:pt x="16" y="118"/>
                        <a:pt x="16" y="121"/>
                        <a:pt x="16" y="123"/>
                      </a:cubicBezTo>
                      <a:cubicBezTo>
                        <a:pt x="17" y="125"/>
                        <a:pt x="18" y="126"/>
                        <a:pt x="20" y="128"/>
                      </a:cubicBezTo>
                      <a:cubicBezTo>
                        <a:pt x="23" y="129"/>
                        <a:pt x="34" y="135"/>
                        <a:pt x="43" y="141"/>
                      </a:cubicBezTo>
                      <a:cubicBezTo>
                        <a:pt x="42" y="144"/>
                        <a:pt x="41" y="148"/>
                        <a:pt x="40" y="152"/>
                      </a:cubicBezTo>
                      <a:cubicBezTo>
                        <a:pt x="29" y="150"/>
                        <a:pt x="16" y="149"/>
                        <a:pt x="14" y="148"/>
                      </a:cubicBezTo>
                      <a:cubicBezTo>
                        <a:pt x="11" y="148"/>
                        <a:pt x="9" y="149"/>
                        <a:pt x="8" y="150"/>
                      </a:cubicBezTo>
                      <a:cubicBezTo>
                        <a:pt x="6" y="152"/>
                        <a:pt x="5" y="153"/>
                        <a:pt x="4" y="156"/>
                      </a:cubicBezTo>
                      <a:cubicBezTo>
                        <a:pt x="4" y="158"/>
                        <a:pt x="4" y="160"/>
                        <a:pt x="5" y="162"/>
                      </a:cubicBezTo>
                      <a:cubicBezTo>
                        <a:pt x="6" y="164"/>
                        <a:pt x="8" y="165"/>
                        <a:pt x="10" y="166"/>
                      </a:cubicBezTo>
                      <a:cubicBezTo>
                        <a:pt x="12" y="167"/>
                        <a:pt x="24" y="171"/>
                        <a:pt x="35" y="174"/>
                      </a:cubicBezTo>
                      <a:cubicBezTo>
                        <a:pt x="35" y="178"/>
                        <a:pt x="34" y="182"/>
                        <a:pt x="34" y="185"/>
                      </a:cubicBezTo>
                      <a:cubicBezTo>
                        <a:pt x="23" y="186"/>
                        <a:pt x="10" y="188"/>
                        <a:pt x="8" y="188"/>
                      </a:cubicBezTo>
                      <a:cubicBezTo>
                        <a:pt x="5" y="188"/>
                        <a:pt x="3" y="189"/>
                        <a:pt x="2" y="191"/>
                      </a:cubicBezTo>
                      <a:cubicBezTo>
                        <a:pt x="1" y="193"/>
                        <a:pt x="0" y="195"/>
                        <a:pt x="0" y="197"/>
                      </a:cubicBezTo>
                      <a:cubicBezTo>
                        <a:pt x="0" y="199"/>
                        <a:pt x="1" y="201"/>
                        <a:pt x="2" y="203"/>
                      </a:cubicBezTo>
                      <a:cubicBezTo>
                        <a:pt x="3" y="204"/>
                        <a:pt x="5" y="206"/>
                        <a:pt x="8" y="206"/>
                      </a:cubicBezTo>
                      <a:cubicBezTo>
                        <a:pt x="10" y="206"/>
                        <a:pt x="23" y="207"/>
                        <a:pt x="34" y="208"/>
                      </a:cubicBezTo>
                      <a:cubicBezTo>
                        <a:pt x="34" y="212"/>
                        <a:pt x="35" y="216"/>
                        <a:pt x="35" y="220"/>
                      </a:cubicBezTo>
                      <a:cubicBezTo>
                        <a:pt x="24" y="223"/>
                        <a:pt x="12" y="227"/>
                        <a:pt x="10" y="228"/>
                      </a:cubicBezTo>
                      <a:cubicBezTo>
                        <a:pt x="8" y="228"/>
                        <a:pt x="6" y="230"/>
                        <a:pt x="5" y="232"/>
                      </a:cubicBezTo>
                      <a:cubicBezTo>
                        <a:pt x="4" y="234"/>
                        <a:pt x="4" y="236"/>
                        <a:pt x="4" y="238"/>
                      </a:cubicBezTo>
                      <a:cubicBezTo>
                        <a:pt x="5" y="240"/>
                        <a:pt x="6" y="242"/>
                        <a:pt x="8" y="243"/>
                      </a:cubicBezTo>
                      <a:cubicBezTo>
                        <a:pt x="9" y="245"/>
                        <a:pt x="11" y="245"/>
                        <a:pt x="14" y="245"/>
                      </a:cubicBezTo>
                      <a:cubicBezTo>
                        <a:pt x="16" y="245"/>
                        <a:pt x="29" y="243"/>
                        <a:pt x="40" y="242"/>
                      </a:cubicBezTo>
                      <a:cubicBezTo>
                        <a:pt x="41" y="246"/>
                        <a:pt x="42" y="249"/>
                        <a:pt x="43" y="253"/>
                      </a:cubicBezTo>
                      <a:cubicBezTo>
                        <a:pt x="34" y="259"/>
                        <a:pt x="23" y="265"/>
                        <a:pt x="20" y="266"/>
                      </a:cubicBezTo>
                      <a:cubicBezTo>
                        <a:pt x="18" y="267"/>
                        <a:pt x="17" y="269"/>
                        <a:pt x="16" y="271"/>
                      </a:cubicBezTo>
                      <a:cubicBezTo>
                        <a:pt x="16" y="273"/>
                        <a:pt x="16" y="275"/>
                        <a:pt x="17" y="277"/>
                      </a:cubicBezTo>
                      <a:cubicBezTo>
                        <a:pt x="18" y="279"/>
                        <a:pt x="19" y="281"/>
                        <a:pt x="21" y="282"/>
                      </a:cubicBezTo>
                      <a:cubicBezTo>
                        <a:pt x="23" y="283"/>
                        <a:pt x="25" y="283"/>
                        <a:pt x="28" y="282"/>
                      </a:cubicBezTo>
                      <a:cubicBezTo>
                        <a:pt x="30" y="282"/>
                        <a:pt x="42" y="278"/>
                        <a:pt x="53" y="274"/>
                      </a:cubicBezTo>
                      <a:cubicBezTo>
                        <a:pt x="54" y="277"/>
                        <a:pt x="56" y="281"/>
                        <a:pt x="58" y="284"/>
                      </a:cubicBezTo>
                      <a:cubicBezTo>
                        <a:pt x="50" y="291"/>
                        <a:pt x="40" y="300"/>
                        <a:pt x="39" y="301"/>
                      </a:cubicBezTo>
                      <a:cubicBezTo>
                        <a:pt x="37" y="303"/>
                        <a:pt x="36" y="305"/>
                        <a:pt x="36" y="307"/>
                      </a:cubicBezTo>
                      <a:cubicBezTo>
                        <a:pt x="36" y="309"/>
                        <a:pt x="36" y="311"/>
                        <a:pt x="38" y="313"/>
                      </a:cubicBezTo>
                      <a:cubicBezTo>
                        <a:pt x="39" y="315"/>
                        <a:pt x="41" y="316"/>
                        <a:pt x="43" y="317"/>
                      </a:cubicBezTo>
                      <a:cubicBezTo>
                        <a:pt x="45" y="317"/>
                        <a:pt x="47" y="317"/>
                        <a:pt x="49" y="316"/>
                      </a:cubicBezTo>
                      <a:cubicBezTo>
                        <a:pt x="51" y="315"/>
                        <a:pt x="62" y="308"/>
                        <a:pt x="72" y="302"/>
                      </a:cubicBezTo>
                      <a:cubicBezTo>
                        <a:pt x="74" y="305"/>
                        <a:pt x="77" y="308"/>
                        <a:pt x="80" y="311"/>
                      </a:cubicBezTo>
                      <a:cubicBezTo>
                        <a:pt x="73" y="320"/>
                        <a:pt x="65" y="330"/>
                        <a:pt x="64" y="332"/>
                      </a:cubicBezTo>
                      <a:cubicBezTo>
                        <a:pt x="62" y="334"/>
                        <a:pt x="62" y="336"/>
                        <a:pt x="62" y="338"/>
                      </a:cubicBezTo>
                      <a:cubicBezTo>
                        <a:pt x="63" y="341"/>
                        <a:pt x="64" y="343"/>
                        <a:pt x="65" y="344"/>
                      </a:cubicBezTo>
                      <a:cubicBezTo>
                        <a:pt x="67" y="346"/>
                        <a:pt x="69" y="346"/>
                        <a:pt x="71" y="346"/>
                      </a:cubicBezTo>
                      <a:cubicBezTo>
                        <a:pt x="73" y="346"/>
                        <a:pt x="75" y="346"/>
                        <a:pt x="77" y="344"/>
                      </a:cubicBezTo>
                      <a:cubicBezTo>
                        <a:pt x="79" y="343"/>
                        <a:pt x="88" y="334"/>
                        <a:pt x="97" y="326"/>
                      </a:cubicBezTo>
                      <a:cubicBezTo>
                        <a:pt x="100" y="329"/>
                        <a:pt x="103" y="331"/>
                        <a:pt x="106" y="333"/>
                      </a:cubicBezTo>
                      <a:cubicBezTo>
                        <a:pt x="101" y="343"/>
                        <a:pt x="96" y="355"/>
                        <a:pt x="95" y="357"/>
                      </a:cubicBezTo>
                      <a:cubicBezTo>
                        <a:pt x="94" y="359"/>
                        <a:pt x="94" y="362"/>
                        <a:pt x="95" y="364"/>
                      </a:cubicBezTo>
                      <a:cubicBezTo>
                        <a:pt x="95" y="366"/>
                        <a:pt x="97" y="367"/>
                        <a:pt x="99" y="368"/>
                      </a:cubicBezTo>
                      <a:cubicBezTo>
                        <a:pt x="101" y="370"/>
                        <a:pt x="103" y="370"/>
                        <a:pt x="105" y="369"/>
                      </a:cubicBezTo>
                      <a:cubicBezTo>
                        <a:pt x="107" y="369"/>
                        <a:pt x="109" y="368"/>
                        <a:pt x="110" y="366"/>
                      </a:cubicBezTo>
                      <a:cubicBezTo>
                        <a:pt x="112" y="364"/>
                        <a:pt x="119" y="354"/>
                        <a:pt x="126" y="345"/>
                      </a:cubicBezTo>
                      <a:cubicBezTo>
                        <a:pt x="129" y="346"/>
                        <a:pt x="132" y="348"/>
                        <a:pt x="136" y="349"/>
                      </a:cubicBezTo>
                      <a:cubicBezTo>
                        <a:pt x="134" y="360"/>
                        <a:pt x="131" y="373"/>
                        <a:pt x="130" y="375"/>
                      </a:cubicBezTo>
                      <a:cubicBezTo>
                        <a:pt x="130" y="377"/>
                        <a:pt x="130" y="380"/>
                        <a:pt x="131" y="381"/>
                      </a:cubicBezTo>
                      <a:cubicBezTo>
                        <a:pt x="132" y="383"/>
                        <a:pt x="134" y="385"/>
                        <a:pt x="136" y="385"/>
                      </a:cubicBezTo>
                      <a:cubicBezTo>
                        <a:pt x="138" y="386"/>
                        <a:pt x="141" y="386"/>
                        <a:pt x="143" y="385"/>
                      </a:cubicBezTo>
                      <a:cubicBezTo>
                        <a:pt x="145" y="384"/>
                        <a:pt x="146" y="383"/>
                        <a:pt x="147" y="381"/>
                      </a:cubicBezTo>
                      <a:cubicBezTo>
                        <a:pt x="148" y="378"/>
                        <a:pt x="153" y="367"/>
                        <a:pt x="158" y="356"/>
                      </a:cubicBezTo>
                      <a:cubicBezTo>
                        <a:pt x="161" y="357"/>
                        <a:pt x="165" y="358"/>
                        <a:pt x="169" y="359"/>
                      </a:cubicBezTo>
                      <a:cubicBezTo>
                        <a:pt x="169" y="370"/>
                        <a:pt x="169" y="383"/>
                        <a:pt x="169" y="385"/>
                      </a:cubicBezTo>
                      <a:cubicBezTo>
                        <a:pt x="169" y="387"/>
                        <a:pt x="170" y="390"/>
                        <a:pt x="171" y="391"/>
                      </a:cubicBezTo>
                      <a:cubicBezTo>
                        <a:pt x="173" y="393"/>
                        <a:pt x="174" y="394"/>
                        <a:pt x="177" y="394"/>
                      </a:cubicBezTo>
                      <a:cubicBezTo>
                        <a:pt x="179" y="394"/>
                        <a:pt x="181" y="394"/>
                        <a:pt x="183" y="392"/>
                      </a:cubicBezTo>
                      <a:cubicBezTo>
                        <a:pt x="185" y="391"/>
                        <a:pt x="186" y="389"/>
                        <a:pt x="186" y="387"/>
                      </a:cubicBezTo>
                      <a:cubicBezTo>
                        <a:pt x="187" y="385"/>
                        <a:pt x="189" y="372"/>
                        <a:pt x="192" y="361"/>
                      </a:cubicBezTo>
                      <a:cubicBezTo>
                        <a:pt x="194" y="361"/>
                        <a:pt x="195" y="361"/>
                        <a:pt x="197" y="361"/>
                      </a:cubicBezTo>
                      <a:cubicBezTo>
                        <a:pt x="199" y="361"/>
                        <a:pt x="201" y="361"/>
                        <a:pt x="203" y="361"/>
                      </a:cubicBezTo>
                      <a:cubicBezTo>
                        <a:pt x="205" y="372"/>
                        <a:pt x="208" y="385"/>
                        <a:pt x="208" y="387"/>
                      </a:cubicBezTo>
                      <a:cubicBezTo>
                        <a:pt x="209" y="389"/>
                        <a:pt x="210" y="391"/>
                        <a:pt x="212" y="392"/>
                      </a:cubicBezTo>
                      <a:cubicBezTo>
                        <a:pt x="214" y="394"/>
                        <a:pt x="216" y="394"/>
                        <a:pt x="218" y="394"/>
                      </a:cubicBezTo>
                      <a:cubicBezTo>
                        <a:pt x="220" y="394"/>
                        <a:pt x="222" y="393"/>
                        <a:pt x="224" y="391"/>
                      </a:cubicBezTo>
                      <a:cubicBezTo>
                        <a:pt x="225" y="390"/>
                        <a:pt x="226" y="387"/>
                        <a:pt x="226" y="385"/>
                      </a:cubicBezTo>
                      <a:cubicBezTo>
                        <a:pt x="226" y="383"/>
                        <a:pt x="226" y="370"/>
                        <a:pt x="226" y="359"/>
                      </a:cubicBezTo>
                      <a:cubicBezTo>
                        <a:pt x="230" y="358"/>
                        <a:pt x="233" y="357"/>
                        <a:pt x="237" y="356"/>
                      </a:cubicBezTo>
                      <a:cubicBezTo>
                        <a:pt x="242" y="367"/>
                        <a:pt x="247" y="378"/>
                        <a:pt x="248" y="381"/>
                      </a:cubicBezTo>
                      <a:cubicBezTo>
                        <a:pt x="248" y="383"/>
                        <a:pt x="250" y="384"/>
                        <a:pt x="252" y="385"/>
                      </a:cubicBezTo>
                      <a:cubicBezTo>
                        <a:pt x="254" y="386"/>
                        <a:pt x="256" y="386"/>
                        <a:pt x="258" y="385"/>
                      </a:cubicBezTo>
                      <a:cubicBezTo>
                        <a:pt x="261" y="385"/>
                        <a:pt x="262" y="383"/>
                        <a:pt x="263" y="381"/>
                      </a:cubicBezTo>
                      <a:cubicBezTo>
                        <a:pt x="264" y="380"/>
                        <a:pt x="265" y="377"/>
                        <a:pt x="265" y="375"/>
                      </a:cubicBezTo>
                      <a:cubicBezTo>
                        <a:pt x="264" y="373"/>
                        <a:pt x="261" y="360"/>
                        <a:pt x="259" y="349"/>
                      </a:cubicBezTo>
                      <a:cubicBezTo>
                        <a:pt x="262" y="348"/>
                        <a:pt x="266" y="346"/>
                        <a:pt x="269" y="345"/>
                      </a:cubicBezTo>
                      <a:cubicBezTo>
                        <a:pt x="276" y="354"/>
                        <a:pt x="283" y="364"/>
                        <a:pt x="285" y="366"/>
                      </a:cubicBezTo>
                      <a:cubicBezTo>
                        <a:pt x="286" y="368"/>
                        <a:pt x="288" y="369"/>
                        <a:pt x="290" y="369"/>
                      </a:cubicBezTo>
                      <a:cubicBezTo>
                        <a:pt x="292" y="370"/>
                        <a:pt x="294" y="370"/>
                        <a:pt x="296" y="368"/>
                      </a:cubicBezTo>
                      <a:cubicBezTo>
                        <a:pt x="298" y="367"/>
                        <a:pt x="299" y="366"/>
                        <a:pt x="300" y="364"/>
                      </a:cubicBezTo>
                      <a:cubicBezTo>
                        <a:pt x="301" y="362"/>
                        <a:pt x="301" y="359"/>
                        <a:pt x="300" y="357"/>
                      </a:cubicBezTo>
                      <a:cubicBezTo>
                        <a:pt x="299" y="355"/>
                        <a:pt x="294" y="343"/>
                        <a:pt x="289" y="333"/>
                      </a:cubicBezTo>
                      <a:cubicBezTo>
                        <a:pt x="292" y="331"/>
                        <a:pt x="295" y="329"/>
                        <a:pt x="298" y="326"/>
                      </a:cubicBezTo>
                      <a:cubicBezTo>
                        <a:pt x="307" y="334"/>
                        <a:pt x="316" y="343"/>
                        <a:pt x="318" y="344"/>
                      </a:cubicBezTo>
                      <a:cubicBezTo>
                        <a:pt x="319" y="346"/>
                        <a:pt x="322" y="346"/>
                        <a:pt x="324" y="346"/>
                      </a:cubicBezTo>
                      <a:cubicBezTo>
                        <a:pt x="326" y="346"/>
                        <a:pt x="328" y="346"/>
                        <a:pt x="330" y="344"/>
                      </a:cubicBezTo>
                      <a:cubicBezTo>
                        <a:pt x="331" y="343"/>
                        <a:pt x="332" y="341"/>
                        <a:pt x="332" y="338"/>
                      </a:cubicBezTo>
                      <a:cubicBezTo>
                        <a:pt x="333" y="336"/>
                        <a:pt x="332" y="334"/>
                        <a:pt x="331" y="332"/>
                      </a:cubicBezTo>
                      <a:cubicBezTo>
                        <a:pt x="329" y="330"/>
                        <a:pt x="322" y="320"/>
                        <a:pt x="315" y="311"/>
                      </a:cubicBezTo>
                      <a:cubicBezTo>
                        <a:pt x="318" y="308"/>
                        <a:pt x="320" y="305"/>
                        <a:pt x="323" y="302"/>
                      </a:cubicBezTo>
                      <a:cubicBezTo>
                        <a:pt x="333" y="308"/>
                        <a:pt x="343" y="315"/>
                        <a:pt x="346" y="316"/>
                      </a:cubicBezTo>
                      <a:cubicBezTo>
                        <a:pt x="348" y="317"/>
                        <a:pt x="350" y="317"/>
                        <a:pt x="352" y="317"/>
                      </a:cubicBezTo>
                      <a:cubicBezTo>
                        <a:pt x="354" y="316"/>
                        <a:pt x="356" y="315"/>
                        <a:pt x="357" y="313"/>
                      </a:cubicBezTo>
                      <a:cubicBezTo>
                        <a:pt x="359" y="311"/>
                        <a:pt x="359" y="309"/>
                        <a:pt x="359" y="307"/>
                      </a:cubicBezTo>
                      <a:cubicBezTo>
                        <a:pt x="359" y="305"/>
                        <a:pt x="358" y="303"/>
                        <a:pt x="356" y="301"/>
                      </a:cubicBezTo>
                      <a:cubicBezTo>
                        <a:pt x="354" y="300"/>
                        <a:pt x="345" y="291"/>
                        <a:pt x="336" y="284"/>
                      </a:cubicBezTo>
                      <a:cubicBezTo>
                        <a:pt x="338" y="281"/>
                        <a:pt x="340" y="277"/>
                        <a:pt x="342" y="274"/>
                      </a:cubicBezTo>
                      <a:cubicBezTo>
                        <a:pt x="353" y="278"/>
                        <a:pt x="365" y="282"/>
                        <a:pt x="367" y="282"/>
                      </a:cubicBezTo>
                      <a:cubicBezTo>
                        <a:pt x="369" y="283"/>
                        <a:pt x="372" y="283"/>
                        <a:pt x="373" y="282"/>
                      </a:cubicBezTo>
                      <a:cubicBezTo>
                        <a:pt x="375" y="281"/>
                        <a:pt x="377" y="279"/>
                        <a:pt x="378" y="277"/>
                      </a:cubicBezTo>
                      <a:cubicBezTo>
                        <a:pt x="379" y="275"/>
                        <a:pt x="379" y="273"/>
                        <a:pt x="378" y="271"/>
                      </a:cubicBezTo>
                      <a:cubicBezTo>
                        <a:pt x="378" y="269"/>
                        <a:pt x="376" y="267"/>
                        <a:pt x="374" y="266"/>
                      </a:cubicBezTo>
                      <a:cubicBezTo>
                        <a:pt x="372" y="265"/>
                        <a:pt x="361" y="259"/>
                        <a:pt x="351" y="253"/>
                      </a:cubicBezTo>
                      <a:cubicBezTo>
                        <a:pt x="353" y="249"/>
                        <a:pt x="354" y="246"/>
                        <a:pt x="355" y="242"/>
                      </a:cubicBezTo>
                      <a:cubicBezTo>
                        <a:pt x="366" y="243"/>
                        <a:pt x="379" y="245"/>
                        <a:pt x="381" y="245"/>
                      </a:cubicBezTo>
                      <a:cubicBezTo>
                        <a:pt x="383" y="245"/>
                        <a:pt x="386" y="245"/>
                        <a:pt x="387" y="243"/>
                      </a:cubicBezTo>
                      <a:cubicBezTo>
                        <a:pt x="389" y="242"/>
                        <a:pt x="390" y="240"/>
                        <a:pt x="391" y="238"/>
                      </a:cubicBezTo>
                      <a:cubicBezTo>
                        <a:pt x="391" y="236"/>
                        <a:pt x="391" y="234"/>
                        <a:pt x="390" y="232"/>
                      </a:cubicBezTo>
                      <a:cubicBezTo>
                        <a:pt x="389" y="230"/>
                        <a:pt x="387" y="228"/>
                        <a:pt x="385" y="228"/>
                      </a:cubicBezTo>
                      <a:cubicBezTo>
                        <a:pt x="382" y="227"/>
                        <a:pt x="370" y="223"/>
                        <a:pt x="360" y="220"/>
                      </a:cubicBezTo>
                      <a:cubicBezTo>
                        <a:pt x="360" y="216"/>
                        <a:pt x="361" y="212"/>
                        <a:pt x="361" y="208"/>
                      </a:cubicBezTo>
                      <a:cubicBezTo>
                        <a:pt x="372" y="207"/>
                        <a:pt x="385" y="206"/>
                        <a:pt x="387" y="206"/>
                      </a:cubicBezTo>
                      <a:close/>
                      <a:moveTo>
                        <a:pt x="197" y="328"/>
                      </a:moveTo>
                      <a:cubicBezTo>
                        <a:pt x="125" y="328"/>
                        <a:pt x="67" y="269"/>
                        <a:pt x="67" y="197"/>
                      </a:cubicBezTo>
                      <a:cubicBezTo>
                        <a:pt x="67" y="124"/>
                        <a:pt x="125" y="66"/>
                        <a:pt x="197" y="66"/>
                      </a:cubicBezTo>
                      <a:cubicBezTo>
                        <a:pt x="270" y="66"/>
                        <a:pt x="328" y="124"/>
                        <a:pt x="328" y="197"/>
                      </a:cubicBezTo>
                      <a:cubicBezTo>
                        <a:pt x="328" y="269"/>
                        <a:pt x="270" y="328"/>
                        <a:pt x="197" y="3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1" name="Freeform 1218"/>
                <p:cNvSpPr/>
                <p:nvPr/>
              </p:nvSpPr>
              <p:spPr bwMode="auto">
                <a:xfrm>
                  <a:off x="7159601" y="2864854"/>
                  <a:ext cx="65195" cy="183048"/>
                </a:xfrm>
                <a:custGeom>
                  <a:avLst/>
                  <a:gdLst>
                    <a:gd name="T0" fmla="*/ 66343273 w 31"/>
                    <a:gd name="T1" fmla="*/ 380550405 h 86"/>
                    <a:gd name="T2" fmla="*/ 137109290 w 31"/>
                    <a:gd name="T3" fmla="*/ 389611277 h 86"/>
                    <a:gd name="T4" fmla="*/ 137109290 w 31"/>
                    <a:gd name="T5" fmla="*/ 0 h 86"/>
                    <a:gd name="T6" fmla="*/ 0 w 31"/>
                    <a:gd name="T7" fmla="*/ 0 h 86"/>
                    <a:gd name="T8" fmla="*/ 0 w 31"/>
                    <a:gd name="T9" fmla="*/ 389611277 h 86"/>
                    <a:gd name="T10" fmla="*/ 66343273 w 31"/>
                    <a:gd name="T11" fmla="*/ 380550405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86"/>
                    <a:gd name="T20" fmla="*/ 31 w 31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86">
                      <a:moveTo>
                        <a:pt x="15" y="84"/>
                      </a:moveTo>
                      <a:cubicBezTo>
                        <a:pt x="21" y="84"/>
                        <a:pt x="26" y="85"/>
                        <a:pt x="31" y="86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5" y="85"/>
                        <a:pt x="10" y="84"/>
                        <a:pt x="15" y="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2" name="Freeform 1219"/>
                <p:cNvSpPr/>
                <p:nvPr/>
              </p:nvSpPr>
              <p:spPr bwMode="auto">
                <a:xfrm>
                  <a:off x="6926404" y="3175786"/>
                  <a:ext cx="193077" cy="150452"/>
                </a:xfrm>
                <a:custGeom>
                  <a:avLst/>
                  <a:gdLst>
                    <a:gd name="T0" fmla="*/ 337628041 w 91"/>
                    <a:gd name="T1" fmla="*/ 0 h 70"/>
                    <a:gd name="T2" fmla="*/ 0 w 91"/>
                    <a:gd name="T3" fmla="*/ 198641756 h 70"/>
                    <a:gd name="T4" fmla="*/ 67526023 w 91"/>
                    <a:gd name="T5" fmla="*/ 323368626 h 70"/>
                    <a:gd name="T6" fmla="*/ 409656346 w 91"/>
                    <a:gd name="T7" fmla="*/ 124726837 h 70"/>
                    <a:gd name="T8" fmla="*/ 337628041 w 91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1"/>
                    <a:gd name="T16" fmla="*/ 0 h 70"/>
                    <a:gd name="T17" fmla="*/ 91 w 91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1" h="70">
                      <a:moveTo>
                        <a:pt x="75" y="0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15" y="70"/>
                        <a:pt x="15" y="70"/>
                        <a:pt x="15" y="70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83" y="20"/>
                        <a:pt x="78" y="11"/>
                        <a:pt x="7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3" name="Freeform 1220"/>
                <p:cNvSpPr/>
                <p:nvPr/>
              </p:nvSpPr>
              <p:spPr bwMode="auto">
                <a:xfrm>
                  <a:off x="7262409" y="3178293"/>
                  <a:ext cx="195586" cy="147943"/>
                </a:xfrm>
                <a:custGeom>
                  <a:avLst/>
                  <a:gdLst>
                    <a:gd name="T0" fmla="*/ 67793928 w 92"/>
                    <a:gd name="T1" fmla="*/ 0 h 70"/>
                    <a:gd name="T2" fmla="*/ 0 w 92"/>
                    <a:gd name="T3" fmla="*/ 116135237 h 70"/>
                    <a:gd name="T4" fmla="*/ 348009164 w 92"/>
                    <a:gd name="T5" fmla="*/ 312673299 h 70"/>
                    <a:gd name="T6" fmla="*/ 415803075 w 92"/>
                    <a:gd name="T7" fmla="*/ 196538029 h 70"/>
                    <a:gd name="T8" fmla="*/ 67793928 w 92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"/>
                    <a:gd name="T16" fmla="*/ 0 h 70"/>
                    <a:gd name="T17" fmla="*/ 92 w 92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" h="70">
                      <a:moveTo>
                        <a:pt x="15" y="0"/>
                      </a:moveTo>
                      <a:cubicBezTo>
                        <a:pt x="13" y="10"/>
                        <a:pt x="7" y="19"/>
                        <a:pt x="0" y="26"/>
                      </a:cubicBezTo>
                      <a:cubicBezTo>
                        <a:pt x="77" y="70"/>
                        <a:pt x="77" y="70"/>
                        <a:pt x="77" y="70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4" name="Freeform 1221"/>
                <p:cNvSpPr>
                  <a:spLocks noEditPoints="1"/>
                </p:cNvSpPr>
                <p:nvPr/>
              </p:nvSpPr>
              <p:spPr bwMode="auto">
                <a:xfrm>
                  <a:off x="6738743" y="3660479"/>
                  <a:ext cx="950625" cy="947826"/>
                </a:xfrm>
                <a:custGeom>
                  <a:avLst/>
                  <a:gdLst>
                    <a:gd name="T0" fmla="*/ 445 w 447"/>
                    <a:gd name="T1" fmla="*/ 216 h 446"/>
                    <a:gd name="T2" fmla="*/ 436 w 447"/>
                    <a:gd name="T3" fmla="*/ 188 h 446"/>
                    <a:gd name="T4" fmla="*/ 432 w 447"/>
                    <a:gd name="T5" fmla="*/ 169 h 446"/>
                    <a:gd name="T6" fmla="*/ 428 w 447"/>
                    <a:gd name="T7" fmla="*/ 139 h 446"/>
                    <a:gd name="T8" fmla="*/ 387 w 447"/>
                    <a:gd name="T9" fmla="*/ 136 h 446"/>
                    <a:gd name="T10" fmla="*/ 404 w 447"/>
                    <a:gd name="T11" fmla="*/ 92 h 446"/>
                    <a:gd name="T12" fmla="*/ 357 w 447"/>
                    <a:gd name="T13" fmla="*/ 94 h 446"/>
                    <a:gd name="T14" fmla="*/ 367 w 447"/>
                    <a:gd name="T15" fmla="*/ 54 h 446"/>
                    <a:gd name="T16" fmla="*/ 340 w 447"/>
                    <a:gd name="T17" fmla="*/ 42 h 446"/>
                    <a:gd name="T18" fmla="*/ 322 w 447"/>
                    <a:gd name="T19" fmla="*/ 32 h 446"/>
                    <a:gd name="T20" fmla="*/ 298 w 447"/>
                    <a:gd name="T21" fmla="*/ 15 h 446"/>
                    <a:gd name="T22" fmla="*/ 269 w 447"/>
                    <a:gd name="T23" fmla="*/ 43 h 446"/>
                    <a:gd name="T24" fmla="*/ 247 w 447"/>
                    <a:gd name="T25" fmla="*/ 0 h 446"/>
                    <a:gd name="T26" fmla="*/ 224 w 447"/>
                    <a:gd name="T27" fmla="*/ 37 h 446"/>
                    <a:gd name="T28" fmla="*/ 200 w 447"/>
                    <a:gd name="T29" fmla="*/ 0 h 446"/>
                    <a:gd name="T30" fmla="*/ 179 w 447"/>
                    <a:gd name="T31" fmla="*/ 43 h 446"/>
                    <a:gd name="T32" fmla="*/ 149 w 447"/>
                    <a:gd name="T33" fmla="*/ 15 h 446"/>
                    <a:gd name="T34" fmla="*/ 125 w 447"/>
                    <a:gd name="T35" fmla="*/ 32 h 446"/>
                    <a:gd name="T36" fmla="*/ 108 w 447"/>
                    <a:gd name="T37" fmla="*/ 42 h 446"/>
                    <a:gd name="T38" fmla="*/ 81 w 447"/>
                    <a:gd name="T39" fmla="*/ 54 h 446"/>
                    <a:gd name="T40" fmla="*/ 90 w 447"/>
                    <a:gd name="T41" fmla="*/ 94 h 446"/>
                    <a:gd name="T42" fmla="*/ 43 w 447"/>
                    <a:gd name="T43" fmla="*/ 92 h 446"/>
                    <a:gd name="T44" fmla="*/ 60 w 447"/>
                    <a:gd name="T45" fmla="*/ 136 h 446"/>
                    <a:gd name="T46" fmla="*/ 19 w 447"/>
                    <a:gd name="T47" fmla="*/ 139 h 446"/>
                    <a:gd name="T48" fmla="*/ 16 w 447"/>
                    <a:gd name="T49" fmla="*/ 169 h 446"/>
                    <a:gd name="T50" fmla="*/ 12 w 447"/>
                    <a:gd name="T51" fmla="*/ 188 h 446"/>
                    <a:gd name="T52" fmla="*/ 3 w 447"/>
                    <a:gd name="T53" fmla="*/ 216 h 446"/>
                    <a:gd name="T54" fmla="*/ 39 w 447"/>
                    <a:gd name="T55" fmla="*/ 236 h 446"/>
                    <a:gd name="T56" fmla="*/ 5 w 447"/>
                    <a:gd name="T57" fmla="*/ 270 h 446"/>
                    <a:gd name="T58" fmla="*/ 50 w 447"/>
                    <a:gd name="T59" fmla="*/ 287 h 446"/>
                    <a:gd name="T60" fmla="*/ 25 w 447"/>
                    <a:gd name="T61" fmla="*/ 319 h 446"/>
                    <a:gd name="T62" fmla="*/ 44 w 447"/>
                    <a:gd name="T63" fmla="*/ 342 h 446"/>
                    <a:gd name="T64" fmla="*/ 56 w 447"/>
                    <a:gd name="T65" fmla="*/ 358 h 446"/>
                    <a:gd name="T66" fmla="*/ 71 w 447"/>
                    <a:gd name="T67" fmla="*/ 383 h 446"/>
                    <a:gd name="T68" fmla="*/ 110 w 447"/>
                    <a:gd name="T69" fmla="*/ 370 h 446"/>
                    <a:gd name="T70" fmla="*/ 112 w 447"/>
                    <a:gd name="T71" fmla="*/ 417 h 446"/>
                    <a:gd name="T72" fmla="*/ 154 w 447"/>
                    <a:gd name="T73" fmla="*/ 396 h 446"/>
                    <a:gd name="T74" fmla="*/ 162 w 447"/>
                    <a:gd name="T75" fmla="*/ 436 h 446"/>
                    <a:gd name="T76" fmla="*/ 191 w 447"/>
                    <a:gd name="T77" fmla="*/ 436 h 446"/>
                    <a:gd name="T78" fmla="*/ 211 w 447"/>
                    <a:gd name="T79" fmla="*/ 438 h 446"/>
                    <a:gd name="T80" fmla="*/ 236 w 447"/>
                    <a:gd name="T81" fmla="*/ 438 h 446"/>
                    <a:gd name="T82" fmla="*/ 256 w 447"/>
                    <a:gd name="T83" fmla="*/ 436 h 446"/>
                    <a:gd name="T84" fmla="*/ 286 w 447"/>
                    <a:gd name="T85" fmla="*/ 436 h 446"/>
                    <a:gd name="T86" fmla="*/ 293 w 447"/>
                    <a:gd name="T87" fmla="*/ 396 h 446"/>
                    <a:gd name="T88" fmla="*/ 335 w 447"/>
                    <a:gd name="T89" fmla="*/ 417 h 446"/>
                    <a:gd name="T90" fmla="*/ 338 w 447"/>
                    <a:gd name="T91" fmla="*/ 370 h 446"/>
                    <a:gd name="T92" fmla="*/ 376 w 447"/>
                    <a:gd name="T93" fmla="*/ 383 h 446"/>
                    <a:gd name="T94" fmla="*/ 391 w 447"/>
                    <a:gd name="T95" fmla="*/ 358 h 446"/>
                    <a:gd name="T96" fmla="*/ 403 w 447"/>
                    <a:gd name="T97" fmla="*/ 342 h 446"/>
                    <a:gd name="T98" fmla="*/ 423 w 447"/>
                    <a:gd name="T99" fmla="*/ 319 h 446"/>
                    <a:gd name="T100" fmla="*/ 398 w 447"/>
                    <a:gd name="T101" fmla="*/ 287 h 446"/>
                    <a:gd name="T102" fmla="*/ 442 w 447"/>
                    <a:gd name="T103" fmla="*/ 270 h 446"/>
                    <a:gd name="T104" fmla="*/ 408 w 447"/>
                    <a:gd name="T105" fmla="*/ 236 h 446"/>
                    <a:gd name="T106" fmla="*/ 224 w 447"/>
                    <a:gd name="T107" fmla="*/ 260 h 446"/>
                    <a:gd name="T108" fmla="*/ 206 w 447"/>
                    <a:gd name="T109" fmla="*/ 76 h 446"/>
                    <a:gd name="T110" fmla="*/ 88 w 447"/>
                    <a:gd name="T111" fmla="*/ 281 h 446"/>
                    <a:gd name="T112" fmla="*/ 126 w 447"/>
                    <a:gd name="T113" fmla="*/ 299 h 446"/>
                    <a:gd name="T114" fmla="*/ 224 w 447"/>
                    <a:gd name="T115" fmla="*/ 371 h 446"/>
                    <a:gd name="T116" fmla="*/ 241 w 447"/>
                    <a:gd name="T117" fmla="*/ 101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47" h="446">
                      <a:moveTo>
                        <a:pt x="438" y="233"/>
                      </a:moveTo>
                      <a:cubicBezTo>
                        <a:pt x="441" y="233"/>
                        <a:pt x="443" y="232"/>
                        <a:pt x="445" y="230"/>
                      </a:cubicBezTo>
                      <a:cubicBezTo>
                        <a:pt x="446" y="228"/>
                        <a:pt x="447" y="226"/>
                        <a:pt x="447" y="223"/>
                      </a:cubicBezTo>
                      <a:cubicBezTo>
                        <a:pt x="447" y="221"/>
                        <a:pt x="446" y="218"/>
                        <a:pt x="445" y="216"/>
                      </a:cubicBezTo>
                      <a:cubicBezTo>
                        <a:pt x="443" y="215"/>
                        <a:pt x="441" y="213"/>
                        <a:pt x="438" y="213"/>
                      </a:cubicBezTo>
                      <a:cubicBezTo>
                        <a:pt x="435" y="213"/>
                        <a:pt x="421" y="211"/>
                        <a:pt x="408" y="210"/>
                      </a:cubicBezTo>
                      <a:cubicBezTo>
                        <a:pt x="408" y="206"/>
                        <a:pt x="408" y="202"/>
                        <a:pt x="407" y="197"/>
                      </a:cubicBezTo>
                      <a:cubicBezTo>
                        <a:pt x="419" y="194"/>
                        <a:pt x="433" y="189"/>
                        <a:pt x="436" y="188"/>
                      </a:cubicBezTo>
                      <a:cubicBezTo>
                        <a:pt x="438" y="188"/>
                        <a:pt x="440" y="186"/>
                        <a:pt x="441" y="184"/>
                      </a:cubicBezTo>
                      <a:cubicBezTo>
                        <a:pt x="442" y="182"/>
                        <a:pt x="443" y="179"/>
                        <a:pt x="442" y="177"/>
                      </a:cubicBezTo>
                      <a:cubicBezTo>
                        <a:pt x="442" y="174"/>
                        <a:pt x="440" y="172"/>
                        <a:pt x="438" y="171"/>
                      </a:cubicBezTo>
                      <a:cubicBezTo>
                        <a:pt x="436" y="169"/>
                        <a:pt x="434" y="168"/>
                        <a:pt x="432" y="169"/>
                      </a:cubicBezTo>
                      <a:cubicBezTo>
                        <a:pt x="429" y="169"/>
                        <a:pt x="415" y="171"/>
                        <a:pt x="402" y="172"/>
                      </a:cubicBezTo>
                      <a:cubicBezTo>
                        <a:pt x="401" y="168"/>
                        <a:pt x="399" y="164"/>
                        <a:pt x="398" y="160"/>
                      </a:cubicBezTo>
                      <a:cubicBezTo>
                        <a:pt x="409" y="153"/>
                        <a:pt x="421" y="146"/>
                        <a:pt x="424" y="145"/>
                      </a:cubicBezTo>
                      <a:cubicBezTo>
                        <a:pt x="426" y="144"/>
                        <a:pt x="428" y="142"/>
                        <a:pt x="428" y="139"/>
                      </a:cubicBezTo>
                      <a:cubicBezTo>
                        <a:pt x="429" y="137"/>
                        <a:pt x="429" y="134"/>
                        <a:pt x="428" y="132"/>
                      </a:cubicBezTo>
                      <a:cubicBezTo>
                        <a:pt x="427" y="130"/>
                        <a:pt x="425" y="128"/>
                        <a:pt x="423" y="127"/>
                      </a:cubicBezTo>
                      <a:cubicBezTo>
                        <a:pt x="421" y="126"/>
                        <a:pt x="418" y="126"/>
                        <a:pt x="416" y="126"/>
                      </a:cubicBezTo>
                      <a:cubicBezTo>
                        <a:pt x="413" y="127"/>
                        <a:pt x="399" y="132"/>
                        <a:pt x="387" y="136"/>
                      </a:cubicBezTo>
                      <a:cubicBezTo>
                        <a:pt x="385" y="132"/>
                        <a:pt x="383" y="128"/>
                        <a:pt x="381" y="125"/>
                      </a:cubicBezTo>
                      <a:cubicBezTo>
                        <a:pt x="390" y="116"/>
                        <a:pt x="401" y="107"/>
                        <a:pt x="403" y="105"/>
                      </a:cubicBezTo>
                      <a:cubicBezTo>
                        <a:pt x="405" y="103"/>
                        <a:pt x="406" y="101"/>
                        <a:pt x="406" y="98"/>
                      </a:cubicBezTo>
                      <a:cubicBezTo>
                        <a:pt x="407" y="96"/>
                        <a:pt x="406" y="94"/>
                        <a:pt x="404" y="92"/>
                      </a:cubicBezTo>
                      <a:cubicBezTo>
                        <a:pt x="403" y="89"/>
                        <a:pt x="401" y="88"/>
                        <a:pt x="398" y="88"/>
                      </a:cubicBezTo>
                      <a:cubicBezTo>
                        <a:pt x="396" y="87"/>
                        <a:pt x="394" y="87"/>
                        <a:pt x="391" y="89"/>
                      </a:cubicBezTo>
                      <a:cubicBezTo>
                        <a:pt x="389" y="90"/>
                        <a:pt x="377" y="97"/>
                        <a:pt x="366" y="104"/>
                      </a:cubicBezTo>
                      <a:cubicBezTo>
                        <a:pt x="363" y="101"/>
                        <a:pt x="360" y="97"/>
                        <a:pt x="357" y="94"/>
                      </a:cubicBezTo>
                      <a:cubicBezTo>
                        <a:pt x="365" y="84"/>
                        <a:pt x="373" y="72"/>
                        <a:pt x="375" y="70"/>
                      </a:cubicBezTo>
                      <a:cubicBezTo>
                        <a:pt x="376" y="68"/>
                        <a:pt x="377" y="65"/>
                        <a:pt x="376" y="63"/>
                      </a:cubicBezTo>
                      <a:cubicBezTo>
                        <a:pt x="376" y="61"/>
                        <a:pt x="375" y="58"/>
                        <a:pt x="373" y="57"/>
                      </a:cubicBezTo>
                      <a:cubicBezTo>
                        <a:pt x="371" y="55"/>
                        <a:pt x="369" y="54"/>
                        <a:pt x="367" y="54"/>
                      </a:cubicBezTo>
                      <a:cubicBezTo>
                        <a:pt x="364" y="54"/>
                        <a:pt x="362" y="55"/>
                        <a:pt x="360" y="56"/>
                      </a:cubicBezTo>
                      <a:cubicBezTo>
                        <a:pt x="358" y="58"/>
                        <a:pt x="347" y="68"/>
                        <a:pt x="338" y="77"/>
                      </a:cubicBezTo>
                      <a:cubicBezTo>
                        <a:pt x="334" y="74"/>
                        <a:pt x="331" y="72"/>
                        <a:pt x="327" y="69"/>
                      </a:cubicBezTo>
                      <a:cubicBezTo>
                        <a:pt x="333" y="57"/>
                        <a:pt x="339" y="45"/>
                        <a:pt x="340" y="42"/>
                      </a:cubicBezTo>
                      <a:cubicBezTo>
                        <a:pt x="341" y="40"/>
                        <a:pt x="341" y="37"/>
                        <a:pt x="340" y="35"/>
                      </a:cubicBezTo>
                      <a:cubicBezTo>
                        <a:pt x="339" y="32"/>
                        <a:pt x="338" y="31"/>
                        <a:pt x="335" y="29"/>
                      </a:cubicBezTo>
                      <a:cubicBezTo>
                        <a:pt x="333" y="28"/>
                        <a:pt x="331" y="28"/>
                        <a:pt x="328" y="28"/>
                      </a:cubicBezTo>
                      <a:cubicBezTo>
                        <a:pt x="326" y="28"/>
                        <a:pt x="324" y="30"/>
                        <a:pt x="322" y="32"/>
                      </a:cubicBezTo>
                      <a:cubicBezTo>
                        <a:pt x="321" y="34"/>
                        <a:pt x="312" y="46"/>
                        <a:pt x="305" y="56"/>
                      </a:cubicBezTo>
                      <a:cubicBezTo>
                        <a:pt x="301" y="54"/>
                        <a:pt x="297" y="53"/>
                        <a:pt x="293" y="51"/>
                      </a:cubicBezTo>
                      <a:cubicBezTo>
                        <a:pt x="296" y="38"/>
                        <a:pt x="299" y="24"/>
                        <a:pt x="300" y="22"/>
                      </a:cubicBezTo>
                      <a:cubicBezTo>
                        <a:pt x="300" y="19"/>
                        <a:pt x="300" y="17"/>
                        <a:pt x="298" y="15"/>
                      </a:cubicBezTo>
                      <a:cubicBezTo>
                        <a:pt x="297" y="13"/>
                        <a:pt x="295" y="11"/>
                        <a:pt x="293" y="10"/>
                      </a:cubicBezTo>
                      <a:cubicBezTo>
                        <a:pt x="290" y="9"/>
                        <a:pt x="288" y="10"/>
                        <a:pt x="286" y="10"/>
                      </a:cubicBezTo>
                      <a:cubicBezTo>
                        <a:pt x="283" y="11"/>
                        <a:pt x="281" y="13"/>
                        <a:pt x="280" y="15"/>
                      </a:cubicBezTo>
                      <a:cubicBezTo>
                        <a:pt x="279" y="18"/>
                        <a:pt x="274" y="31"/>
                        <a:pt x="269" y="43"/>
                      </a:cubicBezTo>
                      <a:cubicBezTo>
                        <a:pt x="264" y="42"/>
                        <a:pt x="260" y="41"/>
                        <a:pt x="256" y="40"/>
                      </a:cubicBezTo>
                      <a:cubicBezTo>
                        <a:pt x="256" y="27"/>
                        <a:pt x="256" y="13"/>
                        <a:pt x="256" y="10"/>
                      </a:cubicBezTo>
                      <a:cubicBezTo>
                        <a:pt x="256" y="8"/>
                        <a:pt x="255" y="5"/>
                        <a:pt x="253" y="4"/>
                      </a:cubicBezTo>
                      <a:cubicBezTo>
                        <a:pt x="252" y="2"/>
                        <a:pt x="250" y="1"/>
                        <a:pt x="247" y="0"/>
                      </a:cubicBezTo>
                      <a:cubicBezTo>
                        <a:pt x="244" y="0"/>
                        <a:pt x="242" y="1"/>
                        <a:pt x="240" y="2"/>
                      </a:cubicBezTo>
                      <a:cubicBezTo>
                        <a:pt x="238" y="4"/>
                        <a:pt x="237" y="6"/>
                        <a:pt x="236" y="8"/>
                      </a:cubicBezTo>
                      <a:cubicBezTo>
                        <a:pt x="235" y="11"/>
                        <a:pt x="233" y="25"/>
                        <a:pt x="230" y="38"/>
                      </a:cubicBezTo>
                      <a:cubicBezTo>
                        <a:pt x="228" y="37"/>
                        <a:pt x="226" y="37"/>
                        <a:pt x="224" y="37"/>
                      </a:cubicBezTo>
                      <a:cubicBezTo>
                        <a:pt x="222" y="37"/>
                        <a:pt x="219" y="37"/>
                        <a:pt x="217" y="38"/>
                      </a:cubicBezTo>
                      <a:cubicBezTo>
                        <a:pt x="215" y="25"/>
                        <a:pt x="212" y="11"/>
                        <a:pt x="211" y="8"/>
                      </a:cubicBezTo>
                      <a:cubicBezTo>
                        <a:pt x="211" y="6"/>
                        <a:pt x="209" y="4"/>
                        <a:pt x="207" y="2"/>
                      </a:cubicBezTo>
                      <a:cubicBezTo>
                        <a:pt x="205" y="1"/>
                        <a:pt x="203" y="0"/>
                        <a:pt x="200" y="0"/>
                      </a:cubicBezTo>
                      <a:cubicBezTo>
                        <a:pt x="198" y="1"/>
                        <a:pt x="196" y="2"/>
                        <a:pt x="194" y="4"/>
                      </a:cubicBezTo>
                      <a:cubicBezTo>
                        <a:pt x="192" y="5"/>
                        <a:pt x="191" y="8"/>
                        <a:pt x="191" y="10"/>
                      </a:cubicBezTo>
                      <a:cubicBezTo>
                        <a:pt x="191" y="13"/>
                        <a:pt x="191" y="27"/>
                        <a:pt x="192" y="40"/>
                      </a:cubicBezTo>
                      <a:cubicBezTo>
                        <a:pt x="187" y="41"/>
                        <a:pt x="183" y="42"/>
                        <a:pt x="179" y="43"/>
                      </a:cubicBezTo>
                      <a:cubicBezTo>
                        <a:pt x="174" y="31"/>
                        <a:pt x="168" y="18"/>
                        <a:pt x="167" y="15"/>
                      </a:cubicBezTo>
                      <a:cubicBezTo>
                        <a:pt x="166" y="13"/>
                        <a:pt x="164" y="11"/>
                        <a:pt x="162" y="10"/>
                      </a:cubicBezTo>
                      <a:cubicBezTo>
                        <a:pt x="160" y="10"/>
                        <a:pt x="157" y="9"/>
                        <a:pt x="155" y="10"/>
                      </a:cubicBezTo>
                      <a:cubicBezTo>
                        <a:pt x="152" y="11"/>
                        <a:pt x="150" y="13"/>
                        <a:pt x="149" y="15"/>
                      </a:cubicBezTo>
                      <a:cubicBezTo>
                        <a:pt x="148" y="17"/>
                        <a:pt x="147" y="19"/>
                        <a:pt x="148" y="22"/>
                      </a:cubicBezTo>
                      <a:cubicBezTo>
                        <a:pt x="148" y="24"/>
                        <a:pt x="151" y="38"/>
                        <a:pt x="154" y="51"/>
                      </a:cubicBezTo>
                      <a:cubicBezTo>
                        <a:pt x="150" y="53"/>
                        <a:pt x="146" y="54"/>
                        <a:pt x="142" y="56"/>
                      </a:cubicBezTo>
                      <a:cubicBezTo>
                        <a:pt x="135" y="46"/>
                        <a:pt x="127" y="34"/>
                        <a:pt x="125" y="32"/>
                      </a:cubicBezTo>
                      <a:cubicBezTo>
                        <a:pt x="124" y="30"/>
                        <a:pt x="121" y="28"/>
                        <a:pt x="119" y="28"/>
                      </a:cubicBezTo>
                      <a:cubicBezTo>
                        <a:pt x="117" y="28"/>
                        <a:pt x="114" y="28"/>
                        <a:pt x="112" y="29"/>
                      </a:cubicBezTo>
                      <a:cubicBezTo>
                        <a:pt x="110" y="31"/>
                        <a:pt x="108" y="32"/>
                        <a:pt x="107" y="35"/>
                      </a:cubicBezTo>
                      <a:cubicBezTo>
                        <a:pt x="107" y="37"/>
                        <a:pt x="107" y="40"/>
                        <a:pt x="108" y="42"/>
                      </a:cubicBezTo>
                      <a:cubicBezTo>
                        <a:pt x="109" y="45"/>
                        <a:pt x="115" y="57"/>
                        <a:pt x="120" y="69"/>
                      </a:cubicBezTo>
                      <a:cubicBezTo>
                        <a:pt x="116" y="72"/>
                        <a:pt x="113" y="74"/>
                        <a:pt x="110" y="77"/>
                      </a:cubicBezTo>
                      <a:cubicBezTo>
                        <a:pt x="100" y="68"/>
                        <a:pt x="90" y="58"/>
                        <a:pt x="88" y="56"/>
                      </a:cubicBezTo>
                      <a:cubicBezTo>
                        <a:pt x="86" y="55"/>
                        <a:pt x="83" y="54"/>
                        <a:pt x="81" y="54"/>
                      </a:cubicBezTo>
                      <a:cubicBezTo>
                        <a:pt x="78" y="54"/>
                        <a:pt x="76" y="55"/>
                        <a:pt x="74" y="57"/>
                      </a:cubicBezTo>
                      <a:cubicBezTo>
                        <a:pt x="72" y="58"/>
                        <a:pt x="71" y="61"/>
                        <a:pt x="71" y="63"/>
                      </a:cubicBezTo>
                      <a:cubicBezTo>
                        <a:pt x="71" y="65"/>
                        <a:pt x="71" y="68"/>
                        <a:pt x="73" y="70"/>
                      </a:cubicBezTo>
                      <a:cubicBezTo>
                        <a:pt x="74" y="72"/>
                        <a:pt x="83" y="84"/>
                        <a:pt x="90" y="94"/>
                      </a:cubicBezTo>
                      <a:cubicBezTo>
                        <a:pt x="87" y="97"/>
                        <a:pt x="85" y="101"/>
                        <a:pt x="82" y="104"/>
                      </a:cubicBezTo>
                      <a:cubicBezTo>
                        <a:pt x="71" y="97"/>
                        <a:pt x="58" y="90"/>
                        <a:pt x="56" y="89"/>
                      </a:cubicBezTo>
                      <a:cubicBezTo>
                        <a:pt x="54" y="87"/>
                        <a:pt x="51" y="87"/>
                        <a:pt x="49" y="88"/>
                      </a:cubicBezTo>
                      <a:cubicBezTo>
                        <a:pt x="47" y="88"/>
                        <a:pt x="44" y="89"/>
                        <a:pt x="43" y="92"/>
                      </a:cubicBezTo>
                      <a:cubicBezTo>
                        <a:pt x="41" y="94"/>
                        <a:pt x="41" y="96"/>
                        <a:pt x="41" y="98"/>
                      </a:cubicBezTo>
                      <a:cubicBezTo>
                        <a:pt x="41" y="101"/>
                        <a:pt x="42" y="103"/>
                        <a:pt x="44" y="105"/>
                      </a:cubicBezTo>
                      <a:cubicBezTo>
                        <a:pt x="46" y="107"/>
                        <a:pt x="57" y="116"/>
                        <a:pt x="67" y="125"/>
                      </a:cubicBezTo>
                      <a:cubicBezTo>
                        <a:pt x="64" y="128"/>
                        <a:pt x="62" y="132"/>
                        <a:pt x="60" y="136"/>
                      </a:cubicBezTo>
                      <a:cubicBezTo>
                        <a:pt x="48" y="132"/>
                        <a:pt x="34" y="127"/>
                        <a:pt x="32" y="126"/>
                      </a:cubicBezTo>
                      <a:cubicBezTo>
                        <a:pt x="29" y="126"/>
                        <a:pt x="27" y="126"/>
                        <a:pt x="25" y="127"/>
                      </a:cubicBezTo>
                      <a:cubicBezTo>
                        <a:pt x="22" y="128"/>
                        <a:pt x="21" y="130"/>
                        <a:pt x="20" y="132"/>
                      </a:cubicBezTo>
                      <a:cubicBezTo>
                        <a:pt x="19" y="134"/>
                        <a:pt x="18" y="137"/>
                        <a:pt x="19" y="139"/>
                      </a:cubicBezTo>
                      <a:cubicBezTo>
                        <a:pt x="20" y="142"/>
                        <a:pt x="21" y="144"/>
                        <a:pt x="23" y="145"/>
                      </a:cubicBezTo>
                      <a:cubicBezTo>
                        <a:pt x="26" y="146"/>
                        <a:pt x="38" y="153"/>
                        <a:pt x="50" y="160"/>
                      </a:cubicBezTo>
                      <a:cubicBezTo>
                        <a:pt x="48" y="164"/>
                        <a:pt x="47" y="168"/>
                        <a:pt x="46" y="172"/>
                      </a:cubicBezTo>
                      <a:cubicBezTo>
                        <a:pt x="33" y="171"/>
                        <a:pt x="19" y="169"/>
                        <a:pt x="16" y="169"/>
                      </a:cubicBezTo>
                      <a:cubicBezTo>
                        <a:pt x="13" y="168"/>
                        <a:pt x="11" y="169"/>
                        <a:pt x="9" y="171"/>
                      </a:cubicBezTo>
                      <a:cubicBezTo>
                        <a:pt x="7" y="172"/>
                        <a:pt x="6" y="174"/>
                        <a:pt x="5" y="177"/>
                      </a:cubicBezTo>
                      <a:cubicBezTo>
                        <a:pt x="5" y="179"/>
                        <a:pt x="5" y="182"/>
                        <a:pt x="6" y="184"/>
                      </a:cubicBezTo>
                      <a:cubicBezTo>
                        <a:pt x="7" y="186"/>
                        <a:pt x="9" y="188"/>
                        <a:pt x="12" y="188"/>
                      </a:cubicBezTo>
                      <a:cubicBezTo>
                        <a:pt x="14" y="189"/>
                        <a:pt x="28" y="194"/>
                        <a:pt x="40" y="197"/>
                      </a:cubicBezTo>
                      <a:cubicBezTo>
                        <a:pt x="40" y="202"/>
                        <a:pt x="39" y="206"/>
                        <a:pt x="39" y="210"/>
                      </a:cubicBezTo>
                      <a:cubicBezTo>
                        <a:pt x="26" y="211"/>
                        <a:pt x="12" y="213"/>
                        <a:pt x="9" y="213"/>
                      </a:cubicBezTo>
                      <a:cubicBezTo>
                        <a:pt x="7" y="213"/>
                        <a:pt x="4" y="215"/>
                        <a:pt x="3" y="216"/>
                      </a:cubicBezTo>
                      <a:cubicBezTo>
                        <a:pt x="1" y="218"/>
                        <a:pt x="0" y="221"/>
                        <a:pt x="0" y="223"/>
                      </a:cubicBezTo>
                      <a:cubicBezTo>
                        <a:pt x="0" y="226"/>
                        <a:pt x="1" y="228"/>
                        <a:pt x="3" y="230"/>
                      </a:cubicBezTo>
                      <a:cubicBezTo>
                        <a:pt x="4" y="232"/>
                        <a:pt x="7" y="233"/>
                        <a:pt x="9" y="233"/>
                      </a:cubicBezTo>
                      <a:cubicBezTo>
                        <a:pt x="12" y="234"/>
                        <a:pt x="26" y="235"/>
                        <a:pt x="39" y="236"/>
                      </a:cubicBezTo>
                      <a:cubicBezTo>
                        <a:pt x="39" y="241"/>
                        <a:pt x="40" y="245"/>
                        <a:pt x="40" y="249"/>
                      </a:cubicBezTo>
                      <a:cubicBezTo>
                        <a:pt x="28" y="253"/>
                        <a:pt x="14" y="257"/>
                        <a:pt x="12" y="258"/>
                      </a:cubicBezTo>
                      <a:cubicBezTo>
                        <a:pt x="9" y="259"/>
                        <a:pt x="7" y="261"/>
                        <a:pt x="6" y="263"/>
                      </a:cubicBezTo>
                      <a:cubicBezTo>
                        <a:pt x="5" y="265"/>
                        <a:pt x="5" y="267"/>
                        <a:pt x="5" y="270"/>
                      </a:cubicBezTo>
                      <a:cubicBezTo>
                        <a:pt x="6" y="272"/>
                        <a:pt x="7" y="274"/>
                        <a:pt x="9" y="276"/>
                      </a:cubicBezTo>
                      <a:cubicBezTo>
                        <a:pt x="11" y="277"/>
                        <a:pt x="13" y="278"/>
                        <a:pt x="16" y="278"/>
                      </a:cubicBezTo>
                      <a:cubicBezTo>
                        <a:pt x="19" y="278"/>
                        <a:pt x="33" y="276"/>
                        <a:pt x="46" y="274"/>
                      </a:cubicBezTo>
                      <a:cubicBezTo>
                        <a:pt x="47" y="279"/>
                        <a:pt x="48" y="283"/>
                        <a:pt x="50" y="287"/>
                      </a:cubicBezTo>
                      <a:cubicBezTo>
                        <a:pt x="38" y="293"/>
                        <a:pt x="26" y="300"/>
                        <a:pt x="23" y="302"/>
                      </a:cubicBezTo>
                      <a:cubicBezTo>
                        <a:pt x="21" y="303"/>
                        <a:pt x="20" y="305"/>
                        <a:pt x="19" y="307"/>
                      </a:cubicBezTo>
                      <a:cubicBezTo>
                        <a:pt x="18" y="310"/>
                        <a:pt x="19" y="312"/>
                        <a:pt x="20" y="314"/>
                      </a:cubicBezTo>
                      <a:cubicBezTo>
                        <a:pt x="21" y="317"/>
                        <a:pt x="22" y="318"/>
                        <a:pt x="25" y="319"/>
                      </a:cubicBezTo>
                      <a:cubicBezTo>
                        <a:pt x="27" y="321"/>
                        <a:pt x="29" y="321"/>
                        <a:pt x="32" y="320"/>
                      </a:cubicBezTo>
                      <a:cubicBezTo>
                        <a:pt x="34" y="319"/>
                        <a:pt x="48" y="315"/>
                        <a:pt x="60" y="310"/>
                      </a:cubicBezTo>
                      <a:cubicBezTo>
                        <a:pt x="62" y="314"/>
                        <a:pt x="64" y="318"/>
                        <a:pt x="67" y="322"/>
                      </a:cubicBezTo>
                      <a:cubicBezTo>
                        <a:pt x="57" y="330"/>
                        <a:pt x="46" y="340"/>
                        <a:pt x="44" y="342"/>
                      </a:cubicBezTo>
                      <a:cubicBezTo>
                        <a:pt x="42" y="343"/>
                        <a:pt x="41" y="346"/>
                        <a:pt x="41" y="348"/>
                      </a:cubicBezTo>
                      <a:cubicBezTo>
                        <a:pt x="41" y="350"/>
                        <a:pt x="41" y="353"/>
                        <a:pt x="43" y="355"/>
                      </a:cubicBezTo>
                      <a:cubicBezTo>
                        <a:pt x="44" y="357"/>
                        <a:pt x="47" y="358"/>
                        <a:pt x="49" y="359"/>
                      </a:cubicBezTo>
                      <a:cubicBezTo>
                        <a:pt x="51" y="359"/>
                        <a:pt x="54" y="359"/>
                        <a:pt x="56" y="358"/>
                      </a:cubicBezTo>
                      <a:cubicBezTo>
                        <a:pt x="58" y="356"/>
                        <a:pt x="71" y="349"/>
                        <a:pt x="82" y="343"/>
                      </a:cubicBezTo>
                      <a:cubicBezTo>
                        <a:pt x="85" y="346"/>
                        <a:pt x="87" y="349"/>
                        <a:pt x="90" y="352"/>
                      </a:cubicBezTo>
                      <a:cubicBezTo>
                        <a:pt x="83" y="363"/>
                        <a:pt x="74" y="374"/>
                        <a:pt x="73" y="376"/>
                      </a:cubicBezTo>
                      <a:cubicBezTo>
                        <a:pt x="71" y="378"/>
                        <a:pt x="71" y="381"/>
                        <a:pt x="71" y="383"/>
                      </a:cubicBezTo>
                      <a:cubicBezTo>
                        <a:pt x="71" y="386"/>
                        <a:pt x="72" y="388"/>
                        <a:pt x="74" y="390"/>
                      </a:cubicBezTo>
                      <a:cubicBezTo>
                        <a:pt x="76" y="391"/>
                        <a:pt x="78" y="392"/>
                        <a:pt x="81" y="392"/>
                      </a:cubicBezTo>
                      <a:cubicBezTo>
                        <a:pt x="83" y="392"/>
                        <a:pt x="86" y="392"/>
                        <a:pt x="88" y="390"/>
                      </a:cubicBezTo>
                      <a:cubicBezTo>
                        <a:pt x="90" y="388"/>
                        <a:pt x="100" y="378"/>
                        <a:pt x="110" y="370"/>
                      </a:cubicBezTo>
                      <a:cubicBezTo>
                        <a:pt x="113" y="372"/>
                        <a:pt x="116" y="375"/>
                        <a:pt x="120" y="377"/>
                      </a:cubicBezTo>
                      <a:cubicBezTo>
                        <a:pt x="115" y="389"/>
                        <a:pt x="109" y="402"/>
                        <a:pt x="108" y="405"/>
                      </a:cubicBezTo>
                      <a:cubicBezTo>
                        <a:pt x="107" y="407"/>
                        <a:pt x="107" y="409"/>
                        <a:pt x="107" y="412"/>
                      </a:cubicBezTo>
                      <a:cubicBezTo>
                        <a:pt x="108" y="414"/>
                        <a:pt x="110" y="416"/>
                        <a:pt x="112" y="417"/>
                      </a:cubicBezTo>
                      <a:cubicBezTo>
                        <a:pt x="114" y="419"/>
                        <a:pt x="117" y="419"/>
                        <a:pt x="119" y="418"/>
                      </a:cubicBezTo>
                      <a:cubicBezTo>
                        <a:pt x="121" y="418"/>
                        <a:pt x="124" y="417"/>
                        <a:pt x="125" y="415"/>
                      </a:cubicBezTo>
                      <a:cubicBezTo>
                        <a:pt x="127" y="412"/>
                        <a:pt x="135" y="401"/>
                        <a:pt x="142" y="390"/>
                      </a:cubicBezTo>
                      <a:cubicBezTo>
                        <a:pt x="146" y="392"/>
                        <a:pt x="150" y="394"/>
                        <a:pt x="154" y="396"/>
                      </a:cubicBezTo>
                      <a:cubicBezTo>
                        <a:pt x="151" y="408"/>
                        <a:pt x="148" y="422"/>
                        <a:pt x="148" y="425"/>
                      </a:cubicBezTo>
                      <a:cubicBezTo>
                        <a:pt x="147" y="427"/>
                        <a:pt x="148" y="430"/>
                        <a:pt x="149" y="432"/>
                      </a:cubicBezTo>
                      <a:cubicBezTo>
                        <a:pt x="150" y="434"/>
                        <a:pt x="152" y="436"/>
                        <a:pt x="155" y="436"/>
                      </a:cubicBezTo>
                      <a:cubicBezTo>
                        <a:pt x="157" y="437"/>
                        <a:pt x="160" y="437"/>
                        <a:pt x="162" y="436"/>
                      </a:cubicBezTo>
                      <a:cubicBezTo>
                        <a:pt x="164" y="435"/>
                        <a:pt x="166" y="433"/>
                        <a:pt x="167" y="431"/>
                      </a:cubicBezTo>
                      <a:cubicBezTo>
                        <a:pt x="168" y="428"/>
                        <a:pt x="174" y="415"/>
                        <a:pt x="179" y="404"/>
                      </a:cubicBezTo>
                      <a:cubicBezTo>
                        <a:pt x="183" y="405"/>
                        <a:pt x="187" y="405"/>
                        <a:pt x="192" y="406"/>
                      </a:cubicBezTo>
                      <a:cubicBezTo>
                        <a:pt x="191" y="419"/>
                        <a:pt x="191" y="433"/>
                        <a:pt x="191" y="436"/>
                      </a:cubicBezTo>
                      <a:cubicBezTo>
                        <a:pt x="191" y="439"/>
                        <a:pt x="192" y="441"/>
                        <a:pt x="194" y="443"/>
                      </a:cubicBezTo>
                      <a:cubicBezTo>
                        <a:pt x="196" y="445"/>
                        <a:pt x="198" y="446"/>
                        <a:pt x="200" y="446"/>
                      </a:cubicBezTo>
                      <a:cubicBezTo>
                        <a:pt x="203" y="446"/>
                        <a:pt x="205" y="446"/>
                        <a:pt x="207" y="444"/>
                      </a:cubicBezTo>
                      <a:cubicBezTo>
                        <a:pt x="209" y="443"/>
                        <a:pt x="211" y="441"/>
                        <a:pt x="211" y="438"/>
                      </a:cubicBezTo>
                      <a:cubicBezTo>
                        <a:pt x="212" y="436"/>
                        <a:pt x="215" y="421"/>
                        <a:pt x="217" y="409"/>
                      </a:cubicBezTo>
                      <a:cubicBezTo>
                        <a:pt x="219" y="409"/>
                        <a:pt x="222" y="409"/>
                        <a:pt x="224" y="409"/>
                      </a:cubicBezTo>
                      <a:cubicBezTo>
                        <a:pt x="226" y="409"/>
                        <a:pt x="228" y="409"/>
                        <a:pt x="230" y="409"/>
                      </a:cubicBezTo>
                      <a:cubicBezTo>
                        <a:pt x="233" y="421"/>
                        <a:pt x="235" y="436"/>
                        <a:pt x="236" y="438"/>
                      </a:cubicBezTo>
                      <a:cubicBezTo>
                        <a:pt x="237" y="441"/>
                        <a:pt x="238" y="443"/>
                        <a:pt x="240" y="444"/>
                      </a:cubicBezTo>
                      <a:cubicBezTo>
                        <a:pt x="242" y="446"/>
                        <a:pt x="244" y="446"/>
                        <a:pt x="247" y="446"/>
                      </a:cubicBezTo>
                      <a:cubicBezTo>
                        <a:pt x="250" y="446"/>
                        <a:pt x="252" y="445"/>
                        <a:pt x="253" y="443"/>
                      </a:cubicBezTo>
                      <a:cubicBezTo>
                        <a:pt x="255" y="441"/>
                        <a:pt x="256" y="439"/>
                        <a:pt x="256" y="436"/>
                      </a:cubicBezTo>
                      <a:cubicBezTo>
                        <a:pt x="256" y="433"/>
                        <a:pt x="256" y="419"/>
                        <a:pt x="256" y="406"/>
                      </a:cubicBezTo>
                      <a:cubicBezTo>
                        <a:pt x="260" y="405"/>
                        <a:pt x="264" y="405"/>
                        <a:pt x="269" y="404"/>
                      </a:cubicBezTo>
                      <a:cubicBezTo>
                        <a:pt x="274" y="415"/>
                        <a:pt x="279" y="428"/>
                        <a:pt x="280" y="431"/>
                      </a:cubicBezTo>
                      <a:cubicBezTo>
                        <a:pt x="281" y="433"/>
                        <a:pt x="283" y="435"/>
                        <a:pt x="286" y="436"/>
                      </a:cubicBezTo>
                      <a:cubicBezTo>
                        <a:pt x="288" y="437"/>
                        <a:pt x="290" y="437"/>
                        <a:pt x="293" y="436"/>
                      </a:cubicBezTo>
                      <a:cubicBezTo>
                        <a:pt x="295" y="436"/>
                        <a:pt x="297" y="434"/>
                        <a:pt x="298" y="432"/>
                      </a:cubicBezTo>
                      <a:cubicBezTo>
                        <a:pt x="300" y="430"/>
                        <a:pt x="300" y="427"/>
                        <a:pt x="300" y="425"/>
                      </a:cubicBezTo>
                      <a:cubicBezTo>
                        <a:pt x="299" y="422"/>
                        <a:pt x="296" y="408"/>
                        <a:pt x="293" y="396"/>
                      </a:cubicBezTo>
                      <a:cubicBezTo>
                        <a:pt x="297" y="394"/>
                        <a:pt x="301" y="392"/>
                        <a:pt x="305" y="390"/>
                      </a:cubicBezTo>
                      <a:cubicBezTo>
                        <a:pt x="312" y="401"/>
                        <a:pt x="321" y="412"/>
                        <a:pt x="322" y="415"/>
                      </a:cubicBezTo>
                      <a:cubicBezTo>
                        <a:pt x="324" y="417"/>
                        <a:pt x="326" y="418"/>
                        <a:pt x="328" y="418"/>
                      </a:cubicBezTo>
                      <a:cubicBezTo>
                        <a:pt x="331" y="419"/>
                        <a:pt x="333" y="419"/>
                        <a:pt x="335" y="417"/>
                      </a:cubicBezTo>
                      <a:cubicBezTo>
                        <a:pt x="338" y="416"/>
                        <a:pt x="339" y="414"/>
                        <a:pt x="340" y="412"/>
                      </a:cubicBezTo>
                      <a:cubicBezTo>
                        <a:pt x="341" y="409"/>
                        <a:pt x="341" y="407"/>
                        <a:pt x="340" y="405"/>
                      </a:cubicBezTo>
                      <a:cubicBezTo>
                        <a:pt x="339" y="402"/>
                        <a:pt x="333" y="389"/>
                        <a:pt x="327" y="377"/>
                      </a:cubicBezTo>
                      <a:cubicBezTo>
                        <a:pt x="331" y="375"/>
                        <a:pt x="334" y="372"/>
                        <a:pt x="338" y="370"/>
                      </a:cubicBezTo>
                      <a:cubicBezTo>
                        <a:pt x="347" y="378"/>
                        <a:pt x="358" y="388"/>
                        <a:pt x="360" y="390"/>
                      </a:cubicBezTo>
                      <a:cubicBezTo>
                        <a:pt x="362" y="392"/>
                        <a:pt x="364" y="392"/>
                        <a:pt x="367" y="392"/>
                      </a:cubicBezTo>
                      <a:cubicBezTo>
                        <a:pt x="369" y="392"/>
                        <a:pt x="371" y="391"/>
                        <a:pt x="373" y="390"/>
                      </a:cubicBezTo>
                      <a:cubicBezTo>
                        <a:pt x="375" y="388"/>
                        <a:pt x="376" y="386"/>
                        <a:pt x="376" y="383"/>
                      </a:cubicBezTo>
                      <a:cubicBezTo>
                        <a:pt x="377" y="381"/>
                        <a:pt x="376" y="378"/>
                        <a:pt x="375" y="376"/>
                      </a:cubicBezTo>
                      <a:cubicBezTo>
                        <a:pt x="373" y="374"/>
                        <a:pt x="365" y="363"/>
                        <a:pt x="357" y="352"/>
                      </a:cubicBezTo>
                      <a:cubicBezTo>
                        <a:pt x="360" y="349"/>
                        <a:pt x="363" y="346"/>
                        <a:pt x="366" y="343"/>
                      </a:cubicBezTo>
                      <a:cubicBezTo>
                        <a:pt x="377" y="349"/>
                        <a:pt x="389" y="356"/>
                        <a:pt x="391" y="358"/>
                      </a:cubicBezTo>
                      <a:cubicBezTo>
                        <a:pt x="394" y="359"/>
                        <a:pt x="396" y="359"/>
                        <a:pt x="398" y="359"/>
                      </a:cubicBezTo>
                      <a:cubicBezTo>
                        <a:pt x="401" y="358"/>
                        <a:pt x="403" y="357"/>
                        <a:pt x="404" y="355"/>
                      </a:cubicBezTo>
                      <a:cubicBezTo>
                        <a:pt x="406" y="353"/>
                        <a:pt x="407" y="350"/>
                        <a:pt x="406" y="348"/>
                      </a:cubicBezTo>
                      <a:cubicBezTo>
                        <a:pt x="406" y="346"/>
                        <a:pt x="405" y="343"/>
                        <a:pt x="403" y="342"/>
                      </a:cubicBezTo>
                      <a:cubicBezTo>
                        <a:pt x="401" y="340"/>
                        <a:pt x="390" y="330"/>
                        <a:pt x="381" y="322"/>
                      </a:cubicBezTo>
                      <a:cubicBezTo>
                        <a:pt x="383" y="318"/>
                        <a:pt x="385" y="314"/>
                        <a:pt x="387" y="310"/>
                      </a:cubicBezTo>
                      <a:cubicBezTo>
                        <a:pt x="399" y="315"/>
                        <a:pt x="413" y="319"/>
                        <a:pt x="416" y="320"/>
                      </a:cubicBezTo>
                      <a:cubicBezTo>
                        <a:pt x="418" y="321"/>
                        <a:pt x="421" y="321"/>
                        <a:pt x="423" y="319"/>
                      </a:cubicBezTo>
                      <a:cubicBezTo>
                        <a:pt x="425" y="318"/>
                        <a:pt x="427" y="317"/>
                        <a:pt x="428" y="314"/>
                      </a:cubicBezTo>
                      <a:cubicBezTo>
                        <a:pt x="429" y="312"/>
                        <a:pt x="429" y="310"/>
                        <a:pt x="428" y="307"/>
                      </a:cubicBezTo>
                      <a:cubicBezTo>
                        <a:pt x="428" y="305"/>
                        <a:pt x="426" y="303"/>
                        <a:pt x="424" y="302"/>
                      </a:cubicBezTo>
                      <a:cubicBezTo>
                        <a:pt x="421" y="300"/>
                        <a:pt x="409" y="293"/>
                        <a:pt x="398" y="287"/>
                      </a:cubicBezTo>
                      <a:cubicBezTo>
                        <a:pt x="399" y="283"/>
                        <a:pt x="401" y="279"/>
                        <a:pt x="402" y="274"/>
                      </a:cubicBezTo>
                      <a:cubicBezTo>
                        <a:pt x="415" y="276"/>
                        <a:pt x="429" y="278"/>
                        <a:pt x="432" y="278"/>
                      </a:cubicBezTo>
                      <a:cubicBezTo>
                        <a:pt x="434" y="278"/>
                        <a:pt x="436" y="277"/>
                        <a:pt x="438" y="276"/>
                      </a:cubicBezTo>
                      <a:cubicBezTo>
                        <a:pt x="440" y="274"/>
                        <a:pt x="442" y="272"/>
                        <a:pt x="442" y="270"/>
                      </a:cubicBezTo>
                      <a:cubicBezTo>
                        <a:pt x="443" y="267"/>
                        <a:pt x="442" y="265"/>
                        <a:pt x="441" y="263"/>
                      </a:cubicBezTo>
                      <a:cubicBezTo>
                        <a:pt x="440" y="261"/>
                        <a:pt x="438" y="259"/>
                        <a:pt x="436" y="258"/>
                      </a:cubicBezTo>
                      <a:cubicBezTo>
                        <a:pt x="433" y="257"/>
                        <a:pt x="419" y="253"/>
                        <a:pt x="407" y="249"/>
                      </a:cubicBezTo>
                      <a:cubicBezTo>
                        <a:pt x="408" y="245"/>
                        <a:pt x="408" y="241"/>
                        <a:pt x="408" y="236"/>
                      </a:cubicBezTo>
                      <a:cubicBezTo>
                        <a:pt x="421" y="235"/>
                        <a:pt x="435" y="234"/>
                        <a:pt x="438" y="233"/>
                      </a:cubicBezTo>
                      <a:close/>
                      <a:moveTo>
                        <a:pt x="224" y="187"/>
                      </a:moveTo>
                      <a:cubicBezTo>
                        <a:pt x="244" y="187"/>
                        <a:pt x="260" y="203"/>
                        <a:pt x="260" y="223"/>
                      </a:cubicBezTo>
                      <a:cubicBezTo>
                        <a:pt x="260" y="243"/>
                        <a:pt x="244" y="260"/>
                        <a:pt x="224" y="260"/>
                      </a:cubicBezTo>
                      <a:cubicBezTo>
                        <a:pt x="204" y="260"/>
                        <a:pt x="187" y="243"/>
                        <a:pt x="187" y="223"/>
                      </a:cubicBezTo>
                      <a:cubicBezTo>
                        <a:pt x="187" y="203"/>
                        <a:pt x="204" y="187"/>
                        <a:pt x="224" y="187"/>
                      </a:cubicBezTo>
                      <a:close/>
                      <a:moveTo>
                        <a:pt x="76" y="223"/>
                      </a:moveTo>
                      <a:cubicBezTo>
                        <a:pt x="76" y="147"/>
                        <a:pt x="133" y="85"/>
                        <a:pt x="206" y="76"/>
                      </a:cubicBezTo>
                      <a:cubicBezTo>
                        <a:pt x="206" y="101"/>
                        <a:pt x="206" y="101"/>
                        <a:pt x="206" y="101"/>
                      </a:cubicBezTo>
                      <a:cubicBezTo>
                        <a:pt x="146" y="109"/>
                        <a:pt x="100" y="161"/>
                        <a:pt x="100" y="223"/>
                      </a:cubicBezTo>
                      <a:cubicBezTo>
                        <a:pt x="100" y="239"/>
                        <a:pt x="103" y="255"/>
                        <a:pt x="109" y="269"/>
                      </a:cubicBezTo>
                      <a:cubicBezTo>
                        <a:pt x="88" y="281"/>
                        <a:pt x="88" y="281"/>
                        <a:pt x="88" y="281"/>
                      </a:cubicBezTo>
                      <a:cubicBezTo>
                        <a:pt x="80" y="263"/>
                        <a:pt x="76" y="244"/>
                        <a:pt x="76" y="223"/>
                      </a:cubicBezTo>
                      <a:close/>
                      <a:moveTo>
                        <a:pt x="224" y="371"/>
                      </a:moveTo>
                      <a:cubicBezTo>
                        <a:pt x="175" y="371"/>
                        <a:pt x="132" y="348"/>
                        <a:pt x="105" y="311"/>
                      </a:cubicBezTo>
                      <a:cubicBezTo>
                        <a:pt x="126" y="299"/>
                        <a:pt x="126" y="299"/>
                        <a:pt x="126" y="299"/>
                      </a:cubicBezTo>
                      <a:cubicBezTo>
                        <a:pt x="149" y="328"/>
                        <a:pt x="184" y="347"/>
                        <a:pt x="224" y="347"/>
                      </a:cubicBezTo>
                      <a:cubicBezTo>
                        <a:pt x="263" y="347"/>
                        <a:pt x="298" y="328"/>
                        <a:pt x="321" y="299"/>
                      </a:cubicBezTo>
                      <a:cubicBezTo>
                        <a:pt x="342" y="312"/>
                        <a:pt x="342" y="312"/>
                        <a:pt x="342" y="312"/>
                      </a:cubicBezTo>
                      <a:cubicBezTo>
                        <a:pt x="315" y="348"/>
                        <a:pt x="272" y="371"/>
                        <a:pt x="224" y="371"/>
                      </a:cubicBezTo>
                      <a:close/>
                      <a:moveTo>
                        <a:pt x="360" y="281"/>
                      </a:moveTo>
                      <a:cubicBezTo>
                        <a:pt x="338" y="269"/>
                        <a:pt x="338" y="269"/>
                        <a:pt x="338" y="269"/>
                      </a:cubicBezTo>
                      <a:cubicBezTo>
                        <a:pt x="344" y="255"/>
                        <a:pt x="347" y="240"/>
                        <a:pt x="347" y="223"/>
                      </a:cubicBezTo>
                      <a:cubicBezTo>
                        <a:pt x="347" y="161"/>
                        <a:pt x="301" y="109"/>
                        <a:pt x="241" y="101"/>
                      </a:cubicBezTo>
                      <a:cubicBezTo>
                        <a:pt x="241" y="76"/>
                        <a:pt x="241" y="76"/>
                        <a:pt x="241" y="76"/>
                      </a:cubicBezTo>
                      <a:cubicBezTo>
                        <a:pt x="314" y="85"/>
                        <a:pt x="371" y="147"/>
                        <a:pt x="371" y="223"/>
                      </a:cubicBezTo>
                      <a:cubicBezTo>
                        <a:pt x="371" y="244"/>
                        <a:pt x="367" y="264"/>
                        <a:pt x="360" y="2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5" name="Freeform 1222"/>
                <p:cNvSpPr>
                  <a:spLocks noEditPoints="1"/>
                </p:cNvSpPr>
                <p:nvPr/>
              </p:nvSpPr>
              <p:spPr bwMode="auto">
                <a:xfrm>
                  <a:off x="6362213" y="2488729"/>
                  <a:ext cx="476428" cy="476428"/>
                </a:xfrm>
                <a:custGeom>
                  <a:avLst/>
                  <a:gdLst>
                    <a:gd name="T0" fmla="*/ 923626627 w 225"/>
                    <a:gd name="T1" fmla="*/ 659092699 h 225"/>
                    <a:gd name="T2" fmla="*/ 654610042 w 225"/>
                    <a:gd name="T3" fmla="*/ 85189571 h 225"/>
                    <a:gd name="T4" fmla="*/ 85189571 w 225"/>
                    <a:gd name="T5" fmla="*/ 354206256 h 225"/>
                    <a:gd name="T6" fmla="*/ 354206256 w 225"/>
                    <a:gd name="T7" fmla="*/ 928111401 h 225"/>
                    <a:gd name="T8" fmla="*/ 923626627 w 225"/>
                    <a:gd name="T9" fmla="*/ 659092699 h 225"/>
                    <a:gd name="T10" fmla="*/ 376623775 w 225"/>
                    <a:gd name="T11" fmla="*/ 856371951 h 225"/>
                    <a:gd name="T12" fmla="*/ 251083906 w 225"/>
                    <a:gd name="T13" fmla="*/ 780151962 h 225"/>
                    <a:gd name="T14" fmla="*/ 408010843 w 225"/>
                    <a:gd name="T15" fmla="*/ 641157836 h 225"/>
                    <a:gd name="T16" fmla="*/ 448363225 w 225"/>
                    <a:gd name="T17" fmla="*/ 663577473 h 225"/>
                    <a:gd name="T18" fmla="*/ 641157836 w 225"/>
                    <a:gd name="T19" fmla="*/ 600805454 h 225"/>
                    <a:gd name="T20" fmla="*/ 838439206 w 225"/>
                    <a:gd name="T21" fmla="*/ 672544904 h 225"/>
                    <a:gd name="T22" fmla="*/ 376623775 w 225"/>
                    <a:gd name="T23" fmla="*/ 856371951 h 225"/>
                    <a:gd name="T24" fmla="*/ 582872709 w 225"/>
                    <a:gd name="T25" fmla="*/ 533550646 h 225"/>
                    <a:gd name="T26" fmla="*/ 475265519 w 225"/>
                    <a:gd name="T27" fmla="*/ 582872709 h 225"/>
                    <a:gd name="T28" fmla="*/ 425943588 w 225"/>
                    <a:gd name="T29" fmla="*/ 479748176 h 225"/>
                    <a:gd name="T30" fmla="*/ 533550646 w 225"/>
                    <a:gd name="T31" fmla="*/ 425943588 h 225"/>
                    <a:gd name="T32" fmla="*/ 582872709 w 225"/>
                    <a:gd name="T33" fmla="*/ 533550646 h 225"/>
                    <a:gd name="T34" fmla="*/ 869824157 w 225"/>
                    <a:gd name="T35" fmla="*/ 587355366 h 225"/>
                    <a:gd name="T36" fmla="*/ 672544904 w 225"/>
                    <a:gd name="T37" fmla="*/ 515617901 h 225"/>
                    <a:gd name="T38" fmla="*/ 560453072 w 225"/>
                    <a:gd name="T39" fmla="*/ 349723599 h 225"/>
                    <a:gd name="T40" fmla="*/ 520100558 w 225"/>
                    <a:gd name="T41" fmla="*/ 340756168 h 225"/>
                    <a:gd name="T42" fmla="*/ 484230833 w 225"/>
                    <a:gd name="T43" fmla="*/ 134509384 h 225"/>
                    <a:gd name="T44" fmla="*/ 632192522 w 225"/>
                    <a:gd name="T45" fmla="*/ 152444280 h 225"/>
                    <a:gd name="T46" fmla="*/ 869824157 w 225"/>
                    <a:gd name="T47" fmla="*/ 587355366 h 225"/>
                    <a:gd name="T48" fmla="*/ 152444280 w 225"/>
                    <a:gd name="T49" fmla="*/ 381108550 h 225"/>
                    <a:gd name="T50" fmla="*/ 399043412 w 225"/>
                    <a:gd name="T51" fmla="*/ 147959506 h 225"/>
                    <a:gd name="T52" fmla="*/ 434911020 w 225"/>
                    <a:gd name="T53" fmla="*/ 354206256 h 225"/>
                    <a:gd name="T54" fmla="*/ 349723599 w 225"/>
                    <a:gd name="T55" fmla="*/ 448363225 h 225"/>
                    <a:gd name="T56" fmla="*/ 354206256 w 225"/>
                    <a:gd name="T57" fmla="*/ 573905278 h 225"/>
                    <a:gd name="T58" fmla="*/ 192796662 w 225"/>
                    <a:gd name="T59" fmla="*/ 712897286 h 225"/>
                    <a:gd name="T60" fmla="*/ 152444280 w 225"/>
                    <a:gd name="T61" fmla="*/ 381108550 h 22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25"/>
                    <a:gd name="T94" fmla="*/ 0 h 225"/>
                    <a:gd name="T95" fmla="*/ 225 w 225"/>
                    <a:gd name="T96" fmla="*/ 225 h 22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25" h="225">
                      <a:moveTo>
                        <a:pt x="206" y="147"/>
                      </a:moveTo>
                      <a:cubicBezTo>
                        <a:pt x="225" y="95"/>
                        <a:pt x="198" y="38"/>
                        <a:pt x="146" y="19"/>
                      </a:cubicBezTo>
                      <a:cubicBezTo>
                        <a:pt x="94" y="0"/>
                        <a:pt x="38" y="27"/>
                        <a:pt x="19" y="79"/>
                      </a:cubicBezTo>
                      <a:cubicBezTo>
                        <a:pt x="0" y="131"/>
                        <a:pt x="27" y="188"/>
                        <a:pt x="79" y="207"/>
                      </a:cubicBezTo>
                      <a:cubicBezTo>
                        <a:pt x="131" y="225"/>
                        <a:pt x="188" y="198"/>
                        <a:pt x="206" y="147"/>
                      </a:cubicBezTo>
                      <a:close/>
                      <a:moveTo>
                        <a:pt x="84" y="191"/>
                      </a:moveTo>
                      <a:cubicBezTo>
                        <a:pt x="73" y="187"/>
                        <a:pt x="64" y="181"/>
                        <a:pt x="56" y="174"/>
                      </a:cubicBezTo>
                      <a:cubicBezTo>
                        <a:pt x="91" y="143"/>
                        <a:pt x="91" y="143"/>
                        <a:pt x="91" y="143"/>
                      </a:cubicBezTo>
                      <a:cubicBezTo>
                        <a:pt x="94" y="145"/>
                        <a:pt x="97" y="147"/>
                        <a:pt x="100" y="148"/>
                      </a:cubicBezTo>
                      <a:cubicBezTo>
                        <a:pt x="116" y="154"/>
                        <a:pt x="134" y="147"/>
                        <a:pt x="143" y="134"/>
                      </a:cubicBez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69" y="187"/>
                        <a:pt x="125" y="206"/>
                        <a:pt x="84" y="191"/>
                      </a:cubicBezTo>
                      <a:close/>
                      <a:moveTo>
                        <a:pt x="130" y="119"/>
                      </a:moveTo>
                      <a:cubicBezTo>
                        <a:pt x="127" y="129"/>
                        <a:pt x="116" y="134"/>
                        <a:pt x="106" y="130"/>
                      </a:cubicBezTo>
                      <a:cubicBezTo>
                        <a:pt x="97" y="127"/>
                        <a:pt x="92" y="116"/>
                        <a:pt x="95" y="107"/>
                      </a:cubicBezTo>
                      <a:cubicBezTo>
                        <a:pt x="99" y="97"/>
                        <a:pt x="109" y="92"/>
                        <a:pt x="119" y="95"/>
                      </a:cubicBezTo>
                      <a:cubicBezTo>
                        <a:pt x="128" y="99"/>
                        <a:pt x="133" y="109"/>
                        <a:pt x="130" y="119"/>
                      </a:cubicBezTo>
                      <a:close/>
                      <a:moveTo>
                        <a:pt x="194" y="131"/>
                      </a:moveTo>
                      <a:cubicBezTo>
                        <a:pt x="150" y="115"/>
                        <a:pt x="150" y="115"/>
                        <a:pt x="150" y="115"/>
                      </a:cubicBezTo>
                      <a:cubicBezTo>
                        <a:pt x="151" y="99"/>
                        <a:pt x="141" y="84"/>
                        <a:pt x="125" y="78"/>
                      </a:cubicBezTo>
                      <a:cubicBezTo>
                        <a:pt x="122" y="77"/>
                        <a:pt x="119" y="76"/>
                        <a:pt x="116" y="76"/>
                      </a:cubicBez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19" y="29"/>
                        <a:pt x="130" y="30"/>
                        <a:pt x="141" y="34"/>
                      </a:cubicBezTo>
                      <a:cubicBezTo>
                        <a:pt x="181" y="49"/>
                        <a:pt x="203" y="91"/>
                        <a:pt x="194" y="131"/>
                      </a:cubicBezTo>
                      <a:close/>
                      <a:moveTo>
                        <a:pt x="34" y="85"/>
                      </a:moveTo>
                      <a:cubicBezTo>
                        <a:pt x="44" y="59"/>
                        <a:pt x="64" y="40"/>
                        <a:pt x="89" y="33"/>
                      </a:cubicBezTo>
                      <a:cubicBezTo>
                        <a:pt x="97" y="79"/>
                        <a:pt x="97" y="79"/>
                        <a:pt x="97" y="79"/>
                      </a:cubicBezTo>
                      <a:cubicBezTo>
                        <a:pt x="88" y="83"/>
                        <a:pt x="81" y="90"/>
                        <a:pt x="78" y="100"/>
                      </a:cubicBezTo>
                      <a:cubicBezTo>
                        <a:pt x="74" y="110"/>
                        <a:pt x="75" y="120"/>
                        <a:pt x="79" y="128"/>
                      </a:cubicBezTo>
                      <a:cubicBezTo>
                        <a:pt x="43" y="159"/>
                        <a:pt x="43" y="159"/>
                        <a:pt x="43" y="159"/>
                      </a:cubicBezTo>
                      <a:cubicBezTo>
                        <a:pt x="29" y="138"/>
                        <a:pt x="25" y="110"/>
                        <a:pt x="34" y="8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6" name="Freeform 1226"/>
                <p:cNvSpPr/>
                <p:nvPr/>
              </p:nvSpPr>
              <p:spPr bwMode="auto">
                <a:xfrm>
                  <a:off x="6061085" y="3579509"/>
                  <a:ext cx="82525" cy="134949"/>
                </a:xfrm>
                <a:custGeom>
                  <a:avLst/>
                  <a:gdLst>
                    <a:gd name="T0" fmla="*/ 0 w 39"/>
                    <a:gd name="T1" fmla="*/ 2 h 64"/>
                    <a:gd name="T2" fmla="*/ 15 w 39"/>
                    <a:gd name="T3" fmla="*/ 64 h 64"/>
                    <a:gd name="T4" fmla="*/ 36 w 39"/>
                    <a:gd name="T5" fmla="*/ 28 h 64"/>
                    <a:gd name="T6" fmla="*/ 0 w 39"/>
                    <a:gd name="T7" fmla="*/ 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" h="64">
                      <a:moveTo>
                        <a:pt x="0" y="2"/>
                      </a:moveTo>
                      <a:cubicBezTo>
                        <a:pt x="15" y="64"/>
                        <a:pt x="15" y="64"/>
                        <a:pt x="15" y="64"/>
                      </a:cubicBezTo>
                      <a:cubicBezTo>
                        <a:pt x="30" y="59"/>
                        <a:pt x="39" y="44"/>
                        <a:pt x="36" y="28"/>
                      </a:cubicBezTo>
                      <a:cubicBezTo>
                        <a:pt x="33" y="11"/>
                        <a:pt x="17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7" name="Freeform 1227"/>
                <p:cNvSpPr/>
                <p:nvPr/>
              </p:nvSpPr>
              <p:spPr bwMode="auto">
                <a:xfrm>
                  <a:off x="5999192" y="3584272"/>
                  <a:ext cx="79351" cy="138126"/>
                </a:xfrm>
                <a:custGeom>
                  <a:avLst/>
                  <a:gdLst>
                    <a:gd name="T0" fmla="*/ 3 w 38"/>
                    <a:gd name="T1" fmla="*/ 37 h 65"/>
                    <a:gd name="T2" fmla="*/ 38 w 38"/>
                    <a:gd name="T3" fmla="*/ 63 h 65"/>
                    <a:gd name="T4" fmla="*/ 23 w 38"/>
                    <a:gd name="T5" fmla="*/ 0 h 65"/>
                    <a:gd name="T6" fmla="*/ 3 w 38"/>
                    <a:gd name="T7" fmla="*/ 37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65">
                      <a:moveTo>
                        <a:pt x="3" y="37"/>
                      </a:moveTo>
                      <a:cubicBezTo>
                        <a:pt x="6" y="54"/>
                        <a:pt x="21" y="65"/>
                        <a:pt x="38" y="63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9" y="6"/>
                        <a:pt x="0" y="21"/>
                        <a:pt x="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8" name="Freeform 1228"/>
                <p:cNvSpPr>
                  <a:spLocks noEditPoints="1"/>
                </p:cNvSpPr>
                <p:nvPr/>
              </p:nvSpPr>
              <p:spPr bwMode="auto">
                <a:xfrm>
                  <a:off x="5324707" y="2904759"/>
                  <a:ext cx="1493387" cy="1492388"/>
                </a:xfrm>
                <a:custGeom>
                  <a:avLst/>
                  <a:gdLst>
                    <a:gd name="T0" fmla="*/ 699 w 703"/>
                    <a:gd name="T1" fmla="*/ 340 h 702"/>
                    <a:gd name="T2" fmla="*/ 685 w 703"/>
                    <a:gd name="T3" fmla="*/ 296 h 702"/>
                    <a:gd name="T4" fmla="*/ 678 w 703"/>
                    <a:gd name="T5" fmla="*/ 265 h 702"/>
                    <a:gd name="T6" fmla="*/ 673 w 703"/>
                    <a:gd name="T7" fmla="*/ 219 h 702"/>
                    <a:gd name="T8" fmla="*/ 609 w 703"/>
                    <a:gd name="T9" fmla="*/ 213 h 702"/>
                    <a:gd name="T10" fmla="*/ 636 w 703"/>
                    <a:gd name="T11" fmla="*/ 144 h 702"/>
                    <a:gd name="T12" fmla="*/ 561 w 703"/>
                    <a:gd name="T13" fmla="*/ 148 h 702"/>
                    <a:gd name="T14" fmla="*/ 576 w 703"/>
                    <a:gd name="T15" fmla="*/ 85 h 702"/>
                    <a:gd name="T16" fmla="*/ 534 w 703"/>
                    <a:gd name="T17" fmla="*/ 65 h 702"/>
                    <a:gd name="T18" fmla="*/ 506 w 703"/>
                    <a:gd name="T19" fmla="*/ 49 h 702"/>
                    <a:gd name="T20" fmla="*/ 469 w 703"/>
                    <a:gd name="T21" fmla="*/ 22 h 702"/>
                    <a:gd name="T22" fmla="*/ 422 w 703"/>
                    <a:gd name="T23" fmla="*/ 67 h 702"/>
                    <a:gd name="T24" fmla="*/ 388 w 703"/>
                    <a:gd name="T25" fmla="*/ 0 h 702"/>
                    <a:gd name="T26" fmla="*/ 351 w 703"/>
                    <a:gd name="T27" fmla="*/ 58 h 702"/>
                    <a:gd name="T28" fmla="*/ 315 w 703"/>
                    <a:gd name="T29" fmla="*/ 0 h 702"/>
                    <a:gd name="T30" fmla="*/ 281 w 703"/>
                    <a:gd name="T31" fmla="*/ 67 h 702"/>
                    <a:gd name="T32" fmla="*/ 234 w 703"/>
                    <a:gd name="T33" fmla="*/ 22 h 702"/>
                    <a:gd name="T34" fmla="*/ 196 w 703"/>
                    <a:gd name="T35" fmla="*/ 49 h 702"/>
                    <a:gd name="T36" fmla="*/ 169 w 703"/>
                    <a:gd name="T37" fmla="*/ 65 h 702"/>
                    <a:gd name="T38" fmla="*/ 126 w 703"/>
                    <a:gd name="T39" fmla="*/ 85 h 702"/>
                    <a:gd name="T40" fmla="*/ 142 w 703"/>
                    <a:gd name="T41" fmla="*/ 148 h 702"/>
                    <a:gd name="T42" fmla="*/ 67 w 703"/>
                    <a:gd name="T43" fmla="*/ 144 h 702"/>
                    <a:gd name="T44" fmla="*/ 94 w 703"/>
                    <a:gd name="T45" fmla="*/ 213 h 702"/>
                    <a:gd name="T46" fmla="*/ 29 w 703"/>
                    <a:gd name="T47" fmla="*/ 219 h 702"/>
                    <a:gd name="T48" fmla="*/ 24 w 703"/>
                    <a:gd name="T49" fmla="*/ 265 h 702"/>
                    <a:gd name="T50" fmla="*/ 18 w 703"/>
                    <a:gd name="T51" fmla="*/ 296 h 702"/>
                    <a:gd name="T52" fmla="*/ 4 w 703"/>
                    <a:gd name="T53" fmla="*/ 340 h 702"/>
                    <a:gd name="T54" fmla="*/ 60 w 703"/>
                    <a:gd name="T55" fmla="*/ 371 h 702"/>
                    <a:gd name="T56" fmla="*/ 7 w 703"/>
                    <a:gd name="T57" fmla="*/ 424 h 702"/>
                    <a:gd name="T58" fmla="*/ 77 w 703"/>
                    <a:gd name="T59" fmla="*/ 451 h 702"/>
                    <a:gd name="T60" fmla="*/ 38 w 703"/>
                    <a:gd name="T61" fmla="*/ 502 h 702"/>
                    <a:gd name="T62" fmla="*/ 69 w 703"/>
                    <a:gd name="T63" fmla="*/ 537 h 702"/>
                    <a:gd name="T64" fmla="*/ 87 w 703"/>
                    <a:gd name="T65" fmla="*/ 563 h 702"/>
                    <a:gd name="T66" fmla="*/ 111 w 703"/>
                    <a:gd name="T67" fmla="*/ 603 h 702"/>
                    <a:gd name="T68" fmla="*/ 172 w 703"/>
                    <a:gd name="T69" fmla="*/ 581 h 702"/>
                    <a:gd name="T70" fmla="*/ 176 w 703"/>
                    <a:gd name="T71" fmla="*/ 656 h 702"/>
                    <a:gd name="T72" fmla="*/ 242 w 703"/>
                    <a:gd name="T73" fmla="*/ 622 h 702"/>
                    <a:gd name="T74" fmla="*/ 254 w 703"/>
                    <a:gd name="T75" fmla="*/ 686 h 702"/>
                    <a:gd name="T76" fmla="*/ 300 w 703"/>
                    <a:gd name="T77" fmla="*/ 686 h 702"/>
                    <a:gd name="T78" fmla="*/ 332 w 703"/>
                    <a:gd name="T79" fmla="*/ 689 h 702"/>
                    <a:gd name="T80" fmla="*/ 371 w 703"/>
                    <a:gd name="T81" fmla="*/ 689 h 702"/>
                    <a:gd name="T82" fmla="*/ 402 w 703"/>
                    <a:gd name="T83" fmla="*/ 686 h 702"/>
                    <a:gd name="T84" fmla="*/ 449 w 703"/>
                    <a:gd name="T85" fmla="*/ 686 h 702"/>
                    <a:gd name="T86" fmla="*/ 460 w 703"/>
                    <a:gd name="T87" fmla="*/ 622 h 702"/>
                    <a:gd name="T88" fmla="*/ 527 w 703"/>
                    <a:gd name="T89" fmla="*/ 656 h 702"/>
                    <a:gd name="T90" fmla="*/ 531 w 703"/>
                    <a:gd name="T91" fmla="*/ 581 h 702"/>
                    <a:gd name="T92" fmla="*/ 592 w 703"/>
                    <a:gd name="T93" fmla="*/ 603 h 702"/>
                    <a:gd name="T94" fmla="*/ 615 w 703"/>
                    <a:gd name="T95" fmla="*/ 563 h 702"/>
                    <a:gd name="T96" fmla="*/ 634 w 703"/>
                    <a:gd name="T97" fmla="*/ 537 h 702"/>
                    <a:gd name="T98" fmla="*/ 664 w 703"/>
                    <a:gd name="T99" fmla="*/ 502 h 702"/>
                    <a:gd name="T100" fmla="*/ 625 w 703"/>
                    <a:gd name="T101" fmla="*/ 451 h 702"/>
                    <a:gd name="T102" fmla="*/ 695 w 703"/>
                    <a:gd name="T103" fmla="*/ 424 h 702"/>
                    <a:gd name="T104" fmla="*/ 642 w 703"/>
                    <a:gd name="T105" fmla="*/ 371 h 702"/>
                    <a:gd name="T106" fmla="*/ 157 w 703"/>
                    <a:gd name="T107" fmla="*/ 301 h 702"/>
                    <a:gd name="T108" fmla="*/ 401 w 703"/>
                    <a:gd name="T109" fmla="*/ 156 h 702"/>
                    <a:gd name="T110" fmla="*/ 351 w 703"/>
                    <a:gd name="T111" fmla="*/ 595 h 702"/>
                    <a:gd name="T112" fmla="*/ 351 w 703"/>
                    <a:gd name="T113" fmla="*/ 595 h 702"/>
                    <a:gd name="T114" fmla="*/ 420 w 703"/>
                    <a:gd name="T115" fmla="*/ 351 h 702"/>
                    <a:gd name="T116" fmla="*/ 545 w 703"/>
                    <a:gd name="T117" fmla="*/ 301 h 7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03" h="702">
                      <a:moveTo>
                        <a:pt x="689" y="367"/>
                      </a:moveTo>
                      <a:cubicBezTo>
                        <a:pt x="693" y="366"/>
                        <a:pt x="696" y="364"/>
                        <a:pt x="699" y="361"/>
                      </a:cubicBezTo>
                      <a:cubicBezTo>
                        <a:pt x="701" y="358"/>
                        <a:pt x="703" y="355"/>
                        <a:pt x="703" y="351"/>
                      </a:cubicBezTo>
                      <a:cubicBezTo>
                        <a:pt x="703" y="347"/>
                        <a:pt x="701" y="343"/>
                        <a:pt x="699" y="340"/>
                      </a:cubicBezTo>
                      <a:cubicBezTo>
                        <a:pt x="696" y="337"/>
                        <a:pt x="693" y="335"/>
                        <a:pt x="689" y="335"/>
                      </a:cubicBezTo>
                      <a:cubicBezTo>
                        <a:pt x="684" y="334"/>
                        <a:pt x="662" y="332"/>
                        <a:pt x="642" y="330"/>
                      </a:cubicBezTo>
                      <a:cubicBezTo>
                        <a:pt x="642" y="323"/>
                        <a:pt x="641" y="317"/>
                        <a:pt x="640" y="310"/>
                      </a:cubicBezTo>
                      <a:cubicBezTo>
                        <a:pt x="659" y="304"/>
                        <a:pt x="681" y="297"/>
                        <a:pt x="685" y="296"/>
                      </a:cubicBezTo>
                      <a:cubicBezTo>
                        <a:pt x="689" y="295"/>
                        <a:pt x="692" y="292"/>
                        <a:pt x="693" y="289"/>
                      </a:cubicBezTo>
                      <a:cubicBezTo>
                        <a:pt x="695" y="285"/>
                        <a:pt x="696" y="281"/>
                        <a:pt x="695" y="277"/>
                      </a:cubicBezTo>
                      <a:cubicBezTo>
                        <a:pt x="694" y="274"/>
                        <a:pt x="692" y="270"/>
                        <a:pt x="689" y="268"/>
                      </a:cubicBezTo>
                      <a:cubicBezTo>
                        <a:pt x="686" y="266"/>
                        <a:pt x="682" y="264"/>
                        <a:pt x="678" y="265"/>
                      </a:cubicBezTo>
                      <a:cubicBezTo>
                        <a:pt x="674" y="265"/>
                        <a:pt x="652" y="268"/>
                        <a:pt x="631" y="270"/>
                      </a:cubicBezTo>
                      <a:cubicBezTo>
                        <a:pt x="630" y="264"/>
                        <a:pt x="628" y="257"/>
                        <a:pt x="625" y="251"/>
                      </a:cubicBezTo>
                      <a:cubicBezTo>
                        <a:pt x="643" y="241"/>
                        <a:pt x="662" y="230"/>
                        <a:pt x="666" y="228"/>
                      </a:cubicBezTo>
                      <a:cubicBezTo>
                        <a:pt x="670" y="226"/>
                        <a:pt x="672" y="222"/>
                        <a:pt x="673" y="219"/>
                      </a:cubicBezTo>
                      <a:cubicBezTo>
                        <a:pt x="674" y="215"/>
                        <a:pt x="674" y="211"/>
                        <a:pt x="672" y="207"/>
                      </a:cubicBezTo>
                      <a:cubicBezTo>
                        <a:pt x="671" y="204"/>
                        <a:pt x="668" y="201"/>
                        <a:pt x="664" y="199"/>
                      </a:cubicBezTo>
                      <a:cubicBezTo>
                        <a:pt x="661" y="198"/>
                        <a:pt x="657" y="197"/>
                        <a:pt x="653" y="198"/>
                      </a:cubicBezTo>
                      <a:cubicBezTo>
                        <a:pt x="649" y="200"/>
                        <a:pt x="628" y="207"/>
                        <a:pt x="609" y="213"/>
                      </a:cubicBezTo>
                      <a:cubicBezTo>
                        <a:pt x="605" y="207"/>
                        <a:pt x="602" y="202"/>
                        <a:pt x="598" y="196"/>
                      </a:cubicBezTo>
                      <a:cubicBezTo>
                        <a:pt x="614" y="182"/>
                        <a:pt x="630" y="168"/>
                        <a:pt x="634" y="165"/>
                      </a:cubicBezTo>
                      <a:cubicBezTo>
                        <a:pt x="637" y="162"/>
                        <a:pt x="638" y="158"/>
                        <a:pt x="639" y="154"/>
                      </a:cubicBezTo>
                      <a:cubicBezTo>
                        <a:pt x="639" y="151"/>
                        <a:pt x="638" y="147"/>
                        <a:pt x="636" y="144"/>
                      </a:cubicBezTo>
                      <a:cubicBezTo>
                        <a:pt x="633" y="140"/>
                        <a:pt x="630" y="138"/>
                        <a:pt x="626" y="137"/>
                      </a:cubicBezTo>
                      <a:cubicBezTo>
                        <a:pt x="623" y="136"/>
                        <a:pt x="619" y="137"/>
                        <a:pt x="615" y="139"/>
                      </a:cubicBezTo>
                      <a:cubicBezTo>
                        <a:pt x="611" y="141"/>
                        <a:pt x="592" y="153"/>
                        <a:pt x="575" y="163"/>
                      </a:cubicBezTo>
                      <a:cubicBezTo>
                        <a:pt x="570" y="158"/>
                        <a:pt x="566" y="153"/>
                        <a:pt x="561" y="148"/>
                      </a:cubicBezTo>
                      <a:cubicBezTo>
                        <a:pt x="573" y="131"/>
                        <a:pt x="586" y="113"/>
                        <a:pt x="589" y="110"/>
                      </a:cubicBezTo>
                      <a:cubicBezTo>
                        <a:pt x="591" y="106"/>
                        <a:pt x="592" y="103"/>
                        <a:pt x="592" y="99"/>
                      </a:cubicBezTo>
                      <a:cubicBezTo>
                        <a:pt x="591" y="95"/>
                        <a:pt x="589" y="91"/>
                        <a:pt x="586" y="89"/>
                      </a:cubicBezTo>
                      <a:cubicBezTo>
                        <a:pt x="583" y="86"/>
                        <a:pt x="580" y="85"/>
                        <a:pt x="576" y="85"/>
                      </a:cubicBezTo>
                      <a:cubicBezTo>
                        <a:pt x="572" y="84"/>
                        <a:pt x="568" y="86"/>
                        <a:pt x="565" y="88"/>
                      </a:cubicBezTo>
                      <a:cubicBezTo>
                        <a:pt x="562" y="91"/>
                        <a:pt x="546" y="107"/>
                        <a:pt x="531" y="120"/>
                      </a:cubicBezTo>
                      <a:cubicBezTo>
                        <a:pt x="525" y="116"/>
                        <a:pt x="520" y="112"/>
                        <a:pt x="514" y="108"/>
                      </a:cubicBezTo>
                      <a:cubicBezTo>
                        <a:pt x="523" y="90"/>
                        <a:pt x="532" y="70"/>
                        <a:pt x="534" y="65"/>
                      </a:cubicBezTo>
                      <a:cubicBezTo>
                        <a:pt x="536" y="62"/>
                        <a:pt x="535" y="58"/>
                        <a:pt x="534" y="54"/>
                      </a:cubicBezTo>
                      <a:cubicBezTo>
                        <a:pt x="533" y="51"/>
                        <a:pt x="530" y="47"/>
                        <a:pt x="527" y="45"/>
                      </a:cubicBezTo>
                      <a:cubicBezTo>
                        <a:pt x="524" y="43"/>
                        <a:pt x="520" y="43"/>
                        <a:pt x="516" y="44"/>
                      </a:cubicBezTo>
                      <a:cubicBezTo>
                        <a:pt x="512" y="44"/>
                        <a:pt x="509" y="46"/>
                        <a:pt x="506" y="49"/>
                      </a:cubicBezTo>
                      <a:cubicBezTo>
                        <a:pt x="504" y="53"/>
                        <a:pt x="491" y="71"/>
                        <a:pt x="479" y="88"/>
                      </a:cubicBezTo>
                      <a:cubicBezTo>
                        <a:pt x="473" y="85"/>
                        <a:pt x="467" y="82"/>
                        <a:pt x="460" y="80"/>
                      </a:cubicBezTo>
                      <a:cubicBezTo>
                        <a:pt x="465" y="60"/>
                        <a:pt x="470" y="38"/>
                        <a:pt x="471" y="34"/>
                      </a:cubicBezTo>
                      <a:cubicBezTo>
                        <a:pt x="472" y="30"/>
                        <a:pt x="471" y="26"/>
                        <a:pt x="469" y="22"/>
                      </a:cubicBezTo>
                      <a:cubicBezTo>
                        <a:pt x="467" y="19"/>
                        <a:pt x="464" y="17"/>
                        <a:pt x="460" y="15"/>
                      </a:cubicBezTo>
                      <a:cubicBezTo>
                        <a:pt x="456" y="14"/>
                        <a:pt x="452" y="14"/>
                        <a:pt x="449" y="16"/>
                      </a:cubicBezTo>
                      <a:cubicBezTo>
                        <a:pt x="445" y="17"/>
                        <a:pt x="442" y="20"/>
                        <a:pt x="440" y="24"/>
                      </a:cubicBezTo>
                      <a:cubicBezTo>
                        <a:pt x="439" y="28"/>
                        <a:pt x="430" y="48"/>
                        <a:pt x="422" y="67"/>
                      </a:cubicBezTo>
                      <a:cubicBezTo>
                        <a:pt x="415" y="65"/>
                        <a:pt x="409" y="64"/>
                        <a:pt x="402" y="63"/>
                      </a:cubicBezTo>
                      <a:cubicBezTo>
                        <a:pt x="402" y="43"/>
                        <a:pt x="402" y="20"/>
                        <a:pt x="402" y="16"/>
                      </a:cubicBezTo>
                      <a:cubicBezTo>
                        <a:pt x="402" y="12"/>
                        <a:pt x="401" y="8"/>
                        <a:pt x="398" y="5"/>
                      </a:cubicBezTo>
                      <a:cubicBezTo>
                        <a:pt x="395" y="2"/>
                        <a:pt x="392" y="1"/>
                        <a:pt x="388" y="0"/>
                      </a:cubicBezTo>
                      <a:cubicBezTo>
                        <a:pt x="384" y="0"/>
                        <a:pt x="380" y="1"/>
                        <a:pt x="377" y="3"/>
                      </a:cubicBezTo>
                      <a:cubicBezTo>
                        <a:pt x="374" y="5"/>
                        <a:pt x="372" y="8"/>
                        <a:pt x="371" y="12"/>
                      </a:cubicBezTo>
                      <a:cubicBezTo>
                        <a:pt x="370" y="17"/>
                        <a:pt x="365" y="39"/>
                        <a:pt x="361" y="59"/>
                      </a:cubicBezTo>
                      <a:cubicBezTo>
                        <a:pt x="358" y="58"/>
                        <a:pt x="355" y="58"/>
                        <a:pt x="351" y="58"/>
                      </a:cubicBezTo>
                      <a:cubicBezTo>
                        <a:pt x="348" y="58"/>
                        <a:pt x="344" y="58"/>
                        <a:pt x="341" y="59"/>
                      </a:cubicBezTo>
                      <a:cubicBezTo>
                        <a:pt x="337" y="39"/>
                        <a:pt x="333" y="17"/>
                        <a:pt x="332" y="12"/>
                      </a:cubicBezTo>
                      <a:cubicBezTo>
                        <a:pt x="331" y="8"/>
                        <a:pt x="329" y="5"/>
                        <a:pt x="325" y="3"/>
                      </a:cubicBezTo>
                      <a:cubicBezTo>
                        <a:pt x="322" y="1"/>
                        <a:pt x="318" y="0"/>
                        <a:pt x="315" y="0"/>
                      </a:cubicBezTo>
                      <a:cubicBezTo>
                        <a:pt x="311" y="1"/>
                        <a:pt x="307" y="2"/>
                        <a:pt x="304" y="5"/>
                      </a:cubicBezTo>
                      <a:cubicBezTo>
                        <a:pt x="302" y="8"/>
                        <a:pt x="300" y="12"/>
                        <a:pt x="300" y="16"/>
                      </a:cubicBezTo>
                      <a:cubicBezTo>
                        <a:pt x="300" y="20"/>
                        <a:pt x="300" y="43"/>
                        <a:pt x="301" y="63"/>
                      </a:cubicBezTo>
                      <a:cubicBezTo>
                        <a:pt x="294" y="64"/>
                        <a:pt x="287" y="65"/>
                        <a:pt x="281" y="67"/>
                      </a:cubicBezTo>
                      <a:cubicBezTo>
                        <a:pt x="273" y="48"/>
                        <a:pt x="264" y="28"/>
                        <a:pt x="262" y="24"/>
                      </a:cubicBezTo>
                      <a:cubicBezTo>
                        <a:pt x="260" y="20"/>
                        <a:pt x="257" y="17"/>
                        <a:pt x="254" y="16"/>
                      </a:cubicBezTo>
                      <a:cubicBezTo>
                        <a:pt x="250" y="14"/>
                        <a:pt x="246" y="14"/>
                        <a:pt x="243" y="15"/>
                      </a:cubicBezTo>
                      <a:cubicBezTo>
                        <a:pt x="239" y="17"/>
                        <a:pt x="236" y="19"/>
                        <a:pt x="234" y="22"/>
                      </a:cubicBezTo>
                      <a:cubicBezTo>
                        <a:pt x="232" y="26"/>
                        <a:pt x="231" y="30"/>
                        <a:pt x="232" y="34"/>
                      </a:cubicBezTo>
                      <a:cubicBezTo>
                        <a:pt x="233" y="38"/>
                        <a:pt x="238" y="60"/>
                        <a:pt x="242" y="80"/>
                      </a:cubicBezTo>
                      <a:cubicBezTo>
                        <a:pt x="236" y="82"/>
                        <a:pt x="230" y="85"/>
                        <a:pt x="223" y="88"/>
                      </a:cubicBezTo>
                      <a:cubicBezTo>
                        <a:pt x="212" y="71"/>
                        <a:pt x="199" y="53"/>
                        <a:pt x="196" y="49"/>
                      </a:cubicBezTo>
                      <a:cubicBezTo>
                        <a:pt x="194" y="46"/>
                        <a:pt x="190" y="44"/>
                        <a:pt x="187" y="44"/>
                      </a:cubicBezTo>
                      <a:cubicBezTo>
                        <a:pt x="183" y="43"/>
                        <a:pt x="179" y="43"/>
                        <a:pt x="176" y="45"/>
                      </a:cubicBezTo>
                      <a:cubicBezTo>
                        <a:pt x="172" y="47"/>
                        <a:pt x="170" y="51"/>
                        <a:pt x="168" y="54"/>
                      </a:cubicBezTo>
                      <a:cubicBezTo>
                        <a:pt x="167" y="58"/>
                        <a:pt x="167" y="62"/>
                        <a:pt x="169" y="65"/>
                      </a:cubicBezTo>
                      <a:cubicBezTo>
                        <a:pt x="170" y="70"/>
                        <a:pt x="180" y="90"/>
                        <a:pt x="188" y="108"/>
                      </a:cubicBezTo>
                      <a:cubicBezTo>
                        <a:pt x="183" y="112"/>
                        <a:pt x="177" y="116"/>
                        <a:pt x="172" y="120"/>
                      </a:cubicBezTo>
                      <a:cubicBezTo>
                        <a:pt x="157" y="107"/>
                        <a:pt x="140" y="91"/>
                        <a:pt x="137" y="88"/>
                      </a:cubicBezTo>
                      <a:cubicBezTo>
                        <a:pt x="134" y="86"/>
                        <a:pt x="130" y="84"/>
                        <a:pt x="126" y="85"/>
                      </a:cubicBezTo>
                      <a:cubicBezTo>
                        <a:pt x="123" y="85"/>
                        <a:pt x="119" y="86"/>
                        <a:pt x="116" y="89"/>
                      </a:cubicBezTo>
                      <a:cubicBezTo>
                        <a:pt x="113" y="91"/>
                        <a:pt x="111" y="95"/>
                        <a:pt x="111" y="99"/>
                      </a:cubicBezTo>
                      <a:cubicBezTo>
                        <a:pt x="110" y="103"/>
                        <a:pt x="111" y="106"/>
                        <a:pt x="113" y="110"/>
                      </a:cubicBezTo>
                      <a:cubicBezTo>
                        <a:pt x="116" y="113"/>
                        <a:pt x="130" y="131"/>
                        <a:pt x="142" y="148"/>
                      </a:cubicBezTo>
                      <a:cubicBezTo>
                        <a:pt x="137" y="153"/>
                        <a:pt x="132" y="158"/>
                        <a:pt x="128" y="163"/>
                      </a:cubicBezTo>
                      <a:cubicBezTo>
                        <a:pt x="111" y="153"/>
                        <a:pt x="91" y="141"/>
                        <a:pt x="87" y="139"/>
                      </a:cubicBezTo>
                      <a:cubicBezTo>
                        <a:pt x="84" y="137"/>
                        <a:pt x="80" y="136"/>
                        <a:pt x="76" y="137"/>
                      </a:cubicBezTo>
                      <a:cubicBezTo>
                        <a:pt x="73" y="138"/>
                        <a:pt x="69" y="140"/>
                        <a:pt x="67" y="144"/>
                      </a:cubicBezTo>
                      <a:cubicBezTo>
                        <a:pt x="65" y="147"/>
                        <a:pt x="64" y="151"/>
                        <a:pt x="64" y="154"/>
                      </a:cubicBezTo>
                      <a:cubicBezTo>
                        <a:pt x="64" y="158"/>
                        <a:pt x="66" y="162"/>
                        <a:pt x="69" y="165"/>
                      </a:cubicBezTo>
                      <a:cubicBezTo>
                        <a:pt x="72" y="168"/>
                        <a:pt x="89" y="182"/>
                        <a:pt x="104" y="196"/>
                      </a:cubicBezTo>
                      <a:cubicBezTo>
                        <a:pt x="100" y="202"/>
                        <a:pt x="97" y="207"/>
                        <a:pt x="94" y="213"/>
                      </a:cubicBezTo>
                      <a:cubicBezTo>
                        <a:pt x="75" y="207"/>
                        <a:pt x="53" y="200"/>
                        <a:pt x="49" y="198"/>
                      </a:cubicBezTo>
                      <a:cubicBezTo>
                        <a:pt x="45" y="197"/>
                        <a:pt x="41" y="198"/>
                        <a:pt x="38" y="199"/>
                      </a:cubicBezTo>
                      <a:cubicBezTo>
                        <a:pt x="35" y="201"/>
                        <a:pt x="32" y="204"/>
                        <a:pt x="30" y="207"/>
                      </a:cubicBezTo>
                      <a:cubicBezTo>
                        <a:pt x="29" y="211"/>
                        <a:pt x="28" y="215"/>
                        <a:pt x="29" y="219"/>
                      </a:cubicBezTo>
                      <a:cubicBezTo>
                        <a:pt x="30" y="222"/>
                        <a:pt x="33" y="226"/>
                        <a:pt x="36" y="228"/>
                      </a:cubicBezTo>
                      <a:cubicBezTo>
                        <a:pt x="40" y="230"/>
                        <a:pt x="60" y="241"/>
                        <a:pt x="77" y="251"/>
                      </a:cubicBezTo>
                      <a:cubicBezTo>
                        <a:pt x="75" y="257"/>
                        <a:pt x="73" y="264"/>
                        <a:pt x="71" y="270"/>
                      </a:cubicBezTo>
                      <a:cubicBezTo>
                        <a:pt x="51" y="268"/>
                        <a:pt x="29" y="265"/>
                        <a:pt x="24" y="265"/>
                      </a:cubicBezTo>
                      <a:cubicBezTo>
                        <a:pt x="20" y="264"/>
                        <a:pt x="16" y="266"/>
                        <a:pt x="13" y="268"/>
                      </a:cubicBezTo>
                      <a:cubicBezTo>
                        <a:pt x="10" y="270"/>
                        <a:pt x="8" y="274"/>
                        <a:pt x="7" y="277"/>
                      </a:cubicBezTo>
                      <a:cubicBezTo>
                        <a:pt x="7" y="281"/>
                        <a:pt x="7" y="285"/>
                        <a:pt x="9" y="289"/>
                      </a:cubicBezTo>
                      <a:cubicBezTo>
                        <a:pt x="11" y="292"/>
                        <a:pt x="14" y="295"/>
                        <a:pt x="18" y="296"/>
                      </a:cubicBezTo>
                      <a:cubicBezTo>
                        <a:pt x="22" y="297"/>
                        <a:pt x="43" y="304"/>
                        <a:pt x="63" y="310"/>
                      </a:cubicBezTo>
                      <a:cubicBezTo>
                        <a:pt x="62" y="317"/>
                        <a:pt x="61" y="323"/>
                        <a:pt x="60" y="330"/>
                      </a:cubicBezTo>
                      <a:cubicBezTo>
                        <a:pt x="40" y="332"/>
                        <a:pt x="18" y="334"/>
                        <a:pt x="14" y="335"/>
                      </a:cubicBezTo>
                      <a:cubicBezTo>
                        <a:pt x="10" y="335"/>
                        <a:pt x="6" y="337"/>
                        <a:pt x="4" y="340"/>
                      </a:cubicBezTo>
                      <a:cubicBezTo>
                        <a:pt x="1" y="343"/>
                        <a:pt x="0" y="347"/>
                        <a:pt x="0" y="351"/>
                      </a:cubicBezTo>
                      <a:cubicBezTo>
                        <a:pt x="0" y="355"/>
                        <a:pt x="1" y="358"/>
                        <a:pt x="4" y="361"/>
                      </a:cubicBezTo>
                      <a:cubicBezTo>
                        <a:pt x="6" y="364"/>
                        <a:pt x="10" y="366"/>
                        <a:pt x="14" y="367"/>
                      </a:cubicBezTo>
                      <a:cubicBezTo>
                        <a:pt x="18" y="367"/>
                        <a:pt x="40" y="369"/>
                        <a:pt x="60" y="371"/>
                      </a:cubicBezTo>
                      <a:cubicBezTo>
                        <a:pt x="61" y="378"/>
                        <a:pt x="62" y="385"/>
                        <a:pt x="63" y="391"/>
                      </a:cubicBezTo>
                      <a:cubicBezTo>
                        <a:pt x="43" y="397"/>
                        <a:pt x="22" y="404"/>
                        <a:pt x="18" y="406"/>
                      </a:cubicBezTo>
                      <a:cubicBezTo>
                        <a:pt x="14" y="407"/>
                        <a:pt x="11" y="410"/>
                        <a:pt x="9" y="413"/>
                      </a:cubicBezTo>
                      <a:cubicBezTo>
                        <a:pt x="7" y="416"/>
                        <a:pt x="7" y="420"/>
                        <a:pt x="7" y="424"/>
                      </a:cubicBezTo>
                      <a:cubicBezTo>
                        <a:pt x="8" y="428"/>
                        <a:pt x="10" y="431"/>
                        <a:pt x="13" y="434"/>
                      </a:cubicBezTo>
                      <a:cubicBezTo>
                        <a:pt x="16" y="436"/>
                        <a:pt x="20" y="437"/>
                        <a:pt x="24" y="437"/>
                      </a:cubicBezTo>
                      <a:cubicBezTo>
                        <a:pt x="29" y="436"/>
                        <a:pt x="51" y="434"/>
                        <a:pt x="71" y="431"/>
                      </a:cubicBezTo>
                      <a:cubicBezTo>
                        <a:pt x="73" y="438"/>
                        <a:pt x="75" y="444"/>
                        <a:pt x="77" y="451"/>
                      </a:cubicBezTo>
                      <a:cubicBezTo>
                        <a:pt x="60" y="461"/>
                        <a:pt x="40" y="472"/>
                        <a:pt x="36" y="474"/>
                      </a:cubicBezTo>
                      <a:cubicBezTo>
                        <a:pt x="33" y="476"/>
                        <a:pt x="30" y="479"/>
                        <a:pt x="29" y="483"/>
                      </a:cubicBezTo>
                      <a:cubicBezTo>
                        <a:pt x="28" y="486"/>
                        <a:pt x="29" y="490"/>
                        <a:pt x="30" y="494"/>
                      </a:cubicBezTo>
                      <a:cubicBezTo>
                        <a:pt x="32" y="498"/>
                        <a:pt x="35" y="501"/>
                        <a:pt x="38" y="502"/>
                      </a:cubicBezTo>
                      <a:cubicBezTo>
                        <a:pt x="41" y="504"/>
                        <a:pt x="45" y="504"/>
                        <a:pt x="49" y="503"/>
                      </a:cubicBezTo>
                      <a:cubicBezTo>
                        <a:pt x="53" y="502"/>
                        <a:pt x="75" y="494"/>
                        <a:pt x="94" y="488"/>
                      </a:cubicBezTo>
                      <a:cubicBezTo>
                        <a:pt x="97" y="494"/>
                        <a:pt x="100" y="500"/>
                        <a:pt x="104" y="506"/>
                      </a:cubicBezTo>
                      <a:cubicBezTo>
                        <a:pt x="89" y="519"/>
                        <a:pt x="72" y="534"/>
                        <a:pt x="69" y="537"/>
                      </a:cubicBezTo>
                      <a:cubicBezTo>
                        <a:pt x="66" y="540"/>
                        <a:pt x="64" y="543"/>
                        <a:pt x="64" y="547"/>
                      </a:cubicBezTo>
                      <a:cubicBezTo>
                        <a:pt x="64" y="551"/>
                        <a:pt x="65" y="555"/>
                        <a:pt x="67" y="558"/>
                      </a:cubicBezTo>
                      <a:cubicBezTo>
                        <a:pt x="69" y="561"/>
                        <a:pt x="73" y="563"/>
                        <a:pt x="76" y="564"/>
                      </a:cubicBezTo>
                      <a:cubicBezTo>
                        <a:pt x="80" y="565"/>
                        <a:pt x="84" y="565"/>
                        <a:pt x="87" y="563"/>
                      </a:cubicBezTo>
                      <a:cubicBezTo>
                        <a:pt x="91" y="560"/>
                        <a:pt x="111" y="549"/>
                        <a:pt x="128" y="539"/>
                      </a:cubicBezTo>
                      <a:cubicBezTo>
                        <a:pt x="132" y="544"/>
                        <a:pt x="137" y="549"/>
                        <a:pt x="142" y="554"/>
                      </a:cubicBezTo>
                      <a:cubicBezTo>
                        <a:pt x="130" y="570"/>
                        <a:pt x="116" y="588"/>
                        <a:pt x="113" y="592"/>
                      </a:cubicBezTo>
                      <a:cubicBezTo>
                        <a:pt x="111" y="595"/>
                        <a:pt x="110" y="599"/>
                        <a:pt x="111" y="603"/>
                      </a:cubicBezTo>
                      <a:cubicBezTo>
                        <a:pt x="111" y="606"/>
                        <a:pt x="113" y="610"/>
                        <a:pt x="116" y="613"/>
                      </a:cubicBezTo>
                      <a:cubicBezTo>
                        <a:pt x="119" y="615"/>
                        <a:pt x="123" y="617"/>
                        <a:pt x="126" y="617"/>
                      </a:cubicBezTo>
                      <a:cubicBezTo>
                        <a:pt x="130" y="617"/>
                        <a:pt x="134" y="616"/>
                        <a:pt x="137" y="613"/>
                      </a:cubicBezTo>
                      <a:cubicBezTo>
                        <a:pt x="140" y="610"/>
                        <a:pt x="157" y="595"/>
                        <a:pt x="172" y="581"/>
                      </a:cubicBezTo>
                      <a:cubicBezTo>
                        <a:pt x="177" y="585"/>
                        <a:pt x="183" y="589"/>
                        <a:pt x="188" y="593"/>
                      </a:cubicBezTo>
                      <a:cubicBezTo>
                        <a:pt x="180" y="612"/>
                        <a:pt x="170" y="632"/>
                        <a:pt x="169" y="636"/>
                      </a:cubicBezTo>
                      <a:cubicBezTo>
                        <a:pt x="167" y="640"/>
                        <a:pt x="167" y="644"/>
                        <a:pt x="168" y="647"/>
                      </a:cubicBezTo>
                      <a:cubicBezTo>
                        <a:pt x="170" y="651"/>
                        <a:pt x="172" y="654"/>
                        <a:pt x="176" y="656"/>
                      </a:cubicBezTo>
                      <a:cubicBezTo>
                        <a:pt x="179" y="658"/>
                        <a:pt x="183" y="659"/>
                        <a:pt x="187" y="658"/>
                      </a:cubicBezTo>
                      <a:cubicBezTo>
                        <a:pt x="190" y="657"/>
                        <a:pt x="194" y="655"/>
                        <a:pt x="196" y="652"/>
                      </a:cubicBezTo>
                      <a:cubicBezTo>
                        <a:pt x="199" y="648"/>
                        <a:pt x="212" y="630"/>
                        <a:pt x="223" y="614"/>
                      </a:cubicBezTo>
                      <a:cubicBezTo>
                        <a:pt x="230" y="617"/>
                        <a:pt x="236" y="619"/>
                        <a:pt x="242" y="622"/>
                      </a:cubicBezTo>
                      <a:cubicBezTo>
                        <a:pt x="238" y="642"/>
                        <a:pt x="233" y="663"/>
                        <a:pt x="232" y="668"/>
                      </a:cubicBezTo>
                      <a:cubicBezTo>
                        <a:pt x="231" y="672"/>
                        <a:pt x="232" y="676"/>
                        <a:pt x="234" y="679"/>
                      </a:cubicBezTo>
                      <a:cubicBezTo>
                        <a:pt x="236" y="682"/>
                        <a:pt x="239" y="685"/>
                        <a:pt x="243" y="686"/>
                      </a:cubicBezTo>
                      <a:cubicBezTo>
                        <a:pt x="246" y="687"/>
                        <a:pt x="250" y="687"/>
                        <a:pt x="254" y="686"/>
                      </a:cubicBezTo>
                      <a:cubicBezTo>
                        <a:pt x="257" y="684"/>
                        <a:pt x="260" y="681"/>
                        <a:pt x="262" y="678"/>
                      </a:cubicBezTo>
                      <a:cubicBezTo>
                        <a:pt x="264" y="674"/>
                        <a:pt x="273" y="653"/>
                        <a:pt x="281" y="634"/>
                      </a:cubicBezTo>
                      <a:cubicBezTo>
                        <a:pt x="287" y="636"/>
                        <a:pt x="294" y="637"/>
                        <a:pt x="301" y="639"/>
                      </a:cubicBezTo>
                      <a:cubicBezTo>
                        <a:pt x="300" y="659"/>
                        <a:pt x="300" y="681"/>
                        <a:pt x="300" y="686"/>
                      </a:cubicBezTo>
                      <a:cubicBezTo>
                        <a:pt x="300" y="690"/>
                        <a:pt x="302" y="694"/>
                        <a:pt x="304" y="696"/>
                      </a:cubicBezTo>
                      <a:cubicBezTo>
                        <a:pt x="307" y="699"/>
                        <a:pt x="311" y="701"/>
                        <a:pt x="314" y="701"/>
                      </a:cubicBezTo>
                      <a:cubicBezTo>
                        <a:pt x="318" y="702"/>
                        <a:pt x="322" y="701"/>
                        <a:pt x="325" y="699"/>
                      </a:cubicBezTo>
                      <a:cubicBezTo>
                        <a:pt x="329" y="696"/>
                        <a:pt x="331" y="693"/>
                        <a:pt x="332" y="689"/>
                      </a:cubicBezTo>
                      <a:cubicBezTo>
                        <a:pt x="333" y="685"/>
                        <a:pt x="337" y="663"/>
                        <a:pt x="341" y="643"/>
                      </a:cubicBezTo>
                      <a:cubicBezTo>
                        <a:pt x="344" y="643"/>
                        <a:pt x="348" y="643"/>
                        <a:pt x="351" y="643"/>
                      </a:cubicBezTo>
                      <a:cubicBezTo>
                        <a:pt x="355" y="643"/>
                        <a:pt x="358" y="643"/>
                        <a:pt x="361" y="643"/>
                      </a:cubicBezTo>
                      <a:cubicBezTo>
                        <a:pt x="365" y="663"/>
                        <a:pt x="370" y="685"/>
                        <a:pt x="371" y="689"/>
                      </a:cubicBezTo>
                      <a:cubicBezTo>
                        <a:pt x="372" y="693"/>
                        <a:pt x="374" y="696"/>
                        <a:pt x="377" y="699"/>
                      </a:cubicBezTo>
                      <a:cubicBezTo>
                        <a:pt x="380" y="701"/>
                        <a:pt x="384" y="702"/>
                        <a:pt x="388" y="701"/>
                      </a:cubicBezTo>
                      <a:cubicBezTo>
                        <a:pt x="392" y="701"/>
                        <a:pt x="395" y="699"/>
                        <a:pt x="398" y="696"/>
                      </a:cubicBezTo>
                      <a:cubicBezTo>
                        <a:pt x="401" y="694"/>
                        <a:pt x="402" y="690"/>
                        <a:pt x="402" y="686"/>
                      </a:cubicBezTo>
                      <a:cubicBezTo>
                        <a:pt x="402" y="681"/>
                        <a:pt x="402" y="659"/>
                        <a:pt x="402" y="639"/>
                      </a:cubicBezTo>
                      <a:cubicBezTo>
                        <a:pt x="409" y="637"/>
                        <a:pt x="415" y="636"/>
                        <a:pt x="422" y="634"/>
                      </a:cubicBezTo>
                      <a:cubicBezTo>
                        <a:pt x="430" y="653"/>
                        <a:pt x="439" y="674"/>
                        <a:pt x="440" y="678"/>
                      </a:cubicBezTo>
                      <a:cubicBezTo>
                        <a:pt x="442" y="681"/>
                        <a:pt x="445" y="684"/>
                        <a:pt x="449" y="686"/>
                      </a:cubicBezTo>
                      <a:cubicBezTo>
                        <a:pt x="452" y="687"/>
                        <a:pt x="456" y="687"/>
                        <a:pt x="460" y="686"/>
                      </a:cubicBezTo>
                      <a:cubicBezTo>
                        <a:pt x="464" y="685"/>
                        <a:pt x="467" y="682"/>
                        <a:pt x="469" y="679"/>
                      </a:cubicBezTo>
                      <a:cubicBezTo>
                        <a:pt x="471" y="676"/>
                        <a:pt x="472" y="672"/>
                        <a:pt x="471" y="668"/>
                      </a:cubicBezTo>
                      <a:cubicBezTo>
                        <a:pt x="470" y="663"/>
                        <a:pt x="465" y="642"/>
                        <a:pt x="460" y="622"/>
                      </a:cubicBezTo>
                      <a:cubicBezTo>
                        <a:pt x="467" y="619"/>
                        <a:pt x="473" y="617"/>
                        <a:pt x="479" y="614"/>
                      </a:cubicBezTo>
                      <a:cubicBezTo>
                        <a:pt x="491" y="630"/>
                        <a:pt x="504" y="648"/>
                        <a:pt x="506" y="652"/>
                      </a:cubicBezTo>
                      <a:cubicBezTo>
                        <a:pt x="509" y="655"/>
                        <a:pt x="512" y="657"/>
                        <a:pt x="516" y="658"/>
                      </a:cubicBezTo>
                      <a:cubicBezTo>
                        <a:pt x="520" y="659"/>
                        <a:pt x="524" y="658"/>
                        <a:pt x="527" y="656"/>
                      </a:cubicBezTo>
                      <a:cubicBezTo>
                        <a:pt x="530" y="654"/>
                        <a:pt x="533" y="651"/>
                        <a:pt x="534" y="647"/>
                      </a:cubicBezTo>
                      <a:cubicBezTo>
                        <a:pt x="535" y="644"/>
                        <a:pt x="536" y="640"/>
                        <a:pt x="534" y="636"/>
                      </a:cubicBezTo>
                      <a:cubicBezTo>
                        <a:pt x="532" y="632"/>
                        <a:pt x="523" y="612"/>
                        <a:pt x="514" y="593"/>
                      </a:cubicBezTo>
                      <a:cubicBezTo>
                        <a:pt x="520" y="589"/>
                        <a:pt x="525" y="585"/>
                        <a:pt x="531" y="581"/>
                      </a:cubicBezTo>
                      <a:cubicBezTo>
                        <a:pt x="546" y="595"/>
                        <a:pt x="562" y="610"/>
                        <a:pt x="565" y="613"/>
                      </a:cubicBezTo>
                      <a:cubicBezTo>
                        <a:pt x="568" y="616"/>
                        <a:pt x="572" y="617"/>
                        <a:pt x="576" y="617"/>
                      </a:cubicBezTo>
                      <a:cubicBezTo>
                        <a:pt x="580" y="617"/>
                        <a:pt x="583" y="615"/>
                        <a:pt x="586" y="613"/>
                      </a:cubicBezTo>
                      <a:cubicBezTo>
                        <a:pt x="589" y="610"/>
                        <a:pt x="591" y="606"/>
                        <a:pt x="592" y="603"/>
                      </a:cubicBezTo>
                      <a:cubicBezTo>
                        <a:pt x="592" y="599"/>
                        <a:pt x="591" y="595"/>
                        <a:pt x="589" y="592"/>
                      </a:cubicBezTo>
                      <a:cubicBezTo>
                        <a:pt x="586" y="588"/>
                        <a:pt x="573" y="570"/>
                        <a:pt x="561" y="554"/>
                      </a:cubicBezTo>
                      <a:cubicBezTo>
                        <a:pt x="566" y="549"/>
                        <a:pt x="570" y="544"/>
                        <a:pt x="575" y="539"/>
                      </a:cubicBezTo>
                      <a:cubicBezTo>
                        <a:pt x="592" y="549"/>
                        <a:pt x="611" y="560"/>
                        <a:pt x="615" y="563"/>
                      </a:cubicBezTo>
                      <a:cubicBezTo>
                        <a:pt x="619" y="565"/>
                        <a:pt x="623" y="565"/>
                        <a:pt x="626" y="564"/>
                      </a:cubicBezTo>
                      <a:cubicBezTo>
                        <a:pt x="630" y="563"/>
                        <a:pt x="633" y="561"/>
                        <a:pt x="636" y="558"/>
                      </a:cubicBezTo>
                      <a:cubicBezTo>
                        <a:pt x="638" y="555"/>
                        <a:pt x="639" y="551"/>
                        <a:pt x="639" y="547"/>
                      </a:cubicBezTo>
                      <a:cubicBezTo>
                        <a:pt x="638" y="543"/>
                        <a:pt x="637" y="540"/>
                        <a:pt x="634" y="537"/>
                      </a:cubicBezTo>
                      <a:cubicBezTo>
                        <a:pt x="630" y="534"/>
                        <a:pt x="614" y="519"/>
                        <a:pt x="598" y="506"/>
                      </a:cubicBezTo>
                      <a:cubicBezTo>
                        <a:pt x="602" y="500"/>
                        <a:pt x="605" y="494"/>
                        <a:pt x="609" y="488"/>
                      </a:cubicBezTo>
                      <a:cubicBezTo>
                        <a:pt x="628" y="494"/>
                        <a:pt x="649" y="502"/>
                        <a:pt x="653" y="503"/>
                      </a:cubicBezTo>
                      <a:cubicBezTo>
                        <a:pt x="657" y="504"/>
                        <a:pt x="661" y="504"/>
                        <a:pt x="664" y="502"/>
                      </a:cubicBezTo>
                      <a:cubicBezTo>
                        <a:pt x="668" y="501"/>
                        <a:pt x="671" y="498"/>
                        <a:pt x="672" y="494"/>
                      </a:cubicBezTo>
                      <a:cubicBezTo>
                        <a:pt x="674" y="490"/>
                        <a:pt x="674" y="486"/>
                        <a:pt x="673" y="483"/>
                      </a:cubicBezTo>
                      <a:cubicBezTo>
                        <a:pt x="672" y="479"/>
                        <a:pt x="670" y="476"/>
                        <a:pt x="666" y="474"/>
                      </a:cubicBezTo>
                      <a:cubicBezTo>
                        <a:pt x="662" y="472"/>
                        <a:pt x="643" y="461"/>
                        <a:pt x="625" y="451"/>
                      </a:cubicBezTo>
                      <a:cubicBezTo>
                        <a:pt x="628" y="444"/>
                        <a:pt x="630" y="438"/>
                        <a:pt x="631" y="431"/>
                      </a:cubicBezTo>
                      <a:cubicBezTo>
                        <a:pt x="652" y="434"/>
                        <a:pt x="674" y="436"/>
                        <a:pt x="678" y="437"/>
                      </a:cubicBezTo>
                      <a:cubicBezTo>
                        <a:pt x="682" y="437"/>
                        <a:pt x="686" y="436"/>
                        <a:pt x="689" y="434"/>
                      </a:cubicBezTo>
                      <a:cubicBezTo>
                        <a:pt x="692" y="431"/>
                        <a:pt x="694" y="428"/>
                        <a:pt x="695" y="424"/>
                      </a:cubicBezTo>
                      <a:cubicBezTo>
                        <a:pt x="696" y="420"/>
                        <a:pt x="695" y="416"/>
                        <a:pt x="693" y="413"/>
                      </a:cubicBezTo>
                      <a:cubicBezTo>
                        <a:pt x="692" y="410"/>
                        <a:pt x="689" y="407"/>
                        <a:pt x="685" y="406"/>
                      </a:cubicBezTo>
                      <a:cubicBezTo>
                        <a:pt x="681" y="404"/>
                        <a:pt x="659" y="397"/>
                        <a:pt x="640" y="391"/>
                      </a:cubicBezTo>
                      <a:cubicBezTo>
                        <a:pt x="641" y="385"/>
                        <a:pt x="642" y="378"/>
                        <a:pt x="642" y="371"/>
                      </a:cubicBezTo>
                      <a:cubicBezTo>
                        <a:pt x="662" y="369"/>
                        <a:pt x="684" y="367"/>
                        <a:pt x="689" y="367"/>
                      </a:cubicBezTo>
                      <a:close/>
                      <a:moveTo>
                        <a:pt x="157" y="401"/>
                      </a:moveTo>
                      <a:cubicBezTo>
                        <a:pt x="130" y="401"/>
                        <a:pt x="107" y="378"/>
                        <a:pt x="107" y="351"/>
                      </a:cubicBezTo>
                      <a:cubicBezTo>
                        <a:pt x="107" y="323"/>
                        <a:pt x="130" y="301"/>
                        <a:pt x="157" y="301"/>
                      </a:cubicBezTo>
                      <a:cubicBezTo>
                        <a:pt x="185" y="301"/>
                        <a:pt x="207" y="323"/>
                        <a:pt x="207" y="351"/>
                      </a:cubicBezTo>
                      <a:cubicBezTo>
                        <a:pt x="207" y="378"/>
                        <a:pt x="185" y="401"/>
                        <a:pt x="157" y="401"/>
                      </a:cubicBezTo>
                      <a:close/>
                      <a:moveTo>
                        <a:pt x="351" y="106"/>
                      </a:moveTo>
                      <a:cubicBezTo>
                        <a:pt x="379" y="106"/>
                        <a:pt x="401" y="129"/>
                        <a:pt x="401" y="156"/>
                      </a:cubicBezTo>
                      <a:cubicBezTo>
                        <a:pt x="401" y="184"/>
                        <a:pt x="379" y="206"/>
                        <a:pt x="351" y="206"/>
                      </a:cubicBezTo>
                      <a:cubicBezTo>
                        <a:pt x="324" y="206"/>
                        <a:pt x="301" y="184"/>
                        <a:pt x="301" y="156"/>
                      </a:cubicBezTo>
                      <a:cubicBezTo>
                        <a:pt x="301" y="129"/>
                        <a:pt x="324" y="106"/>
                        <a:pt x="351" y="106"/>
                      </a:cubicBezTo>
                      <a:close/>
                      <a:moveTo>
                        <a:pt x="351" y="595"/>
                      </a:moveTo>
                      <a:cubicBezTo>
                        <a:pt x="324" y="595"/>
                        <a:pt x="301" y="573"/>
                        <a:pt x="301" y="545"/>
                      </a:cubicBezTo>
                      <a:cubicBezTo>
                        <a:pt x="301" y="518"/>
                        <a:pt x="324" y="495"/>
                        <a:pt x="351" y="495"/>
                      </a:cubicBezTo>
                      <a:cubicBezTo>
                        <a:pt x="379" y="495"/>
                        <a:pt x="401" y="518"/>
                        <a:pt x="401" y="545"/>
                      </a:cubicBezTo>
                      <a:cubicBezTo>
                        <a:pt x="401" y="573"/>
                        <a:pt x="379" y="595"/>
                        <a:pt x="351" y="595"/>
                      </a:cubicBezTo>
                      <a:close/>
                      <a:moveTo>
                        <a:pt x="351" y="420"/>
                      </a:moveTo>
                      <a:cubicBezTo>
                        <a:pt x="313" y="420"/>
                        <a:pt x="282" y="389"/>
                        <a:pt x="282" y="351"/>
                      </a:cubicBezTo>
                      <a:cubicBezTo>
                        <a:pt x="282" y="313"/>
                        <a:pt x="313" y="282"/>
                        <a:pt x="351" y="282"/>
                      </a:cubicBezTo>
                      <a:cubicBezTo>
                        <a:pt x="389" y="282"/>
                        <a:pt x="420" y="313"/>
                        <a:pt x="420" y="351"/>
                      </a:cubicBezTo>
                      <a:cubicBezTo>
                        <a:pt x="420" y="389"/>
                        <a:pt x="389" y="420"/>
                        <a:pt x="351" y="420"/>
                      </a:cubicBezTo>
                      <a:close/>
                      <a:moveTo>
                        <a:pt x="545" y="401"/>
                      </a:moveTo>
                      <a:cubicBezTo>
                        <a:pt x="518" y="401"/>
                        <a:pt x="495" y="378"/>
                        <a:pt x="495" y="351"/>
                      </a:cubicBezTo>
                      <a:cubicBezTo>
                        <a:pt x="495" y="323"/>
                        <a:pt x="518" y="301"/>
                        <a:pt x="545" y="301"/>
                      </a:cubicBezTo>
                      <a:cubicBezTo>
                        <a:pt x="573" y="301"/>
                        <a:pt x="595" y="323"/>
                        <a:pt x="595" y="351"/>
                      </a:cubicBezTo>
                      <a:cubicBezTo>
                        <a:pt x="595" y="378"/>
                        <a:pt x="573" y="401"/>
                        <a:pt x="545" y="4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9" name="Freeform 1229"/>
                <p:cNvSpPr/>
                <p:nvPr/>
              </p:nvSpPr>
              <p:spPr bwMode="auto">
                <a:xfrm>
                  <a:off x="5033234" y="2894946"/>
                  <a:ext cx="72717" cy="75226"/>
                </a:xfrm>
                <a:custGeom>
                  <a:avLst/>
                  <a:gdLst>
                    <a:gd name="T0" fmla="*/ 123503386 w 34"/>
                    <a:gd name="T1" fmla="*/ 0 h 35"/>
                    <a:gd name="T2" fmla="*/ 0 w 34"/>
                    <a:gd name="T3" fmla="*/ 138585609 h 35"/>
                    <a:gd name="T4" fmla="*/ 118928634 w 34"/>
                    <a:gd name="T5" fmla="*/ 124726837 h 35"/>
                    <a:gd name="T6" fmla="*/ 123503386 w 34"/>
                    <a:gd name="T7" fmla="*/ 0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27" y="0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8" y="35"/>
                        <a:pt x="19" y="34"/>
                        <a:pt x="26" y="27"/>
                      </a:cubicBezTo>
                      <a:cubicBezTo>
                        <a:pt x="34" y="20"/>
                        <a:pt x="34" y="8"/>
                        <a:pt x="2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0" name="Freeform 1230"/>
                <p:cNvSpPr/>
                <p:nvPr/>
              </p:nvSpPr>
              <p:spPr bwMode="auto">
                <a:xfrm>
                  <a:off x="5010666" y="2877392"/>
                  <a:ext cx="72717" cy="72717"/>
                </a:xfrm>
                <a:custGeom>
                  <a:avLst/>
                  <a:gdLst>
                    <a:gd name="T0" fmla="*/ 36593761 w 34"/>
                    <a:gd name="T1" fmla="*/ 34532266 h 35"/>
                    <a:gd name="T2" fmla="*/ 32019000 w 34"/>
                    <a:gd name="T3" fmla="*/ 151078916 h 35"/>
                    <a:gd name="T4" fmla="*/ 155522411 w 34"/>
                    <a:gd name="T5" fmla="*/ 25899715 h 35"/>
                    <a:gd name="T6" fmla="*/ 36593761 w 34"/>
                    <a:gd name="T7" fmla="*/ 34532266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8" y="8"/>
                      </a:moveTo>
                      <a:cubicBezTo>
                        <a:pt x="1" y="16"/>
                        <a:pt x="0" y="28"/>
                        <a:pt x="7" y="35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26" y="0"/>
                        <a:pt x="15" y="1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1" name="Freeform 1231"/>
                <p:cNvSpPr>
                  <a:spLocks noEditPoints="1"/>
                </p:cNvSpPr>
                <p:nvPr/>
              </p:nvSpPr>
              <p:spPr bwMode="auto">
                <a:xfrm>
                  <a:off x="4707258" y="2573984"/>
                  <a:ext cx="704610" cy="697088"/>
                </a:xfrm>
                <a:custGeom>
                  <a:avLst/>
                  <a:gdLst>
                    <a:gd name="T0" fmla="*/ 815670125 w 331"/>
                    <a:gd name="T1" fmla="*/ 36133815 h 328"/>
                    <a:gd name="T2" fmla="*/ 36252294 w 331"/>
                    <a:gd name="T3" fmla="*/ 672998099 h 328"/>
                    <a:gd name="T4" fmla="*/ 684255087 w 331"/>
                    <a:gd name="T5" fmla="*/ 1445365205 h 328"/>
                    <a:gd name="T6" fmla="*/ 1463672934 w 331"/>
                    <a:gd name="T7" fmla="*/ 808500904 h 328"/>
                    <a:gd name="T8" fmla="*/ 815670125 w 331"/>
                    <a:gd name="T9" fmla="*/ 36133815 h 328"/>
                    <a:gd name="T10" fmla="*/ 734101436 w 331"/>
                    <a:gd name="T11" fmla="*/ 934971323 h 328"/>
                    <a:gd name="T12" fmla="*/ 552842044 w 331"/>
                    <a:gd name="T13" fmla="*/ 722682603 h 328"/>
                    <a:gd name="T14" fmla="*/ 770353714 w 331"/>
                    <a:gd name="T15" fmla="*/ 546527548 h 328"/>
                    <a:gd name="T16" fmla="*/ 947083035 w 331"/>
                    <a:gd name="T17" fmla="*/ 758816401 h 328"/>
                    <a:gd name="T18" fmla="*/ 734101436 w 331"/>
                    <a:gd name="T19" fmla="*/ 934971323 h 32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31"/>
                    <a:gd name="T31" fmla="*/ 0 h 328"/>
                    <a:gd name="T32" fmla="*/ 331 w 331"/>
                    <a:gd name="T33" fmla="*/ 328 h 32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31" h="328">
                      <a:moveTo>
                        <a:pt x="180" y="8"/>
                      </a:moveTo>
                      <a:cubicBezTo>
                        <a:pt x="94" y="0"/>
                        <a:pt x="17" y="63"/>
                        <a:pt x="8" y="149"/>
                      </a:cubicBezTo>
                      <a:cubicBezTo>
                        <a:pt x="0" y="235"/>
                        <a:pt x="64" y="312"/>
                        <a:pt x="151" y="320"/>
                      </a:cubicBezTo>
                      <a:cubicBezTo>
                        <a:pt x="238" y="328"/>
                        <a:pt x="315" y="265"/>
                        <a:pt x="323" y="179"/>
                      </a:cubicBezTo>
                      <a:cubicBezTo>
                        <a:pt x="331" y="93"/>
                        <a:pt x="267" y="17"/>
                        <a:pt x="180" y="8"/>
                      </a:cubicBezTo>
                      <a:close/>
                      <a:moveTo>
                        <a:pt x="162" y="207"/>
                      </a:moveTo>
                      <a:cubicBezTo>
                        <a:pt x="138" y="205"/>
                        <a:pt x="120" y="184"/>
                        <a:pt x="122" y="160"/>
                      </a:cubicBezTo>
                      <a:cubicBezTo>
                        <a:pt x="125" y="136"/>
                        <a:pt x="146" y="119"/>
                        <a:pt x="170" y="121"/>
                      </a:cubicBezTo>
                      <a:cubicBezTo>
                        <a:pt x="194" y="124"/>
                        <a:pt x="211" y="145"/>
                        <a:pt x="209" y="168"/>
                      </a:cubicBezTo>
                      <a:cubicBezTo>
                        <a:pt x="207" y="192"/>
                        <a:pt x="185" y="209"/>
                        <a:pt x="162" y="20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2" name="Freeform 1232"/>
                <p:cNvSpPr>
                  <a:spLocks noEditPoints="1"/>
                </p:cNvSpPr>
                <p:nvPr/>
              </p:nvSpPr>
              <p:spPr bwMode="auto">
                <a:xfrm>
                  <a:off x="4912872" y="2779600"/>
                  <a:ext cx="290871" cy="288362"/>
                </a:xfrm>
                <a:custGeom>
                  <a:avLst/>
                  <a:gdLst>
                    <a:gd name="T0" fmla="*/ 338081256 w 137"/>
                    <a:gd name="T1" fmla="*/ 17982339 h 136"/>
                    <a:gd name="T2" fmla="*/ 18031879 w 137"/>
                    <a:gd name="T3" fmla="*/ 278733685 h 136"/>
                    <a:gd name="T4" fmla="*/ 279480330 w 137"/>
                    <a:gd name="T5" fmla="*/ 597929205 h 136"/>
                    <a:gd name="T6" fmla="*/ 604039275 w 137"/>
                    <a:gd name="T7" fmla="*/ 332682799 h 136"/>
                    <a:gd name="T8" fmla="*/ 338081256 w 137"/>
                    <a:gd name="T9" fmla="*/ 17982339 h 136"/>
                    <a:gd name="T10" fmla="*/ 297512201 w 137"/>
                    <a:gd name="T11" fmla="*/ 449571131 h 136"/>
                    <a:gd name="T12" fmla="*/ 162278411 w 137"/>
                    <a:gd name="T13" fmla="*/ 292220963 h 136"/>
                    <a:gd name="T14" fmla="*/ 324558945 w 137"/>
                    <a:gd name="T15" fmla="*/ 161845286 h 136"/>
                    <a:gd name="T16" fmla="*/ 455283109 w 137"/>
                    <a:gd name="T17" fmla="*/ 319195520 h 136"/>
                    <a:gd name="T18" fmla="*/ 297512201 w 137"/>
                    <a:gd name="T19" fmla="*/ 449571131 h 1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7"/>
                    <a:gd name="T31" fmla="*/ 0 h 136"/>
                    <a:gd name="T32" fmla="*/ 137 w 137"/>
                    <a:gd name="T33" fmla="*/ 136 h 1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7" h="136">
                      <a:moveTo>
                        <a:pt x="75" y="4"/>
                      </a:moveTo>
                      <a:cubicBezTo>
                        <a:pt x="39" y="0"/>
                        <a:pt x="7" y="26"/>
                        <a:pt x="4" y="62"/>
                      </a:cubicBezTo>
                      <a:cubicBezTo>
                        <a:pt x="0" y="98"/>
                        <a:pt x="27" y="129"/>
                        <a:pt x="62" y="133"/>
                      </a:cubicBezTo>
                      <a:cubicBezTo>
                        <a:pt x="98" y="136"/>
                        <a:pt x="130" y="110"/>
                        <a:pt x="134" y="74"/>
                      </a:cubicBezTo>
                      <a:cubicBezTo>
                        <a:pt x="137" y="39"/>
                        <a:pt x="111" y="7"/>
                        <a:pt x="75" y="4"/>
                      </a:cubicBezTo>
                      <a:close/>
                      <a:moveTo>
                        <a:pt x="66" y="100"/>
                      </a:moveTo>
                      <a:cubicBezTo>
                        <a:pt x="48" y="99"/>
                        <a:pt x="34" y="83"/>
                        <a:pt x="36" y="65"/>
                      </a:cubicBezTo>
                      <a:cubicBezTo>
                        <a:pt x="38" y="47"/>
                        <a:pt x="54" y="34"/>
                        <a:pt x="72" y="36"/>
                      </a:cubicBezTo>
                      <a:cubicBezTo>
                        <a:pt x="90" y="38"/>
                        <a:pt x="103" y="54"/>
                        <a:pt x="101" y="71"/>
                      </a:cubicBezTo>
                      <a:cubicBezTo>
                        <a:pt x="99" y="89"/>
                        <a:pt x="83" y="102"/>
                        <a:pt x="66" y="10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3" name="Freeform 1233"/>
                <p:cNvSpPr>
                  <a:spLocks noEditPoints="1"/>
                </p:cNvSpPr>
                <p:nvPr/>
              </p:nvSpPr>
              <p:spPr bwMode="auto">
                <a:xfrm>
                  <a:off x="4589403" y="2458639"/>
                  <a:ext cx="937810" cy="930285"/>
                </a:xfrm>
                <a:custGeom>
                  <a:avLst/>
                  <a:gdLst>
                    <a:gd name="T0" fmla="*/ 1985258690 w 441"/>
                    <a:gd name="T1" fmla="*/ 1051090338 h 438"/>
                    <a:gd name="T2" fmla="*/ 1958126004 w 441"/>
                    <a:gd name="T3" fmla="*/ 924777636 h 438"/>
                    <a:gd name="T4" fmla="*/ 1949079649 w 441"/>
                    <a:gd name="T5" fmla="*/ 839068251 h 438"/>
                    <a:gd name="T6" fmla="*/ 1944558598 w 441"/>
                    <a:gd name="T7" fmla="*/ 708244304 h 438"/>
                    <a:gd name="T8" fmla="*/ 1763669772 w 441"/>
                    <a:gd name="T9" fmla="*/ 676667722 h 438"/>
                    <a:gd name="T10" fmla="*/ 1858635236 w 441"/>
                    <a:gd name="T11" fmla="*/ 487199597 h 438"/>
                    <a:gd name="T12" fmla="*/ 1646090547 w 441"/>
                    <a:gd name="T13" fmla="*/ 478177109 h 438"/>
                    <a:gd name="T14" fmla="*/ 1704881223 w 441"/>
                    <a:gd name="T15" fmla="*/ 306756216 h 438"/>
                    <a:gd name="T16" fmla="*/ 1591825175 w 441"/>
                    <a:gd name="T17" fmla="*/ 239089617 h 438"/>
                    <a:gd name="T18" fmla="*/ 1519469219 w 441"/>
                    <a:gd name="T19" fmla="*/ 189465935 h 438"/>
                    <a:gd name="T20" fmla="*/ 1419980578 w 441"/>
                    <a:gd name="T21" fmla="*/ 103756517 h 438"/>
                    <a:gd name="T22" fmla="*/ 1275268667 w 441"/>
                    <a:gd name="T23" fmla="*/ 216533397 h 438"/>
                    <a:gd name="T24" fmla="*/ 1193868483 w 441"/>
                    <a:gd name="T25" fmla="*/ 18044984 h 438"/>
                    <a:gd name="T26" fmla="*/ 1076291118 w 441"/>
                    <a:gd name="T27" fmla="*/ 171423083 h 438"/>
                    <a:gd name="T28" fmla="*/ 985846705 w 441"/>
                    <a:gd name="T29" fmla="*/ 0 h 438"/>
                    <a:gd name="T30" fmla="*/ 872790657 w 441"/>
                    <a:gd name="T31" fmla="*/ 175934327 h 438"/>
                    <a:gd name="T32" fmla="*/ 750690381 w 441"/>
                    <a:gd name="T33" fmla="*/ 40599087 h 438"/>
                    <a:gd name="T34" fmla="*/ 637634333 w 441"/>
                    <a:gd name="T35" fmla="*/ 103756517 h 438"/>
                    <a:gd name="T36" fmla="*/ 556234016 w 441"/>
                    <a:gd name="T37" fmla="*/ 144355620 h 438"/>
                    <a:gd name="T38" fmla="*/ 429612689 w 441"/>
                    <a:gd name="T39" fmla="*/ 184954691 h 438"/>
                    <a:gd name="T40" fmla="*/ 456745375 w 441"/>
                    <a:gd name="T41" fmla="*/ 365400262 h 438"/>
                    <a:gd name="T42" fmla="*/ 248721670 w 441"/>
                    <a:gd name="T43" fmla="*/ 333821555 h 438"/>
                    <a:gd name="T44" fmla="*/ 302989235 w 441"/>
                    <a:gd name="T45" fmla="*/ 536823279 h 438"/>
                    <a:gd name="T46" fmla="*/ 122100310 w 441"/>
                    <a:gd name="T47" fmla="*/ 532312035 h 438"/>
                    <a:gd name="T48" fmla="*/ 94967624 w 441"/>
                    <a:gd name="T49" fmla="*/ 658622746 h 438"/>
                    <a:gd name="T50" fmla="*/ 67832795 w 441"/>
                    <a:gd name="T51" fmla="*/ 744334255 h 438"/>
                    <a:gd name="T52" fmla="*/ 13567410 w 441"/>
                    <a:gd name="T53" fmla="*/ 866133590 h 438"/>
                    <a:gd name="T54" fmla="*/ 167321486 w 441"/>
                    <a:gd name="T55" fmla="*/ 965378830 h 438"/>
                    <a:gd name="T56" fmla="*/ 4523180 w 441"/>
                    <a:gd name="T57" fmla="*/ 1100711896 h 438"/>
                    <a:gd name="T58" fmla="*/ 194456298 w 441"/>
                    <a:gd name="T59" fmla="*/ 1195446158 h 438"/>
                    <a:gd name="T60" fmla="*/ 67832795 w 441"/>
                    <a:gd name="T61" fmla="*/ 1326267981 h 438"/>
                    <a:gd name="T62" fmla="*/ 149233029 w 441"/>
                    <a:gd name="T63" fmla="*/ 1430022340 h 438"/>
                    <a:gd name="T64" fmla="*/ 194456298 w 441"/>
                    <a:gd name="T65" fmla="*/ 1511222605 h 438"/>
                    <a:gd name="T66" fmla="*/ 248721670 w 441"/>
                    <a:gd name="T67" fmla="*/ 1628512820 h 438"/>
                    <a:gd name="T68" fmla="*/ 429612689 w 441"/>
                    <a:gd name="T69" fmla="*/ 1583400382 h 438"/>
                    <a:gd name="T70" fmla="*/ 416045283 w 441"/>
                    <a:gd name="T71" fmla="*/ 1795422469 h 438"/>
                    <a:gd name="T72" fmla="*/ 615022699 w 441"/>
                    <a:gd name="T73" fmla="*/ 1714224329 h 438"/>
                    <a:gd name="T74" fmla="*/ 633111156 w 441"/>
                    <a:gd name="T75" fmla="*/ 1899178953 h 438"/>
                    <a:gd name="T76" fmla="*/ 764257787 w 441"/>
                    <a:gd name="T77" fmla="*/ 1912712685 h 438"/>
                    <a:gd name="T78" fmla="*/ 850179023 w 441"/>
                    <a:gd name="T79" fmla="*/ 1930757660 h 438"/>
                    <a:gd name="T80" fmla="*/ 963235070 w 441"/>
                    <a:gd name="T81" fmla="*/ 1939778023 h 438"/>
                    <a:gd name="T82" fmla="*/ 1053679483 w 441"/>
                    <a:gd name="T83" fmla="*/ 1939778023 h 438"/>
                    <a:gd name="T84" fmla="*/ 1184824254 w 441"/>
                    <a:gd name="T85" fmla="*/ 1948800511 h 438"/>
                    <a:gd name="T86" fmla="*/ 1234568575 w 441"/>
                    <a:gd name="T87" fmla="*/ 1777379618 h 438"/>
                    <a:gd name="T88" fmla="*/ 1415457400 w 441"/>
                    <a:gd name="T89" fmla="*/ 1890156466 h 438"/>
                    <a:gd name="T90" fmla="*/ 1442590086 w 441"/>
                    <a:gd name="T91" fmla="*/ 1682645622 h 438"/>
                    <a:gd name="T92" fmla="*/ 1609913632 w 441"/>
                    <a:gd name="T93" fmla="*/ 1759334643 h 438"/>
                    <a:gd name="T94" fmla="*/ 1686790639 w 441"/>
                    <a:gd name="T95" fmla="*/ 1651066915 h 438"/>
                    <a:gd name="T96" fmla="*/ 1750102366 w 441"/>
                    <a:gd name="T97" fmla="*/ 1583400382 h 438"/>
                    <a:gd name="T98" fmla="*/ 1845069956 w 441"/>
                    <a:gd name="T99" fmla="*/ 1497690998 h 438"/>
                    <a:gd name="T100" fmla="*/ 1745581315 w 441"/>
                    <a:gd name="T101" fmla="*/ 1344312956 h 438"/>
                    <a:gd name="T102" fmla="*/ 1953602826 w 441"/>
                    <a:gd name="T103" fmla="*/ 1285666786 h 438"/>
                    <a:gd name="T104" fmla="*/ 1817935144 w 441"/>
                    <a:gd name="T105" fmla="*/ 1123268381 h 438"/>
                    <a:gd name="T106" fmla="*/ 1058200534 w 441"/>
                    <a:gd name="T107" fmla="*/ 338332799 h 4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41"/>
                    <a:gd name="T163" fmla="*/ 0 h 438"/>
                    <a:gd name="T164" fmla="*/ 441 w 441"/>
                    <a:gd name="T165" fmla="*/ 438 h 43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41" h="438">
                      <a:moveTo>
                        <a:pt x="431" y="249"/>
                      </a:moveTo>
                      <a:cubicBezTo>
                        <a:pt x="434" y="249"/>
                        <a:pt x="436" y="248"/>
                        <a:pt x="438" y="247"/>
                      </a:cubicBezTo>
                      <a:cubicBezTo>
                        <a:pt x="439" y="245"/>
                        <a:pt x="441" y="243"/>
                        <a:pt x="441" y="240"/>
                      </a:cubicBezTo>
                      <a:cubicBezTo>
                        <a:pt x="441" y="238"/>
                        <a:pt x="440" y="235"/>
                        <a:pt x="439" y="233"/>
                      </a:cubicBezTo>
                      <a:cubicBezTo>
                        <a:pt x="438" y="232"/>
                        <a:pt x="436" y="230"/>
                        <a:pt x="433" y="230"/>
                      </a:cubicBezTo>
                      <a:cubicBezTo>
                        <a:pt x="430" y="229"/>
                        <a:pt x="416" y="226"/>
                        <a:pt x="404" y="224"/>
                      </a:cubicBezTo>
                      <a:cubicBezTo>
                        <a:pt x="404" y="220"/>
                        <a:pt x="404" y="215"/>
                        <a:pt x="404" y="211"/>
                      </a:cubicBezTo>
                      <a:cubicBezTo>
                        <a:pt x="416" y="209"/>
                        <a:pt x="430" y="206"/>
                        <a:pt x="433" y="205"/>
                      </a:cubicBezTo>
                      <a:cubicBezTo>
                        <a:pt x="435" y="205"/>
                        <a:pt x="437" y="203"/>
                        <a:pt x="439" y="201"/>
                      </a:cubicBezTo>
                      <a:cubicBezTo>
                        <a:pt x="440" y="199"/>
                        <a:pt x="441" y="197"/>
                        <a:pt x="440" y="194"/>
                      </a:cubicBezTo>
                      <a:cubicBezTo>
                        <a:pt x="440" y="192"/>
                        <a:pt x="439" y="190"/>
                        <a:pt x="437" y="188"/>
                      </a:cubicBezTo>
                      <a:cubicBezTo>
                        <a:pt x="435" y="187"/>
                        <a:pt x="433" y="185"/>
                        <a:pt x="431" y="186"/>
                      </a:cubicBezTo>
                      <a:cubicBezTo>
                        <a:pt x="428" y="186"/>
                        <a:pt x="414" y="186"/>
                        <a:pt x="401" y="186"/>
                      </a:cubicBezTo>
                      <a:cubicBezTo>
                        <a:pt x="400" y="182"/>
                        <a:pt x="399" y="178"/>
                        <a:pt x="398" y="174"/>
                      </a:cubicBezTo>
                      <a:cubicBezTo>
                        <a:pt x="410" y="169"/>
                        <a:pt x="423" y="163"/>
                        <a:pt x="425" y="162"/>
                      </a:cubicBezTo>
                      <a:cubicBezTo>
                        <a:pt x="427" y="161"/>
                        <a:pt x="429" y="159"/>
                        <a:pt x="430" y="157"/>
                      </a:cubicBezTo>
                      <a:cubicBezTo>
                        <a:pt x="431" y="154"/>
                        <a:pt x="431" y="152"/>
                        <a:pt x="430" y="150"/>
                      </a:cubicBezTo>
                      <a:cubicBezTo>
                        <a:pt x="429" y="147"/>
                        <a:pt x="428" y="145"/>
                        <a:pt x="426" y="144"/>
                      </a:cubicBezTo>
                      <a:cubicBezTo>
                        <a:pt x="424" y="143"/>
                        <a:pt x="421" y="142"/>
                        <a:pt x="419" y="143"/>
                      </a:cubicBezTo>
                      <a:cubicBezTo>
                        <a:pt x="416" y="144"/>
                        <a:pt x="402" y="147"/>
                        <a:pt x="390" y="150"/>
                      </a:cubicBezTo>
                      <a:cubicBezTo>
                        <a:pt x="388" y="146"/>
                        <a:pt x="387" y="142"/>
                        <a:pt x="385" y="138"/>
                      </a:cubicBezTo>
                      <a:cubicBezTo>
                        <a:pt x="395" y="131"/>
                        <a:pt x="406" y="123"/>
                        <a:pt x="409" y="121"/>
                      </a:cubicBezTo>
                      <a:cubicBezTo>
                        <a:pt x="411" y="119"/>
                        <a:pt x="412" y="117"/>
                        <a:pt x="412" y="115"/>
                      </a:cubicBezTo>
                      <a:cubicBezTo>
                        <a:pt x="413" y="113"/>
                        <a:pt x="412" y="110"/>
                        <a:pt x="411" y="108"/>
                      </a:cubicBezTo>
                      <a:cubicBezTo>
                        <a:pt x="410" y="106"/>
                        <a:pt x="408" y="104"/>
                        <a:pt x="405" y="104"/>
                      </a:cubicBezTo>
                      <a:cubicBezTo>
                        <a:pt x="403" y="103"/>
                        <a:pt x="401" y="103"/>
                        <a:pt x="398" y="104"/>
                      </a:cubicBezTo>
                      <a:cubicBezTo>
                        <a:pt x="396" y="105"/>
                        <a:pt x="383" y="111"/>
                        <a:pt x="372" y="116"/>
                      </a:cubicBezTo>
                      <a:cubicBezTo>
                        <a:pt x="369" y="113"/>
                        <a:pt x="367" y="109"/>
                        <a:pt x="364" y="106"/>
                      </a:cubicBezTo>
                      <a:cubicBezTo>
                        <a:pt x="372" y="97"/>
                        <a:pt x="382" y="86"/>
                        <a:pt x="384" y="84"/>
                      </a:cubicBezTo>
                      <a:cubicBezTo>
                        <a:pt x="385" y="82"/>
                        <a:pt x="386" y="80"/>
                        <a:pt x="386" y="78"/>
                      </a:cubicBezTo>
                      <a:cubicBezTo>
                        <a:pt x="386" y="75"/>
                        <a:pt x="385" y="73"/>
                        <a:pt x="383" y="71"/>
                      </a:cubicBezTo>
                      <a:cubicBezTo>
                        <a:pt x="382" y="69"/>
                        <a:pt x="379" y="68"/>
                        <a:pt x="377" y="68"/>
                      </a:cubicBezTo>
                      <a:cubicBezTo>
                        <a:pt x="375" y="68"/>
                        <a:pt x="372" y="68"/>
                        <a:pt x="370" y="70"/>
                      </a:cubicBezTo>
                      <a:cubicBezTo>
                        <a:pt x="368" y="71"/>
                        <a:pt x="357" y="80"/>
                        <a:pt x="347" y="87"/>
                      </a:cubicBezTo>
                      <a:cubicBezTo>
                        <a:pt x="343" y="84"/>
                        <a:pt x="340" y="82"/>
                        <a:pt x="337" y="79"/>
                      </a:cubicBezTo>
                      <a:cubicBezTo>
                        <a:pt x="343" y="68"/>
                        <a:pt x="350" y="56"/>
                        <a:pt x="352" y="53"/>
                      </a:cubicBezTo>
                      <a:cubicBezTo>
                        <a:pt x="353" y="51"/>
                        <a:pt x="353" y="49"/>
                        <a:pt x="353" y="47"/>
                      </a:cubicBezTo>
                      <a:cubicBezTo>
                        <a:pt x="352" y="44"/>
                        <a:pt x="351" y="42"/>
                        <a:pt x="349" y="41"/>
                      </a:cubicBezTo>
                      <a:cubicBezTo>
                        <a:pt x="347" y="39"/>
                        <a:pt x="344" y="39"/>
                        <a:pt x="342" y="39"/>
                      </a:cubicBezTo>
                      <a:cubicBezTo>
                        <a:pt x="339" y="39"/>
                        <a:pt x="337" y="40"/>
                        <a:pt x="336" y="42"/>
                      </a:cubicBezTo>
                      <a:cubicBezTo>
                        <a:pt x="334" y="44"/>
                        <a:pt x="324" y="55"/>
                        <a:pt x="316" y="64"/>
                      </a:cubicBezTo>
                      <a:cubicBezTo>
                        <a:pt x="313" y="62"/>
                        <a:pt x="309" y="60"/>
                        <a:pt x="305" y="58"/>
                      </a:cubicBezTo>
                      <a:cubicBezTo>
                        <a:pt x="309" y="46"/>
                        <a:pt x="313" y="33"/>
                        <a:pt x="314" y="30"/>
                      </a:cubicBezTo>
                      <a:cubicBezTo>
                        <a:pt x="315" y="28"/>
                        <a:pt x="315" y="25"/>
                        <a:pt x="314" y="23"/>
                      </a:cubicBezTo>
                      <a:cubicBezTo>
                        <a:pt x="312" y="21"/>
                        <a:pt x="311" y="19"/>
                        <a:pt x="308" y="18"/>
                      </a:cubicBezTo>
                      <a:cubicBezTo>
                        <a:pt x="306" y="17"/>
                        <a:pt x="304" y="17"/>
                        <a:pt x="301" y="18"/>
                      </a:cubicBezTo>
                      <a:cubicBezTo>
                        <a:pt x="299" y="18"/>
                        <a:pt x="297" y="20"/>
                        <a:pt x="296" y="22"/>
                      </a:cubicBezTo>
                      <a:cubicBezTo>
                        <a:pt x="294" y="25"/>
                        <a:pt x="288" y="37"/>
                        <a:pt x="282" y="48"/>
                      </a:cubicBezTo>
                      <a:cubicBezTo>
                        <a:pt x="278" y="46"/>
                        <a:pt x="273" y="45"/>
                        <a:pt x="269" y="44"/>
                      </a:cubicBezTo>
                      <a:cubicBezTo>
                        <a:pt x="271" y="31"/>
                        <a:pt x="272" y="18"/>
                        <a:pt x="272" y="15"/>
                      </a:cubicBezTo>
                      <a:cubicBezTo>
                        <a:pt x="273" y="12"/>
                        <a:pt x="272" y="10"/>
                        <a:pt x="270" y="8"/>
                      </a:cubicBezTo>
                      <a:cubicBezTo>
                        <a:pt x="269" y="6"/>
                        <a:pt x="267" y="5"/>
                        <a:pt x="264" y="4"/>
                      </a:cubicBezTo>
                      <a:cubicBezTo>
                        <a:pt x="262" y="4"/>
                        <a:pt x="259" y="4"/>
                        <a:pt x="257" y="5"/>
                      </a:cubicBezTo>
                      <a:cubicBezTo>
                        <a:pt x="255" y="7"/>
                        <a:pt x="253" y="8"/>
                        <a:pt x="253" y="11"/>
                      </a:cubicBezTo>
                      <a:cubicBezTo>
                        <a:pt x="252" y="13"/>
                        <a:pt x="248" y="27"/>
                        <a:pt x="244" y="39"/>
                      </a:cubicBezTo>
                      <a:cubicBezTo>
                        <a:pt x="242" y="39"/>
                        <a:pt x="240" y="38"/>
                        <a:pt x="238" y="38"/>
                      </a:cubicBezTo>
                      <a:cubicBezTo>
                        <a:pt x="236" y="38"/>
                        <a:pt x="234" y="38"/>
                        <a:pt x="231" y="38"/>
                      </a:cubicBezTo>
                      <a:cubicBezTo>
                        <a:pt x="230" y="25"/>
                        <a:pt x="229" y="11"/>
                        <a:pt x="228" y="8"/>
                      </a:cubicBezTo>
                      <a:cubicBezTo>
                        <a:pt x="228" y="6"/>
                        <a:pt x="227" y="4"/>
                        <a:pt x="225" y="2"/>
                      </a:cubicBezTo>
                      <a:cubicBezTo>
                        <a:pt x="223" y="1"/>
                        <a:pt x="221" y="0"/>
                        <a:pt x="218" y="0"/>
                      </a:cubicBezTo>
                      <a:cubicBezTo>
                        <a:pt x="216" y="0"/>
                        <a:pt x="213" y="1"/>
                        <a:pt x="212" y="2"/>
                      </a:cubicBezTo>
                      <a:cubicBezTo>
                        <a:pt x="210" y="4"/>
                        <a:pt x="209" y="6"/>
                        <a:pt x="208" y="9"/>
                      </a:cubicBezTo>
                      <a:cubicBezTo>
                        <a:pt x="208" y="11"/>
                        <a:pt x="207" y="25"/>
                        <a:pt x="206" y="38"/>
                      </a:cubicBezTo>
                      <a:cubicBezTo>
                        <a:pt x="202" y="38"/>
                        <a:pt x="197" y="39"/>
                        <a:pt x="193" y="39"/>
                      </a:cubicBezTo>
                      <a:cubicBezTo>
                        <a:pt x="189" y="27"/>
                        <a:pt x="185" y="14"/>
                        <a:pt x="184" y="11"/>
                      </a:cubicBezTo>
                      <a:cubicBezTo>
                        <a:pt x="183" y="9"/>
                        <a:pt x="181" y="7"/>
                        <a:pt x="179" y="6"/>
                      </a:cubicBezTo>
                      <a:cubicBezTo>
                        <a:pt x="177" y="5"/>
                        <a:pt x="175" y="5"/>
                        <a:pt x="172" y="5"/>
                      </a:cubicBezTo>
                      <a:cubicBezTo>
                        <a:pt x="170" y="6"/>
                        <a:pt x="168" y="7"/>
                        <a:pt x="166" y="9"/>
                      </a:cubicBezTo>
                      <a:cubicBezTo>
                        <a:pt x="165" y="11"/>
                        <a:pt x="164" y="13"/>
                        <a:pt x="164" y="16"/>
                      </a:cubicBezTo>
                      <a:cubicBezTo>
                        <a:pt x="165" y="18"/>
                        <a:pt x="167" y="32"/>
                        <a:pt x="168" y="45"/>
                      </a:cubicBezTo>
                      <a:cubicBezTo>
                        <a:pt x="164" y="46"/>
                        <a:pt x="160" y="47"/>
                        <a:pt x="156" y="49"/>
                      </a:cubicBezTo>
                      <a:cubicBezTo>
                        <a:pt x="150" y="38"/>
                        <a:pt x="143" y="26"/>
                        <a:pt x="141" y="23"/>
                      </a:cubicBezTo>
                      <a:cubicBezTo>
                        <a:pt x="140" y="21"/>
                        <a:pt x="138" y="20"/>
                        <a:pt x="136" y="19"/>
                      </a:cubicBezTo>
                      <a:cubicBezTo>
                        <a:pt x="133" y="18"/>
                        <a:pt x="131" y="19"/>
                        <a:pt x="128" y="20"/>
                      </a:cubicBezTo>
                      <a:cubicBezTo>
                        <a:pt x="126" y="21"/>
                        <a:pt x="124" y="22"/>
                        <a:pt x="123" y="25"/>
                      </a:cubicBezTo>
                      <a:cubicBezTo>
                        <a:pt x="122" y="27"/>
                        <a:pt x="122" y="29"/>
                        <a:pt x="123" y="32"/>
                      </a:cubicBezTo>
                      <a:cubicBezTo>
                        <a:pt x="124" y="34"/>
                        <a:pt x="129" y="47"/>
                        <a:pt x="133" y="59"/>
                      </a:cubicBezTo>
                      <a:cubicBezTo>
                        <a:pt x="129" y="61"/>
                        <a:pt x="125" y="64"/>
                        <a:pt x="122" y="66"/>
                      </a:cubicBezTo>
                      <a:cubicBezTo>
                        <a:pt x="113" y="56"/>
                        <a:pt x="104" y="46"/>
                        <a:pt x="102" y="44"/>
                      </a:cubicBezTo>
                      <a:cubicBezTo>
                        <a:pt x="100" y="42"/>
                        <a:pt x="98" y="41"/>
                        <a:pt x="95" y="41"/>
                      </a:cubicBezTo>
                      <a:cubicBezTo>
                        <a:pt x="93" y="41"/>
                        <a:pt x="91" y="41"/>
                        <a:pt x="89" y="43"/>
                      </a:cubicBezTo>
                      <a:cubicBezTo>
                        <a:pt x="87" y="44"/>
                        <a:pt x="85" y="46"/>
                        <a:pt x="85" y="49"/>
                      </a:cubicBezTo>
                      <a:cubicBezTo>
                        <a:pt x="84" y="51"/>
                        <a:pt x="85" y="54"/>
                        <a:pt x="86" y="56"/>
                      </a:cubicBezTo>
                      <a:cubicBezTo>
                        <a:pt x="87" y="58"/>
                        <a:pt x="95" y="70"/>
                        <a:pt x="101" y="81"/>
                      </a:cubicBezTo>
                      <a:cubicBezTo>
                        <a:pt x="98" y="84"/>
                        <a:pt x="95" y="86"/>
                        <a:pt x="92" y="89"/>
                      </a:cubicBezTo>
                      <a:cubicBezTo>
                        <a:pt x="82" y="82"/>
                        <a:pt x="70" y="74"/>
                        <a:pt x="68" y="72"/>
                      </a:cubicBezTo>
                      <a:cubicBezTo>
                        <a:pt x="66" y="71"/>
                        <a:pt x="63" y="70"/>
                        <a:pt x="61" y="70"/>
                      </a:cubicBezTo>
                      <a:cubicBezTo>
                        <a:pt x="59" y="71"/>
                        <a:pt x="56" y="72"/>
                        <a:pt x="55" y="74"/>
                      </a:cubicBezTo>
                      <a:cubicBezTo>
                        <a:pt x="53" y="76"/>
                        <a:pt x="52" y="78"/>
                        <a:pt x="52" y="80"/>
                      </a:cubicBezTo>
                      <a:cubicBezTo>
                        <a:pt x="52" y="83"/>
                        <a:pt x="53" y="85"/>
                        <a:pt x="55" y="87"/>
                      </a:cubicBezTo>
                      <a:cubicBezTo>
                        <a:pt x="56" y="89"/>
                        <a:pt x="66" y="99"/>
                        <a:pt x="75" y="108"/>
                      </a:cubicBezTo>
                      <a:cubicBezTo>
                        <a:pt x="72" y="112"/>
                        <a:pt x="70" y="115"/>
                        <a:pt x="67" y="119"/>
                      </a:cubicBezTo>
                      <a:cubicBezTo>
                        <a:pt x="56" y="114"/>
                        <a:pt x="43" y="108"/>
                        <a:pt x="40" y="107"/>
                      </a:cubicBezTo>
                      <a:cubicBezTo>
                        <a:pt x="38" y="106"/>
                        <a:pt x="36" y="106"/>
                        <a:pt x="33" y="107"/>
                      </a:cubicBezTo>
                      <a:cubicBezTo>
                        <a:pt x="31" y="107"/>
                        <a:pt x="29" y="109"/>
                        <a:pt x="28" y="111"/>
                      </a:cubicBezTo>
                      <a:cubicBezTo>
                        <a:pt x="27" y="113"/>
                        <a:pt x="26" y="116"/>
                        <a:pt x="27" y="118"/>
                      </a:cubicBezTo>
                      <a:cubicBezTo>
                        <a:pt x="27" y="120"/>
                        <a:pt x="28" y="123"/>
                        <a:pt x="31" y="124"/>
                      </a:cubicBezTo>
                      <a:cubicBezTo>
                        <a:pt x="33" y="126"/>
                        <a:pt x="44" y="134"/>
                        <a:pt x="55" y="141"/>
                      </a:cubicBezTo>
                      <a:cubicBezTo>
                        <a:pt x="53" y="145"/>
                        <a:pt x="51" y="148"/>
                        <a:pt x="50" y="152"/>
                      </a:cubicBezTo>
                      <a:cubicBezTo>
                        <a:pt x="37" y="150"/>
                        <a:pt x="24" y="147"/>
                        <a:pt x="21" y="146"/>
                      </a:cubicBezTo>
                      <a:cubicBezTo>
                        <a:pt x="18" y="146"/>
                        <a:pt x="16" y="146"/>
                        <a:pt x="14" y="148"/>
                      </a:cubicBezTo>
                      <a:cubicBezTo>
                        <a:pt x="12" y="149"/>
                        <a:pt x="10" y="151"/>
                        <a:pt x="10" y="153"/>
                      </a:cubicBezTo>
                      <a:cubicBezTo>
                        <a:pt x="9" y="156"/>
                        <a:pt x="9" y="158"/>
                        <a:pt x="10" y="160"/>
                      </a:cubicBezTo>
                      <a:cubicBezTo>
                        <a:pt x="11" y="162"/>
                        <a:pt x="12" y="164"/>
                        <a:pt x="15" y="165"/>
                      </a:cubicBezTo>
                      <a:cubicBezTo>
                        <a:pt x="17" y="166"/>
                        <a:pt x="30" y="172"/>
                        <a:pt x="42" y="177"/>
                      </a:cubicBezTo>
                      <a:cubicBezTo>
                        <a:pt x="41" y="181"/>
                        <a:pt x="40" y="185"/>
                        <a:pt x="40" y="189"/>
                      </a:cubicBezTo>
                      <a:cubicBezTo>
                        <a:pt x="27" y="189"/>
                        <a:pt x="13" y="189"/>
                        <a:pt x="10" y="189"/>
                      </a:cubicBezTo>
                      <a:cubicBezTo>
                        <a:pt x="7" y="189"/>
                        <a:pt x="5" y="190"/>
                        <a:pt x="3" y="192"/>
                      </a:cubicBezTo>
                      <a:cubicBezTo>
                        <a:pt x="2" y="193"/>
                        <a:pt x="1" y="196"/>
                        <a:pt x="0" y="198"/>
                      </a:cubicBezTo>
                      <a:cubicBezTo>
                        <a:pt x="0" y="201"/>
                        <a:pt x="1" y="203"/>
                        <a:pt x="2" y="205"/>
                      </a:cubicBezTo>
                      <a:cubicBezTo>
                        <a:pt x="4" y="207"/>
                        <a:pt x="6" y="208"/>
                        <a:pt x="8" y="209"/>
                      </a:cubicBezTo>
                      <a:cubicBezTo>
                        <a:pt x="11" y="209"/>
                        <a:pt x="25" y="212"/>
                        <a:pt x="37" y="214"/>
                      </a:cubicBezTo>
                      <a:cubicBezTo>
                        <a:pt x="37" y="219"/>
                        <a:pt x="37" y="223"/>
                        <a:pt x="37" y="227"/>
                      </a:cubicBezTo>
                      <a:cubicBezTo>
                        <a:pt x="25" y="230"/>
                        <a:pt x="11" y="232"/>
                        <a:pt x="8" y="233"/>
                      </a:cubicBezTo>
                      <a:cubicBezTo>
                        <a:pt x="6" y="234"/>
                        <a:pt x="4" y="235"/>
                        <a:pt x="3" y="237"/>
                      </a:cubicBezTo>
                      <a:cubicBezTo>
                        <a:pt x="1" y="239"/>
                        <a:pt x="1" y="241"/>
                        <a:pt x="1" y="244"/>
                      </a:cubicBezTo>
                      <a:cubicBezTo>
                        <a:pt x="1" y="246"/>
                        <a:pt x="2" y="249"/>
                        <a:pt x="4" y="250"/>
                      </a:cubicBezTo>
                      <a:cubicBezTo>
                        <a:pt x="6" y="252"/>
                        <a:pt x="8" y="253"/>
                        <a:pt x="11" y="253"/>
                      </a:cubicBezTo>
                      <a:cubicBezTo>
                        <a:pt x="13" y="253"/>
                        <a:pt x="28" y="252"/>
                        <a:pt x="40" y="252"/>
                      </a:cubicBezTo>
                      <a:cubicBezTo>
                        <a:pt x="41" y="256"/>
                        <a:pt x="42" y="261"/>
                        <a:pt x="43" y="265"/>
                      </a:cubicBezTo>
                      <a:cubicBezTo>
                        <a:pt x="31" y="270"/>
                        <a:pt x="19" y="275"/>
                        <a:pt x="16" y="277"/>
                      </a:cubicBezTo>
                      <a:cubicBezTo>
                        <a:pt x="14" y="278"/>
                        <a:pt x="12" y="279"/>
                        <a:pt x="11" y="282"/>
                      </a:cubicBezTo>
                      <a:cubicBezTo>
                        <a:pt x="10" y="284"/>
                        <a:pt x="10" y="286"/>
                        <a:pt x="11" y="289"/>
                      </a:cubicBezTo>
                      <a:cubicBezTo>
                        <a:pt x="12" y="291"/>
                        <a:pt x="13" y="293"/>
                        <a:pt x="15" y="294"/>
                      </a:cubicBezTo>
                      <a:cubicBezTo>
                        <a:pt x="17" y="295"/>
                        <a:pt x="20" y="296"/>
                        <a:pt x="22" y="295"/>
                      </a:cubicBezTo>
                      <a:cubicBezTo>
                        <a:pt x="25" y="295"/>
                        <a:pt x="39" y="292"/>
                        <a:pt x="51" y="289"/>
                      </a:cubicBezTo>
                      <a:cubicBezTo>
                        <a:pt x="53" y="293"/>
                        <a:pt x="55" y="296"/>
                        <a:pt x="57" y="300"/>
                      </a:cubicBezTo>
                      <a:cubicBezTo>
                        <a:pt x="46" y="308"/>
                        <a:pt x="35" y="316"/>
                        <a:pt x="33" y="317"/>
                      </a:cubicBezTo>
                      <a:cubicBezTo>
                        <a:pt x="31" y="319"/>
                        <a:pt x="29" y="321"/>
                        <a:pt x="29" y="323"/>
                      </a:cubicBezTo>
                      <a:cubicBezTo>
                        <a:pt x="29" y="326"/>
                        <a:pt x="29" y="328"/>
                        <a:pt x="30" y="330"/>
                      </a:cubicBezTo>
                      <a:cubicBezTo>
                        <a:pt x="32" y="333"/>
                        <a:pt x="33" y="334"/>
                        <a:pt x="36" y="335"/>
                      </a:cubicBezTo>
                      <a:cubicBezTo>
                        <a:pt x="38" y="336"/>
                        <a:pt x="40" y="336"/>
                        <a:pt x="43" y="335"/>
                      </a:cubicBezTo>
                      <a:cubicBezTo>
                        <a:pt x="45" y="333"/>
                        <a:pt x="58" y="327"/>
                        <a:pt x="70" y="322"/>
                      </a:cubicBezTo>
                      <a:cubicBezTo>
                        <a:pt x="72" y="326"/>
                        <a:pt x="75" y="329"/>
                        <a:pt x="77" y="332"/>
                      </a:cubicBezTo>
                      <a:cubicBezTo>
                        <a:pt x="69" y="342"/>
                        <a:pt x="59" y="352"/>
                        <a:pt x="57" y="354"/>
                      </a:cubicBezTo>
                      <a:cubicBezTo>
                        <a:pt x="56" y="356"/>
                        <a:pt x="55" y="358"/>
                        <a:pt x="55" y="361"/>
                      </a:cubicBezTo>
                      <a:cubicBezTo>
                        <a:pt x="55" y="363"/>
                        <a:pt x="56" y="365"/>
                        <a:pt x="58" y="367"/>
                      </a:cubicBezTo>
                      <a:cubicBezTo>
                        <a:pt x="60" y="369"/>
                        <a:pt x="62" y="370"/>
                        <a:pt x="64" y="370"/>
                      </a:cubicBezTo>
                      <a:cubicBezTo>
                        <a:pt x="66" y="371"/>
                        <a:pt x="69" y="370"/>
                        <a:pt x="71" y="369"/>
                      </a:cubicBezTo>
                      <a:cubicBezTo>
                        <a:pt x="73" y="367"/>
                        <a:pt x="84" y="359"/>
                        <a:pt x="95" y="351"/>
                      </a:cubicBezTo>
                      <a:cubicBezTo>
                        <a:pt x="98" y="354"/>
                        <a:pt x="101" y="357"/>
                        <a:pt x="104" y="359"/>
                      </a:cubicBezTo>
                      <a:cubicBezTo>
                        <a:pt x="98" y="370"/>
                        <a:pt x="91" y="382"/>
                        <a:pt x="89" y="385"/>
                      </a:cubicBezTo>
                      <a:cubicBezTo>
                        <a:pt x="88" y="387"/>
                        <a:pt x="88" y="390"/>
                        <a:pt x="88" y="392"/>
                      </a:cubicBezTo>
                      <a:cubicBezTo>
                        <a:pt x="89" y="394"/>
                        <a:pt x="90" y="396"/>
                        <a:pt x="92" y="398"/>
                      </a:cubicBezTo>
                      <a:cubicBezTo>
                        <a:pt x="95" y="399"/>
                        <a:pt x="97" y="400"/>
                        <a:pt x="99" y="399"/>
                      </a:cubicBezTo>
                      <a:cubicBezTo>
                        <a:pt x="102" y="399"/>
                        <a:pt x="104" y="398"/>
                        <a:pt x="106" y="396"/>
                      </a:cubicBezTo>
                      <a:cubicBezTo>
                        <a:pt x="108" y="394"/>
                        <a:pt x="117" y="384"/>
                        <a:pt x="125" y="374"/>
                      </a:cubicBezTo>
                      <a:cubicBezTo>
                        <a:pt x="129" y="376"/>
                        <a:pt x="132" y="378"/>
                        <a:pt x="136" y="380"/>
                      </a:cubicBezTo>
                      <a:cubicBezTo>
                        <a:pt x="132" y="392"/>
                        <a:pt x="128" y="406"/>
                        <a:pt x="127" y="408"/>
                      </a:cubicBezTo>
                      <a:cubicBezTo>
                        <a:pt x="126" y="411"/>
                        <a:pt x="127" y="413"/>
                        <a:pt x="128" y="415"/>
                      </a:cubicBezTo>
                      <a:cubicBezTo>
                        <a:pt x="129" y="417"/>
                        <a:pt x="130" y="419"/>
                        <a:pt x="133" y="420"/>
                      </a:cubicBezTo>
                      <a:cubicBezTo>
                        <a:pt x="135" y="421"/>
                        <a:pt x="138" y="421"/>
                        <a:pt x="140" y="421"/>
                      </a:cubicBezTo>
                      <a:cubicBezTo>
                        <a:pt x="142" y="420"/>
                        <a:pt x="144" y="418"/>
                        <a:pt x="145" y="416"/>
                      </a:cubicBezTo>
                      <a:cubicBezTo>
                        <a:pt x="147" y="414"/>
                        <a:pt x="154" y="402"/>
                        <a:pt x="160" y="391"/>
                      </a:cubicBezTo>
                      <a:cubicBezTo>
                        <a:pt x="164" y="392"/>
                        <a:pt x="168" y="393"/>
                        <a:pt x="172" y="394"/>
                      </a:cubicBezTo>
                      <a:cubicBezTo>
                        <a:pt x="171" y="407"/>
                        <a:pt x="169" y="421"/>
                        <a:pt x="169" y="424"/>
                      </a:cubicBezTo>
                      <a:cubicBezTo>
                        <a:pt x="169" y="426"/>
                        <a:pt x="169" y="428"/>
                        <a:pt x="171" y="430"/>
                      </a:cubicBezTo>
                      <a:cubicBezTo>
                        <a:pt x="172" y="432"/>
                        <a:pt x="174" y="434"/>
                        <a:pt x="177" y="434"/>
                      </a:cubicBezTo>
                      <a:cubicBezTo>
                        <a:pt x="179" y="435"/>
                        <a:pt x="182" y="434"/>
                        <a:pt x="184" y="433"/>
                      </a:cubicBezTo>
                      <a:cubicBezTo>
                        <a:pt x="186" y="432"/>
                        <a:pt x="188" y="430"/>
                        <a:pt x="188" y="428"/>
                      </a:cubicBezTo>
                      <a:cubicBezTo>
                        <a:pt x="189" y="425"/>
                        <a:pt x="193" y="411"/>
                        <a:pt x="197" y="399"/>
                      </a:cubicBezTo>
                      <a:cubicBezTo>
                        <a:pt x="199" y="400"/>
                        <a:pt x="201" y="400"/>
                        <a:pt x="203" y="400"/>
                      </a:cubicBezTo>
                      <a:cubicBezTo>
                        <a:pt x="205" y="400"/>
                        <a:pt x="208" y="401"/>
                        <a:pt x="210" y="401"/>
                      </a:cubicBezTo>
                      <a:cubicBezTo>
                        <a:pt x="211" y="413"/>
                        <a:pt x="213" y="427"/>
                        <a:pt x="213" y="430"/>
                      </a:cubicBezTo>
                      <a:cubicBezTo>
                        <a:pt x="213" y="432"/>
                        <a:pt x="214" y="435"/>
                        <a:pt x="216" y="436"/>
                      </a:cubicBezTo>
                      <a:cubicBezTo>
                        <a:pt x="218" y="438"/>
                        <a:pt x="220" y="438"/>
                        <a:pt x="223" y="438"/>
                      </a:cubicBezTo>
                      <a:cubicBezTo>
                        <a:pt x="225" y="438"/>
                        <a:pt x="228" y="437"/>
                        <a:pt x="230" y="436"/>
                      </a:cubicBezTo>
                      <a:cubicBezTo>
                        <a:pt x="231" y="434"/>
                        <a:pt x="233" y="432"/>
                        <a:pt x="233" y="430"/>
                      </a:cubicBezTo>
                      <a:cubicBezTo>
                        <a:pt x="233" y="427"/>
                        <a:pt x="234" y="413"/>
                        <a:pt x="235" y="400"/>
                      </a:cubicBezTo>
                      <a:cubicBezTo>
                        <a:pt x="240" y="400"/>
                        <a:pt x="244" y="400"/>
                        <a:pt x="248" y="399"/>
                      </a:cubicBezTo>
                      <a:cubicBezTo>
                        <a:pt x="252" y="411"/>
                        <a:pt x="256" y="424"/>
                        <a:pt x="257" y="427"/>
                      </a:cubicBezTo>
                      <a:cubicBezTo>
                        <a:pt x="258" y="429"/>
                        <a:pt x="260" y="431"/>
                        <a:pt x="262" y="432"/>
                      </a:cubicBezTo>
                      <a:cubicBezTo>
                        <a:pt x="264" y="433"/>
                        <a:pt x="266" y="434"/>
                        <a:pt x="269" y="433"/>
                      </a:cubicBezTo>
                      <a:cubicBezTo>
                        <a:pt x="271" y="433"/>
                        <a:pt x="273" y="431"/>
                        <a:pt x="275" y="429"/>
                      </a:cubicBezTo>
                      <a:cubicBezTo>
                        <a:pt x="276" y="428"/>
                        <a:pt x="277" y="425"/>
                        <a:pt x="277" y="423"/>
                      </a:cubicBezTo>
                      <a:cubicBezTo>
                        <a:pt x="276" y="420"/>
                        <a:pt x="275" y="406"/>
                        <a:pt x="273" y="394"/>
                      </a:cubicBezTo>
                      <a:cubicBezTo>
                        <a:pt x="277" y="392"/>
                        <a:pt x="281" y="391"/>
                        <a:pt x="285" y="390"/>
                      </a:cubicBezTo>
                      <a:cubicBezTo>
                        <a:pt x="292" y="400"/>
                        <a:pt x="299" y="413"/>
                        <a:pt x="300" y="415"/>
                      </a:cubicBezTo>
                      <a:cubicBezTo>
                        <a:pt x="301" y="417"/>
                        <a:pt x="303" y="419"/>
                        <a:pt x="306" y="419"/>
                      </a:cubicBezTo>
                      <a:cubicBezTo>
                        <a:pt x="308" y="420"/>
                        <a:pt x="310" y="420"/>
                        <a:pt x="313" y="419"/>
                      </a:cubicBezTo>
                      <a:cubicBezTo>
                        <a:pt x="315" y="418"/>
                        <a:pt x="317" y="416"/>
                        <a:pt x="318" y="414"/>
                      </a:cubicBezTo>
                      <a:cubicBezTo>
                        <a:pt x="319" y="412"/>
                        <a:pt x="319" y="409"/>
                        <a:pt x="318" y="407"/>
                      </a:cubicBezTo>
                      <a:cubicBezTo>
                        <a:pt x="317" y="404"/>
                        <a:pt x="313" y="391"/>
                        <a:pt x="308" y="379"/>
                      </a:cubicBezTo>
                      <a:cubicBezTo>
                        <a:pt x="312" y="377"/>
                        <a:pt x="316" y="375"/>
                        <a:pt x="319" y="373"/>
                      </a:cubicBezTo>
                      <a:cubicBezTo>
                        <a:pt x="328" y="382"/>
                        <a:pt x="337" y="392"/>
                        <a:pt x="339" y="394"/>
                      </a:cubicBezTo>
                      <a:cubicBezTo>
                        <a:pt x="341" y="396"/>
                        <a:pt x="343" y="397"/>
                        <a:pt x="346" y="397"/>
                      </a:cubicBezTo>
                      <a:cubicBezTo>
                        <a:pt x="348" y="398"/>
                        <a:pt x="350" y="397"/>
                        <a:pt x="352" y="395"/>
                      </a:cubicBezTo>
                      <a:cubicBezTo>
                        <a:pt x="355" y="394"/>
                        <a:pt x="356" y="392"/>
                        <a:pt x="356" y="390"/>
                      </a:cubicBezTo>
                      <a:cubicBezTo>
                        <a:pt x="357" y="387"/>
                        <a:pt x="357" y="385"/>
                        <a:pt x="355" y="383"/>
                      </a:cubicBezTo>
                      <a:cubicBezTo>
                        <a:pt x="354" y="380"/>
                        <a:pt x="347" y="368"/>
                        <a:pt x="340" y="357"/>
                      </a:cubicBezTo>
                      <a:cubicBezTo>
                        <a:pt x="343" y="355"/>
                        <a:pt x="346" y="352"/>
                        <a:pt x="349" y="349"/>
                      </a:cubicBezTo>
                      <a:cubicBezTo>
                        <a:pt x="360" y="356"/>
                        <a:pt x="371" y="365"/>
                        <a:pt x="373" y="366"/>
                      </a:cubicBezTo>
                      <a:cubicBezTo>
                        <a:pt x="375" y="368"/>
                        <a:pt x="378" y="368"/>
                        <a:pt x="380" y="368"/>
                      </a:cubicBezTo>
                      <a:cubicBezTo>
                        <a:pt x="383" y="368"/>
                        <a:pt x="385" y="366"/>
                        <a:pt x="387" y="365"/>
                      </a:cubicBezTo>
                      <a:cubicBezTo>
                        <a:pt x="388" y="363"/>
                        <a:pt x="389" y="360"/>
                        <a:pt x="389" y="358"/>
                      </a:cubicBezTo>
                      <a:cubicBezTo>
                        <a:pt x="389" y="356"/>
                        <a:pt x="388" y="353"/>
                        <a:pt x="387" y="351"/>
                      </a:cubicBezTo>
                      <a:cubicBezTo>
                        <a:pt x="385" y="349"/>
                        <a:pt x="375" y="339"/>
                        <a:pt x="366" y="330"/>
                      </a:cubicBezTo>
                      <a:cubicBezTo>
                        <a:pt x="369" y="327"/>
                        <a:pt x="371" y="323"/>
                        <a:pt x="374" y="320"/>
                      </a:cubicBezTo>
                      <a:cubicBezTo>
                        <a:pt x="385" y="325"/>
                        <a:pt x="398" y="330"/>
                        <a:pt x="401" y="332"/>
                      </a:cubicBezTo>
                      <a:cubicBezTo>
                        <a:pt x="403" y="333"/>
                        <a:pt x="406" y="333"/>
                        <a:pt x="408" y="332"/>
                      </a:cubicBezTo>
                      <a:cubicBezTo>
                        <a:pt x="410" y="331"/>
                        <a:pt x="412" y="329"/>
                        <a:pt x="413" y="327"/>
                      </a:cubicBezTo>
                      <a:cubicBezTo>
                        <a:pt x="415" y="325"/>
                        <a:pt x="415" y="323"/>
                        <a:pt x="414" y="320"/>
                      </a:cubicBezTo>
                      <a:cubicBezTo>
                        <a:pt x="414" y="318"/>
                        <a:pt x="413" y="316"/>
                        <a:pt x="411" y="314"/>
                      </a:cubicBezTo>
                      <a:cubicBezTo>
                        <a:pt x="408" y="313"/>
                        <a:pt x="397" y="305"/>
                        <a:pt x="386" y="298"/>
                      </a:cubicBezTo>
                      <a:cubicBezTo>
                        <a:pt x="388" y="294"/>
                        <a:pt x="390" y="290"/>
                        <a:pt x="391" y="286"/>
                      </a:cubicBezTo>
                      <a:cubicBezTo>
                        <a:pt x="404" y="289"/>
                        <a:pt x="418" y="291"/>
                        <a:pt x="420" y="292"/>
                      </a:cubicBezTo>
                      <a:cubicBezTo>
                        <a:pt x="423" y="293"/>
                        <a:pt x="425" y="292"/>
                        <a:pt x="427" y="291"/>
                      </a:cubicBezTo>
                      <a:cubicBezTo>
                        <a:pt x="429" y="289"/>
                        <a:pt x="431" y="288"/>
                        <a:pt x="432" y="285"/>
                      </a:cubicBezTo>
                      <a:cubicBezTo>
                        <a:pt x="432" y="283"/>
                        <a:pt x="432" y="280"/>
                        <a:pt x="431" y="278"/>
                      </a:cubicBezTo>
                      <a:cubicBezTo>
                        <a:pt x="430" y="276"/>
                        <a:pt x="429" y="274"/>
                        <a:pt x="426" y="273"/>
                      </a:cubicBezTo>
                      <a:cubicBezTo>
                        <a:pt x="424" y="272"/>
                        <a:pt x="411" y="267"/>
                        <a:pt x="399" y="262"/>
                      </a:cubicBezTo>
                      <a:cubicBezTo>
                        <a:pt x="400" y="258"/>
                        <a:pt x="401" y="253"/>
                        <a:pt x="402" y="249"/>
                      </a:cubicBezTo>
                      <a:cubicBezTo>
                        <a:pt x="414" y="249"/>
                        <a:pt x="428" y="249"/>
                        <a:pt x="431" y="249"/>
                      </a:cubicBezTo>
                      <a:close/>
                      <a:moveTo>
                        <a:pt x="207" y="363"/>
                      </a:moveTo>
                      <a:cubicBezTo>
                        <a:pt x="126" y="356"/>
                        <a:pt x="67" y="285"/>
                        <a:pt x="75" y="205"/>
                      </a:cubicBezTo>
                      <a:cubicBezTo>
                        <a:pt x="83" y="126"/>
                        <a:pt x="154" y="67"/>
                        <a:pt x="234" y="75"/>
                      </a:cubicBezTo>
                      <a:cubicBezTo>
                        <a:pt x="315" y="83"/>
                        <a:pt x="374" y="153"/>
                        <a:pt x="366" y="233"/>
                      </a:cubicBezTo>
                      <a:cubicBezTo>
                        <a:pt x="359" y="313"/>
                        <a:pt x="287" y="371"/>
                        <a:pt x="207" y="36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4" name="Freeform 1234"/>
                <p:cNvSpPr/>
                <p:nvPr/>
              </p:nvSpPr>
              <p:spPr bwMode="auto">
                <a:xfrm>
                  <a:off x="5785485" y="2513804"/>
                  <a:ext cx="30090" cy="50151"/>
                </a:xfrm>
                <a:custGeom>
                  <a:avLst/>
                  <a:gdLst>
                    <a:gd name="T0" fmla="*/ 0 w 14"/>
                    <a:gd name="T1" fmla="*/ 4367317 h 24"/>
                    <a:gd name="T2" fmla="*/ 23096226 w 14"/>
                    <a:gd name="T3" fmla="*/ 104796783 h 24"/>
                    <a:gd name="T4" fmla="*/ 60053193 w 14"/>
                    <a:gd name="T5" fmla="*/ 48032121 h 24"/>
                    <a:gd name="T6" fmla="*/ 0 w 14"/>
                    <a:gd name="T7" fmla="*/ 4367317 h 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"/>
                    <a:gd name="T13" fmla="*/ 0 h 24"/>
                    <a:gd name="T14" fmla="*/ 14 w 14"/>
                    <a:gd name="T15" fmla="*/ 24 h 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" h="24">
                      <a:moveTo>
                        <a:pt x="0" y="1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11" y="22"/>
                        <a:pt x="14" y="16"/>
                        <a:pt x="13" y="11"/>
                      </a:cubicBezTo>
                      <a:cubicBezTo>
                        <a:pt x="12" y="4"/>
                        <a:pt x="6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5" name="Freeform 1235"/>
                <p:cNvSpPr/>
                <p:nvPr/>
              </p:nvSpPr>
              <p:spPr bwMode="auto">
                <a:xfrm>
                  <a:off x="5760410" y="2516310"/>
                  <a:ext cx="30090" cy="52656"/>
                </a:xfrm>
                <a:custGeom>
                  <a:avLst/>
                  <a:gdLst>
                    <a:gd name="T0" fmla="*/ 4024036 w 15"/>
                    <a:gd name="T1" fmla="*/ 62106696 h 25"/>
                    <a:gd name="T2" fmla="*/ 60360540 w 15"/>
                    <a:gd name="T3" fmla="*/ 106470432 h 25"/>
                    <a:gd name="T4" fmla="*/ 36216330 w 15"/>
                    <a:gd name="T5" fmla="*/ 0 h 25"/>
                    <a:gd name="T6" fmla="*/ 4024036 w 15"/>
                    <a:gd name="T7" fmla="*/ 62106696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25"/>
                    <a:gd name="T14" fmla="*/ 15 w 15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25">
                      <a:moveTo>
                        <a:pt x="1" y="14"/>
                      </a:moveTo>
                      <a:cubicBezTo>
                        <a:pt x="3" y="20"/>
                        <a:pt x="8" y="25"/>
                        <a:pt x="15" y="2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2"/>
                        <a:pt x="0" y="8"/>
                        <a:pt x="1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6" name="Freeform 1236"/>
                <p:cNvSpPr>
                  <a:spLocks noEditPoints="1"/>
                </p:cNvSpPr>
                <p:nvPr/>
              </p:nvSpPr>
              <p:spPr bwMode="auto">
                <a:xfrm>
                  <a:off x="5507151" y="2258038"/>
                  <a:ext cx="561682" cy="564189"/>
                </a:xfrm>
                <a:custGeom>
                  <a:avLst/>
                  <a:gdLst>
                    <a:gd name="T0" fmla="*/ 1186022260 w 265"/>
                    <a:gd name="T1" fmla="*/ 584719089 h 265"/>
                    <a:gd name="T2" fmla="*/ 1159067895 w 265"/>
                    <a:gd name="T3" fmla="*/ 507663548 h 265"/>
                    <a:gd name="T4" fmla="*/ 1150083107 w 265"/>
                    <a:gd name="T5" fmla="*/ 453271496 h 265"/>
                    <a:gd name="T6" fmla="*/ 1141098319 w 265"/>
                    <a:gd name="T7" fmla="*/ 376213959 h 265"/>
                    <a:gd name="T8" fmla="*/ 1028785020 w 265"/>
                    <a:gd name="T9" fmla="*/ 367148617 h 265"/>
                    <a:gd name="T10" fmla="*/ 1078202416 w 265"/>
                    <a:gd name="T11" fmla="*/ 249299103 h 265"/>
                    <a:gd name="T12" fmla="*/ 947919806 w 265"/>
                    <a:gd name="T13" fmla="*/ 253831774 h 265"/>
                    <a:gd name="T14" fmla="*/ 974874171 w 265"/>
                    <a:gd name="T15" fmla="*/ 145045540 h 265"/>
                    <a:gd name="T16" fmla="*/ 902993745 w 265"/>
                    <a:gd name="T17" fmla="*/ 113316809 h 265"/>
                    <a:gd name="T18" fmla="*/ 858069804 w 265"/>
                    <a:gd name="T19" fmla="*/ 86120783 h 265"/>
                    <a:gd name="T20" fmla="*/ 795174166 w 265"/>
                    <a:gd name="T21" fmla="*/ 40794056 h 265"/>
                    <a:gd name="T22" fmla="*/ 714308952 w 265"/>
                    <a:gd name="T23" fmla="*/ 117849481 h 265"/>
                    <a:gd name="T24" fmla="*/ 655906768 w 265"/>
                    <a:gd name="T25" fmla="*/ 0 h 265"/>
                    <a:gd name="T26" fmla="*/ 593011130 w 265"/>
                    <a:gd name="T27" fmla="*/ 99718796 h 265"/>
                    <a:gd name="T28" fmla="*/ 530115360 w 265"/>
                    <a:gd name="T29" fmla="*/ 0 h 265"/>
                    <a:gd name="T30" fmla="*/ 476206630 w 265"/>
                    <a:gd name="T31" fmla="*/ 117849481 h 265"/>
                    <a:gd name="T32" fmla="*/ 395341416 w 265"/>
                    <a:gd name="T33" fmla="*/ 40794056 h 265"/>
                    <a:gd name="T34" fmla="*/ 332445778 w 265"/>
                    <a:gd name="T35" fmla="*/ 86120783 h 265"/>
                    <a:gd name="T36" fmla="*/ 283028383 w 265"/>
                    <a:gd name="T37" fmla="*/ 113316809 h 265"/>
                    <a:gd name="T38" fmla="*/ 215641344 w 265"/>
                    <a:gd name="T39" fmla="*/ 145045540 h 265"/>
                    <a:gd name="T40" fmla="*/ 238102255 w 265"/>
                    <a:gd name="T41" fmla="*/ 253831774 h 265"/>
                    <a:gd name="T42" fmla="*/ 112313066 w 265"/>
                    <a:gd name="T43" fmla="*/ 249299103 h 265"/>
                    <a:gd name="T44" fmla="*/ 157237041 w 265"/>
                    <a:gd name="T45" fmla="*/ 367148617 h 265"/>
                    <a:gd name="T46" fmla="*/ 49417412 w 265"/>
                    <a:gd name="T47" fmla="*/ 376213959 h 265"/>
                    <a:gd name="T48" fmla="*/ 40432624 w 265"/>
                    <a:gd name="T49" fmla="*/ 453271496 h 265"/>
                    <a:gd name="T50" fmla="*/ 26954373 w 265"/>
                    <a:gd name="T51" fmla="*/ 507663548 h 265"/>
                    <a:gd name="T52" fmla="*/ 4493456 w 265"/>
                    <a:gd name="T53" fmla="*/ 584719089 h 265"/>
                    <a:gd name="T54" fmla="*/ 103328278 w 265"/>
                    <a:gd name="T55" fmla="*/ 634578471 h 265"/>
                    <a:gd name="T56" fmla="*/ 13478246 w 265"/>
                    <a:gd name="T57" fmla="*/ 725231892 h 265"/>
                    <a:gd name="T58" fmla="*/ 130282643 w 265"/>
                    <a:gd name="T59" fmla="*/ 770560731 h 265"/>
                    <a:gd name="T60" fmla="*/ 62895654 w 265"/>
                    <a:gd name="T61" fmla="*/ 861214152 h 265"/>
                    <a:gd name="T62" fmla="*/ 116804401 w 265"/>
                    <a:gd name="T63" fmla="*/ 920138876 h 265"/>
                    <a:gd name="T64" fmla="*/ 148252253 w 265"/>
                    <a:gd name="T65" fmla="*/ 965465586 h 265"/>
                    <a:gd name="T66" fmla="*/ 188684860 w 265"/>
                    <a:gd name="T67" fmla="*/ 1033455652 h 265"/>
                    <a:gd name="T68" fmla="*/ 292013171 w 265"/>
                    <a:gd name="T69" fmla="*/ 997194284 h 265"/>
                    <a:gd name="T70" fmla="*/ 296506625 w 265"/>
                    <a:gd name="T71" fmla="*/ 1124111468 h 265"/>
                    <a:gd name="T72" fmla="*/ 408817538 w 265"/>
                    <a:gd name="T73" fmla="*/ 1065186478 h 265"/>
                    <a:gd name="T74" fmla="*/ 431280569 w 265"/>
                    <a:gd name="T75" fmla="*/ 1173970850 h 265"/>
                    <a:gd name="T76" fmla="*/ 507654449 w 265"/>
                    <a:gd name="T77" fmla="*/ 1173970850 h 265"/>
                    <a:gd name="T78" fmla="*/ 561563311 w 265"/>
                    <a:gd name="T79" fmla="*/ 1178503521 h 265"/>
                    <a:gd name="T80" fmla="*/ 628952403 w 265"/>
                    <a:gd name="T81" fmla="*/ 1178503521 h 265"/>
                    <a:gd name="T82" fmla="*/ 682861133 w 265"/>
                    <a:gd name="T83" fmla="*/ 1173970850 h 265"/>
                    <a:gd name="T84" fmla="*/ 759235013 w 265"/>
                    <a:gd name="T85" fmla="*/ 1173970850 h 265"/>
                    <a:gd name="T86" fmla="*/ 781698043 w 265"/>
                    <a:gd name="T87" fmla="*/ 1065186478 h 265"/>
                    <a:gd name="T88" fmla="*/ 894008957 w 265"/>
                    <a:gd name="T89" fmla="*/ 1124111468 h 265"/>
                    <a:gd name="T90" fmla="*/ 898502411 w 265"/>
                    <a:gd name="T91" fmla="*/ 997194284 h 265"/>
                    <a:gd name="T92" fmla="*/ 1001830656 w 265"/>
                    <a:gd name="T93" fmla="*/ 1033455652 h 265"/>
                    <a:gd name="T94" fmla="*/ 1042263263 w 265"/>
                    <a:gd name="T95" fmla="*/ 965465586 h 265"/>
                    <a:gd name="T96" fmla="*/ 1073711082 w 265"/>
                    <a:gd name="T97" fmla="*/ 920138876 h 265"/>
                    <a:gd name="T98" fmla="*/ 1127620076 w 265"/>
                    <a:gd name="T99" fmla="*/ 861214152 h 265"/>
                    <a:gd name="T100" fmla="*/ 1060232839 w 265"/>
                    <a:gd name="T101" fmla="*/ 770560731 h 265"/>
                    <a:gd name="T102" fmla="*/ 1177037472 w 265"/>
                    <a:gd name="T103" fmla="*/ 725231892 h 265"/>
                    <a:gd name="T104" fmla="*/ 1087187204 w 265"/>
                    <a:gd name="T105" fmla="*/ 634578471 h 265"/>
                    <a:gd name="T106" fmla="*/ 265058740 w 265"/>
                    <a:gd name="T107" fmla="*/ 516728891 h 265"/>
                    <a:gd name="T108" fmla="*/ 678369798 w 265"/>
                    <a:gd name="T109" fmla="*/ 267429787 h 265"/>
                    <a:gd name="T110" fmla="*/ 593011130 w 265"/>
                    <a:gd name="T111" fmla="*/ 1019857639 h 265"/>
                    <a:gd name="T112" fmla="*/ 593011130 w 265"/>
                    <a:gd name="T113" fmla="*/ 1019857639 h 265"/>
                    <a:gd name="T114" fmla="*/ 709817617 w 265"/>
                    <a:gd name="T115" fmla="*/ 602849774 h 265"/>
                    <a:gd name="T116" fmla="*/ 925456776 w 265"/>
                    <a:gd name="T117" fmla="*/ 516728891 h 26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65"/>
                    <a:gd name="T178" fmla="*/ 0 h 265"/>
                    <a:gd name="T179" fmla="*/ 265 w 265"/>
                    <a:gd name="T180" fmla="*/ 265 h 265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65" h="265">
                      <a:moveTo>
                        <a:pt x="260" y="139"/>
                      </a:moveTo>
                      <a:cubicBezTo>
                        <a:pt x="261" y="139"/>
                        <a:pt x="263" y="138"/>
                        <a:pt x="264" y="137"/>
                      </a:cubicBezTo>
                      <a:cubicBezTo>
                        <a:pt x="264" y="136"/>
                        <a:pt x="265" y="134"/>
                        <a:pt x="265" y="133"/>
                      </a:cubicBezTo>
                      <a:cubicBezTo>
                        <a:pt x="265" y="131"/>
                        <a:pt x="264" y="130"/>
                        <a:pt x="264" y="129"/>
                      </a:cubicBezTo>
                      <a:cubicBezTo>
                        <a:pt x="263" y="128"/>
                        <a:pt x="261" y="127"/>
                        <a:pt x="260" y="127"/>
                      </a:cubicBezTo>
                      <a:cubicBezTo>
                        <a:pt x="258" y="127"/>
                        <a:pt x="250" y="126"/>
                        <a:pt x="242" y="125"/>
                      </a:cubicBezTo>
                      <a:cubicBezTo>
                        <a:pt x="242" y="122"/>
                        <a:pt x="242" y="120"/>
                        <a:pt x="241" y="117"/>
                      </a:cubicBezTo>
                      <a:cubicBezTo>
                        <a:pt x="249" y="115"/>
                        <a:pt x="257" y="113"/>
                        <a:pt x="258" y="112"/>
                      </a:cubicBezTo>
                      <a:cubicBezTo>
                        <a:pt x="260" y="112"/>
                        <a:pt x="261" y="111"/>
                        <a:pt x="261" y="109"/>
                      </a:cubicBezTo>
                      <a:cubicBezTo>
                        <a:pt x="262" y="108"/>
                        <a:pt x="262" y="107"/>
                        <a:pt x="262" y="105"/>
                      </a:cubicBezTo>
                      <a:cubicBezTo>
                        <a:pt x="262" y="104"/>
                        <a:pt x="261" y="102"/>
                        <a:pt x="260" y="101"/>
                      </a:cubicBezTo>
                      <a:cubicBezTo>
                        <a:pt x="259" y="101"/>
                        <a:pt x="257" y="100"/>
                        <a:pt x="256" y="100"/>
                      </a:cubicBezTo>
                      <a:cubicBezTo>
                        <a:pt x="254" y="100"/>
                        <a:pt x="246" y="101"/>
                        <a:pt x="238" y="102"/>
                      </a:cubicBezTo>
                      <a:cubicBezTo>
                        <a:pt x="237" y="100"/>
                        <a:pt x="237" y="97"/>
                        <a:pt x="236" y="95"/>
                      </a:cubicBezTo>
                      <a:cubicBezTo>
                        <a:pt x="242" y="91"/>
                        <a:pt x="250" y="87"/>
                        <a:pt x="251" y="86"/>
                      </a:cubicBezTo>
                      <a:cubicBezTo>
                        <a:pt x="253" y="86"/>
                        <a:pt x="253" y="84"/>
                        <a:pt x="254" y="83"/>
                      </a:cubicBezTo>
                      <a:cubicBezTo>
                        <a:pt x="254" y="82"/>
                        <a:pt x="254" y="80"/>
                        <a:pt x="254" y="79"/>
                      </a:cubicBezTo>
                      <a:cubicBezTo>
                        <a:pt x="253" y="77"/>
                        <a:pt x="252" y="76"/>
                        <a:pt x="251" y="76"/>
                      </a:cubicBezTo>
                      <a:cubicBezTo>
                        <a:pt x="249" y="75"/>
                        <a:pt x="248" y="75"/>
                        <a:pt x="246" y="75"/>
                      </a:cubicBezTo>
                      <a:cubicBezTo>
                        <a:pt x="245" y="76"/>
                        <a:pt x="237" y="79"/>
                        <a:pt x="229" y="81"/>
                      </a:cubicBezTo>
                      <a:cubicBezTo>
                        <a:pt x="228" y="79"/>
                        <a:pt x="227" y="76"/>
                        <a:pt x="226" y="74"/>
                      </a:cubicBezTo>
                      <a:cubicBezTo>
                        <a:pt x="231" y="69"/>
                        <a:pt x="238" y="64"/>
                        <a:pt x="239" y="62"/>
                      </a:cubicBezTo>
                      <a:cubicBezTo>
                        <a:pt x="240" y="61"/>
                        <a:pt x="241" y="60"/>
                        <a:pt x="241" y="59"/>
                      </a:cubicBezTo>
                      <a:cubicBezTo>
                        <a:pt x="241" y="57"/>
                        <a:pt x="241" y="56"/>
                        <a:pt x="240" y="55"/>
                      </a:cubicBezTo>
                      <a:cubicBezTo>
                        <a:pt x="239" y="53"/>
                        <a:pt x="238" y="53"/>
                        <a:pt x="236" y="52"/>
                      </a:cubicBezTo>
                      <a:cubicBezTo>
                        <a:pt x="235" y="52"/>
                        <a:pt x="233" y="52"/>
                        <a:pt x="232" y="53"/>
                      </a:cubicBezTo>
                      <a:cubicBezTo>
                        <a:pt x="230" y="54"/>
                        <a:pt x="223" y="58"/>
                        <a:pt x="217" y="62"/>
                      </a:cubicBezTo>
                      <a:cubicBezTo>
                        <a:pt x="215" y="60"/>
                        <a:pt x="213" y="58"/>
                        <a:pt x="211" y="56"/>
                      </a:cubicBezTo>
                      <a:cubicBezTo>
                        <a:pt x="216" y="50"/>
                        <a:pt x="221" y="43"/>
                        <a:pt x="222" y="42"/>
                      </a:cubicBezTo>
                      <a:cubicBezTo>
                        <a:pt x="223" y="41"/>
                        <a:pt x="223" y="39"/>
                        <a:pt x="223" y="38"/>
                      </a:cubicBezTo>
                      <a:cubicBezTo>
                        <a:pt x="223" y="36"/>
                        <a:pt x="222" y="35"/>
                        <a:pt x="221" y="34"/>
                      </a:cubicBezTo>
                      <a:cubicBezTo>
                        <a:pt x="220" y="33"/>
                        <a:pt x="219" y="32"/>
                        <a:pt x="217" y="32"/>
                      </a:cubicBezTo>
                      <a:cubicBezTo>
                        <a:pt x="216" y="32"/>
                        <a:pt x="214" y="33"/>
                        <a:pt x="213" y="34"/>
                      </a:cubicBezTo>
                      <a:cubicBezTo>
                        <a:pt x="212" y="35"/>
                        <a:pt x="206" y="41"/>
                        <a:pt x="200" y="46"/>
                      </a:cubicBezTo>
                      <a:cubicBezTo>
                        <a:pt x="198" y="44"/>
                        <a:pt x="196" y="43"/>
                        <a:pt x="194" y="41"/>
                      </a:cubicBezTo>
                      <a:cubicBezTo>
                        <a:pt x="197" y="34"/>
                        <a:pt x="201" y="27"/>
                        <a:pt x="201" y="25"/>
                      </a:cubicBezTo>
                      <a:cubicBezTo>
                        <a:pt x="202" y="24"/>
                        <a:pt x="202" y="22"/>
                        <a:pt x="201" y="21"/>
                      </a:cubicBezTo>
                      <a:cubicBezTo>
                        <a:pt x="201" y="19"/>
                        <a:pt x="200" y="18"/>
                        <a:pt x="199" y="18"/>
                      </a:cubicBezTo>
                      <a:cubicBezTo>
                        <a:pt x="197" y="17"/>
                        <a:pt x="196" y="17"/>
                        <a:pt x="194" y="17"/>
                      </a:cubicBezTo>
                      <a:cubicBezTo>
                        <a:pt x="193" y="17"/>
                        <a:pt x="192" y="18"/>
                        <a:pt x="191" y="19"/>
                      </a:cubicBezTo>
                      <a:cubicBezTo>
                        <a:pt x="190" y="20"/>
                        <a:pt x="185" y="27"/>
                        <a:pt x="181" y="34"/>
                      </a:cubicBezTo>
                      <a:cubicBezTo>
                        <a:pt x="178" y="32"/>
                        <a:pt x="176" y="31"/>
                        <a:pt x="174" y="30"/>
                      </a:cubicBezTo>
                      <a:cubicBezTo>
                        <a:pt x="175" y="23"/>
                        <a:pt x="177" y="15"/>
                        <a:pt x="177" y="13"/>
                      </a:cubicBezTo>
                      <a:cubicBezTo>
                        <a:pt x="178" y="12"/>
                        <a:pt x="177" y="10"/>
                        <a:pt x="177" y="9"/>
                      </a:cubicBezTo>
                      <a:cubicBezTo>
                        <a:pt x="176" y="8"/>
                        <a:pt x="175" y="7"/>
                        <a:pt x="173" y="6"/>
                      </a:cubicBezTo>
                      <a:cubicBezTo>
                        <a:pt x="172" y="6"/>
                        <a:pt x="170" y="6"/>
                        <a:pt x="169" y="6"/>
                      </a:cubicBezTo>
                      <a:cubicBezTo>
                        <a:pt x="168" y="7"/>
                        <a:pt x="167" y="8"/>
                        <a:pt x="166" y="9"/>
                      </a:cubicBezTo>
                      <a:cubicBezTo>
                        <a:pt x="165" y="11"/>
                        <a:pt x="162" y="19"/>
                        <a:pt x="159" y="26"/>
                      </a:cubicBezTo>
                      <a:cubicBezTo>
                        <a:pt x="156" y="25"/>
                        <a:pt x="154" y="25"/>
                        <a:pt x="151" y="24"/>
                      </a:cubicBezTo>
                      <a:cubicBezTo>
                        <a:pt x="152" y="16"/>
                        <a:pt x="152" y="8"/>
                        <a:pt x="152" y="6"/>
                      </a:cubicBezTo>
                      <a:cubicBezTo>
                        <a:pt x="152" y="5"/>
                        <a:pt x="151" y="3"/>
                        <a:pt x="150" y="2"/>
                      </a:cubicBezTo>
                      <a:cubicBezTo>
                        <a:pt x="149" y="1"/>
                        <a:pt x="148" y="1"/>
                        <a:pt x="146" y="0"/>
                      </a:cubicBezTo>
                      <a:cubicBezTo>
                        <a:pt x="145" y="0"/>
                        <a:pt x="143" y="1"/>
                        <a:pt x="142" y="1"/>
                      </a:cubicBezTo>
                      <a:cubicBezTo>
                        <a:pt x="141" y="2"/>
                        <a:pt x="140" y="3"/>
                        <a:pt x="140" y="5"/>
                      </a:cubicBezTo>
                      <a:cubicBezTo>
                        <a:pt x="139" y="7"/>
                        <a:pt x="138" y="15"/>
                        <a:pt x="136" y="22"/>
                      </a:cubicBezTo>
                      <a:cubicBezTo>
                        <a:pt x="135" y="22"/>
                        <a:pt x="134" y="22"/>
                        <a:pt x="132" y="22"/>
                      </a:cubicBezTo>
                      <a:cubicBezTo>
                        <a:pt x="131" y="22"/>
                        <a:pt x="130" y="22"/>
                        <a:pt x="129" y="22"/>
                      </a:cubicBezTo>
                      <a:cubicBezTo>
                        <a:pt x="127" y="15"/>
                        <a:pt x="125" y="7"/>
                        <a:pt x="125" y="5"/>
                      </a:cubicBezTo>
                      <a:cubicBezTo>
                        <a:pt x="125" y="3"/>
                        <a:pt x="124" y="2"/>
                        <a:pt x="123" y="1"/>
                      </a:cubicBezTo>
                      <a:cubicBezTo>
                        <a:pt x="121" y="1"/>
                        <a:pt x="120" y="0"/>
                        <a:pt x="118" y="0"/>
                      </a:cubicBezTo>
                      <a:cubicBezTo>
                        <a:pt x="117" y="1"/>
                        <a:pt x="116" y="1"/>
                        <a:pt x="115" y="2"/>
                      </a:cubicBezTo>
                      <a:cubicBezTo>
                        <a:pt x="114" y="3"/>
                        <a:pt x="113" y="5"/>
                        <a:pt x="113" y="6"/>
                      </a:cubicBezTo>
                      <a:cubicBezTo>
                        <a:pt x="113" y="8"/>
                        <a:pt x="113" y="16"/>
                        <a:pt x="113" y="24"/>
                      </a:cubicBezTo>
                      <a:cubicBezTo>
                        <a:pt x="111" y="25"/>
                        <a:pt x="108" y="25"/>
                        <a:pt x="106" y="26"/>
                      </a:cubicBezTo>
                      <a:cubicBezTo>
                        <a:pt x="103" y="19"/>
                        <a:pt x="99" y="11"/>
                        <a:pt x="99" y="9"/>
                      </a:cubicBezTo>
                      <a:cubicBezTo>
                        <a:pt x="98" y="8"/>
                        <a:pt x="97" y="7"/>
                        <a:pt x="96" y="6"/>
                      </a:cubicBezTo>
                      <a:cubicBezTo>
                        <a:pt x="94" y="6"/>
                        <a:pt x="93" y="6"/>
                        <a:pt x="91" y="6"/>
                      </a:cubicBezTo>
                      <a:cubicBezTo>
                        <a:pt x="90" y="7"/>
                        <a:pt x="89" y="8"/>
                        <a:pt x="88" y="9"/>
                      </a:cubicBezTo>
                      <a:cubicBezTo>
                        <a:pt x="87" y="10"/>
                        <a:pt x="87" y="12"/>
                        <a:pt x="87" y="13"/>
                      </a:cubicBezTo>
                      <a:cubicBezTo>
                        <a:pt x="88" y="15"/>
                        <a:pt x="89" y="23"/>
                        <a:pt x="91" y="30"/>
                      </a:cubicBezTo>
                      <a:cubicBezTo>
                        <a:pt x="89" y="31"/>
                        <a:pt x="86" y="32"/>
                        <a:pt x="84" y="34"/>
                      </a:cubicBezTo>
                      <a:cubicBezTo>
                        <a:pt x="80" y="27"/>
                        <a:pt x="75" y="20"/>
                        <a:pt x="74" y="19"/>
                      </a:cubicBezTo>
                      <a:cubicBezTo>
                        <a:pt x="73" y="18"/>
                        <a:pt x="72" y="17"/>
                        <a:pt x="70" y="17"/>
                      </a:cubicBezTo>
                      <a:cubicBezTo>
                        <a:pt x="69" y="17"/>
                        <a:pt x="67" y="17"/>
                        <a:pt x="66" y="18"/>
                      </a:cubicBezTo>
                      <a:cubicBezTo>
                        <a:pt x="65" y="18"/>
                        <a:pt x="64" y="19"/>
                        <a:pt x="63" y="21"/>
                      </a:cubicBezTo>
                      <a:cubicBezTo>
                        <a:pt x="63" y="22"/>
                        <a:pt x="63" y="24"/>
                        <a:pt x="63" y="25"/>
                      </a:cubicBezTo>
                      <a:cubicBezTo>
                        <a:pt x="64" y="27"/>
                        <a:pt x="68" y="34"/>
                        <a:pt x="71" y="41"/>
                      </a:cubicBezTo>
                      <a:cubicBezTo>
                        <a:pt x="69" y="43"/>
                        <a:pt x="67" y="44"/>
                        <a:pt x="65" y="46"/>
                      </a:cubicBezTo>
                      <a:cubicBezTo>
                        <a:pt x="59" y="41"/>
                        <a:pt x="53" y="35"/>
                        <a:pt x="52" y="34"/>
                      </a:cubicBezTo>
                      <a:cubicBezTo>
                        <a:pt x="50" y="33"/>
                        <a:pt x="49" y="32"/>
                        <a:pt x="48" y="32"/>
                      </a:cubicBezTo>
                      <a:cubicBezTo>
                        <a:pt x="46" y="32"/>
                        <a:pt x="45" y="33"/>
                        <a:pt x="44" y="34"/>
                      </a:cubicBezTo>
                      <a:cubicBezTo>
                        <a:pt x="42" y="35"/>
                        <a:pt x="42" y="36"/>
                        <a:pt x="42" y="38"/>
                      </a:cubicBezTo>
                      <a:cubicBezTo>
                        <a:pt x="41" y="39"/>
                        <a:pt x="42" y="41"/>
                        <a:pt x="43" y="42"/>
                      </a:cubicBezTo>
                      <a:cubicBezTo>
                        <a:pt x="44" y="43"/>
                        <a:pt x="49" y="50"/>
                        <a:pt x="53" y="56"/>
                      </a:cubicBezTo>
                      <a:cubicBezTo>
                        <a:pt x="51" y="58"/>
                        <a:pt x="50" y="60"/>
                        <a:pt x="48" y="62"/>
                      </a:cubicBezTo>
                      <a:cubicBezTo>
                        <a:pt x="42" y="58"/>
                        <a:pt x="34" y="54"/>
                        <a:pt x="33" y="53"/>
                      </a:cubicBezTo>
                      <a:cubicBezTo>
                        <a:pt x="31" y="52"/>
                        <a:pt x="30" y="52"/>
                        <a:pt x="29" y="52"/>
                      </a:cubicBezTo>
                      <a:cubicBezTo>
                        <a:pt x="27" y="53"/>
                        <a:pt x="26" y="53"/>
                        <a:pt x="25" y="55"/>
                      </a:cubicBezTo>
                      <a:cubicBezTo>
                        <a:pt x="24" y="56"/>
                        <a:pt x="24" y="57"/>
                        <a:pt x="24" y="59"/>
                      </a:cubicBezTo>
                      <a:cubicBezTo>
                        <a:pt x="24" y="60"/>
                        <a:pt x="25" y="61"/>
                        <a:pt x="26" y="62"/>
                      </a:cubicBezTo>
                      <a:cubicBezTo>
                        <a:pt x="27" y="64"/>
                        <a:pt x="33" y="69"/>
                        <a:pt x="39" y="74"/>
                      </a:cubicBezTo>
                      <a:cubicBezTo>
                        <a:pt x="38" y="76"/>
                        <a:pt x="36" y="79"/>
                        <a:pt x="35" y="81"/>
                      </a:cubicBezTo>
                      <a:cubicBezTo>
                        <a:pt x="28" y="79"/>
                        <a:pt x="20" y="76"/>
                        <a:pt x="18" y="75"/>
                      </a:cubicBezTo>
                      <a:cubicBezTo>
                        <a:pt x="17" y="75"/>
                        <a:pt x="15" y="75"/>
                        <a:pt x="14" y="76"/>
                      </a:cubicBezTo>
                      <a:cubicBezTo>
                        <a:pt x="13" y="76"/>
                        <a:pt x="12" y="77"/>
                        <a:pt x="11" y="79"/>
                      </a:cubicBezTo>
                      <a:cubicBezTo>
                        <a:pt x="11" y="80"/>
                        <a:pt x="10" y="82"/>
                        <a:pt x="11" y="83"/>
                      </a:cubicBezTo>
                      <a:cubicBezTo>
                        <a:pt x="11" y="84"/>
                        <a:pt x="12" y="86"/>
                        <a:pt x="13" y="86"/>
                      </a:cubicBezTo>
                      <a:cubicBezTo>
                        <a:pt x="15" y="87"/>
                        <a:pt x="22" y="91"/>
                        <a:pt x="29" y="95"/>
                      </a:cubicBezTo>
                      <a:cubicBezTo>
                        <a:pt x="28" y="97"/>
                        <a:pt x="27" y="100"/>
                        <a:pt x="27" y="102"/>
                      </a:cubicBezTo>
                      <a:cubicBezTo>
                        <a:pt x="19" y="101"/>
                        <a:pt x="11" y="100"/>
                        <a:pt x="9" y="100"/>
                      </a:cubicBezTo>
                      <a:cubicBezTo>
                        <a:pt x="7" y="100"/>
                        <a:pt x="6" y="101"/>
                        <a:pt x="5" y="101"/>
                      </a:cubicBezTo>
                      <a:cubicBezTo>
                        <a:pt x="4" y="102"/>
                        <a:pt x="3" y="104"/>
                        <a:pt x="3" y="105"/>
                      </a:cubicBezTo>
                      <a:cubicBezTo>
                        <a:pt x="2" y="107"/>
                        <a:pt x="3" y="108"/>
                        <a:pt x="3" y="109"/>
                      </a:cubicBezTo>
                      <a:cubicBezTo>
                        <a:pt x="4" y="111"/>
                        <a:pt x="5" y="112"/>
                        <a:pt x="6" y="112"/>
                      </a:cubicBezTo>
                      <a:cubicBezTo>
                        <a:pt x="8" y="113"/>
                        <a:pt x="16" y="115"/>
                        <a:pt x="23" y="117"/>
                      </a:cubicBezTo>
                      <a:cubicBezTo>
                        <a:pt x="23" y="120"/>
                        <a:pt x="23" y="122"/>
                        <a:pt x="23" y="125"/>
                      </a:cubicBezTo>
                      <a:cubicBezTo>
                        <a:pt x="15" y="126"/>
                        <a:pt x="7" y="127"/>
                        <a:pt x="5" y="127"/>
                      </a:cubicBezTo>
                      <a:cubicBezTo>
                        <a:pt x="3" y="127"/>
                        <a:pt x="2" y="128"/>
                        <a:pt x="1" y="129"/>
                      </a:cubicBezTo>
                      <a:cubicBezTo>
                        <a:pt x="0" y="130"/>
                        <a:pt x="0" y="131"/>
                        <a:pt x="0" y="133"/>
                      </a:cubicBezTo>
                      <a:cubicBezTo>
                        <a:pt x="0" y="134"/>
                        <a:pt x="0" y="136"/>
                        <a:pt x="1" y="137"/>
                      </a:cubicBezTo>
                      <a:cubicBezTo>
                        <a:pt x="2" y="138"/>
                        <a:pt x="3" y="139"/>
                        <a:pt x="5" y="139"/>
                      </a:cubicBezTo>
                      <a:cubicBezTo>
                        <a:pt x="7" y="139"/>
                        <a:pt x="15" y="140"/>
                        <a:pt x="23" y="140"/>
                      </a:cubicBezTo>
                      <a:cubicBezTo>
                        <a:pt x="23" y="143"/>
                        <a:pt x="23" y="146"/>
                        <a:pt x="23" y="148"/>
                      </a:cubicBezTo>
                      <a:cubicBezTo>
                        <a:pt x="16" y="150"/>
                        <a:pt x="8" y="153"/>
                        <a:pt x="6" y="153"/>
                      </a:cubicBezTo>
                      <a:cubicBezTo>
                        <a:pt x="5" y="154"/>
                        <a:pt x="4" y="155"/>
                        <a:pt x="3" y="156"/>
                      </a:cubicBezTo>
                      <a:cubicBezTo>
                        <a:pt x="3" y="157"/>
                        <a:pt x="2" y="159"/>
                        <a:pt x="3" y="160"/>
                      </a:cubicBezTo>
                      <a:cubicBezTo>
                        <a:pt x="3" y="162"/>
                        <a:pt x="4" y="163"/>
                        <a:pt x="5" y="164"/>
                      </a:cubicBezTo>
                      <a:cubicBezTo>
                        <a:pt x="6" y="165"/>
                        <a:pt x="7" y="165"/>
                        <a:pt x="9" y="165"/>
                      </a:cubicBezTo>
                      <a:cubicBezTo>
                        <a:pt x="11" y="165"/>
                        <a:pt x="19" y="164"/>
                        <a:pt x="27" y="163"/>
                      </a:cubicBezTo>
                      <a:cubicBezTo>
                        <a:pt x="27" y="166"/>
                        <a:pt x="28" y="168"/>
                        <a:pt x="29" y="170"/>
                      </a:cubicBezTo>
                      <a:cubicBezTo>
                        <a:pt x="22" y="174"/>
                        <a:pt x="15" y="178"/>
                        <a:pt x="13" y="179"/>
                      </a:cubicBezTo>
                      <a:cubicBezTo>
                        <a:pt x="12" y="180"/>
                        <a:pt x="11" y="181"/>
                        <a:pt x="11" y="183"/>
                      </a:cubicBezTo>
                      <a:cubicBezTo>
                        <a:pt x="10" y="184"/>
                        <a:pt x="11" y="185"/>
                        <a:pt x="11" y="187"/>
                      </a:cubicBezTo>
                      <a:cubicBezTo>
                        <a:pt x="12" y="188"/>
                        <a:pt x="13" y="189"/>
                        <a:pt x="14" y="190"/>
                      </a:cubicBezTo>
                      <a:cubicBezTo>
                        <a:pt x="15" y="191"/>
                        <a:pt x="17" y="191"/>
                        <a:pt x="18" y="190"/>
                      </a:cubicBezTo>
                      <a:cubicBezTo>
                        <a:pt x="20" y="190"/>
                        <a:pt x="28" y="187"/>
                        <a:pt x="35" y="185"/>
                      </a:cubicBezTo>
                      <a:cubicBezTo>
                        <a:pt x="36" y="187"/>
                        <a:pt x="38" y="189"/>
                        <a:pt x="39" y="191"/>
                      </a:cubicBezTo>
                      <a:cubicBezTo>
                        <a:pt x="33" y="196"/>
                        <a:pt x="27" y="202"/>
                        <a:pt x="26" y="203"/>
                      </a:cubicBezTo>
                      <a:cubicBezTo>
                        <a:pt x="25" y="204"/>
                        <a:pt x="24" y="205"/>
                        <a:pt x="24" y="207"/>
                      </a:cubicBezTo>
                      <a:cubicBezTo>
                        <a:pt x="24" y="208"/>
                        <a:pt x="24" y="210"/>
                        <a:pt x="25" y="211"/>
                      </a:cubicBezTo>
                      <a:cubicBezTo>
                        <a:pt x="26" y="212"/>
                        <a:pt x="27" y="213"/>
                        <a:pt x="29" y="213"/>
                      </a:cubicBezTo>
                      <a:cubicBezTo>
                        <a:pt x="30" y="214"/>
                        <a:pt x="31" y="214"/>
                        <a:pt x="33" y="213"/>
                      </a:cubicBezTo>
                      <a:cubicBezTo>
                        <a:pt x="34" y="212"/>
                        <a:pt x="42" y="208"/>
                        <a:pt x="48" y="204"/>
                      </a:cubicBezTo>
                      <a:cubicBezTo>
                        <a:pt x="50" y="206"/>
                        <a:pt x="51" y="208"/>
                        <a:pt x="53" y="209"/>
                      </a:cubicBezTo>
                      <a:cubicBezTo>
                        <a:pt x="49" y="216"/>
                        <a:pt x="44" y="222"/>
                        <a:pt x="43" y="224"/>
                      </a:cubicBezTo>
                      <a:cubicBezTo>
                        <a:pt x="42" y="225"/>
                        <a:pt x="41" y="226"/>
                        <a:pt x="42" y="228"/>
                      </a:cubicBezTo>
                      <a:cubicBezTo>
                        <a:pt x="42" y="229"/>
                        <a:pt x="42" y="231"/>
                        <a:pt x="44" y="232"/>
                      </a:cubicBezTo>
                      <a:cubicBezTo>
                        <a:pt x="45" y="233"/>
                        <a:pt x="46" y="233"/>
                        <a:pt x="48" y="233"/>
                      </a:cubicBezTo>
                      <a:cubicBezTo>
                        <a:pt x="49" y="233"/>
                        <a:pt x="50" y="233"/>
                        <a:pt x="52" y="232"/>
                      </a:cubicBezTo>
                      <a:cubicBezTo>
                        <a:pt x="53" y="231"/>
                        <a:pt x="59" y="225"/>
                        <a:pt x="65" y="220"/>
                      </a:cubicBezTo>
                      <a:cubicBezTo>
                        <a:pt x="67" y="221"/>
                        <a:pt x="69" y="223"/>
                        <a:pt x="71" y="224"/>
                      </a:cubicBezTo>
                      <a:cubicBezTo>
                        <a:pt x="68" y="231"/>
                        <a:pt x="64" y="239"/>
                        <a:pt x="63" y="240"/>
                      </a:cubicBezTo>
                      <a:cubicBezTo>
                        <a:pt x="63" y="242"/>
                        <a:pt x="63" y="243"/>
                        <a:pt x="63" y="245"/>
                      </a:cubicBezTo>
                      <a:cubicBezTo>
                        <a:pt x="64" y="246"/>
                        <a:pt x="65" y="247"/>
                        <a:pt x="66" y="248"/>
                      </a:cubicBezTo>
                      <a:cubicBezTo>
                        <a:pt x="67" y="249"/>
                        <a:pt x="69" y="249"/>
                        <a:pt x="70" y="249"/>
                      </a:cubicBezTo>
                      <a:cubicBezTo>
                        <a:pt x="72" y="248"/>
                        <a:pt x="73" y="248"/>
                        <a:pt x="74" y="246"/>
                      </a:cubicBezTo>
                      <a:cubicBezTo>
                        <a:pt x="75" y="245"/>
                        <a:pt x="80" y="238"/>
                        <a:pt x="84" y="232"/>
                      </a:cubicBezTo>
                      <a:cubicBezTo>
                        <a:pt x="86" y="233"/>
                        <a:pt x="89" y="234"/>
                        <a:pt x="91" y="235"/>
                      </a:cubicBezTo>
                      <a:cubicBezTo>
                        <a:pt x="89" y="242"/>
                        <a:pt x="88" y="251"/>
                        <a:pt x="87" y="252"/>
                      </a:cubicBezTo>
                      <a:cubicBezTo>
                        <a:pt x="87" y="254"/>
                        <a:pt x="87" y="255"/>
                        <a:pt x="88" y="257"/>
                      </a:cubicBezTo>
                      <a:cubicBezTo>
                        <a:pt x="89" y="258"/>
                        <a:pt x="90" y="259"/>
                        <a:pt x="91" y="259"/>
                      </a:cubicBezTo>
                      <a:cubicBezTo>
                        <a:pt x="93" y="260"/>
                        <a:pt x="94" y="260"/>
                        <a:pt x="96" y="259"/>
                      </a:cubicBezTo>
                      <a:cubicBezTo>
                        <a:pt x="97" y="259"/>
                        <a:pt x="98" y="258"/>
                        <a:pt x="99" y="256"/>
                      </a:cubicBezTo>
                      <a:cubicBezTo>
                        <a:pt x="99" y="255"/>
                        <a:pt x="103" y="247"/>
                        <a:pt x="106" y="240"/>
                      </a:cubicBezTo>
                      <a:cubicBezTo>
                        <a:pt x="108" y="240"/>
                        <a:pt x="111" y="241"/>
                        <a:pt x="113" y="241"/>
                      </a:cubicBezTo>
                      <a:cubicBezTo>
                        <a:pt x="113" y="249"/>
                        <a:pt x="113" y="258"/>
                        <a:pt x="113" y="259"/>
                      </a:cubicBezTo>
                      <a:cubicBezTo>
                        <a:pt x="113" y="261"/>
                        <a:pt x="114" y="262"/>
                        <a:pt x="115" y="263"/>
                      </a:cubicBezTo>
                      <a:cubicBezTo>
                        <a:pt x="116" y="264"/>
                        <a:pt x="117" y="265"/>
                        <a:pt x="118" y="265"/>
                      </a:cubicBezTo>
                      <a:cubicBezTo>
                        <a:pt x="120" y="265"/>
                        <a:pt x="121" y="265"/>
                        <a:pt x="123" y="264"/>
                      </a:cubicBezTo>
                      <a:cubicBezTo>
                        <a:pt x="124" y="263"/>
                        <a:pt x="125" y="262"/>
                        <a:pt x="125" y="260"/>
                      </a:cubicBezTo>
                      <a:cubicBezTo>
                        <a:pt x="125" y="259"/>
                        <a:pt x="127" y="250"/>
                        <a:pt x="129" y="243"/>
                      </a:cubicBezTo>
                      <a:cubicBezTo>
                        <a:pt x="130" y="243"/>
                        <a:pt x="131" y="243"/>
                        <a:pt x="132" y="243"/>
                      </a:cubicBezTo>
                      <a:cubicBezTo>
                        <a:pt x="134" y="243"/>
                        <a:pt x="135" y="243"/>
                        <a:pt x="136" y="243"/>
                      </a:cubicBezTo>
                      <a:cubicBezTo>
                        <a:pt x="138" y="250"/>
                        <a:pt x="139" y="259"/>
                        <a:pt x="140" y="260"/>
                      </a:cubicBezTo>
                      <a:cubicBezTo>
                        <a:pt x="140" y="262"/>
                        <a:pt x="141" y="263"/>
                        <a:pt x="142" y="264"/>
                      </a:cubicBezTo>
                      <a:cubicBezTo>
                        <a:pt x="143" y="265"/>
                        <a:pt x="145" y="265"/>
                        <a:pt x="146" y="265"/>
                      </a:cubicBezTo>
                      <a:cubicBezTo>
                        <a:pt x="148" y="265"/>
                        <a:pt x="149" y="264"/>
                        <a:pt x="150" y="263"/>
                      </a:cubicBezTo>
                      <a:cubicBezTo>
                        <a:pt x="151" y="262"/>
                        <a:pt x="152" y="261"/>
                        <a:pt x="152" y="259"/>
                      </a:cubicBezTo>
                      <a:cubicBezTo>
                        <a:pt x="152" y="258"/>
                        <a:pt x="152" y="249"/>
                        <a:pt x="151" y="241"/>
                      </a:cubicBezTo>
                      <a:cubicBezTo>
                        <a:pt x="154" y="241"/>
                        <a:pt x="156" y="240"/>
                        <a:pt x="159" y="240"/>
                      </a:cubicBezTo>
                      <a:cubicBezTo>
                        <a:pt x="162" y="247"/>
                        <a:pt x="165" y="255"/>
                        <a:pt x="166" y="256"/>
                      </a:cubicBezTo>
                      <a:cubicBezTo>
                        <a:pt x="167" y="258"/>
                        <a:pt x="168" y="259"/>
                        <a:pt x="169" y="259"/>
                      </a:cubicBezTo>
                      <a:cubicBezTo>
                        <a:pt x="170" y="260"/>
                        <a:pt x="172" y="260"/>
                        <a:pt x="173" y="259"/>
                      </a:cubicBezTo>
                      <a:cubicBezTo>
                        <a:pt x="175" y="259"/>
                        <a:pt x="176" y="258"/>
                        <a:pt x="177" y="257"/>
                      </a:cubicBezTo>
                      <a:cubicBezTo>
                        <a:pt x="177" y="255"/>
                        <a:pt x="178" y="254"/>
                        <a:pt x="177" y="252"/>
                      </a:cubicBezTo>
                      <a:cubicBezTo>
                        <a:pt x="177" y="251"/>
                        <a:pt x="175" y="242"/>
                        <a:pt x="174" y="235"/>
                      </a:cubicBezTo>
                      <a:cubicBezTo>
                        <a:pt x="176" y="234"/>
                        <a:pt x="178" y="233"/>
                        <a:pt x="181" y="232"/>
                      </a:cubicBezTo>
                      <a:cubicBezTo>
                        <a:pt x="185" y="238"/>
                        <a:pt x="190" y="245"/>
                        <a:pt x="191" y="246"/>
                      </a:cubicBezTo>
                      <a:cubicBezTo>
                        <a:pt x="192" y="248"/>
                        <a:pt x="193" y="248"/>
                        <a:pt x="194" y="249"/>
                      </a:cubicBezTo>
                      <a:cubicBezTo>
                        <a:pt x="196" y="249"/>
                        <a:pt x="197" y="249"/>
                        <a:pt x="199" y="248"/>
                      </a:cubicBezTo>
                      <a:cubicBezTo>
                        <a:pt x="200" y="247"/>
                        <a:pt x="201" y="246"/>
                        <a:pt x="201" y="245"/>
                      </a:cubicBezTo>
                      <a:cubicBezTo>
                        <a:pt x="202" y="243"/>
                        <a:pt x="202" y="242"/>
                        <a:pt x="201" y="240"/>
                      </a:cubicBezTo>
                      <a:cubicBezTo>
                        <a:pt x="201" y="239"/>
                        <a:pt x="197" y="231"/>
                        <a:pt x="194" y="224"/>
                      </a:cubicBezTo>
                      <a:cubicBezTo>
                        <a:pt x="196" y="223"/>
                        <a:pt x="198" y="221"/>
                        <a:pt x="200" y="220"/>
                      </a:cubicBezTo>
                      <a:cubicBezTo>
                        <a:pt x="206" y="225"/>
                        <a:pt x="212" y="231"/>
                        <a:pt x="213" y="232"/>
                      </a:cubicBezTo>
                      <a:cubicBezTo>
                        <a:pt x="214" y="233"/>
                        <a:pt x="216" y="233"/>
                        <a:pt x="217" y="233"/>
                      </a:cubicBezTo>
                      <a:cubicBezTo>
                        <a:pt x="219" y="233"/>
                        <a:pt x="220" y="233"/>
                        <a:pt x="221" y="232"/>
                      </a:cubicBezTo>
                      <a:cubicBezTo>
                        <a:pt x="222" y="231"/>
                        <a:pt x="223" y="229"/>
                        <a:pt x="223" y="228"/>
                      </a:cubicBezTo>
                      <a:cubicBezTo>
                        <a:pt x="223" y="226"/>
                        <a:pt x="223" y="225"/>
                        <a:pt x="222" y="224"/>
                      </a:cubicBezTo>
                      <a:cubicBezTo>
                        <a:pt x="221" y="222"/>
                        <a:pt x="216" y="216"/>
                        <a:pt x="211" y="209"/>
                      </a:cubicBezTo>
                      <a:cubicBezTo>
                        <a:pt x="213" y="208"/>
                        <a:pt x="215" y="206"/>
                        <a:pt x="217" y="204"/>
                      </a:cubicBezTo>
                      <a:cubicBezTo>
                        <a:pt x="223" y="208"/>
                        <a:pt x="230" y="212"/>
                        <a:pt x="232" y="213"/>
                      </a:cubicBezTo>
                      <a:cubicBezTo>
                        <a:pt x="233" y="214"/>
                        <a:pt x="235" y="214"/>
                        <a:pt x="236" y="213"/>
                      </a:cubicBezTo>
                      <a:cubicBezTo>
                        <a:pt x="238" y="213"/>
                        <a:pt x="239" y="212"/>
                        <a:pt x="240" y="211"/>
                      </a:cubicBezTo>
                      <a:cubicBezTo>
                        <a:pt x="241" y="210"/>
                        <a:pt x="241" y="208"/>
                        <a:pt x="241" y="207"/>
                      </a:cubicBezTo>
                      <a:cubicBezTo>
                        <a:pt x="241" y="205"/>
                        <a:pt x="240" y="204"/>
                        <a:pt x="239" y="203"/>
                      </a:cubicBezTo>
                      <a:cubicBezTo>
                        <a:pt x="238" y="202"/>
                        <a:pt x="231" y="196"/>
                        <a:pt x="226" y="191"/>
                      </a:cubicBezTo>
                      <a:cubicBezTo>
                        <a:pt x="227" y="189"/>
                        <a:pt x="228" y="187"/>
                        <a:pt x="229" y="185"/>
                      </a:cubicBezTo>
                      <a:cubicBezTo>
                        <a:pt x="237" y="187"/>
                        <a:pt x="245" y="190"/>
                        <a:pt x="246" y="190"/>
                      </a:cubicBezTo>
                      <a:cubicBezTo>
                        <a:pt x="248" y="191"/>
                        <a:pt x="249" y="191"/>
                        <a:pt x="251" y="190"/>
                      </a:cubicBezTo>
                      <a:cubicBezTo>
                        <a:pt x="252" y="189"/>
                        <a:pt x="253" y="188"/>
                        <a:pt x="254" y="187"/>
                      </a:cubicBezTo>
                      <a:cubicBezTo>
                        <a:pt x="254" y="185"/>
                        <a:pt x="254" y="184"/>
                        <a:pt x="254" y="183"/>
                      </a:cubicBezTo>
                      <a:cubicBezTo>
                        <a:pt x="253" y="181"/>
                        <a:pt x="253" y="180"/>
                        <a:pt x="251" y="179"/>
                      </a:cubicBezTo>
                      <a:cubicBezTo>
                        <a:pt x="250" y="178"/>
                        <a:pt x="242" y="174"/>
                        <a:pt x="236" y="170"/>
                      </a:cubicBezTo>
                      <a:cubicBezTo>
                        <a:pt x="237" y="168"/>
                        <a:pt x="237" y="166"/>
                        <a:pt x="238" y="163"/>
                      </a:cubicBezTo>
                      <a:cubicBezTo>
                        <a:pt x="246" y="164"/>
                        <a:pt x="254" y="165"/>
                        <a:pt x="256" y="165"/>
                      </a:cubicBezTo>
                      <a:cubicBezTo>
                        <a:pt x="257" y="165"/>
                        <a:pt x="259" y="165"/>
                        <a:pt x="260" y="164"/>
                      </a:cubicBezTo>
                      <a:cubicBezTo>
                        <a:pt x="261" y="163"/>
                        <a:pt x="262" y="162"/>
                        <a:pt x="262" y="160"/>
                      </a:cubicBezTo>
                      <a:cubicBezTo>
                        <a:pt x="262" y="159"/>
                        <a:pt x="262" y="157"/>
                        <a:pt x="261" y="156"/>
                      </a:cubicBezTo>
                      <a:cubicBezTo>
                        <a:pt x="261" y="155"/>
                        <a:pt x="260" y="154"/>
                        <a:pt x="258" y="153"/>
                      </a:cubicBezTo>
                      <a:cubicBezTo>
                        <a:pt x="257" y="153"/>
                        <a:pt x="249" y="150"/>
                        <a:pt x="241" y="148"/>
                      </a:cubicBezTo>
                      <a:cubicBezTo>
                        <a:pt x="242" y="146"/>
                        <a:pt x="242" y="143"/>
                        <a:pt x="242" y="140"/>
                      </a:cubicBezTo>
                      <a:cubicBezTo>
                        <a:pt x="250" y="140"/>
                        <a:pt x="258" y="139"/>
                        <a:pt x="260" y="139"/>
                      </a:cubicBezTo>
                      <a:close/>
                      <a:moveTo>
                        <a:pt x="59" y="152"/>
                      </a:moveTo>
                      <a:cubicBezTo>
                        <a:pt x="49" y="152"/>
                        <a:pt x="40" y="143"/>
                        <a:pt x="40" y="133"/>
                      </a:cubicBezTo>
                      <a:cubicBezTo>
                        <a:pt x="40" y="122"/>
                        <a:pt x="49" y="114"/>
                        <a:pt x="59" y="114"/>
                      </a:cubicBezTo>
                      <a:cubicBezTo>
                        <a:pt x="70" y="114"/>
                        <a:pt x="78" y="122"/>
                        <a:pt x="78" y="133"/>
                      </a:cubicBezTo>
                      <a:cubicBezTo>
                        <a:pt x="78" y="143"/>
                        <a:pt x="70" y="152"/>
                        <a:pt x="59" y="152"/>
                      </a:cubicBezTo>
                      <a:close/>
                      <a:moveTo>
                        <a:pt x="132" y="40"/>
                      </a:moveTo>
                      <a:cubicBezTo>
                        <a:pt x="143" y="40"/>
                        <a:pt x="151" y="49"/>
                        <a:pt x="151" y="59"/>
                      </a:cubicBezTo>
                      <a:cubicBezTo>
                        <a:pt x="151" y="70"/>
                        <a:pt x="143" y="78"/>
                        <a:pt x="132" y="78"/>
                      </a:cubicBezTo>
                      <a:cubicBezTo>
                        <a:pt x="122" y="78"/>
                        <a:pt x="113" y="70"/>
                        <a:pt x="113" y="59"/>
                      </a:cubicBezTo>
                      <a:cubicBezTo>
                        <a:pt x="113" y="49"/>
                        <a:pt x="122" y="40"/>
                        <a:pt x="132" y="40"/>
                      </a:cubicBezTo>
                      <a:close/>
                      <a:moveTo>
                        <a:pt x="132" y="225"/>
                      </a:moveTo>
                      <a:cubicBezTo>
                        <a:pt x="122" y="225"/>
                        <a:pt x="113" y="217"/>
                        <a:pt x="113" y="206"/>
                      </a:cubicBezTo>
                      <a:cubicBezTo>
                        <a:pt x="113" y="196"/>
                        <a:pt x="122" y="187"/>
                        <a:pt x="132" y="187"/>
                      </a:cubicBezTo>
                      <a:cubicBezTo>
                        <a:pt x="143" y="187"/>
                        <a:pt x="151" y="196"/>
                        <a:pt x="151" y="206"/>
                      </a:cubicBezTo>
                      <a:cubicBezTo>
                        <a:pt x="151" y="217"/>
                        <a:pt x="143" y="225"/>
                        <a:pt x="132" y="225"/>
                      </a:cubicBezTo>
                      <a:close/>
                      <a:moveTo>
                        <a:pt x="132" y="159"/>
                      </a:moveTo>
                      <a:cubicBezTo>
                        <a:pt x="118" y="159"/>
                        <a:pt x="106" y="147"/>
                        <a:pt x="106" y="133"/>
                      </a:cubicBezTo>
                      <a:cubicBezTo>
                        <a:pt x="106" y="118"/>
                        <a:pt x="118" y="107"/>
                        <a:pt x="132" y="107"/>
                      </a:cubicBezTo>
                      <a:cubicBezTo>
                        <a:pt x="147" y="107"/>
                        <a:pt x="158" y="118"/>
                        <a:pt x="158" y="133"/>
                      </a:cubicBezTo>
                      <a:cubicBezTo>
                        <a:pt x="158" y="147"/>
                        <a:pt x="147" y="159"/>
                        <a:pt x="132" y="159"/>
                      </a:cubicBezTo>
                      <a:close/>
                      <a:moveTo>
                        <a:pt x="206" y="152"/>
                      </a:moveTo>
                      <a:cubicBezTo>
                        <a:pt x="195" y="152"/>
                        <a:pt x="187" y="143"/>
                        <a:pt x="187" y="133"/>
                      </a:cubicBezTo>
                      <a:cubicBezTo>
                        <a:pt x="187" y="122"/>
                        <a:pt x="195" y="114"/>
                        <a:pt x="206" y="114"/>
                      </a:cubicBezTo>
                      <a:cubicBezTo>
                        <a:pt x="216" y="114"/>
                        <a:pt x="224" y="122"/>
                        <a:pt x="224" y="133"/>
                      </a:cubicBezTo>
                      <a:cubicBezTo>
                        <a:pt x="224" y="143"/>
                        <a:pt x="216" y="152"/>
                        <a:pt x="206" y="15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7" name="Freeform 1237"/>
                <p:cNvSpPr>
                  <a:spLocks noEditPoints="1"/>
                </p:cNvSpPr>
                <p:nvPr/>
              </p:nvSpPr>
              <p:spPr bwMode="auto">
                <a:xfrm>
                  <a:off x="5705247" y="2456131"/>
                  <a:ext cx="168002" cy="168002"/>
                </a:xfrm>
                <a:custGeom>
                  <a:avLst/>
                  <a:gdLst>
                    <a:gd name="T0" fmla="*/ 176376579 w 79"/>
                    <a:gd name="T1" fmla="*/ 0 h 79"/>
                    <a:gd name="T2" fmla="*/ 0 w 79"/>
                    <a:gd name="T3" fmla="*/ 180897745 h 79"/>
                    <a:gd name="T4" fmla="*/ 176376579 w 79"/>
                    <a:gd name="T5" fmla="*/ 357274324 h 79"/>
                    <a:gd name="T6" fmla="*/ 357274324 w 79"/>
                    <a:gd name="T7" fmla="*/ 180897745 h 79"/>
                    <a:gd name="T8" fmla="*/ 176376579 w 79"/>
                    <a:gd name="T9" fmla="*/ 0 h 79"/>
                    <a:gd name="T10" fmla="*/ 176376579 w 79"/>
                    <a:gd name="T11" fmla="*/ 266825418 h 79"/>
                    <a:gd name="T12" fmla="*/ 90448873 w 79"/>
                    <a:gd name="T13" fmla="*/ 180897745 h 79"/>
                    <a:gd name="T14" fmla="*/ 176376579 w 79"/>
                    <a:gd name="T15" fmla="*/ 90448873 h 79"/>
                    <a:gd name="T16" fmla="*/ 266825418 w 79"/>
                    <a:gd name="T17" fmla="*/ 180897745 h 79"/>
                    <a:gd name="T18" fmla="*/ 176376579 w 79"/>
                    <a:gd name="T19" fmla="*/ 266825418 h 7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9"/>
                    <a:gd name="T31" fmla="*/ 0 h 79"/>
                    <a:gd name="T32" fmla="*/ 79 w 79"/>
                    <a:gd name="T33" fmla="*/ 79 h 7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9" h="79">
                      <a:moveTo>
                        <a:pt x="39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1"/>
                        <a:pt x="18" y="79"/>
                        <a:pt x="39" y="79"/>
                      </a:cubicBezTo>
                      <a:cubicBezTo>
                        <a:pt x="61" y="79"/>
                        <a:pt x="79" y="61"/>
                        <a:pt x="79" y="40"/>
                      </a:cubicBezTo>
                      <a:cubicBezTo>
                        <a:pt x="79" y="18"/>
                        <a:pt x="61" y="0"/>
                        <a:pt x="39" y="0"/>
                      </a:cubicBezTo>
                      <a:close/>
                      <a:moveTo>
                        <a:pt x="39" y="59"/>
                      </a:moveTo>
                      <a:cubicBezTo>
                        <a:pt x="29" y="59"/>
                        <a:pt x="20" y="51"/>
                        <a:pt x="20" y="40"/>
                      </a:cubicBezTo>
                      <a:cubicBezTo>
                        <a:pt x="20" y="29"/>
                        <a:pt x="29" y="20"/>
                        <a:pt x="39" y="20"/>
                      </a:cubicBezTo>
                      <a:cubicBezTo>
                        <a:pt x="50" y="20"/>
                        <a:pt x="59" y="29"/>
                        <a:pt x="59" y="40"/>
                      </a:cubicBezTo>
                      <a:cubicBezTo>
                        <a:pt x="59" y="51"/>
                        <a:pt x="50" y="59"/>
                        <a:pt x="39" y="5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8" name="Freeform 1238"/>
                <p:cNvSpPr>
                  <a:spLocks noEditPoints="1"/>
                </p:cNvSpPr>
                <p:nvPr/>
              </p:nvSpPr>
              <p:spPr bwMode="auto">
                <a:xfrm>
                  <a:off x="4902560" y="3415981"/>
                  <a:ext cx="393581" cy="401675"/>
                </a:xfrm>
                <a:custGeom>
                  <a:avLst/>
                  <a:gdLst>
                    <a:gd name="T0" fmla="*/ 166 w 185"/>
                    <a:gd name="T1" fmla="*/ 100 h 189"/>
                    <a:gd name="T2" fmla="*/ 163 w 185"/>
                    <a:gd name="T3" fmla="*/ 89 h 189"/>
                    <a:gd name="T4" fmla="*/ 181 w 185"/>
                    <a:gd name="T5" fmla="*/ 84 h 189"/>
                    <a:gd name="T6" fmla="*/ 171 w 185"/>
                    <a:gd name="T7" fmla="*/ 74 h 189"/>
                    <a:gd name="T8" fmla="*/ 157 w 185"/>
                    <a:gd name="T9" fmla="*/ 65 h 189"/>
                    <a:gd name="T10" fmla="*/ 172 w 185"/>
                    <a:gd name="T11" fmla="*/ 54 h 189"/>
                    <a:gd name="T12" fmla="*/ 159 w 185"/>
                    <a:gd name="T13" fmla="*/ 49 h 189"/>
                    <a:gd name="T14" fmla="*/ 143 w 185"/>
                    <a:gd name="T15" fmla="*/ 45 h 189"/>
                    <a:gd name="T16" fmla="*/ 154 w 185"/>
                    <a:gd name="T17" fmla="*/ 29 h 189"/>
                    <a:gd name="T18" fmla="*/ 140 w 185"/>
                    <a:gd name="T19" fmla="*/ 28 h 189"/>
                    <a:gd name="T20" fmla="*/ 123 w 185"/>
                    <a:gd name="T21" fmla="*/ 30 h 189"/>
                    <a:gd name="T22" fmla="*/ 128 w 185"/>
                    <a:gd name="T23" fmla="*/ 12 h 189"/>
                    <a:gd name="T24" fmla="*/ 114 w 185"/>
                    <a:gd name="T25" fmla="*/ 16 h 189"/>
                    <a:gd name="T26" fmla="*/ 99 w 185"/>
                    <a:gd name="T27" fmla="*/ 24 h 189"/>
                    <a:gd name="T28" fmla="*/ 98 w 185"/>
                    <a:gd name="T29" fmla="*/ 5 h 189"/>
                    <a:gd name="T30" fmla="*/ 86 w 185"/>
                    <a:gd name="T31" fmla="*/ 13 h 189"/>
                    <a:gd name="T32" fmla="*/ 75 w 185"/>
                    <a:gd name="T33" fmla="*/ 26 h 189"/>
                    <a:gd name="T34" fmla="*/ 67 w 185"/>
                    <a:gd name="T35" fmla="*/ 8 h 189"/>
                    <a:gd name="T36" fmla="*/ 59 w 185"/>
                    <a:gd name="T37" fmla="*/ 20 h 189"/>
                    <a:gd name="T38" fmla="*/ 53 w 185"/>
                    <a:gd name="T39" fmla="*/ 36 h 189"/>
                    <a:gd name="T40" fmla="*/ 39 w 185"/>
                    <a:gd name="T41" fmla="*/ 22 h 189"/>
                    <a:gd name="T42" fmla="*/ 36 w 185"/>
                    <a:gd name="T43" fmla="*/ 36 h 189"/>
                    <a:gd name="T44" fmla="*/ 35 w 185"/>
                    <a:gd name="T45" fmla="*/ 53 h 189"/>
                    <a:gd name="T46" fmla="*/ 18 w 185"/>
                    <a:gd name="T47" fmla="*/ 45 h 189"/>
                    <a:gd name="T48" fmla="*/ 19 w 185"/>
                    <a:gd name="T49" fmla="*/ 59 h 189"/>
                    <a:gd name="T50" fmla="*/ 24 w 185"/>
                    <a:gd name="T51" fmla="*/ 75 h 189"/>
                    <a:gd name="T52" fmla="*/ 5 w 185"/>
                    <a:gd name="T53" fmla="*/ 74 h 189"/>
                    <a:gd name="T54" fmla="*/ 12 w 185"/>
                    <a:gd name="T55" fmla="*/ 86 h 189"/>
                    <a:gd name="T56" fmla="*/ 22 w 185"/>
                    <a:gd name="T57" fmla="*/ 94 h 189"/>
                    <a:gd name="T58" fmla="*/ 12 w 185"/>
                    <a:gd name="T59" fmla="*/ 102 h 189"/>
                    <a:gd name="T60" fmla="*/ 5 w 185"/>
                    <a:gd name="T61" fmla="*/ 115 h 189"/>
                    <a:gd name="T62" fmla="*/ 24 w 185"/>
                    <a:gd name="T63" fmla="*/ 114 h 189"/>
                    <a:gd name="T64" fmla="*/ 19 w 185"/>
                    <a:gd name="T65" fmla="*/ 130 h 189"/>
                    <a:gd name="T66" fmla="*/ 18 w 185"/>
                    <a:gd name="T67" fmla="*/ 144 h 189"/>
                    <a:gd name="T68" fmla="*/ 35 w 185"/>
                    <a:gd name="T69" fmla="*/ 136 h 189"/>
                    <a:gd name="T70" fmla="*/ 36 w 185"/>
                    <a:gd name="T71" fmla="*/ 153 h 189"/>
                    <a:gd name="T72" fmla="*/ 39 w 185"/>
                    <a:gd name="T73" fmla="*/ 166 h 189"/>
                    <a:gd name="T74" fmla="*/ 53 w 185"/>
                    <a:gd name="T75" fmla="*/ 153 h 189"/>
                    <a:gd name="T76" fmla="*/ 59 w 185"/>
                    <a:gd name="T77" fmla="*/ 168 h 189"/>
                    <a:gd name="T78" fmla="*/ 67 w 185"/>
                    <a:gd name="T79" fmla="*/ 180 h 189"/>
                    <a:gd name="T80" fmla="*/ 75 w 185"/>
                    <a:gd name="T81" fmla="*/ 163 h 189"/>
                    <a:gd name="T82" fmla="*/ 86 w 185"/>
                    <a:gd name="T83" fmla="*/ 175 h 189"/>
                    <a:gd name="T84" fmla="*/ 98 w 185"/>
                    <a:gd name="T85" fmla="*/ 184 h 189"/>
                    <a:gd name="T86" fmla="*/ 99 w 185"/>
                    <a:gd name="T87" fmla="*/ 165 h 189"/>
                    <a:gd name="T88" fmla="*/ 114 w 185"/>
                    <a:gd name="T89" fmla="*/ 173 h 189"/>
                    <a:gd name="T90" fmla="*/ 128 w 185"/>
                    <a:gd name="T91" fmla="*/ 177 h 189"/>
                    <a:gd name="T92" fmla="*/ 123 w 185"/>
                    <a:gd name="T93" fmla="*/ 158 h 189"/>
                    <a:gd name="T94" fmla="*/ 140 w 185"/>
                    <a:gd name="T95" fmla="*/ 160 h 189"/>
                    <a:gd name="T96" fmla="*/ 154 w 185"/>
                    <a:gd name="T97" fmla="*/ 160 h 189"/>
                    <a:gd name="T98" fmla="*/ 143 w 185"/>
                    <a:gd name="T99" fmla="*/ 144 h 189"/>
                    <a:gd name="T100" fmla="*/ 159 w 185"/>
                    <a:gd name="T101" fmla="*/ 140 h 189"/>
                    <a:gd name="T102" fmla="*/ 172 w 185"/>
                    <a:gd name="T103" fmla="*/ 135 h 189"/>
                    <a:gd name="T104" fmla="*/ 157 w 185"/>
                    <a:gd name="T105" fmla="*/ 124 h 189"/>
                    <a:gd name="T106" fmla="*/ 171 w 185"/>
                    <a:gd name="T107" fmla="*/ 114 h 189"/>
                    <a:gd name="T108" fmla="*/ 181 w 185"/>
                    <a:gd name="T109" fmla="*/ 105 h 189"/>
                    <a:gd name="T110" fmla="*/ 75 w 185"/>
                    <a:gd name="T111" fmla="*/ 94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85" h="189">
                      <a:moveTo>
                        <a:pt x="181" y="105"/>
                      </a:moveTo>
                      <a:cubicBezTo>
                        <a:pt x="178" y="104"/>
                        <a:pt x="176" y="103"/>
                        <a:pt x="173" y="102"/>
                      </a:cubicBezTo>
                      <a:cubicBezTo>
                        <a:pt x="170" y="102"/>
                        <a:pt x="168" y="101"/>
                        <a:pt x="166" y="100"/>
                      </a:cubicBezTo>
                      <a:cubicBezTo>
                        <a:pt x="165" y="100"/>
                        <a:pt x="164" y="100"/>
                        <a:pt x="163" y="100"/>
                      </a:cubicBezTo>
                      <a:cubicBezTo>
                        <a:pt x="163" y="98"/>
                        <a:pt x="163" y="96"/>
                        <a:pt x="163" y="94"/>
                      </a:cubicBezTo>
                      <a:cubicBezTo>
                        <a:pt x="163" y="93"/>
                        <a:pt x="163" y="91"/>
                        <a:pt x="163" y="89"/>
                      </a:cubicBezTo>
                      <a:cubicBezTo>
                        <a:pt x="164" y="89"/>
                        <a:pt x="165" y="89"/>
                        <a:pt x="166" y="88"/>
                      </a:cubicBezTo>
                      <a:cubicBezTo>
                        <a:pt x="168" y="88"/>
                        <a:pt x="170" y="87"/>
                        <a:pt x="173" y="86"/>
                      </a:cubicBezTo>
                      <a:cubicBezTo>
                        <a:pt x="176" y="86"/>
                        <a:pt x="178" y="85"/>
                        <a:pt x="181" y="84"/>
                      </a:cubicBezTo>
                      <a:cubicBezTo>
                        <a:pt x="184" y="83"/>
                        <a:pt x="185" y="81"/>
                        <a:pt x="185" y="78"/>
                      </a:cubicBezTo>
                      <a:cubicBezTo>
                        <a:pt x="184" y="75"/>
                        <a:pt x="182" y="73"/>
                        <a:pt x="179" y="74"/>
                      </a:cubicBezTo>
                      <a:cubicBezTo>
                        <a:pt x="176" y="74"/>
                        <a:pt x="174" y="74"/>
                        <a:pt x="171" y="74"/>
                      </a:cubicBezTo>
                      <a:cubicBezTo>
                        <a:pt x="168" y="75"/>
                        <a:pt x="166" y="75"/>
                        <a:pt x="163" y="75"/>
                      </a:cubicBezTo>
                      <a:cubicBezTo>
                        <a:pt x="162" y="75"/>
                        <a:pt x="161" y="75"/>
                        <a:pt x="161" y="75"/>
                      </a:cubicBezTo>
                      <a:cubicBezTo>
                        <a:pt x="160" y="72"/>
                        <a:pt x="158" y="68"/>
                        <a:pt x="157" y="65"/>
                      </a:cubicBezTo>
                      <a:cubicBezTo>
                        <a:pt x="158" y="65"/>
                        <a:pt x="158" y="64"/>
                        <a:pt x="159" y="64"/>
                      </a:cubicBezTo>
                      <a:cubicBezTo>
                        <a:pt x="161" y="62"/>
                        <a:pt x="163" y="61"/>
                        <a:pt x="165" y="59"/>
                      </a:cubicBezTo>
                      <a:cubicBezTo>
                        <a:pt x="168" y="58"/>
                        <a:pt x="170" y="56"/>
                        <a:pt x="172" y="54"/>
                      </a:cubicBezTo>
                      <a:cubicBezTo>
                        <a:pt x="175" y="53"/>
                        <a:pt x="175" y="50"/>
                        <a:pt x="174" y="47"/>
                      </a:cubicBezTo>
                      <a:cubicBezTo>
                        <a:pt x="172" y="45"/>
                        <a:pt x="170" y="44"/>
                        <a:pt x="167" y="45"/>
                      </a:cubicBezTo>
                      <a:cubicBezTo>
                        <a:pt x="164" y="46"/>
                        <a:pt x="162" y="47"/>
                        <a:pt x="159" y="49"/>
                      </a:cubicBezTo>
                      <a:cubicBezTo>
                        <a:pt x="157" y="50"/>
                        <a:pt x="155" y="51"/>
                        <a:pt x="152" y="52"/>
                      </a:cubicBezTo>
                      <a:cubicBezTo>
                        <a:pt x="152" y="52"/>
                        <a:pt x="151" y="53"/>
                        <a:pt x="150" y="53"/>
                      </a:cubicBezTo>
                      <a:cubicBezTo>
                        <a:pt x="148" y="50"/>
                        <a:pt x="146" y="47"/>
                        <a:pt x="143" y="45"/>
                      </a:cubicBezTo>
                      <a:cubicBezTo>
                        <a:pt x="144" y="44"/>
                        <a:pt x="144" y="43"/>
                        <a:pt x="145" y="43"/>
                      </a:cubicBezTo>
                      <a:cubicBezTo>
                        <a:pt x="146" y="41"/>
                        <a:pt x="147" y="38"/>
                        <a:pt x="149" y="36"/>
                      </a:cubicBezTo>
                      <a:cubicBezTo>
                        <a:pt x="151" y="34"/>
                        <a:pt x="152" y="32"/>
                        <a:pt x="154" y="29"/>
                      </a:cubicBezTo>
                      <a:cubicBezTo>
                        <a:pt x="155" y="27"/>
                        <a:pt x="155" y="24"/>
                        <a:pt x="153" y="22"/>
                      </a:cubicBezTo>
                      <a:cubicBezTo>
                        <a:pt x="151" y="21"/>
                        <a:pt x="148" y="21"/>
                        <a:pt x="146" y="22"/>
                      </a:cubicBezTo>
                      <a:cubicBezTo>
                        <a:pt x="144" y="25"/>
                        <a:pt x="142" y="27"/>
                        <a:pt x="140" y="28"/>
                      </a:cubicBezTo>
                      <a:cubicBezTo>
                        <a:pt x="138" y="30"/>
                        <a:pt x="136" y="32"/>
                        <a:pt x="134" y="34"/>
                      </a:cubicBezTo>
                      <a:cubicBezTo>
                        <a:pt x="134" y="34"/>
                        <a:pt x="133" y="35"/>
                        <a:pt x="132" y="36"/>
                      </a:cubicBezTo>
                      <a:cubicBezTo>
                        <a:pt x="129" y="34"/>
                        <a:pt x="126" y="32"/>
                        <a:pt x="123" y="30"/>
                      </a:cubicBezTo>
                      <a:cubicBezTo>
                        <a:pt x="123" y="30"/>
                        <a:pt x="124" y="29"/>
                        <a:pt x="124" y="28"/>
                      </a:cubicBezTo>
                      <a:cubicBezTo>
                        <a:pt x="124" y="25"/>
                        <a:pt x="125" y="23"/>
                        <a:pt x="126" y="20"/>
                      </a:cubicBezTo>
                      <a:cubicBezTo>
                        <a:pt x="126" y="18"/>
                        <a:pt x="127" y="15"/>
                        <a:pt x="128" y="12"/>
                      </a:cubicBezTo>
                      <a:cubicBezTo>
                        <a:pt x="129" y="9"/>
                        <a:pt x="127" y="7"/>
                        <a:pt x="125" y="6"/>
                      </a:cubicBezTo>
                      <a:cubicBezTo>
                        <a:pt x="122" y="5"/>
                        <a:pt x="119" y="6"/>
                        <a:pt x="118" y="8"/>
                      </a:cubicBezTo>
                      <a:cubicBezTo>
                        <a:pt x="117" y="11"/>
                        <a:pt x="116" y="14"/>
                        <a:pt x="114" y="16"/>
                      </a:cubicBezTo>
                      <a:cubicBezTo>
                        <a:pt x="113" y="19"/>
                        <a:pt x="112" y="21"/>
                        <a:pt x="111" y="23"/>
                      </a:cubicBezTo>
                      <a:cubicBezTo>
                        <a:pt x="111" y="24"/>
                        <a:pt x="110" y="25"/>
                        <a:pt x="110" y="26"/>
                      </a:cubicBezTo>
                      <a:cubicBezTo>
                        <a:pt x="107" y="25"/>
                        <a:pt x="103" y="24"/>
                        <a:pt x="99" y="24"/>
                      </a:cubicBezTo>
                      <a:cubicBezTo>
                        <a:pt x="99" y="23"/>
                        <a:pt x="99" y="22"/>
                        <a:pt x="99" y="21"/>
                      </a:cubicBezTo>
                      <a:cubicBezTo>
                        <a:pt x="99" y="19"/>
                        <a:pt x="99" y="16"/>
                        <a:pt x="99" y="13"/>
                      </a:cubicBezTo>
                      <a:cubicBezTo>
                        <a:pt x="98" y="11"/>
                        <a:pt x="98" y="8"/>
                        <a:pt x="98" y="5"/>
                      </a:cubicBezTo>
                      <a:cubicBezTo>
                        <a:pt x="97" y="2"/>
                        <a:pt x="95" y="0"/>
                        <a:pt x="92" y="0"/>
                      </a:cubicBezTo>
                      <a:cubicBezTo>
                        <a:pt x="90" y="0"/>
                        <a:pt x="87" y="2"/>
                        <a:pt x="87" y="5"/>
                      </a:cubicBezTo>
                      <a:cubicBezTo>
                        <a:pt x="87" y="8"/>
                        <a:pt x="87" y="11"/>
                        <a:pt x="86" y="13"/>
                      </a:cubicBezTo>
                      <a:cubicBezTo>
                        <a:pt x="86" y="16"/>
                        <a:pt x="86" y="19"/>
                        <a:pt x="86" y="21"/>
                      </a:cubicBezTo>
                      <a:cubicBezTo>
                        <a:pt x="86" y="22"/>
                        <a:pt x="86" y="23"/>
                        <a:pt x="85" y="24"/>
                      </a:cubicBezTo>
                      <a:cubicBezTo>
                        <a:pt x="82" y="24"/>
                        <a:pt x="78" y="25"/>
                        <a:pt x="75" y="26"/>
                      </a:cubicBezTo>
                      <a:cubicBezTo>
                        <a:pt x="75" y="25"/>
                        <a:pt x="74" y="24"/>
                        <a:pt x="74" y="23"/>
                      </a:cubicBezTo>
                      <a:cubicBezTo>
                        <a:pt x="73" y="21"/>
                        <a:pt x="72" y="19"/>
                        <a:pt x="71" y="16"/>
                      </a:cubicBezTo>
                      <a:cubicBezTo>
                        <a:pt x="69" y="14"/>
                        <a:pt x="68" y="11"/>
                        <a:pt x="67" y="8"/>
                      </a:cubicBezTo>
                      <a:cubicBezTo>
                        <a:pt x="66" y="6"/>
                        <a:pt x="63" y="5"/>
                        <a:pt x="60" y="6"/>
                      </a:cubicBezTo>
                      <a:cubicBezTo>
                        <a:pt x="58" y="7"/>
                        <a:pt x="56" y="9"/>
                        <a:pt x="57" y="12"/>
                      </a:cubicBezTo>
                      <a:cubicBezTo>
                        <a:pt x="58" y="15"/>
                        <a:pt x="58" y="18"/>
                        <a:pt x="59" y="20"/>
                      </a:cubicBezTo>
                      <a:cubicBezTo>
                        <a:pt x="60" y="23"/>
                        <a:pt x="60" y="25"/>
                        <a:pt x="61" y="28"/>
                      </a:cubicBezTo>
                      <a:cubicBezTo>
                        <a:pt x="61" y="29"/>
                        <a:pt x="62" y="30"/>
                        <a:pt x="62" y="30"/>
                      </a:cubicBezTo>
                      <a:cubicBezTo>
                        <a:pt x="59" y="32"/>
                        <a:pt x="55" y="34"/>
                        <a:pt x="53" y="36"/>
                      </a:cubicBezTo>
                      <a:cubicBezTo>
                        <a:pt x="52" y="35"/>
                        <a:pt x="51" y="34"/>
                        <a:pt x="51" y="34"/>
                      </a:cubicBezTo>
                      <a:cubicBezTo>
                        <a:pt x="49" y="32"/>
                        <a:pt x="47" y="30"/>
                        <a:pt x="45" y="28"/>
                      </a:cubicBezTo>
                      <a:cubicBezTo>
                        <a:pt x="43" y="27"/>
                        <a:pt x="41" y="25"/>
                        <a:pt x="39" y="22"/>
                      </a:cubicBezTo>
                      <a:cubicBezTo>
                        <a:pt x="37" y="21"/>
                        <a:pt x="34" y="21"/>
                        <a:pt x="32" y="22"/>
                      </a:cubicBezTo>
                      <a:cubicBezTo>
                        <a:pt x="30" y="24"/>
                        <a:pt x="30" y="27"/>
                        <a:pt x="31" y="29"/>
                      </a:cubicBezTo>
                      <a:cubicBezTo>
                        <a:pt x="33" y="32"/>
                        <a:pt x="34" y="34"/>
                        <a:pt x="36" y="36"/>
                      </a:cubicBezTo>
                      <a:cubicBezTo>
                        <a:pt x="37" y="38"/>
                        <a:pt x="39" y="41"/>
                        <a:pt x="40" y="43"/>
                      </a:cubicBezTo>
                      <a:cubicBezTo>
                        <a:pt x="41" y="43"/>
                        <a:pt x="41" y="44"/>
                        <a:pt x="42" y="45"/>
                      </a:cubicBezTo>
                      <a:cubicBezTo>
                        <a:pt x="39" y="47"/>
                        <a:pt x="37" y="50"/>
                        <a:pt x="35" y="53"/>
                      </a:cubicBezTo>
                      <a:cubicBezTo>
                        <a:pt x="34" y="53"/>
                        <a:pt x="33" y="52"/>
                        <a:pt x="33" y="52"/>
                      </a:cubicBezTo>
                      <a:cubicBezTo>
                        <a:pt x="30" y="51"/>
                        <a:pt x="28" y="50"/>
                        <a:pt x="26" y="49"/>
                      </a:cubicBezTo>
                      <a:cubicBezTo>
                        <a:pt x="23" y="47"/>
                        <a:pt x="21" y="46"/>
                        <a:pt x="18" y="45"/>
                      </a:cubicBezTo>
                      <a:cubicBezTo>
                        <a:pt x="15" y="44"/>
                        <a:pt x="13" y="45"/>
                        <a:pt x="11" y="47"/>
                      </a:cubicBezTo>
                      <a:cubicBezTo>
                        <a:pt x="10" y="50"/>
                        <a:pt x="10" y="53"/>
                        <a:pt x="12" y="54"/>
                      </a:cubicBezTo>
                      <a:cubicBezTo>
                        <a:pt x="15" y="56"/>
                        <a:pt x="17" y="58"/>
                        <a:pt x="19" y="59"/>
                      </a:cubicBezTo>
                      <a:cubicBezTo>
                        <a:pt x="22" y="61"/>
                        <a:pt x="24" y="62"/>
                        <a:pt x="26" y="64"/>
                      </a:cubicBezTo>
                      <a:cubicBezTo>
                        <a:pt x="27" y="64"/>
                        <a:pt x="27" y="65"/>
                        <a:pt x="28" y="65"/>
                      </a:cubicBezTo>
                      <a:cubicBezTo>
                        <a:pt x="26" y="68"/>
                        <a:pt x="25" y="72"/>
                        <a:pt x="24" y="75"/>
                      </a:cubicBezTo>
                      <a:cubicBezTo>
                        <a:pt x="23" y="75"/>
                        <a:pt x="23" y="75"/>
                        <a:pt x="22" y="75"/>
                      </a:cubicBezTo>
                      <a:cubicBezTo>
                        <a:pt x="19" y="75"/>
                        <a:pt x="17" y="75"/>
                        <a:pt x="14" y="74"/>
                      </a:cubicBezTo>
                      <a:cubicBezTo>
                        <a:pt x="11" y="74"/>
                        <a:pt x="8" y="74"/>
                        <a:pt x="5" y="74"/>
                      </a:cubicBezTo>
                      <a:cubicBezTo>
                        <a:pt x="3" y="73"/>
                        <a:pt x="0" y="75"/>
                        <a:pt x="0" y="78"/>
                      </a:cubicBezTo>
                      <a:cubicBezTo>
                        <a:pt x="0" y="81"/>
                        <a:pt x="1" y="83"/>
                        <a:pt x="4" y="84"/>
                      </a:cubicBezTo>
                      <a:cubicBezTo>
                        <a:pt x="7" y="85"/>
                        <a:pt x="9" y="86"/>
                        <a:pt x="12" y="86"/>
                      </a:cubicBezTo>
                      <a:cubicBezTo>
                        <a:pt x="14" y="87"/>
                        <a:pt x="17" y="88"/>
                        <a:pt x="19" y="88"/>
                      </a:cubicBezTo>
                      <a:cubicBezTo>
                        <a:pt x="20" y="89"/>
                        <a:pt x="21" y="89"/>
                        <a:pt x="22" y="89"/>
                      </a:cubicBezTo>
                      <a:cubicBezTo>
                        <a:pt x="22" y="91"/>
                        <a:pt x="22" y="93"/>
                        <a:pt x="22" y="94"/>
                      </a:cubicBezTo>
                      <a:cubicBezTo>
                        <a:pt x="22" y="96"/>
                        <a:pt x="22" y="98"/>
                        <a:pt x="22" y="100"/>
                      </a:cubicBezTo>
                      <a:cubicBezTo>
                        <a:pt x="21" y="100"/>
                        <a:pt x="20" y="100"/>
                        <a:pt x="19" y="100"/>
                      </a:cubicBezTo>
                      <a:cubicBezTo>
                        <a:pt x="17" y="101"/>
                        <a:pt x="14" y="102"/>
                        <a:pt x="12" y="102"/>
                      </a:cubicBezTo>
                      <a:cubicBezTo>
                        <a:pt x="9" y="103"/>
                        <a:pt x="7" y="104"/>
                        <a:pt x="4" y="105"/>
                      </a:cubicBezTo>
                      <a:cubicBezTo>
                        <a:pt x="1" y="105"/>
                        <a:pt x="0" y="108"/>
                        <a:pt x="0" y="111"/>
                      </a:cubicBezTo>
                      <a:cubicBezTo>
                        <a:pt x="0" y="113"/>
                        <a:pt x="3" y="115"/>
                        <a:pt x="5" y="115"/>
                      </a:cubicBezTo>
                      <a:cubicBezTo>
                        <a:pt x="8" y="115"/>
                        <a:pt x="11" y="115"/>
                        <a:pt x="14" y="114"/>
                      </a:cubicBezTo>
                      <a:cubicBezTo>
                        <a:pt x="17" y="114"/>
                        <a:pt x="19" y="114"/>
                        <a:pt x="22" y="114"/>
                      </a:cubicBezTo>
                      <a:cubicBezTo>
                        <a:pt x="23" y="114"/>
                        <a:pt x="23" y="114"/>
                        <a:pt x="24" y="114"/>
                      </a:cubicBezTo>
                      <a:cubicBezTo>
                        <a:pt x="25" y="117"/>
                        <a:pt x="26" y="120"/>
                        <a:pt x="28" y="124"/>
                      </a:cubicBezTo>
                      <a:cubicBezTo>
                        <a:pt x="27" y="124"/>
                        <a:pt x="27" y="125"/>
                        <a:pt x="26" y="125"/>
                      </a:cubicBezTo>
                      <a:cubicBezTo>
                        <a:pt x="24" y="127"/>
                        <a:pt x="22" y="128"/>
                        <a:pt x="19" y="130"/>
                      </a:cubicBezTo>
                      <a:cubicBezTo>
                        <a:pt x="17" y="131"/>
                        <a:pt x="15" y="133"/>
                        <a:pt x="12" y="135"/>
                      </a:cubicBezTo>
                      <a:cubicBezTo>
                        <a:pt x="10" y="136"/>
                        <a:pt x="10" y="139"/>
                        <a:pt x="11" y="141"/>
                      </a:cubicBezTo>
                      <a:cubicBezTo>
                        <a:pt x="13" y="144"/>
                        <a:pt x="15" y="145"/>
                        <a:pt x="18" y="144"/>
                      </a:cubicBezTo>
                      <a:cubicBezTo>
                        <a:pt x="21" y="142"/>
                        <a:pt x="23" y="141"/>
                        <a:pt x="26" y="140"/>
                      </a:cubicBezTo>
                      <a:cubicBezTo>
                        <a:pt x="28" y="139"/>
                        <a:pt x="30" y="138"/>
                        <a:pt x="33" y="137"/>
                      </a:cubicBezTo>
                      <a:cubicBezTo>
                        <a:pt x="33" y="137"/>
                        <a:pt x="34" y="136"/>
                        <a:pt x="35" y="136"/>
                      </a:cubicBezTo>
                      <a:cubicBezTo>
                        <a:pt x="37" y="139"/>
                        <a:pt x="39" y="141"/>
                        <a:pt x="42" y="144"/>
                      </a:cubicBezTo>
                      <a:cubicBezTo>
                        <a:pt x="41" y="145"/>
                        <a:pt x="41" y="145"/>
                        <a:pt x="40" y="146"/>
                      </a:cubicBezTo>
                      <a:cubicBezTo>
                        <a:pt x="39" y="148"/>
                        <a:pt x="37" y="150"/>
                        <a:pt x="36" y="153"/>
                      </a:cubicBezTo>
                      <a:cubicBezTo>
                        <a:pt x="34" y="155"/>
                        <a:pt x="33" y="157"/>
                        <a:pt x="31" y="160"/>
                      </a:cubicBezTo>
                      <a:cubicBezTo>
                        <a:pt x="30" y="162"/>
                        <a:pt x="30" y="165"/>
                        <a:pt x="32" y="166"/>
                      </a:cubicBezTo>
                      <a:cubicBezTo>
                        <a:pt x="34" y="168"/>
                        <a:pt x="37" y="168"/>
                        <a:pt x="39" y="166"/>
                      </a:cubicBezTo>
                      <a:cubicBezTo>
                        <a:pt x="41" y="164"/>
                        <a:pt x="43" y="162"/>
                        <a:pt x="45" y="160"/>
                      </a:cubicBezTo>
                      <a:cubicBezTo>
                        <a:pt x="47" y="158"/>
                        <a:pt x="49" y="157"/>
                        <a:pt x="51" y="155"/>
                      </a:cubicBezTo>
                      <a:cubicBezTo>
                        <a:pt x="51" y="154"/>
                        <a:pt x="52" y="154"/>
                        <a:pt x="53" y="153"/>
                      </a:cubicBezTo>
                      <a:cubicBezTo>
                        <a:pt x="55" y="155"/>
                        <a:pt x="59" y="157"/>
                        <a:pt x="62" y="158"/>
                      </a:cubicBezTo>
                      <a:cubicBezTo>
                        <a:pt x="62" y="159"/>
                        <a:pt x="61" y="160"/>
                        <a:pt x="61" y="161"/>
                      </a:cubicBezTo>
                      <a:cubicBezTo>
                        <a:pt x="60" y="163"/>
                        <a:pt x="60" y="166"/>
                        <a:pt x="59" y="168"/>
                      </a:cubicBezTo>
                      <a:cubicBezTo>
                        <a:pt x="58" y="171"/>
                        <a:pt x="58" y="174"/>
                        <a:pt x="57" y="177"/>
                      </a:cubicBezTo>
                      <a:cubicBezTo>
                        <a:pt x="56" y="179"/>
                        <a:pt x="58" y="182"/>
                        <a:pt x="60" y="183"/>
                      </a:cubicBezTo>
                      <a:cubicBezTo>
                        <a:pt x="63" y="184"/>
                        <a:pt x="66" y="183"/>
                        <a:pt x="67" y="180"/>
                      </a:cubicBezTo>
                      <a:cubicBezTo>
                        <a:pt x="68" y="178"/>
                        <a:pt x="69" y="175"/>
                        <a:pt x="71" y="173"/>
                      </a:cubicBezTo>
                      <a:cubicBezTo>
                        <a:pt x="72" y="170"/>
                        <a:pt x="73" y="168"/>
                        <a:pt x="74" y="166"/>
                      </a:cubicBezTo>
                      <a:cubicBezTo>
                        <a:pt x="74" y="165"/>
                        <a:pt x="75" y="164"/>
                        <a:pt x="75" y="163"/>
                      </a:cubicBezTo>
                      <a:cubicBezTo>
                        <a:pt x="78" y="164"/>
                        <a:pt x="82" y="165"/>
                        <a:pt x="85" y="165"/>
                      </a:cubicBezTo>
                      <a:cubicBezTo>
                        <a:pt x="86" y="166"/>
                        <a:pt x="86" y="167"/>
                        <a:pt x="86" y="168"/>
                      </a:cubicBezTo>
                      <a:cubicBezTo>
                        <a:pt x="86" y="170"/>
                        <a:pt x="86" y="173"/>
                        <a:pt x="86" y="175"/>
                      </a:cubicBezTo>
                      <a:cubicBezTo>
                        <a:pt x="87" y="178"/>
                        <a:pt x="87" y="181"/>
                        <a:pt x="87" y="184"/>
                      </a:cubicBezTo>
                      <a:cubicBezTo>
                        <a:pt x="87" y="187"/>
                        <a:pt x="90" y="189"/>
                        <a:pt x="92" y="189"/>
                      </a:cubicBezTo>
                      <a:cubicBezTo>
                        <a:pt x="95" y="189"/>
                        <a:pt x="97" y="187"/>
                        <a:pt x="98" y="184"/>
                      </a:cubicBezTo>
                      <a:cubicBezTo>
                        <a:pt x="98" y="181"/>
                        <a:pt x="98" y="178"/>
                        <a:pt x="99" y="175"/>
                      </a:cubicBezTo>
                      <a:cubicBezTo>
                        <a:pt x="99" y="173"/>
                        <a:pt x="99" y="170"/>
                        <a:pt x="99" y="168"/>
                      </a:cubicBezTo>
                      <a:cubicBezTo>
                        <a:pt x="99" y="167"/>
                        <a:pt x="99" y="166"/>
                        <a:pt x="99" y="165"/>
                      </a:cubicBezTo>
                      <a:cubicBezTo>
                        <a:pt x="103" y="165"/>
                        <a:pt x="107" y="164"/>
                        <a:pt x="110" y="163"/>
                      </a:cubicBezTo>
                      <a:cubicBezTo>
                        <a:pt x="110" y="164"/>
                        <a:pt x="111" y="165"/>
                        <a:pt x="111" y="166"/>
                      </a:cubicBezTo>
                      <a:cubicBezTo>
                        <a:pt x="112" y="168"/>
                        <a:pt x="113" y="170"/>
                        <a:pt x="114" y="173"/>
                      </a:cubicBezTo>
                      <a:cubicBezTo>
                        <a:pt x="116" y="175"/>
                        <a:pt x="117" y="178"/>
                        <a:pt x="118" y="180"/>
                      </a:cubicBezTo>
                      <a:cubicBezTo>
                        <a:pt x="119" y="183"/>
                        <a:pt x="122" y="184"/>
                        <a:pt x="125" y="183"/>
                      </a:cubicBezTo>
                      <a:cubicBezTo>
                        <a:pt x="127" y="182"/>
                        <a:pt x="129" y="179"/>
                        <a:pt x="128" y="177"/>
                      </a:cubicBezTo>
                      <a:cubicBezTo>
                        <a:pt x="127" y="174"/>
                        <a:pt x="126" y="171"/>
                        <a:pt x="126" y="168"/>
                      </a:cubicBezTo>
                      <a:cubicBezTo>
                        <a:pt x="125" y="166"/>
                        <a:pt x="124" y="163"/>
                        <a:pt x="124" y="161"/>
                      </a:cubicBezTo>
                      <a:cubicBezTo>
                        <a:pt x="124" y="160"/>
                        <a:pt x="123" y="159"/>
                        <a:pt x="123" y="158"/>
                      </a:cubicBezTo>
                      <a:cubicBezTo>
                        <a:pt x="126" y="157"/>
                        <a:pt x="129" y="155"/>
                        <a:pt x="132" y="153"/>
                      </a:cubicBezTo>
                      <a:cubicBezTo>
                        <a:pt x="133" y="154"/>
                        <a:pt x="134" y="154"/>
                        <a:pt x="134" y="155"/>
                      </a:cubicBezTo>
                      <a:cubicBezTo>
                        <a:pt x="136" y="157"/>
                        <a:pt x="138" y="158"/>
                        <a:pt x="140" y="160"/>
                      </a:cubicBezTo>
                      <a:cubicBezTo>
                        <a:pt x="142" y="162"/>
                        <a:pt x="144" y="164"/>
                        <a:pt x="146" y="166"/>
                      </a:cubicBezTo>
                      <a:cubicBezTo>
                        <a:pt x="148" y="168"/>
                        <a:pt x="151" y="168"/>
                        <a:pt x="153" y="166"/>
                      </a:cubicBezTo>
                      <a:cubicBezTo>
                        <a:pt x="155" y="165"/>
                        <a:pt x="155" y="162"/>
                        <a:pt x="154" y="160"/>
                      </a:cubicBezTo>
                      <a:cubicBezTo>
                        <a:pt x="152" y="157"/>
                        <a:pt x="151" y="155"/>
                        <a:pt x="149" y="153"/>
                      </a:cubicBezTo>
                      <a:cubicBezTo>
                        <a:pt x="147" y="150"/>
                        <a:pt x="146" y="148"/>
                        <a:pt x="145" y="146"/>
                      </a:cubicBezTo>
                      <a:cubicBezTo>
                        <a:pt x="144" y="145"/>
                        <a:pt x="144" y="145"/>
                        <a:pt x="143" y="144"/>
                      </a:cubicBezTo>
                      <a:cubicBezTo>
                        <a:pt x="146" y="141"/>
                        <a:pt x="148" y="139"/>
                        <a:pt x="150" y="136"/>
                      </a:cubicBezTo>
                      <a:cubicBezTo>
                        <a:pt x="151" y="136"/>
                        <a:pt x="152" y="137"/>
                        <a:pt x="152" y="137"/>
                      </a:cubicBezTo>
                      <a:cubicBezTo>
                        <a:pt x="155" y="138"/>
                        <a:pt x="157" y="139"/>
                        <a:pt x="159" y="140"/>
                      </a:cubicBezTo>
                      <a:cubicBezTo>
                        <a:pt x="162" y="141"/>
                        <a:pt x="164" y="142"/>
                        <a:pt x="167" y="144"/>
                      </a:cubicBezTo>
                      <a:cubicBezTo>
                        <a:pt x="170" y="145"/>
                        <a:pt x="172" y="144"/>
                        <a:pt x="174" y="141"/>
                      </a:cubicBezTo>
                      <a:cubicBezTo>
                        <a:pt x="175" y="139"/>
                        <a:pt x="175" y="136"/>
                        <a:pt x="172" y="135"/>
                      </a:cubicBezTo>
                      <a:cubicBezTo>
                        <a:pt x="170" y="133"/>
                        <a:pt x="168" y="131"/>
                        <a:pt x="165" y="130"/>
                      </a:cubicBezTo>
                      <a:cubicBezTo>
                        <a:pt x="163" y="128"/>
                        <a:pt x="161" y="127"/>
                        <a:pt x="159" y="125"/>
                      </a:cubicBezTo>
                      <a:cubicBezTo>
                        <a:pt x="158" y="125"/>
                        <a:pt x="158" y="124"/>
                        <a:pt x="157" y="124"/>
                      </a:cubicBezTo>
                      <a:cubicBezTo>
                        <a:pt x="158" y="120"/>
                        <a:pt x="160" y="117"/>
                        <a:pt x="161" y="114"/>
                      </a:cubicBezTo>
                      <a:cubicBezTo>
                        <a:pt x="161" y="114"/>
                        <a:pt x="162" y="114"/>
                        <a:pt x="163" y="114"/>
                      </a:cubicBezTo>
                      <a:cubicBezTo>
                        <a:pt x="166" y="114"/>
                        <a:pt x="168" y="114"/>
                        <a:pt x="171" y="114"/>
                      </a:cubicBezTo>
                      <a:cubicBezTo>
                        <a:pt x="174" y="115"/>
                        <a:pt x="176" y="115"/>
                        <a:pt x="179" y="115"/>
                      </a:cubicBezTo>
                      <a:cubicBezTo>
                        <a:pt x="182" y="115"/>
                        <a:pt x="184" y="113"/>
                        <a:pt x="185" y="111"/>
                      </a:cubicBezTo>
                      <a:cubicBezTo>
                        <a:pt x="185" y="108"/>
                        <a:pt x="184" y="105"/>
                        <a:pt x="181" y="105"/>
                      </a:cubicBezTo>
                      <a:close/>
                      <a:moveTo>
                        <a:pt x="110" y="94"/>
                      </a:moveTo>
                      <a:cubicBezTo>
                        <a:pt x="110" y="104"/>
                        <a:pt x="102" y="112"/>
                        <a:pt x="92" y="112"/>
                      </a:cubicBezTo>
                      <a:cubicBezTo>
                        <a:pt x="83" y="112"/>
                        <a:pt x="75" y="104"/>
                        <a:pt x="75" y="94"/>
                      </a:cubicBezTo>
                      <a:cubicBezTo>
                        <a:pt x="75" y="85"/>
                        <a:pt x="83" y="77"/>
                        <a:pt x="92" y="77"/>
                      </a:cubicBezTo>
                      <a:cubicBezTo>
                        <a:pt x="102" y="77"/>
                        <a:pt x="110" y="85"/>
                        <a:pt x="110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9" name="Freeform 1239"/>
                <p:cNvSpPr>
                  <a:spLocks noEditPoints="1"/>
                </p:cNvSpPr>
                <p:nvPr/>
              </p:nvSpPr>
              <p:spPr bwMode="auto">
                <a:xfrm>
                  <a:off x="6453080" y="4276486"/>
                  <a:ext cx="290424" cy="293715"/>
                </a:xfrm>
                <a:custGeom>
                  <a:avLst/>
                  <a:gdLst>
                    <a:gd name="T0" fmla="*/ 108 w 137"/>
                    <a:gd name="T1" fmla="*/ 125 h 138"/>
                    <a:gd name="T2" fmla="*/ 108 w 137"/>
                    <a:gd name="T3" fmla="*/ 119 h 138"/>
                    <a:gd name="T4" fmla="*/ 100 w 137"/>
                    <a:gd name="T5" fmla="*/ 102 h 138"/>
                    <a:gd name="T6" fmla="*/ 109 w 137"/>
                    <a:gd name="T7" fmla="*/ 90 h 138"/>
                    <a:gd name="T8" fmla="*/ 128 w 137"/>
                    <a:gd name="T9" fmla="*/ 93 h 138"/>
                    <a:gd name="T10" fmla="*/ 133 w 137"/>
                    <a:gd name="T11" fmla="*/ 91 h 138"/>
                    <a:gd name="T12" fmla="*/ 137 w 137"/>
                    <a:gd name="T13" fmla="*/ 87 h 138"/>
                    <a:gd name="T14" fmla="*/ 136 w 137"/>
                    <a:gd name="T15" fmla="*/ 81 h 138"/>
                    <a:gd name="T16" fmla="*/ 132 w 137"/>
                    <a:gd name="T17" fmla="*/ 77 h 138"/>
                    <a:gd name="T18" fmla="*/ 114 w 137"/>
                    <a:gd name="T19" fmla="*/ 70 h 138"/>
                    <a:gd name="T20" fmla="*/ 112 w 137"/>
                    <a:gd name="T21" fmla="*/ 55 h 138"/>
                    <a:gd name="T22" fmla="*/ 127 w 137"/>
                    <a:gd name="T23" fmla="*/ 44 h 138"/>
                    <a:gd name="T24" fmla="*/ 130 w 137"/>
                    <a:gd name="T25" fmla="*/ 39 h 138"/>
                    <a:gd name="T26" fmla="*/ 129 w 137"/>
                    <a:gd name="T27" fmla="*/ 33 h 138"/>
                    <a:gd name="T28" fmla="*/ 125 w 137"/>
                    <a:gd name="T29" fmla="*/ 29 h 138"/>
                    <a:gd name="T30" fmla="*/ 119 w 137"/>
                    <a:gd name="T31" fmla="*/ 30 h 138"/>
                    <a:gd name="T32" fmla="*/ 102 w 137"/>
                    <a:gd name="T33" fmla="*/ 38 h 138"/>
                    <a:gd name="T34" fmla="*/ 89 w 137"/>
                    <a:gd name="T35" fmla="*/ 29 h 138"/>
                    <a:gd name="T36" fmla="*/ 92 w 137"/>
                    <a:gd name="T37" fmla="*/ 10 h 138"/>
                    <a:gd name="T38" fmla="*/ 91 w 137"/>
                    <a:gd name="T39" fmla="*/ 4 h 138"/>
                    <a:gd name="T40" fmla="*/ 86 w 137"/>
                    <a:gd name="T41" fmla="*/ 1 h 138"/>
                    <a:gd name="T42" fmla="*/ 80 w 137"/>
                    <a:gd name="T43" fmla="*/ 1 h 138"/>
                    <a:gd name="T44" fmla="*/ 76 w 137"/>
                    <a:gd name="T45" fmla="*/ 6 h 138"/>
                    <a:gd name="T46" fmla="*/ 70 w 137"/>
                    <a:gd name="T47" fmla="*/ 24 h 138"/>
                    <a:gd name="T48" fmla="*/ 55 w 137"/>
                    <a:gd name="T49" fmla="*/ 26 h 138"/>
                    <a:gd name="T50" fmla="*/ 44 w 137"/>
                    <a:gd name="T51" fmla="*/ 10 h 138"/>
                    <a:gd name="T52" fmla="*/ 39 w 137"/>
                    <a:gd name="T53" fmla="*/ 7 h 138"/>
                    <a:gd name="T54" fmla="*/ 33 w 137"/>
                    <a:gd name="T55" fmla="*/ 8 h 138"/>
                    <a:gd name="T56" fmla="*/ 29 w 137"/>
                    <a:gd name="T57" fmla="*/ 13 h 138"/>
                    <a:gd name="T58" fmla="*/ 29 w 137"/>
                    <a:gd name="T59" fmla="*/ 19 h 138"/>
                    <a:gd name="T60" fmla="*/ 38 w 137"/>
                    <a:gd name="T61" fmla="*/ 36 h 138"/>
                    <a:gd name="T62" fmla="*/ 28 w 137"/>
                    <a:gd name="T63" fmla="*/ 48 h 138"/>
                    <a:gd name="T64" fmla="*/ 10 w 137"/>
                    <a:gd name="T65" fmla="*/ 45 h 138"/>
                    <a:gd name="T66" fmla="*/ 4 w 137"/>
                    <a:gd name="T67" fmla="*/ 47 h 138"/>
                    <a:gd name="T68" fmla="*/ 1 w 137"/>
                    <a:gd name="T69" fmla="*/ 51 h 138"/>
                    <a:gd name="T70" fmla="*/ 1 w 137"/>
                    <a:gd name="T71" fmla="*/ 57 h 138"/>
                    <a:gd name="T72" fmla="*/ 5 w 137"/>
                    <a:gd name="T73" fmla="*/ 61 h 138"/>
                    <a:gd name="T74" fmla="*/ 23 w 137"/>
                    <a:gd name="T75" fmla="*/ 68 h 138"/>
                    <a:gd name="T76" fmla="*/ 26 w 137"/>
                    <a:gd name="T77" fmla="*/ 83 h 138"/>
                    <a:gd name="T78" fmla="*/ 10 w 137"/>
                    <a:gd name="T79" fmla="*/ 94 h 138"/>
                    <a:gd name="T80" fmla="*/ 7 w 137"/>
                    <a:gd name="T81" fmla="*/ 99 h 138"/>
                    <a:gd name="T82" fmla="*/ 8 w 137"/>
                    <a:gd name="T83" fmla="*/ 105 h 138"/>
                    <a:gd name="T84" fmla="*/ 13 w 137"/>
                    <a:gd name="T85" fmla="*/ 108 h 138"/>
                    <a:gd name="T86" fmla="*/ 18 w 137"/>
                    <a:gd name="T87" fmla="*/ 108 h 138"/>
                    <a:gd name="T88" fmla="*/ 36 w 137"/>
                    <a:gd name="T89" fmla="*/ 100 h 138"/>
                    <a:gd name="T90" fmla="*/ 48 w 137"/>
                    <a:gd name="T91" fmla="*/ 109 h 138"/>
                    <a:gd name="T92" fmla="*/ 45 w 137"/>
                    <a:gd name="T93" fmla="*/ 128 h 138"/>
                    <a:gd name="T94" fmla="*/ 46 w 137"/>
                    <a:gd name="T95" fmla="*/ 134 h 138"/>
                    <a:gd name="T96" fmla="*/ 51 w 137"/>
                    <a:gd name="T97" fmla="*/ 137 h 138"/>
                    <a:gd name="T98" fmla="*/ 57 w 137"/>
                    <a:gd name="T99" fmla="*/ 137 h 138"/>
                    <a:gd name="T100" fmla="*/ 61 w 137"/>
                    <a:gd name="T101" fmla="*/ 132 h 138"/>
                    <a:gd name="T102" fmla="*/ 67 w 137"/>
                    <a:gd name="T103" fmla="*/ 114 h 138"/>
                    <a:gd name="T104" fmla="*/ 82 w 137"/>
                    <a:gd name="T105" fmla="*/ 112 h 138"/>
                    <a:gd name="T106" fmla="*/ 94 w 137"/>
                    <a:gd name="T107" fmla="*/ 128 h 138"/>
                    <a:gd name="T108" fmla="*/ 99 w 137"/>
                    <a:gd name="T109" fmla="*/ 131 h 138"/>
                    <a:gd name="T110" fmla="*/ 104 w 137"/>
                    <a:gd name="T111" fmla="*/ 130 h 138"/>
                    <a:gd name="T112" fmla="*/ 108 w 137"/>
                    <a:gd name="T113" fmla="*/ 125 h 138"/>
                    <a:gd name="T114" fmla="*/ 82 w 137"/>
                    <a:gd name="T115" fmla="*/ 92 h 138"/>
                    <a:gd name="T116" fmla="*/ 45 w 137"/>
                    <a:gd name="T117" fmla="*/ 83 h 138"/>
                    <a:gd name="T118" fmla="*/ 55 w 137"/>
                    <a:gd name="T119" fmla="*/ 46 h 138"/>
                    <a:gd name="T120" fmla="*/ 92 w 137"/>
                    <a:gd name="T121" fmla="*/ 55 h 138"/>
                    <a:gd name="T122" fmla="*/ 82 w 137"/>
                    <a:gd name="T123" fmla="*/ 9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38">
                      <a:moveTo>
                        <a:pt x="108" y="125"/>
                      </a:moveTo>
                      <a:cubicBezTo>
                        <a:pt x="109" y="123"/>
                        <a:pt x="109" y="121"/>
                        <a:pt x="108" y="119"/>
                      </a:cubicBezTo>
                      <a:cubicBezTo>
                        <a:pt x="107" y="117"/>
                        <a:pt x="103" y="110"/>
                        <a:pt x="100" y="102"/>
                      </a:cubicBezTo>
                      <a:cubicBezTo>
                        <a:pt x="103" y="98"/>
                        <a:pt x="107" y="94"/>
                        <a:pt x="109" y="90"/>
                      </a:cubicBezTo>
                      <a:cubicBezTo>
                        <a:pt x="117" y="91"/>
                        <a:pt x="126" y="92"/>
                        <a:pt x="128" y="93"/>
                      </a:cubicBezTo>
                      <a:cubicBezTo>
                        <a:pt x="130" y="93"/>
                        <a:pt x="132" y="92"/>
                        <a:pt x="133" y="91"/>
                      </a:cubicBezTo>
                      <a:cubicBezTo>
                        <a:pt x="135" y="90"/>
                        <a:pt x="136" y="89"/>
                        <a:pt x="137" y="87"/>
                      </a:cubicBezTo>
                      <a:cubicBezTo>
                        <a:pt x="137" y="85"/>
                        <a:pt x="137" y="82"/>
                        <a:pt x="136" y="81"/>
                      </a:cubicBezTo>
                      <a:cubicBezTo>
                        <a:pt x="135" y="79"/>
                        <a:pt x="134" y="77"/>
                        <a:pt x="132" y="77"/>
                      </a:cubicBezTo>
                      <a:cubicBezTo>
                        <a:pt x="130" y="76"/>
                        <a:pt x="122" y="73"/>
                        <a:pt x="114" y="70"/>
                      </a:cubicBezTo>
                      <a:cubicBezTo>
                        <a:pt x="114" y="65"/>
                        <a:pt x="113" y="60"/>
                        <a:pt x="112" y="55"/>
                      </a:cubicBezTo>
                      <a:cubicBezTo>
                        <a:pt x="119" y="50"/>
                        <a:pt x="126" y="45"/>
                        <a:pt x="127" y="44"/>
                      </a:cubicBezTo>
                      <a:cubicBezTo>
                        <a:pt x="129" y="43"/>
                        <a:pt x="130" y="41"/>
                        <a:pt x="130" y="39"/>
                      </a:cubicBezTo>
                      <a:cubicBezTo>
                        <a:pt x="130" y="37"/>
                        <a:pt x="130" y="35"/>
                        <a:pt x="129" y="33"/>
                      </a:cubicBezTo>
                      <a:cubicBezTo>
                        <a:pt x="128" y="31"/>
                        <a:pt x="126" y="30"/>
                        <a:pt x="125" y="29"/>
                      </a:cubicBezTo>
                      <a:cubicBezTo>
                        <a:pt x="123" y="29"/>
                        <a:pt x="121" y="29"/>
                        <a:pt x="119" y="30"/>
                      </a:cubicBezTo>
                      <a:cubicBezTo>
                        <a:pt x="117" y="30"/>
                        <a:pt x="109" y="34"/>
                        <a:pt x="102" y="38"/>
                      </a:cubicBezTo>
                      <a:cubicBezTo>
                        <a:pt x="98" y="34"/>
                        <a:pt x="94" y="31"/>
                        <a:pt x="89" y="29"/>
                      </a:cubicBezTo>
                      <a:cubicBezTo>
                        <a:pt x="91" y="20"/>
                        <a:pt x="92" y="12"/>
                        <a:pt x="92" y="10"/>
                      </a:cubicBezTo>
                      <a:cubicBezTo>
                        <a:pt x="93" y="8"/>
                        <a:pt x="92" y="6"/>
                        <a:pt x="91" y="4"/>
                      </a:cubicBezTo>
                      <a:cubicBezTo>
                        <a:pt x="90" y="2"/>
                        <a:pt x="88" y="1"/>
                        <a:pt x="86" y="1"/>
                      </a:cubicBezTo>
                      <a:cubicBezTo>
                        <a:pt x="84" y="0"/>
                        <a:pt x="82" y="0"/>
                        <a:pt x="80" y="1"/>
                      </a:cubicBezTo>
                      <a:cubicBezTo>
                        <a:pt x="79" y="2"/>
                        <a:pt x="77" y="4"/>
                        <a:pt x="76" y="6"/>
                      </a:cubicBezTo>
                      <a:cubicBezTo>
                        <a:pt x="76" y="7"/>
                        <a:pt x="73" y="15"/>
                        <a:pt x="70" y="24"/>
                      </a:cubicBezTo>
                      <a:cubicBezTo>
                        <a:pt x="65" y="23"/>
                        <a:pt x="60" y="24"/>
                        <a:pt x="55" y="26"/>
                      </a:cubicBezTo>
                      <a:cubicBezTo>
                        <a:pt x="50" y="19"/>
                        <a:pt x="45" y="12"/>
                        <a:pt x="44" y="10"/>
                      </a:cubicBezTo>
                      <a:cubicBezTo>
                        <a:pt x="42" y="9"/>
                        <a:pt x="41" y="8"/>
                        <a:pt x="39" y="7"/>
                      </a:cubicBezTo>
                      <a:cubicBezTo>
                        <a:pt x="37" y="7"/>
                        <a:pt x="35" y="7"/>
                        <a:pt x="33" y="8"/>
                      </a:cubicBezTo>
                      <a:cubicBezTo>
                        <a:pt x="31" y="9"/>
                        <a:pt x="30" y="11"/>
                        <a:pt x="29" y="13"/>
                      </a:cubicBezTo>
                      <a:cubicBezTo>
                        <a:pt x="29" y="15"/>
                        <a:pt x="29" y="17"/>
                        <a:pt x="29" y="19"/>
                      </a:cubicBezTo>
                      <a:cubicBezTo>
                        <a:pt x="30" y="20"/>
                        <a:pt x="34" y="28"/>
                        <a:pt x="38" y="36"/>
                      </a:cubicBezTo>
                      <a:cubicBezTo>
                        <a:pt x="34" y="40"/>
                        <a:pt x="31" y="44"/>
                        <a:pt x="28" y="48"/>
                      </a:cubicBezTo>
                      <a:cubicBezTo>
                        <a:pt x="20" y="47"/>
                        <a:pt x="11" y="45"/>
                        <a:pt x="10" y="45"/>
                      </a:cubicBezTo>
                      <a:cubicBezTo>
                        <a:pt x="8" y="45"/>
                        <a:pt x="6" y="45"/>
                        <a:pt x="4" y="47"/>
                      </a:cubicBezTo>
                      <a:cubicBezTo>
                        <a:pt x="2" y="48"/>
                        <a:pt x="1" y="49"/>
                        <a:pt x="1" y="51"/>
                      </a:cubicBezTo>
                      <a:cubicBezTo>
                        <a:pt x="0" y="53"/>
                        <a:pt x="0" y="55"/>
                        <a:pt x="1" y="57"/>
                      </a:cubicBezTo>
                      <a:cubicBezTo>
                        <a:pt x="2" y="59"/>
                        <a:pt x="4" y="60"/>
                        <a:pt x="5" y="61"/>
                      </a:cubicBezTo>
                      <a:cubicBezTo>
                        <a:pt x="7" y="62"/>
                        <a:pt x="15" y="65"/>
                        <a:pt x="23" y="68"/>
                      </a:cubicBezTo>
                      <a:cubicBezTo>
                        <a:pt x="23" y="73"/>
                        <a:pt x="24" y="78"/>
                        <a:pt x="26" y="83"/>
                      </a:cubicBezTo>
                      <a:cubicBezTo>
                        <a:pt x="18" y="88"/>
                        <a:pt x="12" y="93"/>
                        <a:pt x="10" y="94"/>
                      </a:cubicBezTo>
                      <a:cubicBezTo>
                        <a:pt x="8" y="95"/>
                        <a:pt x="7" y="97"/>
                        <a:pt x="7" y="99"/>
                      </a:cubicBezTo>
                      <a:cubicBezTo>
                        <a:pt x="7" y="101"/>
                        <a:pt x="7" y="103"/>
                        <a:pt x="8" y="105"/>
                      </a:cubicBezTo>
                      <a:cubicBezTo>
                        <a:pt x="9" y="107"/>
                        <a:pt x="11" y="108"/>
                        <a:pt x="13" y="108"/>
                      </a:cubicBezTo>
                      <a:cubicBezTo>
                        <a:pt x="15" y="109"/>
                        <a:pt x="17" y="109"/>
                        <a:pt x="18" y="108"/>
                      </a:cubicBezTo>
                      <a:cubicBezTo>
                        <a:pt x="20" y="107"/>
                        <a:pt x="28" y="104"/>
                        <a:pt x="36" y="100"/>
                      </a:cubicBezTo>
                      <a:cubicBezTo>
                        <a:pt x="39" y="104"/>
                        <a:pt x="43" y="107"/>
                        <a:pt x="48" y="109"/>
                      </a:cubicBezTo>
                      <a:cubicBezTo>
                        <a:pt x="47" y="118"/>
                        <a:pt x="45" y="126"/>
                        <a:pt x="45" y="128"/>
                      </a:cubicBezTo>
                      <a:cubicBezTo>
                        <a:pt x="45" y="130"/>
                        <a:pt x="45" y="132"/>
                        <a:pt x="46" y="134"/>
                      </a:cubicBezTo>
                      <a:cubicBezTo>
                        <a:pt x="47" y="135"/>
                        <a:pt x="49" y="137"/>
                        <a:pt x="51" y="137"/>
                      </a:cubicBezTo>
                      <a:cubicBezTo>
                        <a:pt x="53" y="138"/>
                        <a:pt x="55" y="137"/>
                        <a:pt x="57" y="137"/>
                      </a:cubicBezTo>
                      <a:cubicBezTo>
                        <a:pt x="59" y="136"/>
                        <a:pt x="60" y="134"/>
                        <a:pt x="61" y="132"/>
                      </a:cubicBezTo>
                      <a:cubicBezTo>
                        <a:pt x="62" y="130"/>
                        <a:pt x="64" y="123"/>
                        <a:pt x="67" y="114"/>
                      </a:cubicBezTo>
                      <a:cubicBezTo>
                        <a:pt x="72" y="114"/>
                        <a:pt x="77" y="114"/>
                        <a:pt x="82" y="112"/>
                      </a:cubicBezTo>
                      <a:cubicBezTo>
                        <a:pt x="88" y="119"/>
                        <a:pt x="92" y="126"/>
                        <a:pt x="94" y="128"/>
                      </a:cubicBezTo>
                      <a:cubicBezTo>
                        <a:pt x="95" y="129"/>
                        <a:pt x="97" y="130"/>
                        <a:pt x="99" y="131"/>
                      </a:cubicBezTo>
                      <a:cubicBezTo>
                        <a:pt x="101" y="131"/>
                        <a:pt x="103" y="131"/>
                        <a:pt x="104" y="130"/>
                      </a:cubicBezTo>
                      <a:cubicBezTo>
                        <a:pt x="106" y="129"/>
                        <a:pt x="107" y="127"/>
                        <a:pt x="108" y="125"/>
                      </a:cubicBezTo>
                      <a:close/>
                      <a:moveTo>
                        <a:pt x="82" y="92"/>
                      </a:moveTo>
                      <a:cubicBezTo>
                        <a:pt x="70" y="100"/>
                        <a:pt x="53" y="96"/>
                        <a:pt x="45" y="83"/>
                      </a:cubicBezTo>
                      <a:cubicBezTo>
                        <a:pt x="38" y="70"/>
                        <a:pt x="42" y="53"/>
                        <a:pt x="55" y="46"/>
                      </a:cubicBezTo>
                      <a:cubicBezTo>
                        <a:pt x="68" y="38"/>
                        <a:pt x="84" y="42"/>
                        <a:pt x="92" y="55"/>
                      </a:cubicBezTo>
                      <a:cubicBezTo>
                        <a:pt x="99" y="68"/>
                        <a:pt x="95" y="85"/>
                        <a:pt x="82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0" name="Freeform 1240"/>
                <p:cNvSpPr>
                  <a:spLocks noEditPoints="1"/>
                </p:cNvSpPr>
                <p:nvPr/>
              </p:nvSpPr>
              <p:spPr bwMode="auto">
                <a:xfrm>
                  <a:off x="6103939" y="2634164"/>
                  <a:ext cx="255766" cy="255766"/>
                </a:xfrm>
                <a:custGeom>
                  <a:avLst/>
                  <a:gdLst>
                    <a:gd name="T0" fmla="*/ 431564652 w 120"/>
                    <a:gd name="T1" fmla="*/ 495165115 h 120"/>
                    <a:gd name="T2" fmla="*/ 427022675 w 120"/>
                    <a:gd name="T3" fmla="*/ 472450968 h 120"/>
                    <a:gd name="T4" fmla="*/ 395222444 w 120"/>
                    <a:gd name="T5" fmla="*/ 404308529 h 120"/>
                    <a:gd name="T6" fmla="*/ 431564652 w 120"/>
                    <a:gd name="T7" fmla="*/ 354338259 h 120"/>
                    <a:gd name="T8" fmla="*/ 508793176 w 120"/>
                    <a:gd name="T9" fmla="*/ 367966321 h 120"/>
                    <a:gd name="T10" fmla="*/ 531507323 w 120"/>
                    <a:gd name="T11" fmla="*/ 358880236 h 120"/>
                    <a:gd name="T12" fmla="*/ 545135384 w 120"/>
                    <a:gd name="T13" fmla="*/ 340710198 h 120"/>
                    <a:gd name="T14" fmla="*/ 540593407 w 120"/>
                    <a:gd name="T15" fmla="*/ 317996052 h 120"/>
                    <a:gd name="T16" fmla="*/ 522421238 w 120"/>
                    <a:gd name="T17" fmla="*/ 304367990 h 120"/>
                    <a:gd name="T18" fmla="*/ 454278799 w 120"/>
                    <a:gd name="T19" fmla="*/ 277109669 h 120"/>
                    <a:gd name="T20" fmla="*/ 445194845 w 120"/>
                    <a:gd name="T21" fmla="*/ 218053314 h 120"/>
                    <a:gd name="T22" fmla="*/ 504251200 w 120"/>
                    <a:gd name="T23" fmla="*/ 172627153 h 120"/>
                    <a:gd name="T24" fmla="*/ 517879261 w 120"/>
                    <a:gd name="T25" fmla="*/ 154454983 h 120"/>
                    <a:gd name="T26" fmla="*/ 513335153 w 120"/>
                    <a:gd name="T27" fmla="*/ 131740804 h 120"/>
                    <a:gd name="T28" fmla="*/ 495165115 w 120"/>
                    <a:gd name="T29" fmla="*/ 113570765 h 120"/>
                    <a:gd name="T30" fmla="*/ 472450968 w 120"/>
                    <a:gd name="T31" fmla="*/ 118112742 h 120"/>
                    <a:gd name="T32" fmla="*/ 404308529 w 120"/>
                    <a:gd name="T33" fmla="*/ 149913007 h 120"/>
                    <a:gd name="T34" fmla="*/ 354338259 w 120"/>
                    <a:gd name="T35" fmla="*/ 113570765 h 120"/>
                    <a:gd name="T36" fmla="*/ 367966321 w 120"/>
                    <a:gd name="T37" fmla="*/ 36342225 h 120"/>
                    <a:gd name="T38" fmla="*/ 363424344 w 120"/>
                    <a:gd name="T39" fmla="*/ 13628066 h 120"/>
                    <a:gd name="T40" fmla="*/ 340710198 w 120"/>
                    <a:gd name="T41" fmla="*/ 0 h 120"/>
                    <a:gd name="T42" fmla="*/ 317996052 w 120"/>
                    <a:gd name="T43" fmla="*/ 4541979 h 120"/>
                    <a:gd name="T44" fmla="*/ 304367990 w 120"/>
                    <a:gd name="T45" fmla="*/ 22714155 h 120"/>
                    <a:gd name="T46" fmla="*/ 277109669 w 120"/>
                    <a:gd name="T47" fmla="*/ 90856619 h 120"/>
                    <a:gd name="T48" fmla="*/ 218053314 w 120"/>
                    <a:gd name="T49" fmla="*/ 99940572 h 120"/>
                    <a:gd name="T50" fmla="*/ 172627153 w 120"/>
                    <a:gd name="T51" fmla="*/ 40884201 h 120"/>
                    <a:gd name="T52" fmla="*/ 154454983 w 120"/>
                    <a:gd name="T53" fmla="*/ 27256131 h 120"/>
                    <a:gd name="T54" fmla="*/ 131740804 w 120"/>
                    <a:gd name="T55" fmla="*/ 31800240 h 120"/>
                    <a:gd name="T56" fmla="*/ 118112742 w 120"/>
                    <a:gd name="T57" fmla="*/ 49970286 h 120"/>
                    <a:gd name="T58" fmla="*/ 118112742 w 120"/>
                    <a:gd name="T59" fmla="*/ 72684449 h 120"/>
                    <a:gd name="T60" fmla="*/ 149913007 w 120"/>
                    <a:gd name="T61" fmla="*/ 140826922 h 120"/>
                    <a:gd name="T62" fmla="*/ 113570765 w 120"/>
                    <a:gd name="T63" fmla="*/ 190797191 h 120"/>
                    <a:gd name="T64" fmla="*/ 40884201 w 120"/>
                    <a:gd name="T65" fmla="*/ 177169130 h 120"/>
                    <a:gd name="T66" fmla="*/ 18172178 w 120"/>
                    <a:gd name="T67" fmla="*/ 181711106 h 120"/>
                    <a:gd name="T68" fmla="*/ 4541979 w 120"/>
                    <a:gd name="T69" fmla="*/ 204425253 h 120"/>
                    <a:gd name="T70" fmla="*/ 4541979 w 120"/>
                    <a:gd name="T71" fmla="*/ 227139399 h 120"/>
                    <a:gd name="T72" fmla="*/ 22714155 w 120"/>
                    <a:gd name="T73" fmla="*/ 240767461 h 120"/>
                    <a:gd name="T74" fmla="*/ 95398596 w 120"/>
                    <a:gd name="T75" fmla="*/ 268025715 h 120"/>
                    <a:gd name="T76" fmla="*/ 99940572 w 120"/>
                    <a:gd name="T77" fmla="*/ 327082136 h 120"/>
                    <a:gd name="T78" fmla="*/ 40884201 w 120"/>
                    <a:gd name="T79" fmla="*/ 372508298 h 120"/>
                    <a:gd name="T80" fmla="*/ 27256131 w 120"/>
                    <a:gd name="T81" fmla="*/ 390680467 h 120"/>
                    <a:gd name="T82" fmla="*/ 31800240 w 120"/>
                    <a:gd name="T83" fmla="*/ 413394614 h 120"/>
                    <a:gd name="T84" fmla="*/ 49970286 w 120"/>
                    <a:gd name="T85" fmla="*/ 427022675 h 120"/>
                    <a:gd name="T86" fmla="*/ 72684449 w 120"/>
                    <a:gd name="T87" fmla="*/ 427022675 h 120"/>
                    <a:gd name="T88" fmla="*/ 140826922 w 120"/>
                    <a:gd name="T89" fmla="*/ 395222444 h 120"/>
                    <a:gd name="T90" fmla="*/ 190797191 w 120"/>
                    <a:gd name="T91" fmla="*/ 431564652 h 120"/>
                    <a:gd name="T92" fmla="*/ 177169130 w 120"/>
                    <a:gd name="T93" fmla="*/ 508793176 h 120"/>
                    <a:gd name="T94" fmla="*/ 186255215 w 120"/>
                    <a:gd name="T95" fmla="*/ 531507323 h 120"/>
                    <a:gd name="T96" fmla="*/ 204425253 w 120"/>
                    <a:gd name="T97" fmla="*/ 545135384 h 120"/>
                    <a:gd name="T98" fmla="*/ 227139399 w 120"/>
                    <a:gd name="T99" fmla="*/ 540593407 h 120"/>
                    <a:gd name="T100" fmla="*/ 240767461 w 120"/>
                    <a:gd name="T101" fmla="*/ 522421238 h 120"/>
                    <a:gd name="T102" fmla="*/ 268025715 w 120"/>
                    <a:gd name="T103" fmla="*/ 454278799 h 120"/>
                    <a:gd name="T104" fmla="*/ 327082136 w 120"/>
                    <a:gd name="T105" fmla="*/ 445194845 h 120"/>
                    <a:gd name="T106" fmla="*/ 372508298 w 120"/>
                    <a:gd name="T107" fmla="*/ 504251200 h 120"/>
                    <a:gd name="T108" fmla="*/ 390680467 w 120"/>
                    <a:gd name="T109" fmla="*/ 517879261 h 120"/>
                    <a:gd name="T110" fmla="*/ 413394614 w 120"/>
                    <a:gd name="T111" fmla="*/ 513335153 h 120"/>
                    <a:gd name="T112" fmla="*/ 431564652 w 120"/>
                    <a:gd name="T113" fmla="*/ 495165115 h 120"/>
                    <a:gd name="T114" fmla="*/ 327082136 w 120"/>
                    <a:gd name="T115" fmla="*/ 363424344 h 120"/>
                    <a:gd name="T116" fmla="*/ 181711106 w 120"/>
                    <a:gd name="T117" fmla="*/ 327082136 h 120"/>
                    <a:gd name="T118" fmla="*/ 218053314 w 120"/>
                    <a:gd name="T119" fmla="*/ 181711106 h 120"/>
                    <a:gd name="T120" fmla="*/ 363424344 w 120"/>
                    <a:gd name="T121" fmla="*/ 218053314 h 120"/>
                    <a:gd name="T122" fmla="*/ 327082136 w 120"/>
                    <a:gd name="T123" fmla="*/ 363424344 h 120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0"/>
                    <a:gd name="T187" fmla="*/ 0 h 120"/>
                    <a:gd name="T188" fmla="*/ 120 w 120"/>
                    <a:gd name="T189" fmla="*/ 120 h 120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0" h="120">
                      <a:moveTo>
                        <a:pt x="95" y="109"/>
                      </a:moveTo>
                      <a:cubicBezTo>
                        <a:pt x="95" y="107"/>
                        <a:pt x="95" y="106"/>
                        <a:pt x="94" y="104"/>
                      </a:cubicBezTo>
                      <a:cubicBezTo>
                        <a:pt x="94" y="102"/>
                        <a:pt x="91" y="96"/>
                        <a:pt x="87" y="89"/>
                      </a:cubicBezTo>
                      <a:cubicBezTo>
                        <a:pt x="91" y="86"/>
                        <a:pt x="93" y="82"/>
                        <a:pt x="95" y="78"/>
                      </a:cubicBezTo>
                      <a:cubicBezTo>
                        <a:pt x="103" y="79"/>
                        <a:pt x="110" y="80"/>
                        <a:pt x="112" y="81"/>
                      </a:cubicBezTo>
                      <a:cubicBezTo>
                        <a:pt x="114" y="81"/>
                        <a:pt x="115" y="80"/>
                        <a:pt x="117" y="79"/>
                      </a:cubicBezTo>
                      <a:cubicBezTo>
                        <a:pt x="118" y="78"/>
                        <a:pt x="119" y="77"/>
                        <a:pt x="120" y="75"/>
                      </a:cubicBezTo>
                      <a:cubicBezTo>
                        <a:pt x="120" y="74"/>
                        <a:pt x="120" y="72"/>
                        <a:pt x="119" y="70"/>
                      </a:cubicBezTo>
                      <a:cubicBezTo>
                        <a:pt x="118" y="69"/>
                        <a:pt x="117" y="67"/>
                        <a:pt x="115" y="67"/>
                      </a:cubicBezTo>
                      <a:cubicBezTo>
                        <a:pt x="114" y="66"/>
                        <a:pt x="107" y="64"/>
                        <a:pt x="100" y="61"/>
                      </a:cubicBezTo>
                      <a:cubicBezTo>
                        <a:pt x="100" y="57"/>
                        <a:pt x="99" y="52"/>
                        <a:pt x="98" y="48"/>
                      </a:cubicBezTo>
                      <a:cubicBezTo>
                        <a:pt x="104" y="43"/>
                        <a:pt x="110" y="39"/>
                        <a:pt x="111" y="38"/>
                      </a:cubicBezTo>
                      <a:cubicBezTo>
                        <a:pt x="113" y="37"/>
                        <a:pt x="114" y="35"/>
                        <a:pt x="114" y="34"/>
                      </a:cubicBezTo>
                      <a:cubicBezTo>
                        <a:pt x="114" y="32"/>
                        <a:pt x="114" y="30"/>
                        <a:pt x="113" y="29"/>
                      </a:cubicBezTo>
                      <a:cubicBezTo>
                        <a:pt x="112" y="27"/>
                        <a:pt x="111" y="26"/>
                        <a:pt x="109" y="25"/>
                      </a:cubicBezTo>
                      <a:cubicBezTo>
                        <a:pt x="107" y="25"/>
                        <a:pt x="106" y="25"/>
                        <a:pt x="104" y="26"/>
                      </a:cubicBezTo>
                      <a:cubicBezTo>
                        <a:pt x="102" y="26"/>
                        <a:pt x="96" y="29"/>
                        <a:pt x="89" y="33"/>
                      </a:cubicBezTo>
                      <a:cubicBezTo>
                        <a:pt x="86" y="29"/>
                        <a:pt x="82" y="27"/>
                        <a:pt x="78" y="25"/>
                      </a:cubicBezTo>
                      <a:cubicBezTo>
                        <a:pt x="79" y="17"/>
                        <a:pt x="81" y="10"/>
                        <a:pt x="81" y="8"/>
                      </a:cubicBezTo>
                      <a:cubicBezTo>
                        <a:pt x="81" y="6"/>
                        <a:pt x="81" y="5"/>
                        <a:pt x="80" y="3"/>
                      </a:cubicBezTo>
                      <a:cubicBezTo>
                        <a:pt x="79" y="2"/>
                        <a:pt x="77" y="1"/>
                        <a:pt x="75" y="0"/>
                      </a:cubicBezTo>
                      <a:cubicBezTo>
                        <a:pt x="74" y="0"/>
                        <a:pt x="72" y="0"/>
                        <a:pt x="70" y="1"/>
                      </a:cubicBezTo>
                      <a:cubicBezTo>
                        <a:pt x="69" y="2"/>
                        <a:pt x="68" y="3"/>
                        <a:pt x="67" y="5"/>
                      </a:cubicBezTo>
                      <a:cubicBezTo>
                        <a:pt x="66" y="6"/>
                        <a:pt x="64" y="13"/>
                        <a:pt x="61" y="20"/>
                      </a:cubicBezTo>
                      <a:cubicBezTo>
                        <a:pt x="57" y="20"/>
                        <a:pt x="52" y="21"/>
                        <a:pt x="48" y="22"/>
                      </a:cubicBezTo>
                      <a:cubicBezTo>
                        <a:pt x="44" y="16"/>
                        <a:pt x="39" y="10"/>
                        <a:pt x="38" y="9"/>
                      </a:cubicBezTo>
                      <a:cubicBezTo>
                        <a:pt x="37" y="7"/>
                        <a:pt x="36" y="6"/>
                        <a:pt x="34" y="6"/>
                      </a:cubicBezTo>
                      <a:cubicBezTo>
                        <a:pt x="32" y="6"/>
                        <a:pt x="30" y="6"/>
                        <a:pt x="29" y="7"/>
                      </a:cubicBezTo>
                      <a:cubicBezTo>
                        <a:pt x="27" y="8"/>
                        <a:pt x="26" y="9"/>
                        <a:pt x="26" y="11"/>
                      </a:cubicBezTo>
                      <a:cubicBezTo>
                        <a:pt x="25" y="12"/>
                        <a:pt x="25" y="14"/>
                        <a:pt x="26" y="16"/>
                      </a:cubicBezTo>
                      <a:cubicBezTo>
                        <a:pt x="27" y="18"/>
                        <a:pt x="30" y="24"/>
                        <a:pt x="33" y="31"/>
                      </a:cubicBezTo>
                      <a:cubicBezTo>
                        <a:pt x="30" y="34"/>
                        <a:pt x="27" y="38"/>
                        <a:pt x="25" y="42"/>
                      </a:cubicBezTo>
                      <a:cubicBezTo>
                        <a:pt x="17" y="41"/>
                        <a:pt x="10" y="39"/>
                        <a:pt x="9" y="39"/>
                      </a:cubicBezTo>
                      <a:cubicBezTo>
                        <a:pt x="7" y="39"/>
                        <a:pt x="5" y="39"/>
                        <a:pt x="4" y="40"/>
                      </a:cubicBezTo>
                      <a:cubicBezTo>
                        <a:pt x="2" y="41"/>
                        <a:pt x="1" y="43"/>
                        <a:pt x="1" y="45"/>
                      </a:cubicBezTo>
                      <a:cubicBezTo>
                        <a:pt x="0" y="46"/>
                        <a:pt x="0" y="48"/>
                        <a:pt x="1" y="50"/>
                      </a:cubicBezTo>
                      <a:cubicBezTo>
                        <a:pt x="2" y="51"/>
                        <a:pt x="3" y="52"/>
                        <a:pt x="5" y="53"/>
                      </a:cubicBezTo>
                      <a:cubicBezTo>
                        <a:pt x="7" y="54"/>
                        <a:pt x="13" y="56"/>
                        <a:pt x="21" y="59"/>
                      </a:cubicBezTo>
                      <a:cubicBezTo>
                        <a:pt x="20" y="63"/>
                        <a:pt x="21" y="68"/>
                        <a:pt x="22" y="72"/>
                      </a:cubicBezTo>
                      <a:cubicBezTo>
                        <a:pt x="16" y="77"/>
                        <a:pt x="10" y="81"/>
                        <a:pt x="9" y="82"/>
                      </a:cubicBezTo>
                      <a:cubicBezTo>
                        <a:pt x="8" y="83"/>
                        <a:pt x="7" y="85"/>
                        <a:pt x="6" y="86"/>
                      </a:cubicBezTo>
                      <a:cubicBezTo>
                        <a:pt x="6" y="88"/>
                        <a:pt x="6" y="90"/>
                        <a:pt x="7" y="91"/>
                      </a:cubicBezTo>
                      <a:cubicBezTo>
                        <a:pt x="8" y="93"/>
                        <a:pt x="10" y="94"/>
                        <a:pt x="11" y="94"/>
                      </a:cubicBezTo>
                      <a:cubicBezTo>
                        <a:pt x="13" y="95"/>
                        <a:pt x="15" y="95"/>
                        <a:pt x="16" y="94"/>
                      </a:cubicBezTo>
                      <a:cubicBezTo>
                        <a:pt x="18" y="94"/>
                        <a:pt x="24" y="90"/>
                        <a:pt x="31" y="87"/>
                      </a:cubicBezTo>
                      <a:cubicBezTo>
                        <a:pt x="34" y="90"/>
                        <a:pt x="38" y="93"/>
                        <a:pt x="42" y="95"/>
                      </a:cubicBezTo>
                      <a:cubicBezTo>
                        <a:pt x="41" y="103"/>
                        <a:pt x="40" y="110"/>
                        <a:pt x="39" y="112"/>
                      </a:cubicBezTo>
                      <a:cubicBezTo>
                        <a:pt x="39" y="113"/>
                        <a:pt x="40" y="115"/>
                        <a:pt x="41" y="117"/>
                      </a:cubicBezTo>
                      <a:cubicBezTo>
                        <a:pt x="42" y="118"/>
                        <a:pt x="43" y="119"/>
                        <a:pt x="45" y="120"/>
                      </a:cubicBezTo>
                      <a:cubicBezTo>
                        <a:pt x="47" y="120"/>
                        <a:pt x="48" y="120"/>
                        <a:pt x="50" y="119"/>
                      </a:cubicBezTo>
                      <a:cubicBezTo>
                        <a:pt x="51" y="118"/>
                        <a:pt x="53" y="117"/>
                        <a:pt x="53" y="115"/>
                      </a:cubicBezTo>
                      <a:cubicBezTo>
                        <a:pt x="54" y="114"/>
                        <a:pt x="56" y="107"/>
                        <a:pt x="59" y="100"/>
                      </a:cubicBezTo>
                      <a:cubicBezTo>
                        <a:pt x="63" y="100"/>
                        <a:pt x="68" y="99"/>
                        <a:pt x="72" y="98"/>
                      </a:cubicBezTo>
                      <a:cubicBezTo>
                        <a:pt x="77" y="104"/>
                        <a:pt x="81" y="110"/>
                        <a:pt x="82" y="111"/>
                      </a:cubicBezTo>
                      <a:cubicBezTo>
                        <a:pt x="83" y="113"/>
                        <a:pt x="85" y="114"/>
                        <a:pt x="86" y="114"/>
                      </a:cubicBezTo>
                      <a:cubicBezTo>
                        <a:pt x="88" y="114"/>
                        <a:pt x="90" y="114"/>
                        <a:pt x="91" y="113"/>
                      </a:cubicBezTo>
                      <a:cubicBezTo>
                        <a:pt x="93" y="112"/>
                        <a:pt x="94" y="111"/>
                        <a:pt x="95" y="109"/>
                      </a:cubicBezTo>
                      <a:close/>
                      <a:moveTo>
                        <a:pt x="72" y="80"/>
                      </a:moveTo>
                      <a:cubicBezTo>
                        <a:pt x="61" y="87"/>
                        <a:pt x="46" y="83"/>
                        <a:pt x="40" y="72"/>
                      </a:cubicBezTo>
                      <a:cubicBezTo>
                        <a:pt x="33" y="61"/>
                        <a:pt x="37" y="46"/>
                        <a:pt x="48" y="40"/>
                      </a:cubicBezTo>
                      <a:cubicBezTo>
                        <a:pt x="59" y="33"/>
                        <a:pt x="74" y="37"/>
                        <a:pt x="80" y="48"/>
                      </a:cubicBezTo>
                      <a:cubicBezTo>
                        <a:pt x="87" y="59"/>
                        <a:pt x="83" y="74"/>
                        <a:pt x="72" y="8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1" name="Freeform 1295"/>
                <p:cNvSpPr/>
                <p:nvPr/>
              </p:nvSpPr>
              <p:spPr bwMode="auto">
                <a:xfrm>
                  <a:off x="7046764" y="2684315"/>
                  <a:ext cx="70211" cy="40121"/>
                </a:xfrm>
                <a:custGeom>
                  <a:avLst/>
                  <a:gdLst>
                    <a:gd name="T0" fmla="*/ 149235672 w 32"/>
                    <a:gd name="T1" fmla="*/ 44589211 h 19"/>
                    <a:gd name="T2" fmla="*/ 129980280 w 32"/>
                    <a:gd name="T3" fmla="*/ 57966392 h 19"/>
                    <a:gd name="T4" fmla="*/ 86653532 w 32"/>
                    <a:gd name="T5" fmla="*/ 66883808 h 19"/>
                    <a:gd name="T6" fmla="*/ 86653532 w 32"/>
                    <a:gd name="T7" fmla="*/ 71343589 h 19"/>
                    <a:gd name="T8" fmla="*/ 43326766 w 32"/>
                    <a:gd name="T9" fmla="*/ 80261005 h 19"/>
                    <a:gd name="T10" fmla="*/ 4813842 w 32"/>
                    <a:gd name="T11" fmla="*/ 57966392 h 19"/>
                    <a:gd name="T12" fmla="*/ 24069206 w 32"/>
                    <a:gd name="T13" fmla="*/ 26754370 h 19"/>
                    <a:gd name="T14" fmla="*/ 67395963 w 32"/>
                    <a:gd name="T15" fmla="*/ 13377185 h 19"/>
                    <a:gd name="T16" fmla="*/ 72209819 w 32"/>
                    <a:gd name="T17" fmla="*/ 13377185 h 19"/>
                    <a:gd name="T18" fmla="*/ 115536568 w 32"/>
                    <a:gd name="T19" fmla="*/ 4459766 h 19"/>
                    <a:gd name="T20" fmla="*/ 154049511 w 32"/>
                    <a:gd name="T21" fmla="*/ 26754370 h 19"/>
                    <a:gd name="T22" fmla="*/ 149235672 w 32"/>
                    <a:gd name="T23" fmla="*/ 44589211 h 1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"/>
                    <a:gd name="T37" fmla="*/ 0 h 19"/>
                    <a:gd name="T38" fmla="*/ 32 w 32"/>
                    <a:gd name="T39" fmla="*/ 19 h 1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" h="19">
                      <a:moveTo>
                        <a:pt x="31" y="10"/>
                      </a:moveTo>
                      <a:cubicBezTo>
                        <a:pt x="31" y="11"/>
                        <a:pt x="29" y="13"/>
                        <a:pt x="27" y="13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5" y="16"/>
                        <a:pt x="12" y="17"/>
                        <a:pt x="9" y="18"/>
                      </a:cubicBezTo>
                      <a:cubicBezTo>
                        <a:pt x="5" y="19"/>
                        <a:pt x="2" y="17"/>
                        <a:pt x="1" y="13"/>
                      </a:cubicBezTo>
                      <a:cubicBezTo>
                        <a:pt x="0" y="10"/>
                        <a:pt x="2" y="7"/>
                        <a:pt x="5" y="6"/>
                      </a:cubicBezTo>
                      <a:cubicBezTo>
                        <a:pt x="8" y="5"/>
                        <a:pt x="11" y="4"/>
                        <a:pt x="14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7" y="0"/>
                        <a:pt x="31" y="2"/>
                        <a:pt x="32" y="6"/>
                      </a:cubicBezTo>
                      <a:cubicBezTo>
                        <a:pt x="32" y="7"/>
                        <a:pt x="32" y="8"/>
                        <a:pt x="3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2" name="Freeform 1297"/>
                <p:cNvSpPr/>
                <p:nvPr/>
              </p:nvSpPr>
              <p:spPr bwMode="auto">
                <a:xfrm>
                  <a:off x="7435428" y="3499256"/>
                  <a:ext cx="60180" cy="55165"/>
                </a:xfrm>
                <a:custGeom>
                  <a:avLst/>
                  <a:gdLst>
                    <a:gd name="T0" fmla="*/ 120577894 w 29"/>
                    <a:gd name="T1" fmla="*/ 40516575 h 26"/>
                    <a:gd name="T2" fmla="*/ 111963855 w 29"/>
                    <a:gd name="T3" fmla="*/ 54021388 h 26"/>
                    <a:gd name="T4" fmla="*/ 90433947 w 29"/>
                    <a:gd name="T5" fmla="*/ 76528718 h 26"/>
                    <a:gd name="T6" fmla="*/ 81819909 w 29"/>
                    <a:gd name="T7" fmla="*/ 81031029 h 26"/>
                    <a:gd name="T8" fmla="*/ 77513927 w 29"/>
                    <a:gd name="T9" fmla="*/ 85533341 h 26"/>
                    <a:gd name="T10" fmla="*/ 47369964 w 29"/>
                    <a:gd name="T11" fmla="*/ 108042776 h 26"/>
                    <a:gd name="T12" fmla="*/ 8611967 w 29"/>
                    <a:gd name="T13" fmla="*/ 99038153 h 26"/>
                    <a:gd name="T14" fmla="*/ 17226010 w 29"/>
                    <a:gd name="T15" fmla="*/ 58521577 h 26"/>
                    <a:gd name="T16" fmla="*/ 47369964 w 29"/>
                    <a:gd name="T17" fmla="*/ 36014264 h 26"/>
                    <a:gd name="T18" fmla="*/ 51675946 w 29"/>
                    <a:gd name="T19" fmla="*/ 36014264 h 26"/>
                    <a:gd name="T20" fmla="*/ 55981928 w 29"/>
                    <a:gd name="T21" fmla="*/ 31511944 h 26"/>
                    <a:gd name="T22" fmla="*/ 77513927 w 29"/>
                    <a:gd name="T23" fmla="*/ 9002505 h 26"/>
                    <a:gd name="T24" fmla="*/ 116271912 w 29"/>
                    <a:gd name="T25" fmla="*/ 13504817 h 26"/>
                    <a:gd name="T26" fmla="*/ 120577894 w 29"/>
                    <a:gd name="T27" fmla="*/ 40516575 h 2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9"/>
                    <a:gd name="T43" fmla="*/ 0 h 26"/>
                    <a:gd name="T44" fmla="*/ 29 w 29"/>
                    <a:gd name="T45" fmla="*/ 26 h 2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9" h="26">
                      <a:moveTo>
                        <a:pt x="28" y="9"/>
                      </a:moveTo>
                      <a:cubicBezTo>
                        <a:pt x="28" y="10"/>
                        <a:pt x="27" y="11"/>
                        <a:pt x="26" y="12"/>
                      </a:cubicBezTo>
                      <a:cubicBezTo>
                        <a:pt x="25" y="14"/>
                        <a:pt x="23" y="15"/>
                        <a:pt x="21" y="17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8" y="19"/>
                        <a:pt x="18" y="19"/>
                      </a:cubicBezTo>
                      <a:cubicBezTo>
                        <a:pt x="16" y="20"/>
                        <a:pt x="13" y="22"/>
                        <a:pt x="11" y="24"/>
                      </a:cubicBezTo>
                      <a:cubicBezTo>
                        <a:pt x="8" y="26"/>
                        <a:pt x="4" y="25"/>
                        <a:pt x="2" y="22"/>
                      </a:cubicBezTo>
                      <a:cubicBezTo>
                        <a:pt x="0" y="19"/>
                        <a:pt x="1" y="15"/>
                        <a:pt x="4" y="13"/>
                      </a:cubicBezTo>
                      <a:cubicBezTo>
                        <a:pt x="6" y="12"/>
                        <a:pt x="9" y="10"/>
                        <a:pt x="11" y="8"/>
                      </a:cubicBezTo>
                      <a:cubicBezTo>
                        <a:pt x="11" y="8"/>
                        <a:pt x="12" y="8"/>
                        <a:pt x="12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5" y="5"/>
                        <a:pt x="17" y="4"/>
                        <a:pt x="18" y="2"/>
                      </a:cubicBezTo>
                      <a:cubicBezTo>
                        <a:pt x="21" y="0"/>
                        <a:pt x="25" y="0"/>
                        <a:pt x="27" y="3"/>
                      </a:cubicBezTo>
                      <a:cubicBezTo>
                        <a:pt x="29" y="5"/>
                        <a:pt x="29" y="7"/>
                        <a:pt x="2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3" name="Freeform 1298"/>
                <p:cNvSpPr>
                  <a:spLocks noEditPoints="1"/>
                </p:cNvSpPr>
                <p:nvPr/>
              </p:nvSpPr>
              <p:spPr bwMode="auto">
                <a:xfrm>
                  <a:off x="6705743" y="2704374"/>
                  <a:ext cx="724670" cy="930285"/>
                </a:xfrm>
                <a:custGeom>
                  <a:avLst/>
                  <a:gdLst>
                    <a:gd name="T0" fmla="*/ 1472276554 w 341"/>
                    <a:gd name="T1" fmla="*/ 1872111490 h 438"/>
                    <a:gd name="T2" fmla="*/ 1427115390 w 341"/>
                    <a:gd name="T3" fmla="*/ 1827001176 h 438"/>
                    <a:gd name="T4" fmla="*/ 1535503457 w 341"/>
                    <a:gd name="T5" fmla="*/ 1799933713 h 438"/>
                    <a:gd name="T6" fmla="*/ 1368404391 w 341"/>
                    <a:gd name="T7" fmla="*/ 1912712685 h 438"/>
                    <a:gd name="T8" fmla="*/ 1273564035 w 341"/>
                    <a:gd name="T9" fmla="*/ 1885645222 h 438"/>
                    <a:gd name="T10" fmla="*/ 1386470131 w 341"/>
                    <a:gd name="T11" fmla="*/ 1899178953 h 438"/>
                    <a:gd name="T12" fmla="*/ 1115498901 w 341"/>
                    <a:gd name="T13" fmla="*/ 1971356730 h 438"/>
                    <a:gd name="T14" fmla="*/ 1192273516 w 341"/>
                    <a:gd name="T15" fmla="*/ 1903690197 h 438"/>
                    <a:gd name="T16" fmla="*/ 1056787636 w 341"/>
                    <a:gd name="T17" fmla="*/ 1957822999 h 438"/>
                    <a:gd name="T18" fmla="*/ 916786117 w 341"/>
                    <a:gd name="T19" fmla="*/ 1944289267 h 438"/>
                    <a:gd name="T20" fmla="*/ 1061303540 w 341"/>
                    <a:gd name="T21" fmla="*/ 1948800511 h 438"/>
                    <a:gd name="T22" fmla="*/ 858075118 w 341"/>
                    <a:gd name="T23" fmla="*/ 1962334243 h 438"/>
                    <a:gd name="T24" fmla="*/ 790332310 w 341"/>
                    <a:gd name="T25" fmla="*/ 1890156466 h 438"/>
                    <a:gd name="T26" fmla="*/ 889688569 w 341"/>
                    <a:gd name="T27" fmla="*/ 1944289267 h 438"/>
                    <a:gd name="T28" fmla="*/ 650330792 w 341"/>
                    <a:gd name="T29" fmla="*/ 1908201441 h 438"/>
                    <a:gd name="T30" fmla="*/ 632265051 w 341"/>
                    <a:gd name="T31" fmla="*/ 1840534908 h 438"/>
                    <a:gd name="T32" fmla="*/ 727105407 w 341"/>
                    <a:gd name="T33" fmla="*/ 1903690197 h 438"/>
                    <a:gd name="T34" fmla="*/ 573556177 w 341"/>
                    <a:gd name="T35" fmla="*/ 1840534908 h 438"/>
                    <a:gd name="T36" fmla="*/ 451618140 w 341"/>
                    <a:gd name="T37" fmla="*/ 1768357130 h 438"/>
                    <a:gd name="T38" fmla="*/ 573556177 w 341"/>
                    <a:gd name="T39" fmla="*/ 1840534908 h 438"/>
                    <a:gd name="T40" fmla="*/ 388391237 w 341"/>
                    <a:gd name="T41" fmla="*/ 1759334643 h 438"/>
                    <a:gd name="T42" fmla="*/ 361295814 w 341"/>
                    <a:gd name="T43" fmla="*/ 1660089403 h 438"/>
                    <a:gd name="T44" fmla="*/ 311616622 w 341"/>
                    <a:gd name="T45" fmla="*/ 1633024064 h 438"/>
                    <a:gd name="T46" fmla="*/ 207744392 w 341"/>
                    <a:gd name="T47" fmla="*/ 1574377894 h 438"/>
                    <a:gd name="T48" fmla="*/ 307100718 w 341"/>
                    <a:gd name="T49" fmla="*/ 1601445357 h 438"/>
                    <a:gd name="T50" fmla="*/ 198712585 w 341"/>
                    <a:gd name="T51" fmla="*/ 1511222605 h 438"/>
                    <a:gd name="T52" fmla="*/ 126453840 w 341"/>
                    <a:gd name="T53" fmla="*/ 1389423270 h 438"/>
                    <a:gd name="T54" fmla="*/ 207744392 w 341"/>
                    <a:gd name="T55" fmla="*/ 1497690998 h 438"/>
                    <a:gd name="T56" fmla="*/ 614201436 w 341"/>
                    <a:gd name="T57" fmla="*/ 90222785 h 438"/>
                    <a:gd name="T58" fmla="*/ 668396532 w 341"/>
                    <a:gd name="T59" fmla="*/ 4511246 h 438"/>
                    <a:gd name="T60" fmla="*/ 130969744 w 341"/>
                    <a:gd name="T61" fmla="*/ 1348824200 h 438"/>
                    <a:gd name="T62" fmla="*/ 49677084 w 341"/>
                    <a:gd name="T63" fmla="*/ 1267623935 h 438"/>
                    <a:gd name="T64" fmla="*/ 130969744 w 341"/>
                    <a:gd name="T65" fmla="*/ 1330779224 h 438"/>
                    <a:gd name="T66" fmla="*/ 541942592 w 341"/>
                    <a:gd name="T67" fmla="*/ 130821856 h 438"/>
                    <a:gd name="T68" fmla="*/ 438070429 w 341"/>
                    <a:gd name="T69" fmla="*/ 126310612 h 438"/>
                    <a:gd name="T70" fmla="*/ 550974400 w 341"/>
                    <a:gd name="T71" fmla="*/ 112776881 h 438"/>
                    <a:gd name="T72" fmla="*/ 27097556 w 341"/>
                    <a:gd name="T73" fmla="*/ 1186423670 h 438"/>
                    <a:gd name="T74" fmla="*/ 67742824 w 341"/>
                    <a:gd name="T75" fmla="*/ 1091689409 h 438"/>
                    <a:gd name="T76" fmla="*/ 415488785 w 341"/>
                    <a:gd name="T77" fmla="*/ 207510910 h 438"/>
                    <a:gd name="T78" fmla="*/ 307100718 w 341"/>
                    <a:gd name="T79" fmla="*/ 275177443 h 438"/>
                    <a:gd name="T80" fmla="*/ 410972881 w 341"/>
                    <a:gd name="T81" fmla="*/ 180445571 h 438"/>
                    <a:gd name="T82" fmla="*/ 31613460 w 341"/>
                    <a:gd name="T83" fmla="*/ 1042067851 h 438"/>
                    <a:gd name="T84" fmla="*/ 31613460 w 341"/>
                    <a:gd name="T85" fmla="*/ 902223540 h 438"/>
                    <a:gd name="T86" fmla="*/ 58711016 w 341"/>
                    <a:gd name="T87" fmla="*/ 1024022876 h 438"/>
                    <a:gd name="T88" fmla="*/ 239357844 w 341"/>
                    <a:gd name="T89" fmla="*/ 396978968 h 438"/>
                    <a:gd name="T90" fmla="*/ 248389652 w 341"/>
                    <a:gd name="T91" fmla="*/ 297733729 h 438"/>
                    <a:gd name="T92" fmla="*/ 63226920 w 341"/>
                    <a:gd name="T93" fmla="*/ 857111102 h 438"/>
                    <a:gd name="T94" fmla="*/ 22581652 w 341"/>
                    <a:gd name="T95" fmla="*/ 757867986 h 438"/>
                    <a:gd name="T96" fmla="*/ 63226920 w 341"/>
                    <a:gd name="T97" fmla="*/ 848088615 h 438"/>
                    <a:gd name="T98" fmla="*/ 194196681 w 341"/>
                    <a:gd name="T99" fmla="*/ 469156745 h 438"/>
                    <a:gd name="T100" fmla="*/ 103872196 w 341"/>
                    <a:gd name="T101" fmla="*/ 514267060 h 438"/>
                    <a:gd name="T102" fmla="*/ 194196681 w 341"/>
                    <a:gd name="T103" fmla="*/ 464645502 h 438"/>
                    <a:gd name="T104" fmla="*/ 40645276 w 341"/>
                    <a:gd name="T105" fmla="*/ 676667722 h 438"/>
                    <a:gd name="T106" fmla="*/ 108388100 w 341"/>
                    <a:gd name="T107" fmla="*/ 577422482 h 438"/>
                    <a:gd name="T108" fmla="*/ 94840389 w 341"/>
                    <a:gd name="T109" fmla="*/ 694712697 h 43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41"/>
                    <a:gd name="T166" fmla="*/ 0 h 438"/>
                    <a:gd name="T167" fmla="*/ 341 w 341"/>
                    <a:gd name="T168" fmla="*/ 438 h 43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41" h="438">
                      <a:moveTo>
                        <a:pt x="341" y="405"/>
                      </a:moveTo>
                      <a:cubicBezTo>
                        <a:pt x="340" y="406"/>
                        <a:pt x="339" y="407"/>
                        <a:pt x="338" y="408"/>
                      </a:cubicBezTo>
                      <a:cubicBezTo>
                        <a:pt x="334" y="410"/>
                        <a:pt x="330" y="413"/>
                        <a:pt x="326" y="415"/>
                      </a:cubicBezTo>
                      <a:cubicBezTo>
                        <a:pt x="324" y="415"/>
                        <a:pt x="322" y="416"/>
                        <a:pt x="321" y="417"/>
                      </a:cubicBezTo>
                      <a:cubicBezTo>
                        <a:pt x="318" y="418"/>
                        <a:pt x="314" y="417"/>
                        <a:pt x="312" y="414"/>
                      </a:cubicBezTo>
                      <a:cubicBezTo>
                        <a:pt x="311" y="411"/>
                        <a:pt x="312" y="407"/>
                        <a:pt x="316" y="405"/>
                      </a:cubicBezTo>
                      <a:cubicBezTo>
                        <a:pt x="317" y="405"/>
                        <a:pt x="318" y="404"/>
                        <a:pt x="320" y="403"/>
                      </a:cubicBezTo>
                      <a:cubicBezTo>
                        <a:pt x="324" y="401"/>
                        <a:pt x="328" y="399"/>
                        <a:pt x="332" y="397"/>
                      </a:cubicBezTo>
                      <a:cubicBezTo>
                        <a:pt x="335" y="395"/>
                        <a:pt x="338" y="396"/>
                        <a:pt x="340" y="399"/>
                      </a:cubicBezTo>
                      <a:cubicBezTo>
                        <a:pt x="341" y="401"/>
                        <a:pt x="341" y="403"/>
                        <a:pt x="341" y="405"/>
                      </a:cubicBezTo>
                      <a:close/>
                      <a:moveTo>
                        <a:pt x="307" y="421"/>
                      </a:moveTo>
                      <a:cubicBezTo>
                        <a:pt x="306" y="422"/>
                        <a:pt x="305" y="424"/>
                        <a:pt x="303" y="424"/>
                      </a:cubicBezTo>
                      <a:cubicBezTo>
                        <a:pt x="297" y="426"/>
                        <a:pt x="291" y="428"/>
                        <a:pt x="285" y="430"/>
                      </a:cubicBezTo>
                      <a:cubicBezTo>
                        <a:pt x="282" y="431"/>
                        <a:pt x="278" y="429"/>
                        <a:pt x="277" y="426"/>
                      </a:cubicBezTo>
                      <a:cubicBezTo>
                        <a:pt x="276" y="422"/>
                        <a:pt x="278" y="419"/>
                        <a:pt x="282" y="418"/>
                      </a:cubicBezTo>
                      <a:cubicBezTo>
                        <a:pt x="287" y="416"/>
                        <a:pt x="293" y="414"/>
                        <a:pt x="299" y="412"/>
                      </a:cubicBezTo>
                      <a:cubicBezTo>
                        <a:pt x="302" y="411"/>
                        <a:pt x="306" y="413"/>
                        <a:pt x="307" y="416"/>
                      </a:cubicBezTo>
                      <a:cubicBezTo>
                        <a:pt x="308" y="418"/>
                        <a:pt x="307" y="419"/>
                        <a:pt x="307" y="421"/>
                      </a:cubicBezTo>
                      <a:close/>
                      <a:moveTo>
                        <a:pt x="271" y="430"/>
                      </a:moveTo>
                      <a:cubicBezTo>
                        <a:pt x="270" y="432"/>
                        <a:pt x="269" y="434"/>
                        <a:pt x="266" y="434"/>
                      </a:cubicBezTo>
                      <a:cubicBezTo>
                        <a:pt x="260" y="435"/>
                        <a:pt x="254" y="436"/>
                        <a:pt x="247" y="437"/>
                      </a:cubicBezTo>
                      <a:cubicBezTo>
                        <a:pt x="244" y="437"/>
                        <a:pt x="241" y="435"/>
                        <a:pt x="241" y="431"/>
                      </a:cubicBezTo>
                      <a:cubicBezTo>
                        <a:pt x="240" y="428"/>
                        <a:pt x="243" y="425"/>
                        <a:pt x="246" y="424"/>
                      </a:cubicBezTo>
                      <a:cubicBezTo>
                        <a:pt x="252" y="424"/>
                        <a:pt x="258" y="423"/>
                        <a:pt x="264" y="422"/>
                      </a:cubicBezTo>
                      <a:cubicBezTo>
                        <a:pt x="268" y="421"/>
                        <a:pt x="271" y="424"/>
                        <a:pt x="271" y="427"/>
                      </a:cubicBezTo>
                      <a:cubicBezTo>
                        <a:pt x="272" y="428"/>
                        <a:pt x="272" y="429"/>
                        <a:pt x="271" y="430"/>
                      </a:cubicBezTo>
                      <a:close/>
                      <a:moveTo>
                        <a:pt x="234" y="434"/>
                      </a:moveTo>
                      <a:cubicBezTo>
                        <a:pt x="233" y="436"/>
                        <a:pt x="231" y="438"/>
                        <a:pt x="228" y="438"/>
                      </a:cubicBezTo>
                      <a:cubicBezTo>
                        <a:pt x="222" y="438"/>
                        <a:pt x="216" y="438"/>
                        <a:pt x="209" y="437"/>
                      </a:cubicBezTo>
                      <a:cubicBezTo>
                        <a:pt x="206" y="437"/>
                        <a:pt x="203" y="434"/>
                        <a:pt x="203" y="431"/>
                      </a:cubicBezTo>
                      <a:cubicBezTo>
                        <a:pt x="204" y="427"/>
                        <a:pt x="207" y="425"/>
                        <a:pt x="210" y="425"/>
                      </a:cubicBezTo>
                      <a:cubicBezTo>
                        <a:pt x="216" y="425"/>
                        <a:pt x="222" y="426"/>
                        <a:pt x="228" y="425"/>
                      </a:cubicBezTo>
                      <a:cubicBezTo>
                        <a:pt x="232" y="425"/>
                        <a:pt x="235" y="428"/>
                        <a:pt x="235" y="432"/>
                      </a:cubicBezTo>
                      <a:cubicBezTo>
                        <a:pt x="235" y="433"/>
                        <a:pt x="234" y="433"/>
                        <a:pt x="234" y="434"/>
                      </a:cubicBezTo>
                      <a:close/>
                      <a:moveTo>
                        <a:pt x="197" y="431"/>
                      </a:moveTo>
                      <a:cubicBezTo>
                        <a:pt x="196" y="434"/>
                        <a:pt x="193" y="436"/>
                        <a:pt x="190" y="435"/>
                      </a:cubicBezTo>
                      <a:cubicBezTo>
                        <a:pt x="184" y="434"/>
                        <a:pt x="178" y="433"/>
                        <a:pt x="172" y="431"/>
                      </a:cubicBezTo>
                      <a:cubicBezTo>
                        <a:pt x="168" y="431"/>
                        <a:pt x="166" y="427"/>
                        <a:pt x="167" y="424"/>
                      </a:cubicBezTo>
                      <a:cubicBezTo>
                        <a:pt x="168" y="420"/>
                        <a:pt x="171" y="418"/>
                        <a:pt x="175" y="419"/>
                      </a:cubicBezTo>
                      <a:cubicBezTo>
                        <a:pt x="180" y="421"/>
                        <a:pt x="186" y="422"/>
                        <a:pt x="192" y="423"/>
                      </a:cubicBezTo>
                      <a:cubicBezTo>
                        <a:pt x="196" y="423"/>
                        <a:pt x="198" y="427"/>
                        <a:pt x="198" y="430"/>
                      </a:cubicBezTo>
                      <a:cubicBezTo>
                        <a:pt x="197" y="431"/>
                        <a:pt x="197" y="431"/>
                        <a:pt x="197" y="431"/>
                      </a:cubicBezTo>
                      <a:close/>
                      <a:moveTo>
                        <a:pt x="161" y="422"/>
                      </a:moveTo>
                      <a:cubicBezTo>
                        <a:pt x="160" y="426"/>
                        <a:pt x="156" y="427"/>
                        <a:pt x="153" y="426"/>
                      </a:cubicBezTo>
                      <a:cubicBezTo>
                        <a:pt x="150" y="425"/>
                        <a:pt x="147" y="424"/>
                        <a:pt x="144" y="423"/>
                      </a:cubicBezTo>
                      <a:cubicBezTo>
                        <a:pt x="141" y="421"/>
                        <a:pt x="138" y="420"/>
                        <a:pt x="135" y="419"/>
                      </a:cubicBezTo>
                      <a:cubicBezTo>
                        <a:pt x="132" y="418"/>
                        <a:pt x="131" y="414"/>
                        <a:pt x="132" y="411"/>
                      </a:cubicBezTo>
                      <a:cubicBezTo>
                        <a:pt x="134" y="408"/>
                        <a:pt x="137" y="406"/>
                        <a:pt x="140" y="408"/>
                      </a:cubicBezTo>
                      <a:cubicBezTo>
                        <a:pt x="143" y="409"/>
                        <a:pt x="146" y="410"/>
                        <a:pt x="148" y="411"/>
                      </a:cubicBezTo>
                      <a:cubicBezTo>
                        <a:pt x="151" y="412"/>
                        <a:pt x="154" y="413"/>
                        <a:pt x="157" y="414"/>
                      </a:cubicBezTo>
                      <a:cubicBezTo>
                        <a:pt x="161" y="415"/>
                        <a:pt x="162" y="419"/>
                        <a:pt x="161" y="422"/>
                      </a:cubicBezTo>
                      <a:cubicBezTo>
                        <a:pt x="161" y="422"/>
                        <a:pt x="161" y="422"/>
                        <a:pt x="161" y="422"/>
                      </a:cubicBezTo>
                      <a:close/>
                      <a:moveTo>
                        <a:pt x="127" y="408"/>
                      </a:moveTo>
                      <a:cubicBezTo>
                        <a:pt x="127" y="408"/>
                        <a:pt x="127" y="408"/>
                        <a:pt x="127" y="408"/>
                      </a:cubicBezTo>
                      <a:cubicBezTo>
                        <a:pt x="125" y="411"/>
                        <a:pt x="121" y="412"/>
                        <a:pt x="118" y="411"/>
                      </a:cubicBezTo>
                      <a:cubicBezTo>
                        <a:pt x="113" y="408"/>
                        <a:pt x="107" y="405"/>
                        <a:pt x="102" y="401"/>
                      </a:cubicBezTo>
                      <a:cubicBezTo>
                        <a:pt x="99" y="399"/>
                        <a:pt x="98" y="395"/>
                        <a:pt x="100" y="392"/>
                      </a:cubicBezTo>
                      <a:cubicBezTo>
                        <a:pt x="102" y="389"/>
                        <a:pt x="106" y="389"/>
                        <a:pt x="109" y="390"/>
                      </a:cubicBezTo>
                      <a:cubicBezTo>
                        <a:pt x="114" y="394"/>
                        <a:pt x="119" y="397"/>
                        <a:pt x="124" y="400"/>
                      </a:cubicBezTo>
                      <a:cubicBezTo>
                        <a:pt x="127" y="401"/>
                        <a:pt x="128" y="405"/>
                        <a:pt x="127" y="408"/>
                      </a:cubicBezTo>
                      <a:close/>
                      <a:moveTo>
                        <a:pt x="96" y="387"/>
                      </a:moveTo>
                      <a:cubicBezTo>
                        <a:pt x="96" y="388"/>
                        <a:pt x="96" y="388"/>
                        <a:pt x="95" y="389"/>
                      </a:cubicBezTo>
                      <a:cubicBezTo>
                        <a:pt x="93" y="392"/>
                        <a:pt x="89" y="392"/>
                        <a:pt x="86" y="390"/>
                      </a:cubicBezTo>
                      <a:cubicBezTo>
                        <a:pt x="81" y="386"/>
                        <a:pt x="76" y="382"/>
                        <a:pt x="72" y="377"/>
                      </a:cubicBezTo>
                      <a:cubicBezTo>
                        <a:pt x="69" y="375"/>
                        <a:pt x="69" y="371"/>
                        <a:pt x="71" y="369"/>
                      </a:cubicBezTo>
                      <a:cubicBezTo>
                        <a:pt x="74" y="366"/>
                        <a:pt x="78" y="366"/>
                        <a:pt x="80" y="368"/>
                      </a:cubicBezTo>
                      <a:cubicBezTo>
                        <a:pt x="85" y="372"/>
                        <a:pt x="89" y="376"/>
                        <a:pt x="94" y="380"/>
                      </a:cubicBezTo>
                      <a:cubicBezTo>
                        <a:pt x="96" y="382"/>
                        <a:pt x="97" y="385"/>
                        <a:pt x="96" y="387"/>
                      </a:cubicBezTo>
                      <a:close/>
                      <a:moveTo>
                        <a:pt x="69" y="362"/>
                      </a:moveTo>
                      <a:cubicBezTo>
                        <a:pt x="69" y="363"/>
                        <a:pt x="68" y="364"/>
                        <a:pt x="67" y="364"/>
                      </a:cubicBezTo>
                      <a:cubicBezTo>
                        <a:pt x="65" y="367"/>
                        <a:pt x="61" y="366"/>
                        <a:pt x="58" y="364"/>
                      </a:cubicBezTo>
                      <a:cubicBezTo>
                        <a:pt x="54" y="359"/>
                        <a:pt x="50" y="354"/>
                        <a:pt x="46" y="349"/>
                      </a:cubicBezTo>
                      <a:cubicBezTo>
                        <a:pt x="44" y="346"/>
                        <a:pt x="45" y="342"/>
                        <a:pt x="47" y="340"/>
                      </a:cubicBezTo>
                      <a:cubicBezTo>
                        <a:pt x="50" y="338"/>
                        <a:pt x="54" y="339"/>
                        <a:pt x="56" y="341"/>
                      </a:cubicBezTo>
                      <a:cubicBezTo>
                        <a:pt x="60" y="346"/>
                        <a:pt x="64" y="351"/>
                        <a:pt x="68" y="355"/>
                      </a:cubicBezTo>
                      <a:cubicBezTo>
                        <a:pt x="69" y="357"/>
                        <a:pt x="70" y="360"/>
                        <a:pt x="69" y="362"/>
                      </a:cubicBezTo>
                      <a:close/>
                      <a:moveTo>
                        <a:pt x="46" y="332"/>
                      </a:moveTo>
                      <a:cubicBezTo>
                        <a:pt x="46" y="333"/>
                        <a:pt x="45" y="335"/>
                        <a:pt x="44" y="335"/>
                      </a:cubicBezTo>
                      <a:cubicBezTo>
                        <a:pt x="41" y="337"/>
                        <a:pt x="37" y="336"/>
                        <a:pt x="35" y="333"/>
                      </a:cubicBezTo>
                      <a:cubicBezTo>
                        <a:pt x="32" y="328"/>
                        <a:pt x="29" y="322"/>
                        <a:pt x="26" y="317"/>
                      </a:cubicBezTo>
                      <a:cubicBezTo>
                        <a:pt x="24" y="314"/>
                        <a:pt x="25" y="310"/>
                        <a:pt x="28" y="308"/>
                      </a:cubicBezTo>
                      <a:cubicBezTo>
                        <a:pt x="31" y="307"/>
                        <a:pt x="35" y="308"/>
                        <a:pt x="37" y="311"/>
                      </a:cubicBezTo>
                      <a:cubicBezTo>
                        <a:pt x="40" y="316"/>
                        <a:pt x="43" y="322"/>
                        <a:pt x="46" y="327"/>
                      </a:cubicBezTo>
                      <a:cubicBezTo>
                        <a:pt x="47" y="328"/>
                        <a:pt x="47" y="330"/>
                        <a:pt x="46" y="332"/>
                      </a:cubicBezTo>
                      <a:close/>
                      <a:moveTo>
                        <a:pt x="156" y="10"/>
                      </a:moveTo>
                      <a:cubicBezTo>
                        <a:pt x="155" y="11"/>
                        <a:pt x="154" y="13"/>
                        <a:pt x="152" y="13"/>
                      </a:cubicBezTo>
                      <a:cubicBezTo>
                        <a:pt x="147" y="15"/>
                        <a:pt x="141" y="18"/>
                        <a:pt x="136" y="20"/>
                      </a:cubicBezTo>
                      <a:cubicBezTo>
                        <a:pt x="132" y="22"/>
                        <a:pt x="129" y="20"/>
                        <a:pt x="127" y="17"/>
                      </a:cubicBezTo>
                      <a:cubicBezTo>
                        <a:pt x="126" y="14"/>
                        <a:pt x="127" y="10"/>
                        <a:pt x="130" y="9"/>
                      </a:cubicBezTo>
                      <a:cubicBezTo>
                        <a:pt x="136" y="6"/>
                        <a:pt x="142" y="4"/>
                        <a:pt x="148" y="1"/>
                      </a:cubicBezTo>
                      <a:cubicBezTo>
                        <a:pt x="151" y="0"/>
                        <a:pt x="155" y="2"/>
                        <a:pt x="156" y="5"/>
                      </a:cubicBezTo>
                      <a:cubicBezTo>
                        <a:pt x="157" y="7"/>
                        <a:pt x="157" y="8"/>
                        <a:pt x="156" y="10"/>
                      </a:cubicBezTo>
                      <a:close/>
                      <a:moveTo>
                        <a:pt x="29" y="299"/>
                      </a:moveTo>
                      <a:cubicBezTo>
                        <a:pt x="29" y="301"/>
                        <a:pt x="28" y="302"/>
                        <a:pt x="26" y="303"/>
                      </a:cubicBezTo>
                      <a:cubicBezTo>
                        <a:pt x="23" y="304"/>
                        <a:pt x="19" y="303"/>
                        <a:pt x="18" y="299"/>
                      </a:cubicBezTo>
                      <a:cubicBezTo>
                        <a:pt x="15" y="294"/>
                        <a:pt x="13" y="288"/>
                        <a:pt x="11" y="281"/>
                      </a:cubicBezTo>
                      <a:cubicBezTo>
                        <a:pt x="10" y="278"/>
                        <a:pt x="12" y="275"/>
                        <a:pt x="15" y="274"/>
                      </a:cubicBezTo>
                      <a:cubicBezTo>
                        <a:pt x="18" y="272"/>
                        <a:pt x="22" y="274"/>
                        <a:pt x="23" y="278"/>
                      </a:cubicBezTo>
                      <a:cubicBezTo>
                        <a:pt x="25" y="283"/>
                        <a:pt x="27" y="289"/>
                        <a:pt x="29" y="295"/>
                      </a:cubicBezTo>
                      <a:cubicBezTo>
                        <a:pt x="30" y="296"/>
                        <a:pt x="30" y="298"/>
                        <a:pt x="29" y="299"/>
                      </a:cubicBezTo>
                      <a:close/>
                      <a:moveTo>
                        <a:pt x="122" y="25"/>
                      </a:moveTo>
                      <a:cubicBezTo>
                        <a:pt x="122" y="27"/>
                        <a:pt x="121" y="28"/>
                        <a:pt x="120" y="29"/>
                      </a:cubicBezTo>
                      <a:cubicBezTo>
                        <a:pt x="114" y="32"/>
                        <a:pt x="109" y="35"/>
                        <a:pt x="104" y="38"/>
                      </a:cubicBezTo>
                      <a:cubicBezTo>
                        <a:pt x="101" y="40"/>
                        <a:pt x="97" y="39"/>
                        <a:pt x="95" y="37"/>
                      </a:cubicBezTo>
                      <a:cubicBezTo>
                        <a:pt x="94" y="34"/>
                        <a:pt x="94" y="30"/>
                        <a:pt x="97" y="28"/>
                      </a:cubicBezTo>
                      <a:cubicBezTo>
                        <a:pt x="102" y="24"/>
                        <a:pt x="108" y="21"/>
                        <a:pt x="113" y="18"/>
                      </a:cubicBezTo>
                      <a:cubicBezTo>
                        <a:pt x="116" y="16"/>
                        <a:pt x="120" y="17"/>
                        <a:pt x="122" y="20"/>
                      </a:cubicBezTo>
                      <a:cubicBezTo>
                        <a:pt x="123" y="22"/>
                        <a:pt x="123" y="24"/>
                        <a:pt x="122" y="25"/>
                      </a:cubicBezTo>
                      <a:close/>
                      <a:moveTo>
                        <a:pt x="18" y="264"/>
                      </a:moveTo>
                      <a:cubicBezTo>
                        <a:pt x="17" y="266"/>
                        <a:pt x="16" y="267"/>
                        <a:pt x="13" y="268"/>
                      </a:cubicBezTo>
                      <a:cubicBezTo>
                        <a:pt x="10" y="269"/>
                        <a:pt x="7" y="266"/>
                        <a:pt x="6" y="263"/>
                      </a:cubicBezTo>
                      <a:cubicBezTo>
                        <a:pt x="4" y="257"/>
                        <a:pt x="3" y="251"/>
                        <a:pt x="2" y="244"/>
                      </a:cubicBezTo>
                      <a:cubicBezTo>
                        <a:pt x="2" y="241"/>
                        <a:pt x="4" y="238"/>
                        <a:pt x="8" y="237"/>
                      </a:cubicBezTo>
                      <a:cubicBezTo>
                        <a:pt x="11" y="237"/>
                        <a:pt x="14" y="239"/>
                        <a:pt x="15" y="242"/>
                      </a:cubicBezTo>
                      <a:cubicBezTo>
                        <a:pt x="16" y="248"/>
                        <a:pt x="17" y="254"/>
                        <a:pt x="18" y="260"/>
                      </a:cubicBezTo>
                      <a:cubicBezTo>
                        <a:pt x="19" y="261"/>
                        <a:pt x="18" y="263"/>
                        <a:pt x="18" y="264"/>
                      </a:cubicBezTo>
                      <a:close/>
                      <a:moveTo>
                        <a:pt x="92" y="46"/>
                      </a:moveTo>
                      <a:cubicBezTo>
                        <a:pt x="91" y="47"/>
                        <a:pt x="91" y="48"/>
                        <a:pt x="90" y="49"/>
                      </a:cubicBezTo>
                      <a:cubicBezTo>
                        <a:pt x="85" y="53"/>
                        <a:pt x="81" y="57"/>
                        <a:pt x="76" y="61"/>
                      </a:cubicBezTo>
                      <a:cubicBezTo>
                        <a:pt x="74" y="64"/>
                        <a:pt x="70" y="63"/>
                        <a:pt x="68" y="61"/>
                      </a:cubicBezTo>
                      <a:cubicBezTo>
                        <a:pt x="65" y="58"/>
                        <a:pt x="65" y="55"/>
                        <a:pt x="68" y="52"/>
                      </a:cubicBezTo>
                      <a:cubicBezTo>
                        <a:pt x="72" y="48"/>
                        <a:pt x="77" y="43"/>
                        <a:pt x="82" y="39"/>
                      </a:cubicBezTo>
                      <a:cubicBezTo>
                        <a:pt x="85" y="37"/>
                        <a:pt x="89" y="37"/>
                        <a:pt x="91" y="40"/>
                      </a:cubicBezTo>
                      <a:cubicBezTo>
                        <a:pt x="92" y="42"/>
                        <a:pt x="93" y="44"/>
                        <a:pt x="92" y="46"/>
                      </a:cubicBezTo>
                      <a:close/>
                      <a:moveTo>
                        <a:pt x="13" y="227"/>
                      </a:moveTo>
                      <a:cubicBezTo>
                        <a:pt x="12" y="229"/>
                        <a:pt x="10" y="231"/>
                        <a:pt x="7" y="231"/>
                      </a:cubicBezTo>
                      <a:cubicBezTo>
                        <a:pt x="4" y="231"/>
                        <a:pt x="1" y="229"/>
                        <a:pt x="1" y="225"/>
                      </a:cubicBezTo>
                      <a:cubicBezTo>
                        <a:pt x="0" y="219"/>
                        <a:pt x="0" y="212"/>
                        <a:pt x="0" y="206"/>
                      </a:cubicBezTo>
                      <a:cubicBezTo>
                        <a:pt x="0" y="203"/>
                        <a:pt x="3" y="200"/>
                        <a:pt x="7" y="200"/>
                      </a:cubicBezTo>
                      <a:cubicBezTo>
                        <a:pt x="10" y="200"/>
                        <a:pt x="13" y="203"/>
                        <a:pt x="13" y="206"/>
                      </a:cubicBezTo>
                      <a:cubicBezTo>
                        <a:pt x="13" y="212"/>
                        <a:pt x="13" y="219"/>
                        <a:pt x="13" y="225"/>
                      </a:cubicBezTo>
                      <a:cubicBezTo>
                        <a:pt x="13" y="225"/>
                        <a:pt x="13" y="226"/>
                        <a:pt x="13" y="227"/>
                      </a:cubicBezTo>
                      <a:close/>
                      <a:moveTo>
                        <a:pt x="65" y="72"/>
                      </a:moveTo>
                      <a:cubicBezTo>
                        <a:pt x="65" y="73"/>
                        <a:pt x="65" y="74"/>
                        <a:pt x="64" y="74"/>
                      </a:cubicBezTo>
                      <a:cubicBezTo>
                        <a:pt x="60" y="79"/>
                        <a:pt x="56" y="84"/>
                        <a:pt x="53" y="88"/>
                      </a:cubicBezTo>
                      <a:cubicBezTo>
                        <a:pt x="51" y="91"/>
                        <a:pt x="47" y="92"/>
                        <a:pt x="44" y="90"/>
                      </a:cubicBezTo>
                      <a:cubicBezTo>
                        <a:pt x="41" y="88"/>
                        <a:pt x="41" y="84"/>
                        <a:pt x="43" y="81"/>
                      </a:cubicBezTo>
                      <a:cubicBezTo>
                        <a:pt x="46" y="76"/>
                        <a:pt x="50" y="71"/>
                        <a:pt x="55" y="66"/>
                      </a:cubicBezTo>
                      <a:cubicBezTo>
                        <a:pt x="57" y="63"/>
                        <a:pt x="61" y="63"/>
                        <a:pt x="63" y="65"/>
                      </a:cubicBezTo>
                      <a:cubicBezTo>
                        <a:pt x="66" y="67"/>
                        <a:pt x="66" y="70"/>
                        <a:pt x="65" y="72"/>
                      </a:cubicBezTo>
                      <a:close/>
                      <a:moveTo>
                        <a:pt x="14" y="190"/>
                      </a:moveTo>
                      <a:cubicBezTo>
                        <a:pt x="13" y="193"/>
                        <a:pt x="10" y="194"/>
                        <a:pt x="7" y="194"/>
                      </a:cubicBezTo>
                      <a:cubicBezTo>
                        <a:pt x="4" y="194"/>
                        <a:pt x="1" y="190"/>
                        <a:pt x="2" y="187"/>
                      </a:cubicBezTo>
                      <a:cubicBezTo>
                        <a:pt x="2" y="181"/>
                        <a:pt x="3" y="174"/>
                        <a:pt x="5" y="168"/>
                      </a:cubicBezTo>
                      <a:cubicBezTo>
                        <a:pt x="5" y="165"/>
                        <a:pt x="9" y="162"/>
                        <a:pt x="12" y="163"/>
                      </a:cubicBezTo>
                      <a:cubicBezTo>
                        <a:pt x="16" y="164"/>
                        <a:pt x="18" y="167"/>
                        <a:pt x="17" y="171"/>
                      </a:cubicBezTo>
                      <a:cubicBezTo>
                        <a:pt x="16" y="176"/>
                        <a:pt x="15" y="182"/>
                        <a:pt x="14" y="188"/>
                      </a:cubicBezTo>
                      <a:cubicBezTo>
                        <a:pt x="14" y="189"/>
                        <a:pt x="14" y="190"/>
                        <a:pt x="14" y="190"/>
                      </a:cubicBezTo>
                      <a:close/>
                      <a:moveTo>
                        <a:pt x="43" y="103"/>
                      </a:moveTo>
                      <a:cubicBezTo>
                        <a:pt x="43" y="103"/>
                        <a:pt x="43" y="103"/>
                        <a:pt x="43" y="104"/>
                      </a:cubicBezTo>
                      <a:cubicBezTo>
                        <a:pt x="40" y="109"/>
                        <a:pt x="37" y="114"/>
                        <a:pt x="34" y="119"/>
                      </a:cubicBezTo>
                      <a:cubicBezTo>
                        <a:pt x="33" y="123"/>
                        <a:pt x="29" y="124"/>
                        <a:pt x="26" y="122"/>
                      </a:cubicBezTo>
                      <a:cubicBezTo>
                        <a:pt x="23" y="121"/>
                        <a:pt x="22" y="117"/>
                        <a:pt x="23" y="114"/>
                      </a:cubicBezTo>
                      <a:cubicBezTo>
                        <a:pt x="26" y="108"/>
                        <a:pt x="29" y="103"/>
                        <a:pt x="32" y="97"/>
                      </a:cubicBezTo>
                      <a:cubicBezTo>
                        <a:pt x="34" y="94"/>
                        <a:pt x="38" y="93"/>
                        <a:pt x="41" y="95"/>
                      </a:cubicBezTo>
                      <a:cubicBezTo>
                        <a:pt x="44" y="96"/>
                        <a:pt x="45" y="100"/>
                        <a:pt x="43" y="103"/>
                      </a:cubicBezTo>
                      <a:close/>
                      <a:moveTo>
                        <a:pt x="21" y="154"/>
                      </a:moveTo>
                      <a:cubicBezTo>
                        <a:pt x="20" y="157"/>
                        <a:pt x="17" y="158"/>
                        <a:pt x="14" y="157"/>
                      </a:cubicBezTo>
                      <a:cubicBezTo>
                        <a:pt x="10" y="156"/>
                        <a:pt x="8" y="153"/>
                        <a:pt x="9" y="150"/>
                      </a:cubicBezTo>
                      <a:cubicBezTo>
                        <a:pt x="11" y="143"/>
                        <a:pt x="13" y="137"/>
                        <a:pt x="15" y="131"/>
                      </a:cubicBezTo>
                      <a:cubicBezTo>
                        <a:pt x="15" y="131"/>
                        <a:pt x="15" y="131"/>
                        <a:pt x="15" y="131"/>
                      </a:cubicBezTo>
                      <a:cubicBezTo>
                        <a:pt x="17" y="128"/>
                        <a:pt x="20" y="127"/>
                        <a:pt x="24" y="128"/>
                      </a:cubicBezTo>
                      <a:cubicBezTo>
                        <a:pt x="27" y="129"/>
                        <a:pt x="28" y="133"/>
                        <a:pt x="27" y="136"/>
                      </a:cubicBezTo>
                      <a:cubicBezTo>
                        <a:pt x="25" y="142"/>
                        <a:pt x="23" y="147"/>
                        <a:pt x="21" y="153"/>
                      </a:cubicBezTo>
                      <a:cubicBezTo>
                        <a:pt x="21" y="153"/>
                        <a:pt x="21" y="153"/>
                        <a:pt x="21" y="15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35" name="组合 334"/>
              <p:cNvGrpSpPr/>
              <p:nvPr/>
            </p:nvGrpSpPr>
            <p:grpSpPr>
              <a:xfrm>
                <a:off x="371457" y="-6583"/>
                <a:ext cx="936367" cy="1086083"/>
                <a:chOff x="4445000" y="1454150"/>
                <a:chExt cx="3302000" cy="3829956"/>
              </a:xfrm>
            </p:grpSpPr>
            <p:grpSp>
              <p:nvGrpSpPr>
                <p:cNvPr id="336" name="组合 208"/>
                <p:cNvGrpSpPr/>
                <p:nvPr/>
              </p:nvGrpSpPr>
              <p:grpSpPr>
                <a:xfrm>
                  <a:off x="6027737" y="4639581"/>
                  <a:ext cx="184150" cy="644525"/>
                  <a:chOff x="2752726" y="4344988"/>
                  <a:chExt cx="184150" cy="644525"/>
                </a:xfrm>
                <a:solidFill>
                  <a:schemeClr val="accent6"/>
                </a:solidFill>
              </p:grpSpPr>
              <p:sp>
                <p:nvSpPr>
                  <p:cNvPr id="442" name="Freeform 101"/>
                  <p:cNvSpPr/>
                  <p:nvPr/>
                </p:nvSpPr>
                <p:spPr bwMode="auto">
                  <a:xfrm>
                    <a:off x="2762251" y="4427538"/>
                    <a:ext cx="174625" cy="519113"/>
                  </a:xfrm>
                  <a:custGeom>
                    <a:avLst/>
                    <a:gdLst>
                      <a:gd name="T0" fmla="*/ 34 w 110"/>
                      <a:gd name="T1" fmla="*/ 267 h 327"/>
                      <a:gd name="T2" fmla="*/ 67 w 110"/>
                      <a:gd name="T3" fmla="*/ 327 h 327"/>
                      <a:gd name="T4" fmla="*/ 95 w 110"/>
                      <a:gd name="T5" fmla="*/ 323 h 327"/>
                      <a:gd name="T6" fmla="*/ 110 w 110"/>
                      <a:gd name="T7" fmla="*/ 256 h 327"/>
                      <a:gd name="T8" fmla="*/ 76 w 110"/>
                      <a:gd name="T9" fmla="*/ 0 h 327"/>
                      <a:gd name="T10" fmla="*/ 0 w 110"/>
                      <a:gd name="T11" fmla="*/ 10 h 327"/>
                      <a:gd name="T12" fmla="*/ 34 w 110"/>
                      <a:gd name="T13" fmla="*/ 267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0" h="327">
                        <a:moveTo>
                          <a:pt x="34" y="267"/>
                        </a:moveTo>
                        <a:lnTo>
                          <a:pt x="67" y="327"/>
                        </a:lnTo>
                        <a:lnTo>
                          <a:pt x="95" y="323"/>
                        </a:lnTo>
                        <a:lnTo>
                          <a:pt x="110" y="256"/>
                        </a:lnTo>
                        <a:lnTo>
                          <a:pt x="76" y="0"/>
                        </a:lnTo>
                        <a:lnTo>
                          <a:pt x="0" y="10"/>
                        </a:lnTo>
                        <a:lnTo>
                          <a:pt x="34" y="26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43" name="Freeform 102"/>
                  <p:cNvSpPr/>
                  <p:nvPr/>
                </p:nvSpPr>
                <p:spPr bwMode="auto">
                  <a:xfrm>
                    <a:off x="2754313" y="4344988"/>
                    <a:ext cx="128588" cy="146050"/>
                  </a:xfrm>
                  <a:custGeom>
                    <a:avLst/>
                    <a:gdLst>
                      <a:gd name="T0" fmla="*/ 5 w 81"/>
                      <a:gd name="T1" fmla="*/ 58 h 92"/>
                      <a:gd name="T2" fmla="*/ 5 w 81"/>
                      <a:gd name="T3" fmla="*/ 58 h 92"/>
                      <a:gd name="T4" fmla="*/ 7 w 81"/>
                      <a:gd name="T5" fmla="*/ 66 h 92"/>
                      <a:gd name="T6" fmla="*/ 10 w 81"/>
                      <a:gd name="T7" fmla="*/ 73 h 92"/>
                      <a:gd name="T8" fmla="*/ 15 w 81"/>
                      <a:gd name="T9" fmla="*/ 78 h 92"/>
                      <a:gd name="T10" fmla="*/ 20 w 81"/>
                      <a:gd name="T11" fmla="*/ 84 h 92"/>
                      <a:gd name="T12" fmla="*/ 26 w 81"/>
                      <a:gd name="T13" fmla="*/ 88 h 92"/>
                      <a:gd name="T14" fmla="*/ 33 w 81"/>
                      <a:gd name="T15" fmla="*/ 90 h 92"/>
                      <a:gd name="T16" fmla="*/ 39 w 81"/>
                      <a:gd name="T17" fmla="*/ 92 h 92"/>
                      <a:gd name="T18" fmla="*/ 47 w 81"/>
                      <a:gd name="T19" fmla="*/ 90 h 92"/>
                      <a:gd name="T20" fmla="*/ 49 w 81"/>
                      <a:gd name="T21" fmla="*/ 90 h 92"/>
                      <a:gd name="T22" fmla="*/ 49 w 81"/>
                      <a:gd name="T23" fmla="*/ 90 h 92"/>
                      <a:gd name="T24" fmla="*/ 56 w 81"/>
                      <a:gd name="T25" fmla="*/ 89 h 92"/>
                      <a:gd name="T26" fmla="*/ 62 w 81"/>
                      <a:gd name="T27" fmla="*/ 86 h 92"/>
                      <a:gd name="T28" fmla="*/ 69 w 81"/>
                      <a:gd name="T29" fmla="*/ 81 h 92"/>
                      <a:gd name="T30" fmla="*/ 73 w 81"/>
                      <a:gd name="T31" fmla="*/ 77 h 92"/>
                      <a:gd name="T32" fmla="*/ 77 w 81"/>
                      <a:gd name="T33" fmla="*/ 70 h 92"/>
                      <a:gd name="T34" fmla="*/ 80 w 81"/>
                      <a:gd name="T35" fmla="*/ 63 h 92"/>
                      <a:gd name="T36" fmla="*/ 81 w 81"/>
                      <a:gd name="T37" fmla="*/ 56 h 92"/>
                      <a:gd name="T38" fmla="*/ 81 w 81"/>
                      <a:gd name="T39" fmla="*/ 48 h 92"/>
                      <a:gd name="T40" fmla="*/ 76 w 81"/>
                      <a:gd name="T41" fmla="*/ 13 h 92"/>
                      <a:gd name="T42" fmla="*/ 76 w 81"/>
                      <a:gd name="T43" fmla="*/ 13 h 92"/>
                      <a:gd name="T44" fmla="*/ 75 w 81"/>
                      <a:gd name="T45" fmla="*/ 8 h 92"/>
                      <a:gd name="T46" fmla="*/ 72 w 81"/>
                      <a:gd name="T47" fmla="*/ 2 h 92"/>
                      <a:gd name="T48" fmla="*/ 68 w 81"/>
                      <a:gd name="T49" fmla="*/ 1 h 92"/>
                      <a:gd name="T50" fmla="*/ 64 w 81"/>
                      <a:gd name="T51" fmla="*/ 0 h 92"/>
                      <a:gd name="T52" fmla="*/ 51 w 81"/>
                      <a:gd name="T53" fmla="*/ 0 h 92"/>
                      <a:gd name="T54" fmla="*/ 37 w 81"/>
                      <a:gd name="T55" fmla="*/ 2 h 92"/>
                      <a:gd name="T56" fmla="*/ 35 w 81"/>
                      <a:gd name="T57" fmla="*/ 2 h 92"/>
                      <a:gd name="T58" fmla="*/ 35 w 81"/>
                      <a:gd name="T59" fmla="*/ 2 h 92"/>
                      <a:gd name="T60" fmla="*/ 22 w 81"/>
                      <a:gd name="T61" fmla="*/ 4 h 92"/>
                      <a:gd name="T62" fmla="*/ 10 w 81"/>
                      <a:gd name="T63" fmla="*/ 6 h 92"/>
                      <a:gd name="T64" fmla="*/ 5 w 81"/>
                      <a:gd name="T65" fmla="*/ 9 h 92"/>
                      <a:gd name="T66" fmla="*/ 3 w 81"/>
                      <a:gd name="T67" fmla="*/ 12 h 92"/>
                      <a:gd name="T68" fmla="*/ 0 w 81"/>
                      <a:gd name="T69" fmla="*/ 17 h 92"/>
                      <a:gd name="T70" fmla="*/ 0 w 81"/>
                      <a:gd name="T71" fmla="*/ 24 h 92"/>
                      <a:gd name="T72" fmla="*/ 5 w 81"/>
                      <a:gd name="T73" fmla="*/ 58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1" h="92">
                        <a:moveTo>
                          <a:pt x="5" y="58"/>
                        </a:moveTo>
                        <a:lnTo>
                          <a:pt x="5" y="58"/>
                        </a:lnTo>
                        <a:lnTo>
                          <a:pt x="7" y="66"/>
                        </a:lnTo>
                        <a:lnTo>
                          <a:pt x="10" y="73"/>
                        </a:lnTo>
                        <a:lnTo>
                          <a:pt x="15" y="78"/>
                        </a:lnTo>
                        <a:lnTo>
                          <a:pt x="20" y="84"/>
                        </a:lnTo>
                        <a:lnTo>
                          <a:pt x="26" y="88"/>
                        </a:lnTo>
                        <a:lnTo>
                          <a:pt x="33" y="90"/>
                        </a:lnTo>
                        <a:lnTo>
                          <a:pt x="39" y="92"/>
                        </a:lnTo>
                        <a:lnTo>
                          <a:pt x="47" y="90"/>
                        </a:lnTo>
                        <a:lnTo>
                          <a:pt x="49" y="90"/>
                        </a:lnTo>
                        <a:lnTo>
                          <a:pt x="49" y="90"/>
                        </a:lnTo>
                        <a:lnTo>
                          <a:pt x="56" y="89"/>
                        </a:lnTo>
                        <a:lnTo>
                          <a:pt x="62" y="86"/>
                        </a:lnTo>
                        <a:lnTo>
                          <a:pt x="69" y="81"/>
                        </a:lnTo>
                        <a:lnTo>
                          <a:pt x="73" y="77"/>
                        </a:lnTo>
                        <a:lnTo>
                          <a:pt x="77" y="70"/>
                        </a:lnTo>
                        <a:lnTo>
                          <a:pt x="80" y="63"/>
                        </a:lnTo>
                        <a:lnTo>
                          <a:pt x="81" y="56"/>
                        </a:lnTo>
                        <a:lnTo>
                          <a:pt x="81" y="48"/>
                        </a:lnTo>
                        <a:lnTo>
                          <a:pt x="76" y="13"/>
                        </a:lnTo>
                        <a:lnTo>
                          <a:pt x="76" y="13"/>
                        </a:lnTo>
                        <a:lnTo>
                          <a:pt x="75" y="8"/>
                        </a:lnTo>
                        <a:lnTo>
                          <a:pt x="72" y="2"/>
                        </a:lnTo>
                        <a:lnTo>
                          <a:pt x="68" y="1"/>
                        </a:lnTo>
                        <a:lnTo>
                          <a:pt x="64" y="0"/>
                        </a:lnTo>
                        <a:lnTo>
                          <a:pt x="51" y="0"/>
                        </a:lnTo>
                        <a:lnTo>
                          <a:pt x="37" y="2"/>
                        </a:lnTo>
                        <a:lnTo>
                          <a:pt x="35" y="2"/>
                        </a:lnTo>
                        <a:lnTo>
                          <a:pt x="35" y="2"/>
                        </a:lnTo>
                        <a:lnTo>
                          <a:pt x="22" y="4"/>
                        </a:lnTo>
                        <a:lnTo>
                          <a:pt x="10" y="6"/>
                        </a:lnTo>
                        <a:lnTo>
                          <a:pt x="5" y="9"/>
                        </a:lnTo>
                        <a:lnTo>
                          <a:pt x="3" y="12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5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44" name="Freeform 103"/>
                  <p:cNvSpPr/>
                  <p:nvPr/>
                </p:nvSpPr>
                <p:spPr bwMode="auto">
                  <a:xfrm>
                    <a:off x="2752726" y="4394200"/>
                    <a:ext cx="149225" cy="142875"/>
                  </a:xfrm>
                  <a:custGeom>
                    <a:avLst/>
                    <a:gdLst>
                      <a:gd name="T0" fmla="*/ 11 w 94"/>
                      <a:gd name="T1" fmla="*/ 90 h 90"/>
                      <a:gd name="T2" fmla="*/ 94 w 94"/>
                      <a:gd name="T3" fmla="*/ 80 h 90"/>
                      <a:gd name="T4" fmla="*/ 84 w 94"/>
                      <a:gd name="T5" fmla="*/ 0 h 90"/>
                      <a:gd name="T6" fmla="*/ 0 w 94"/>
                      <a:gd name="T7" fmla="*/ 11 h 90"/>
                      <a:gd name="T8" fmla="*/ 11 w 94"/>
                      <a:gd name="T9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90">
                        <a:moveTo>
                          <a:pt x="11" y="90"/>
                        </a:moveTo>
                        <a:lnTo>
                          <a:pt x="94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45" name="Freeform 104"/>
                  <p:cNvSpPr/>
                  <p:nvPr/>
                </p:nvSpPr>
                <p:spPr bwMode="auto">
                  <a:xfrm>
                    <a:off x="2868613" y="4933950"/>
                    <a:ext cx="44450" cy="55563"/>
                  </a:xfrm>
                  <a:custGeom>
                    <a:avLst/>
                    <a:gdLst>
                      <a:gd name="T0" fmla="*/ 28 w 28"/>
                      <a:gd name="T1" fmla="*/ 2 h 35"/>
                      <a:gd name="T2" fmla="*/ 28 w 28"/>
                      <a:gd name="T3" fmla="*/ 2 h 35"/>
                      <a:gd name="T4" fmla="*/ 27 w 28"/>
                      <a:gd name="T5" fmla="*/ 14 h 35"/>
                      <a:gd name="T6" fmla="*/ 21 w 28"/>
                      <a:gd name="T7" fmla="*/ 31 h 35"/>
                      <a:gd name="T8" fmla="*/ 21 w 28"/>
                      <a:gd name="T9" fmla="*/ 31 h 35"/>
                      <a:gd name="T10" fmla="*/ 20 w 28"/>
                      <a:gd name="T11" fmla="*/ 35 h 35"/>
                      <a:gd name="T12" fmla="*/ 19 w 28"/>
                      <a:gd name="T13" fmla="*/ 35 h 35"/>
                      <a:gd name="T14" fmla="*/ 16 w 28"/>
                      <a:gd name="T15" fmla="*/ 35 h 35"/>
                      <a:gd name="T16" fmla="*/ 13 w 28"/>
                      <a:gd name="T17" fmla="*/ 32 h 35"/>
                      <a:gd name="T18" fmla="*/ 11 w 28"/>
                      <a:gd name="T19" fmla="*/ 27 h 35"/>
                      <a:gd name="T20" fmla="*/ 0 w 28"/>
                      <a:gd name="T21" fmla="*/ 8 h 35"/>
                      <a:gd name="T22" fmla="*/ 0 w 28"/>
                      <a:gd name="T23" fmla="*/ 8 h 35"/>
                      <a:gd name="T24" fmla="*/ 3 w 28"/>
                      <a:gd name="T25" fmla="*/ 5 h 35"/>
                      <a:gd name="T26" fmla="*/ 8 w 28"/>
                      <a:gd name="T27" fmla="*/ 2 h 35"/>
                      <a:gd name="T28" fmla="*/ 12 w 28"/>
                      <a:gd name="T29" fmla="*/ 1 h 35"/>
                      <a:gd name="T30" fmla="*/ 16 w 28"/>
                      <a:gd name="T31" fmla="*/ 0 h 35"/>
                      <a:gd name="T32" fmla="*/ 23 w 28"/>
                      <a:gd name="T33" fmla="*/ 0 h 35"/>
                      <a:gd name="T34" fmla="*/ 28 w 28"/>
                      <a:gd name="T35" fmla="*/ 2 h 35"/>
                      <a:gd name="T36" fmla="*/ 28 w 28"/>
                      <a:gd name="T37" fmla="*/ 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8" h="35">
                        <a:moveTo>
                          <a:pt x="28" y="2"/>
                        </a:moveTo>
                        <a:lnTo>
                          <a:pt x="28" y="2"/>
                        </a:lnTo>
                        <a:lnTo>
                          <a:pt x="27" y="14"/>
                        </a:lnTo>
                        <a:lnTo>
                          <a:pt x="21" y="31"/>
                        </a:lnTo>
                        <a:lnTo>
                          <a:pt x="21" y="31"/>
                        </a:lnTo>
                        <a:lnTo>
                          <a:pt x="20" y="35"/>
                        </a:lnTo>
                        <a:lnTo>
                          <a:pt x="19" y="35"/>
                        </a:lnTo>
                        <a:lnTo>
                          <a:pt x="16" y="35"/>
                        </a:lnTo>
                        <a:lnTo>
                          <a:pt x="13" y="32"/>
                        </a:lnTo>
                        <a:lnTo>
                          <a:pt x="11" y="27"/>
                        </a:lnTo>
                        <a:lnTo>
                          <a:pt x="0" y="8"/>
                        </a:lnTo>
                        <a:lnTo>
                          <a:pt x="0" y="8"/>
                        </a:lnTo>
                        <a:lnTo>
                          <a:pt x="3" y="5"/>
                        </a:lnTo>
                        <a:lnTo>
                          <a:pt x="8" y="2"/>
                        </a:lnTo>
                        <a:lnTo>
                          <a:pt x="12" y="1"/>
                        </a:lnTo>
                        <a:lnTo>
                          <a:pt x="16" y="0"/>
                        </a:lnTo>
                        <a:lnTo>
                          <a:pt x="23" y="0"/>
                        </a:lnTo>
                        <a:lnTo>
                          <a:pt x="28" y="2"/>
                        </a:lnTo>
                        <a:lnTo>
                          <a:pt x="2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37" name="组合 209"/>
                <p:cNvGrpSpPr/>
                <p:nvPr/>
              </p:nvGrpSpPr>
              <p:grpSpPr>
                <a:xfrm>
                  <a:off x="5830887" y="4634818"/>
                  <a:ext cx="203200" cy="601663"/>
                  <a:chOff x="2555876" y="4340225"/>
                  <a:chExt cx="203200" cy="601663"/>
                </a:xfrm>
                <a:solidFill>
                  <a:schemeClr val="accent4"/>
                </a:solidFill>
              </p:grpSpPr>
              <p:sp>
                <p:nvSpPr>
                  <p:cNvPr id="438" name="Freeform 105"/>
                  <p:cNvSpPr/>
                  <p:nvPr/>
                </p:nvSpPr>
                <p:spPr bwMode="auto">
                  <a:xfrm>
                    <a:off x="2582863" y="4424363"/>
                    <a:ext cx="176213" cy="517525"/>
                  </a:xfrm>
                  <a:custGeom>
                    <a:avLst/>
                    <a:gdLst>
                      <a:gd name="T0" fmla="*/ 35 w 111"/>
                      <a:gd name="T1" fmla="*/ 266 h 326"/>
                      <a:gd name="T2" fmla="*/ 66 w 111"/>
                      <a:gd name="T3" fmla="*/ 326 h 326"/>
                      <a:gd name="T4" fmla="*/ 94 w 111"/>
                      <a:gd name="T5" fmla="*/ 322 h 326"/>
                      <a:gd name="T6" fmla="*/ 111 w 111"/>
                      <a:gd name="T7" fmla="*/ 256 h 326"/>
                      <a:gd name="T8" fmla="*/ 76 w 111"/>
                      <a:gd name="T9" fmla="*/ 0 h 326"/>
                      <a:gd name="T10" fmla="*/ 0 w 111"/>
                      <a:gd name="T11" fmla="*/ 11 h 326"/>
                      <a:gd name="T12" fmla="*/ 35 w 111"/>
                      <a:gd name="T13" fmla="*/ 266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1" h="326">
                        <a:moveTo>
                          <a:pt x="35" y="266"/>
                        </a:moveTo>
                        <a:lnTo>
                          <a:pt x="66" y="326"/>
                        </a:lnTo>
                        <a:lnTo>
                          <a:pt x="94" y="322"/>
                        </a:lnTo>
                        <a:lnTo>
                          <a:pt x="111" y="256"/>
                        </a:lnTo>
                        <a:lnTo>
                          <a:pt x="76" y="0"/>
                        </a:lnTo>
                        <a:lnTo>
                          <a:pt x="0" y="11"/>
                        </a:lnTo>
                        <a:lnTo>
                          <a:pt x="35" y="2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9" name="Freeform 106"/>
                  <p:cNvSpPr/>
                  <p:nvPr/>
                </p:nvSpPr>
                <p:spPr bwMode="auto">
                  <a:xfrm>
                    <a:off x="2576513" y="4340225"/>
                    <a:ext cx="127000" cy="146050"/>
                  </a:xfrm>
                  <a:custGeom>
                    <a:avLst/>
                    <a:gdLst>
                      <a:gd name="T0" fmla="*/ 4 w 80"/>
                      <a:gd name="T1" fmla="*/ 59 h 92"/>
                      <a:gd name="T2" fmla="*/ 4 w 80"/>
                      <a:gd name="T3" fmla="*/ 59 h 92"/>
                      <a:gd name="T4" fmla="*/ 5 w 80"/>
                      <a:gd name="T5" fmla="*/ 66 h 92"/>
                      <a:gd name="T6" fmla="*/ 9 w 80"/>
                      <a:gd name="T7" fmla="*/ 73 h 92"/>
                      <a:gd name="T8" fmla="*/ 13 w 80"/>
                      <a:gd name="T9" fmla="*/ 80 h 92"/>
                      <a:gd name="T10" fmla="*/ 19 w 80"/>
                      <a:gd name="T11" fmla="*/ 84 h 92"/>
                      <a:gd name="T12" fmla="*/ 24 w 80"/>
                      <a:gd name="T13" fmla="*/ 88 h 92"/>
                      <a:gd name="T14" fmla="*/ 31 w 80"/>
                      <a:gd name="T15" fmla="*/ 91 h 92"/>
                      <a:gd name="T16" fmla="*/ 39 w 80"/>
                      <a:gd name="T17" fmla="*/ 92 h 92"/>
                      <a:gd name="T18" fmla="*/ 46 w 80"/>
                      <a:gd name="T19" fmla="*/ 92 h 92"/>
                      <a:gd name="T20" fmla="*/ 47 w 80"/>
                      <a:gd name="T21" fmla="*/ 92 h 92"/>
                      <a:gd name="T22" fmla="*/ 47 w 80"/>
                      <a:gd name="T23" fmla="*/ 92 h 92"/>
                      <a:gd name="T24" fmla="*/ 55 w 80"/>
                      <a:gd name="T25" fmla="*/ 89 h 92"/>
                      <a:gd name="T26" fmla="*/ 62 w 80"/>
                      <a:gd name="T27" fmla="*/ 87 h 92"/>
                      <a:gd name="T28" fmla="*/ 67 w 80"/>
                      <a:gd name="T29" fmla="*/ 82 h 92"/>
                      <a:gd name="T30" fmla="*/ 71 w 80"/>
                      <a:gd name="T31" fmla="*/ 77 h 92"/>
                      <a:gd name="T32" fmla="*/ 75 w 80"/>
                      <a:gd name="T33" fmla="*/ 70 h 92"/>
                      <a:gd name="T34" fmla="*/ 78 w 80"/>
                      <a:gd name="T35" fmla="*/ 64 h 92"/>
                      <a:gd name="T36" fmla="*/ 80 w 80"/>
                      <a:gd name="T37" fmla="*/ 57 h 92"/>
                      <a:gd name="T38" fmla="*/ 80 w 80"/>
                      <a:gd name="T39" fmla="*/ 49 h 92"/>
                      <a:gd name="T40" fmla="*/ 75 w 80"/>
                      <a:gd name="T41" fmla="*/ 15 h 92"/>
                      <a:gd name="T42" fmla="*/ 75 w 80"/>
                      <a:gd name="T43" fmla="*/ 15 h 92"/>
                      <a:gd name="T44" fmla="*/ 73 w 80"/>
                      <a:gd name="T45" fmla="*/ 8 h 92"/>
                      <a:gd name="T46" fmla="*/ 70 w 80"/>
                      <a:gd name="T47" fmla="*/ 4 h 92"/>
                      <a:gd name="T48" fmla="*/ 66 w 80"/>
                      <a:gd name="T49" fmla="*/ 1 h 92"/>
                      <a:gd name="T50" fmla="*/ 62 w 80"/>
                      <a:gd name="T51" fmla="*/ 0 h 92"/>
                      <a:gd name="T52" fmla="*/ 50 w 80"/>
                      <a:gd name="T53" fmla="*/ 1 h 92"/>
                      <a:gd name="T54" fmla="*/ 35 w 80"/>
                      <a:gd name="T55" fmla="*/ 3 h 92"/>
                      <a:gd name="T56" fmla="*/ 35 w 80"/>
                      <a:gd name="T57" fmla="*/ 3 h 92"/>
                      <a:gd name="T58" fmla="*/ 35 w 80"/>
                      <a:gd name="T59" fmla="*/ 3 h 92"/>
                      <a:gd name="T60" fmla="*/ 20 w 80"/>
                      <a:gd name="T61" fmla="*/ 5 h 92"/>
                      <a:gd name="T62" fmla="*/ 8 w 80"/>
                      <a:gd name="T63" fmla="*/ 7 h 92"/>
                      <a:gd name="T64" fmla="*/ 4 w 80"/>
                      <a:gd name="T65" fmla="*/ 9 h 92"/>
                      <a:gd name="T66" fmla="*/ 1 w 80"/>
                      <a:gd name="T67" fmla="*/ 13 h 92"/>
                      <a:gd name="T68" fmla="*/ 0 w 80"/>
                      <a:gd name="T69" fmla="*/ 17 h 92"/>
                      <a:gd name="T70" fmla="*/ 0 w 80"/>
                      <a:gd name="T71" fmla="*/ 24 h 92"/>
                      <a:gd name="T72" fmla="*/ 4 w 80"/>
                      <a:gd name="T73" fmla="*/ 59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0" h="92">
                        <a:moveTo>
                          <a:pt x="4" y="59"/>
                        </a:moveTo>
                        <a:lnTo>
                          <a:pt x="4" y="59"/>
                        </a:lnTo>
                        <a:lnTo>
                          <a:pt x="5" y="66"/>
                        </a:lnTo>
                        <a:lnTo>
                          <a:pt x="9" y="73"/>
                        </a:lnTo>
                        <a:lnTo>
                          <a:pt x="13" y="80"/>
                        </a:lnTo>
                        <a:lnTo>
                          <a:pt x="19" y="84"/>
                        </a:lnTo>
                        <a:lnTo>
                          <a:pt x="24" y="88"/>
                        </a:lnTo>
                        <a:lnTo>
                          <a:pt x="31" y="91"/>
                        </a:lnTo>
                        <a:lnTo>
                          <a:pt x="39" y="92"/>
                        </a:lnTo>
                        <a:lnTo>
                          <a:pt x="46" y="92"/>
                        </a:lnTo>
                        <a:lnTo>
                          <a:pt x="47" y="92"/>
                        </a:lnTo>
                        <a:lnTo>
                          <a:pt x="47" y="92"/>
                        </a:lnTo>
                        <a:lnTo>
                          <a:pt x="55" y="89"/>
                        </a:lnTo>
                        <a:lnTo>
                          <a:pt x="62" y="87"/>
                        </a:lnTo>
                        <a:lnTo>
                          <a:pt x="67" y="82"/>
                        </a:lnTo>
                        <a:lnTo>
                          <a:pt x="71" y="77"/>
                        </a:lnTo>
                        <a:lnTo>
                          <a:pt x="75" y="70"/>
                        </a:lnTo>
                        <a:lnTo>
                          <a:pt x="78" y="64"/>
                        </a:lnTo>
                        <a:lnTo>
                          <a:pt x="80" y="57"/>
                        </a:lnTo>
                        <a:lnTo>
                          <a:pt x="80" y="49"/>
                        </a:lnTo>
                        <a:lnTo>
                          <a:pt x="75" y="15"/>
                        </a:lnTo>
                        <a:lnTo>
                          <a:pt x="75" y="15"/>
                        </a:lnTo>
                        <a:lnTo>
                          <a:pt x="73" y="8"/>
                        </a:lnTo>
                        <a:lnTo>
                          <a:pt x="70" y="4"/>
                        </a:lnTo>
                        <a:lnTo>
                          <a:pt x="66" y="1"/>
                        </a:lnTo>
                        <a:lnTo>
                          <a:pt x="62" y="0"/>
                        </a:lnTo>
                        <a:lnTo>
                          <a:pt x="50" y="1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20" y="5"/>
                        </a:lnTo>
                        <a:lnTo>
                          <a:pt x="8" y="7"/>
                        </a:lnTo>
                        <a:lnTo>
                          <a:pt x="4" y="9"/>
                        </a:lnTo>
                        <a:lnTo>
                          <a:pt x="1" y="13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4" y="5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40" name="Freeform 107"/>
                  <p:cNvSpPr/>
                  <p:nvPr/>
                </p:nvSpPr>
                <p:spPr bwMode="auto">
                  <a:xfrm>
                    <a:off x="2571751" y="4389438"/>
                    <a:ext cx="150813" cy="144463"/>
                  </a:xfrm>
                  <a:custGeom>
                    <a:avLst/>
                    <a:gdLst>
                      <a:gd name="T0" fmla="*/ 11 w 95"/>
                      <a:gd name="T1" fmla="*/ 91 h 91"/>
                      <a:gd name="T2" fmla="*/ 95 w 95"/>
                      <a:gd name="T3" fmla="*/ 80 h 91"/>
                      <a:gd name="T4" fmla="*/ 84 w 95"/>
                      <a:gd name="T5" fmla="*/ 0 h 91"/>
                      <a:gd name="T6" fmla="*/ 0 w 95"/>
                      <a:gd name="T7" fmla="*/ 11 h 91"/>
                      <a:gd name="T8" fmla="*/ 11 w 95"/>
                      <a:gd name="T9" fmla="*/ 91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5" h="91">
                        <a:moveTo>
                          <a:pt x="11" y="91"/>
                        </a:moveTo>
                        <a:lnTo>
                          <a:pt x="95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41" name="Freeform 109"/>
                  <p:cNvSpPr/>
                  <p:nvPr/>
                </p:nvSpPr>
                <p:spPr bwMode="auto">
                  <a:xfrm>
                    <a:off x="2555876" y="4430713"/>
                    <a:ext cx="44450" cy="260350"/>
                  </a:xfrm>
                  <a:custGeom>
                    <a:avLst/>
                    <a:gdLst>
                      <a:gd name="T0" fmla="*/ 21 w 28"/>
                      <a:gd name="T1" fmla="*/ 0 h 164"/>
                      <a:gd name="T2" fmla="*/ 21 w 28"/>
                      <a:gd name="T3" fmla="*/ 0 h 164"/>
                      <a:gd name="T4" fmla="*/ 11 w 28"/>
                      <a:gd name="T5" fmla="*/ 7 h 164"/>
                      <a:gd name="T6" fmla="*/ 5 w 28"/>
                      <a:gd name="T7" fmla="*/ 13 h 164"/>
                      <a:gd name="T8" fmla="*/ 2 w 28"/>
                      <a:gd name="T9" fmla="*/ 17 h 164"/>
                      <a:gd name="T10" fmla="*/ 0 w 28"/>
                      <a:gd name="T11" fmla="*/ 20 h 164"/>
                      <a:gd name="T12" fmla="*/ 0 w 28"/>
                      <a:gd name="T13" fmla="*/ 20 h 164"/>
                      <a:gd name="T14" fmla="*/ 3 w 28"/>
                      <a:gd name="T15" fmla="*/ 44 h 164"/>
                      <a:gd name="T16" fmla="*/ 9 w 28"/>
                      <a:gd name="T17" fmla="*/ 90 h 164"/>
                      <a:gd name="T18" fmla="*/ 18 w 28"/>
                      <a:gd name="T19" fmla="*/ 154 h 164"/>
                      <a:gd name="T20" fmla="*/ 18 w 28"/>
                      <a:gd name="T21" fmla="*/ 154 h 164"/>
                      <a:gd name="T22" fmla="*/ 17 w 28"/>
                      <a:gd name="T23" fmla="*/ 155 h 164"/>
                      <a:gd name="T24" fmla="*/ 18 w 28"/>
                      <a:gd name="T25" fmla="*/ 160 h 164"/>
                      <a:gd name="T26" fmla="*/ 19 w 28"/>
                      <a:gd name="T27" fmla="*/ 161 h 164"/>
                      <a:gd name="T28" fmla="*/ 21 w 28"/>
                      <a:gd name="T29" fmla="*/ 162 h 164"/>
                      <a:gd name="T30" fmla="*/ 23 w 28"/>
                      <a:gd name="T31" fmla="*/ 164 h 164"/>
                      <a:gd name="T32" fmla="*/ 28 w 28"/>
                      <a:gd name="T33" fmla="*/ 164 h 164"/>
                      <a:gd name="T34" fmla="*/ 13 w 28"/>
                      <a:gd name="T35" fmla="*/ 58 h 164"/>
                      <a:gd name="T36" fmla="*/ 19 w 28"/>
                      <a:gd name="T37" fmla="*/ 44 h 164"/>
                      <a:gd name="T38" fmla="*/ 21 w 28"/>
                      <a:gd name="T39" fmla="*/ 0 h 164"/>
                      <a:gd name="T40" fmla="*/ 21 w 28"/>
                      <a:gd name="T4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8" h="164">
                        <a:moveTo>
                          <a:pt x="21" y="0"/>
                        </a:moveTo>
                        <a:lnTo>
                          <a:pt x="21" y="0"/>
                        </a:lnTo>
                        <a:lnTo>
                          <a:pt x="11" y="7"/>
                        </a:lnTo>
                        <a:lnTo>
                          <a:pt x="5" y="13"/>
                        </a:lnTo>
                        <a:lnTo>
                          <a:pt x="2" y="17"/>
                        </a:lnTo>
                        <a:lnTo>
                          <a:pt x="0" y="20"/>
                        </a:lnTo>
                        <a:lnTo>
                          <a:pt x="0" y="20"/>
                        </a:lnTo>
                        <a:lnTo>
                          <a:pt x="3" y="44"/>
                        </a:lnTo>
                        <a:lnTo>
                          <a:pt x="9" y="90"/>
                        </a:lnTo>
                        <a:lnTo>
                          <a:pt x="18" y="154"/>
                        </a:lnTo>
                        <a:lnTo>
                          <a:pt x="18" y="154"/>
                        </a:lnTo>
                        <a:lnTo>
                          <a:pt x="17" y="155"/>
                        </a:lnTo>
                        <a:lnTo>
                          <a:pt x="18" y="160"/>
                        </a:lnTo>
                        <a:lnTo>
                          <a:pt x="19" y="161"/>
                        </a:lnTo>
                        <a:lnTo>
                          <a:pt x="21" y="162"/>
                        </a:lnTo>
                        <a:lnTo>
                          <a:pt x="23" y="164"/>
                        </a:lnTo>
                        <a:lnTo>
                          <a:pt x="28" y="164"/>
                        </a:lnTo>
                        <a:lnTo>
                          <a:pt x="13" y="58"/>
                        </a:lnTo>
                        <a:lnTo>
                          <a:pt x="19" y="44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38" name="组合 207"/>
                <p:cNvGrpSpPr/>
                <p:nvPr/>
              </p:nvGrpSpPr>
              <p:grpSpPr>
                <a:xfrm>
                  <a:off x="6294437" y="4641168"/>
                  <a:ext cx="796925" cy="612776"/>
                  <a:chOff x="3019426" y="4346575"/>
                  <a:chExt cx="796925" cy="612776"/>
                </a:xfrm>
                <a:solidFill>
                  <a:schemeClr val="accent5"/>
                </a:solidFill>
              </p:grpSpPr>
              <p:sp>
                <p:nvSpPr>
                  <p:cNvPr id="432" name="Freeform 110"/>
                  <p:cNvSpPr/>
                  <p:nvPr/>
                </p:nvSpPr>
                <p:spPr bwMode="auto">
                  <a:xfrm>
                    <a:off x="3040063" y="4346575"/>
                    <a:ext cx="776288" cy="347663"/>
                  </a:xfrm>
                  <a:custGeom>
                    <a:avLst/>
                    <a:gdLst>
                      <a:gd name="T0" fmla="*/ 247 w 489"/>
                      <a:gd name="T1" fmla="*/ 219 h 219"/>
                      <a:gd name="T2" fmla="*/ 489 w 489"/>
                      <a:gd name="T3" fmla="*/ 110 h 219"/>
                      <a:gd name="T4" fmla="*/ 240 w 489"/>
                      <a:gd name="T5" fmla="*/ 0 h 219"/>
                      <a:gd name="T6" fmla="*/ 0 w 489"/>
                      <a:gd name="T7" fmla="*/ 107 h 219"/>
                      <a:gd name="T8" fmla="*/ 247 w 489"/>
                      <a:gd name="T9" fmla="*/ 219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89" h="219">
                        <a:moveTo>
                          <a:pt x="247" y="219"/>
                        </a:moveTo>
                        <a:lnTo>
                          <a:pt x="489" y="110"/>
                        </a:lnTo>
                        <a:lnTo>
                          <a:pt x="240" y="0"/>
                        </a:lnTo>
                        <a:lnTo>
                          <a:pt x="0" y="107"/>
                        </a:lnTo>
                        <a:lnTo>
                          <a:pt x="247" y="2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3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3049588" y="4510088"/>
                    <a:ext cx="22225" cy="2555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4" name="Freeform 112"/>
                  <p:cNvSpPr/>
                  <p:nvPr/>
                </p:nvSpPr>
                <p:spPr bwMode="auto">
                  <a:xfrm>
                    <a:off x="3022601" y="4735513"/>
                    <a:ext cx="76200" cy="77788"/>
                  </a:xfrm>
                  <a:custGeom>
                    <a:avLst/>
                    <a:gdLst>
                      <a:gd name="T0" fmla="*/ 0 w 48"/>
                      <a:gd name="T1" fmla="*/ 24 h 49"/>
                      <a:gd name="T2" fmla="*/ 0 w 48"/>
                      <a:gd name="T3" fmla="*/ 24 h 49"/>
                      <a:gd name="T4" fmla="*/ 0 w 48"/>
                      <a:gd name="T5" fmla="*/ 20 h 49"/>
                      <a:gd name="T6" fmla="*/ 2 w 48"/>
                      <a:gd name="T7" fmla="*/ 15 h 49"/>
                      <a:gd name="T8" fmla="*/ 4 w 48"/>
                      <a:gd name="T9" fmla="*/ 11 h 49"/>
                      <a:gd name="T10" fmla="*/ 7 w 48"/>
                      <a:gd name="T11" fmla="*/ 8 h 49"/>
                      <a:gd name="T12" fmla="*/ 11 w 48"/>
                      <a:gd name="T13" fmla="*/ 4 h 49"/>
                      <a:gd name="T14" fmla="*/ 15 w 48"/>
                      <a:gd name="T15" fmla="*/ 3 h 49"/>
                      <a:gd name="T16" fmla="*/ 19 w 48"/>
                      <a:gd name="T17" fmla="*/ 1 h 49"/>
                      <a:gd name="T18" fmla="*/ 25 w 48"/>
                      <a:gd name="T19" fmla="*/ 0 h 49"/>
                      <a:gd name="T20" fmla="*/ 25 w 48"/>
                      <a:gd name="T21" fmla="*/ 0 h 49"/>
                      <a:gd name="T22" fmla="*/ 29 w 48"/>
                      <a:gd name="T23" fmla="*/ 1 h 49"/>
                      <a:gd name="T24" fmla="*/ 34 w 48"/>
                      <a:gd name="T25" fmla="*/ 3 h 49"/>
                      <a:gd name="T26" fmla="*/ 38 w 48"/>
                      <a:gd name="T27" fmla="*/ 4 h 49"/>
                      <a:gd name="T28" fmla="*/ 41 w 48"/>
                      <a:gd name="T29" fmla="*/ 8 h 49"/>
                      <a:gd name="T30" fmla="*/ 44 w 48"/>
                      <a:gd name="T31" fmla="*/ 11 h 49"/>
                      <a:gd name="T32" fmla="*/ 46 w 48"/>
                      <a:gd name="T33" fmla="*/ 15 h 49"/>
                      <a:gd name="T34" fmla="*/ 48 w 48"/>
                      <a:gd name="T35" fmla="*/ 20 h 49"/>
                      <a:gd name="T36" fmla="*/ 48 w 48"/>
                      <a:gd name="T37" fmla="*/ 24 h 49"/>
                      <a:gd name="T38" fmla="*/ 48 w 48"/>
                      <a:gd name="T39" fmla="*/ 24 h 49"/>
                      <a:gd name="T40" fmla="*/ 48 w 48"/>
                      <a:gd name="T41" fmla="*/ 30 h 49"/>
                      <a:gd name="T42" fmla="*/ 46 w 48"/>
                      <a:gd name="T43" fmla="*/ 34 h 49"/>
                      <a:gd name="T44" fmla="*/ 44 w 48"/>
                      <a:gd name="T45" fmla="*/ 38 h 49"/>
                      <a:gd name="T46" fmla="*/ 41 w 48"/>
                      <a:gd name="T47" fmla="*/ 42 h 49"/>
                      <a:gd name="T48" fmla="*/ 38 w 48"/>
                      <a:gd name="T49" fmla="*/ 45 h 49"/>
                      <a:gd name="T50" fmla="*/ 34 w 48"/>
                      <a:gd name="T51" fmla="*/ 47 h 49"/>
                      <a:gd name="T52" fmla="*/ 29 w 48"/>
                      <a:gd name="T53" fmla="*/ 49 h 49"/>
                      <a:gd name="T54" fmla="*/ 25 w 48"/>
                      <a:gd name="T55" fmla="*/ 49 h 49"/>
                      <a:gd name="T56" fmla="*/ 25 w 48"/>
                      <a:gd name="T57" fmla="*/ 49 h 49"/>
                      <a:gd name="T58" fmla="*/ 19 w 48"/>
                      <a:gd name="T59" fmla="*/ 49 h 49"/>
                      <a:gd name="T60" fmla="*/ 15 w 48"/>
                      <a:gd name="T61" fmla="*/ 47 h 49"/>
                      <a:gd name="T62" fmla="*/ 11 w 48"/>
                      <a:gd name="T63" fmla="*/ 45 h 49"/>
                      <a:gd name="T64" fmla="*/ 7 w 48"/>
                      <a:gd name="T65" fmla="*/ 42 h 49"/>
                      <a:gd name="T66" fmla="*/ 4 w 48"/>
                      <a:gd name="T67" fmla="*/ 38 h 49"/>
                      <a:gd name="T68" fmla="*/ 2 w 48"/>
                      <a:gd name="T69" fmla="*/ 34 h 49"/>
                      <a:gd name="T70" fmla="*/ 0 w 48"/>
                      <a:gd name="T71" fmla="*/ 30 h 49"/>
                      <a:gd name="T72" fmla="*/ 0 w 48"/>
                      <a:gd name="T73" fmla="*/ 24 h 49"/>
                      <a:gd name="T74" fmla="*/ 0 w 48"/>
                      <a:gd name="T75" fmla="*/ 24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8" h="49">
                        <a:moveTo>
                          <a:pt x="0" y="24"/>
                        </a:moveTo>
                        <a:lnTo>
                          <a:pt x="0" y="24"/>
                        </a:lnTo>
                        <a:lnTo>
                          <a:pt x="0" y="20"/>
                        </a:lnTo>
                        <a:lnTo>
                          <a:pt x="2" y="15"/>
                        </a:lnTo>
                        <a:lnTo>
                          <a:pt x="4" y="11"/>
                        </a:lnTo>
                        <a:lnTo>
                          <a:pt x="7" y="8"/>
                        </a:lnTo>
                        <a:lnTo>
                          <a:pt x="11" y="4"/>
                        </a:lnTo>
                        <a:lnTo>
                          <a:pt x="15" y="3"/>
                        </a:lnTo>
                        <a:lnTo>
                          <a:pt x="19" y="1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29" y="1"/>
                        </a:lnTo>
                        <a:lnTo>
                          <a:pt x="34" y="3"/>
                        </a:lnTo>
                        <a:lnTo>
                          <a:pt x="38" y="4"/>
                        </a:lnTo>
                        <a:lnTo>
                          <a:pt x="41" y="8"/>
                        </a:lnTo>
                        <a:lnTo>
                          <a:pt x="44" y="11"/>
                        </a:lnTo>
                        <a:lnTo>
                          <a:pt x="46" y="15"/>
                        </a:lnTo>
                        <a:lnTo>
                          <a:pt x="48" y="20"/>
                        </a:lnTo>
                        <a:lnTo>
                          <a:pt x="48" y="24"/>
                        </a:lnTo>
                        <a:lnTo>
                          <a:pt x="48" y="24"/>
                        </a:lnTo>
                        <a:lnTo>
                          <a:pt x="48" y="30"/>
                        </a:lnTo>
                        <a:lnTo>
                          <a:pt x="46" y="34"/>
                        </a:lnTo>
                        <a:lnTo>
                          <a:pt x="44" y="38"/>
                        </a:lnTo>
                        <a:lnTo>
                          <a:pt x="41" y="42"/>
                        </a:lnTo>
                        <a:lnTo>
                          <a:pt x="38" y="45"/>
                        </a:lnTo>
                        <a:lnTo>
                          <a:pt x="34" y="47"/>
                        </a:lnTo>
                        <a:lnTo>
                          <a:pt x="29" y="49"/>
                        </a:lnTo>
                        <a:lnTo>
                          <a:pt x="25" y="49"/>
                        </a:lnTo>
                        <a:lnTo>
                          <a:pt x="25" y="49"/>
                        </a:lnTo>
                        <a:lnTo>
                          <a:pt x="19" y="49"/>
                        </a:lnTo>
                        <a:lnTo>
                          <a:pt x="15" y="47"/>
                        </a:lnTo>
                        <a:lnTo>
                          <a:pt x="11" y="45"/>
                        </a:lnTo>
                        <a:lnTo>
                          <a:pt x="7" y="42"/>
                        </a:lnTo>
                        <a:lnTo>
                          <a:pt x="4" y="38"/>
                        </a:lnTo>
                        <a:lnTo>
                          <a:pt x="2" y="34"/>
                        </a:lnTo>
                        <a:lnTo>
                          <a:pt x="0" y="30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5" name="Freeform 113"/>
                  <p:cNvSpPr/>
                  <p:nvPr/>
                </p:nvSpPr>
                <p:spPr bwMode="auto">
                  <a:xfrm>
                    <a:off x="3052763" y="4778375"/>
                    <a:ext cx="46038" cy="169863"/>
                  </a:xfrm>
                  <a:custGeom>
                    <a:avLst/>
                    <a:gdLst>
                      <a:gd name="T0" fmla="*/ 17 w 29"/>
                      <a:gd name="T1" fmla="*/ 5 h 107"/>
                      <a:gd name="T2" fmla="*/ 17 w 29"/>
                      <a:gd name="T3" fmla="*/ 5 h 107"/>
                      <a:gd name="T4" fmla="*/ 19 w 29"/>
                      <a:gd name="T5" fmla="*/ 12 h 107"/>
                      <a:gd name="T6" fmla="*/ 22 w 29"/>
                      <a:gd name="T7" fmla="*/ 22 h 107"/>
                      <a:gd name="T8" fmla="*/ 25 w 29"/>
                      <a:gd name="T9" fmla="*/ 33 h 107"/>
                      <a:gd name="T10" fmla="*/ 27 w 29"/>
                      <a:gd name="T11" fmla="*/ 47 h 107"/>
                      <a:gd name="T12" fmla="*/ 29 w 29"/>
                      <a:gd name="T13" fmla="*/ 65 h 107"/>
                      <a:gd name="T14" fmla="*/ 29 w 29"/>
                      <a:gd name="T15" fmla="*/ 84 h 107"/>
                      <a:gd name="T16" fmla="*/ 27 w 29"/>
                      <a:gd name="T17" fmla="*/ 107 h 107"/>
                      <a:gd name="T18" fmla="*/ 0 w 29"/>
                      <a:gd name="T19" fmla="*/ 107 h 107"/>
                      <a:gd name="T20" fmla="*/ 0 w 29"/>
                      <a:gd name="T21" fmla="*/ 0 h 107"/>
                      <a:gd name="T22" fmla="*/ 0 w 29"/>
                      <a:gd name="T23" fmla="*/ 0 h 107"/>
                      <a:gd name="T24" fmla="*/ 8 w 29"/>
                      <a:gd name="T25" fmla="*/ 4 h 107"/>
                      <a:gd name="T26" fmla="*/ 14 w 29"/>
                      <a:gd name="T27" fmla="*/ 5 h 107"/>
                      <a:gd name="T28" fmla="*/ 15 w 29"/>
                      <a:gd name="T29" fmla="*/ 5 h 107"/>
                      <a:gd name="T30" fmla="*/ 17 w 29"/>
                      <a:gd name="T31" fmla="*/ 5 h 107"/>
                      <a:gd name="T32" fmla="*/ 17 w 29"/>
                      <a:gd name="T33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9" h="107">
                        <a:moveTo>
                          <a:pt x="17" y="5"/>
                        </a:moveTo>
                        <a:lnTo>
                          <a:pt x="17" y="5"/>
                        </a:lnTo>
                        <a:lnTo>
                          <a:pt x="19" y="12"/>
                        </a:lnTo>
                        <a:lnTo>
                          <a:pt x="22" y="22"/>
                        </a:lnTo>
                        <a:lnTo>
                          <a:pt x="25" y="33"/>
                        </a:lnTo>
                        <a:lnTo>
                          <a:pt x="27" y="47"/>
                        </a:lnTo>
                        <a:lnTo>
                          <a:pt x="29" y="65"/>
                        </a:lnTo>
                        <a:lnTo>
                          <a:pt x="29" y="84"/>
                        </a:lnTo>
                        <a:lnTo>
                          <a:pt x="27" y="107"/>
                        </a:lnTo>
                        <a:lnTo>
                          <a:pt x="0" y="10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4" y="5"/>
                        </a:lnTo>
                        <a:lnTo>
                          <a:pt x="15" y="5"/>
                        </a:lnTo>
                        <a:lnTo>
                          <a:pt x="17" y="5"/>
                        </a:lnTo>
                        <a:lnTo>
                          <a:pt x="17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6" name="Freeform 114"/>
                  <p:cNvSpPr/>
                  <p:nvPr/>
                </p:nvSpPr>
                <p:spPr bwMode="auto">
                  <a:xfrm>
                    <a:off x="3019426" y="4778375"/>
                    <a:ext cx="46038" cy="169863"/>
                  </a:xfrm>
                  <a:custGeom>
                    <a:avLst/>
                    <a:gdLst>
                      <a:gd name="T0" fmla="*/ 13 w 29"/>
                      <a:gd name="T1" fmla="*/ 5 h 107"/>
                      <a:gd name="T2" fmla="*/ 13 w 29"/>
                      <a:gd name="T3" fmla="*/ 5 h 107"/>
                      <a:gd name="T4" fmla="*/ 10 w 29"/>
                      <a:gd name="T5" fmla="*/ 12 h 107"/>
                      <a:gd name="T6" fmla="*/ 4 w 29"/>
                      <a:gd name="T7" fmla="*/ 33 h 107"/>
                      <a:gd name="T8" fmla="*/ 2 w 29"/>
                      <a:gd name="T9" fmla="*/ 47 h 107"/>
                      <a:gd name="T10" fmla="*/ 0 w 29"/>
                      <a:gd name="T11" fmla="*/ 65 h 107"/>
                      <a:gd name="T12" fmla="*/ 0 w 29"/>
                      <a:gd name="T13" fmla="*/ 84 h 107"/>
                      <a:gd name="T14" fmla="*/ 1 w 29"/>
                      <a:gd name="T15" fmla="*/ 107 h 107"/>
                      <a:gd name="T16" fmla="*/ 29 w 29"/>
                      <a:gd name="T17" fmla="*/ 107 h 107"/>
                      <a:gd name="T18" fmla="*/ 29 w 29"/>
                      <a:gd name="T19" fmla="*/ 0 h 107"/>
                      <a:gd name="T20" fmla="*/ 29 w 29"/>
                      <a:gd name="T21" fmla="*/ 0 h 107"/>
                      <a:gd name="T22" fmla="*/ 21 w 29"/>
                      <a:gd name="T23" fmla="*/ 4 h 107"/>
                      <a:gd name="T24" fmla="*/ 16 w 29"/>
                      <a:gd name="T25" fmla="*/ 5 h 107"/>
                      <a:gd name="T26" fmla="*/ 13 w 29"/>
                      <a:gd name="T27" fmla="*/ 5 h 107"/>
                      <a:gd name="T28" fmla="*/ 13 w 29"/>
                      <a:gd name="T29" fmla="*/ 5 h 107"/>
                      <a:gd name="T30" fmla="*/ 13 w 29"/>
                      <a:gd name="T31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07">
                        <a:moveTo>
                          <a:pt x="13" y="5"/>
                        </a:moveTo>
                        <a:lnTo>
                          <a:pt x="13" y="5"/>
                        </a:lnTo>
                        <a:lnTo>
                          <a:pt x="10" y="12"/>
                        </a:lnTo>
                        <a:lnTo>
                          <a:pt x="4" y="33"/>
                        </a:lnTo>
                        <a:lnTo>
                          <a:pt x="2" y="47"/>
                        </a:lnTo>
                        <a:lnTo>
                          <a:pt x="0" y="65"/>
                        </a:lnTo>
                        <a:lnTo>
                          <a:pt x="0" y="84"/>
                        </a:lnTo>
                        <a:lnTo>
                          <a:pt x="1" y="107"/>
                        </a:lnTo>
                        <a:lnTo>
                          <a:pt x="29" y="107"/>
                        </a:lnTo>
                        <a:lnTo>
                          <a:pt x="29" y="0"/>
                        </a:lnTo>
                        <a:lnTo>
                          <a:pt x="29" y="0"/>
                        </a:lnTo>
                        <a:lnTo>
                          <a:pt x="21" y="4"/>
                        </a:lnTo>
                        <a:lnTo>
                          <a:pt x="16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7" name="Freeform 115"/>
                  <p:cNvSpPr/>
                  <p:nvPr/>
                </p:nvSpPr>
                <p:spPr bwMode="auto">
                  <a:xfrm>
                    <a:off x="3211513" y="4624388"/>
                    <a:ext cx="449263" cy="334963"/>
                  </a:xfrm>
                  <a:custGeom>
                    <a:avLst/>
                    <a:gdLst>
                      <a:gd name="T0" fmla="*/ 0 w 283"/>
                      <a:gd name="T1" fmla="*/ 0 h 211"/>
                      <a:gd name="T2" fmla="*/ 0 w 283"/>
                      <a:gd name="T3" fmla="*/ 0 h 211"/>
                      <a:gd name="T4" fmla="*/ 63 w 283"/>
                      <a:gd name="T5" fmla="*/ 29 h 211"/>
                      <a:gd name="T6" fmla="*/ 143 w 283"/>
                      <a:gd name="T7" fmla="*/ 67 h 211"/>
                      <a:gd name="T8" fmla="*/ 143 w 283"/>
                      <a:gd name="T9" fmla="*/ 67 h 211"/>
                      <a:gd name="T10" fmla="*/ 221 w 283"/>
                      <a:gd name="T11" fmla="*/ 29 h 211"/>
                      <a:gd name="T12" fmla="*/ 283 w 283"/>
                      <a:gd name="T13" fmla="*/ 0 h 211"/>
                      <a:gd name="T14" fmla="*/ 283 w 283"/>
                      <a:gd name="T15" fmla="*/ 163 h 211"/>
                      <a:gd name="T16" fmla="*/ 283 w 283"/>
                      <a:gd name="T17" fmla="*/ 163 h 211"/>
                      <a:gd name="T18" fmla="*/ 277 w 283"/>
                      <a:gd name="T19" fmla="*/ 170 h 211"/>
                      <a:gd name="T20" fmla="*/ 267 w 283"/>
                      <a:gd name="T21" fmla="*/ 177 h 211"/>
                      <a:gd name="T22" fmla="*/ 259 w 283"/>
                      <a:gd name="T23" fmla="*/ 182 h 211"/>
                      <a:gd name="T24" fmla="*/ 250 w 283"/>
                      <a:gd name="T25" fmla="*/ 188 h 211"/>
                      <a:gd name="T26" fmla="*/ 229 w 283"/>
                      <a:gd name="T27" fmla="*/ 196 h 211"/>
                      <a:gd name="T28" fmla="*/ 209 w 283"/>
                      <a:gd name="T29" fmla="*/ 201 h 211"/>
                      <a:gd name="T30" fmla="*/ 190 w 283"/>
                      <a:gd name="T31" fmla="*/ 205 h 211"/>
                      <a:gd name="T32" fmla="*/ 172 w 283"/>
                      <a:gd name="T33" fmla="*/ 208 h 211"/>
                      <a:gd name="T34" fmla="*/ 147 w 283"/>
                      <a:gd name="T35" fmla="*/ 211 h 211"/>
                      <a:gd name="T36" fmla="*/ 147 w 283"/>
                      <a:gd name="T37" fmla="*/ 211 h 211"/>
                      <a:gd name="T38" fmla="*/ 147 w 283"/>
                      <a:gd name="T39" fmla="*/ 211 h 211"/>
                      <a:gd name="T40" fmla="*/ 143 w 283"/>
                      <a:gd name="T41" fmla="*/ 211 h 211"/>
                      <a:gd name="T42" fmla="*/ 143 w 283"/>
                      <a:gd name="T43" fmla="*/ 211 h 211"/>
                      <a:gd name="T44" fmla="*/ 139 w 283"/>
                      <a:gd name="T45" fmla="*/ 211 h 211"/>
                      <a:gd name="T46" fmla="*/ 139 w 283"/>
                      <a:gd name="T47" fmla="*/ 211 h 211"/>
                      <a:gd name="T48" fmla="*/ 139 w 283"/>
                      <a:gd name="T49" fmla="*/ 211 h 211"/>
                      <a:gd name="T50" fmla="*/ 113 w 283"/>
                      <a:gd name="T51" fmla="*/ 208 h 211"/>
                      <a:gd name="T52" fmla="*/ 94 w 283"/>
                      <a:gd name="T53" fmla="*/ 205 h 211"/>
                      <a:gd name="T54" fmla="*/ 75 w 283"/>
                      <a:gd name="T55" fmla="*/ 201 h 211"/>
                      <a:gd name="T56" fmla="*/ 55 w 283"/>
                      <a:gd name="T57" fmla="*/ 196 h 211"/>
                      <a:gd name="T58" fmla="*/ 36 w 283"/>
                      <a:gd name="T59" fmla="*/ 188 h 211"/>
                      <a:gd name="T60" fmla="*/ 26 w 283"/>
                      <a:gd name="T61" fmla="*/ 182 h 211"/>
                      <a:gd name="T62" fmla="*/ 17 w 283"/>
                      <a:gd name="T63" fmla="*/ 177 h 211"/>
                      <a:gd name="T64" fmla="*/ 9 w 283"/>
                      <a:gd name="T65" fmla="*/ 170 h 211"/>
                      <a:gd name="T66" fmla="*/ 0 w 283"/>
                      <a:gd name="T67" fmla="*/ 163 h 211"/>
                      <a:gd name="T68" fmla="*/ 0 w 283"/>
                      <a:gd name="T69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83" h="21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63" y="29"/>
                        </a:lnTo>
                        <a:lnTo>
                          <a:pt x="143" y="67"/>
                        </a:lnTo>
                        <a:lnTo>
                          <a:pt x="143" y="67"/>
                        </a:lnTo>
                        <a:lnTo>
                          <a:pt x="221" y="29"/>
                        </a:lnTo>
                        <a:lnTo>
                          <a:pt x="283" y="0"/>
                        </a:lnTo>
                        <a:lnTo>
                          <a:pt x="283" y="163"/>
                        </a:lnTo>
                        <a:lnTo>
                          <a:pt x="283" y="163"/>
                        </a:lnTo>
                        <a:lnTo>
                          <a:pt x="277" y="170"/>
                        </a:lnTo>
                        <a:lnTo>
                          <a:pt x="267" y="177"/>
                        </a:lnTo>
                        <a:lnTo>
                          <a:pt x="259" y="182"/>
                        </a:lnTo>
                        <a:lnTo>
                          <a:pt x="250" y="188"/>
                        </a:lnTo>
                        <a:lnTo>
                          <a:pt x="229" y="196"/>
                        </a:lnTo>
                        <a:lnTo>
                          <a:pt x="209" y="201"/>
                        </a:lnTo>
                        <a:lnTo>
                          <a:pt x="190" y="205"/>
                        </a:lnTo>
                        <a:lnTo>
                          <a:pt x="172" y="208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3" y="211"/>
                        </a:lnTo>
                        <a:lnTo>
                          <a:pt x="143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13" y="208"/>
                        </a:lnTo>
                        <a:lnTo>
                          <a:pt x="94" y="205"/>
                        </a:lnTo>
                        <a:lnTo>
                          <a:pt x="75" y="201"/>
                        </a:lnTo>
                        <a:lnTo>
                          <a:pt x="55" y="196"/>
                        </a:lnTo>
                        <a:lnTo>
                          <a:pt x="36" y="188"/>
                        </a:lnTo>
                        <a:lnTo>
                          <a:pt x="26" y="182"/>
                        </a:lnTo>
                        <a:lnTo>
                          <a:pt x="17" y="177"/>
                        </a:lnTo>
                        <a:lnTo>
                          <a:pt x="9" y="170"/>
                        </a:lnTo>
                        <a:lnTo>
                          <a:pt x="0" y="1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39" name="Freeform 116"/>
                <p:cNvSpPr>
                  <a:spLocks noEditPoints="1"/>
                </p:cNvSpPr>
                <p:nvPr/>
              </p:nvSpPr>
              <p:spPr bwMode="auto">
                <a:xfrm>
                  <a:off x="7305675" y="2514600"/>
                  <a:ext cx="392113" cy="492125"/>
                </a:xfrm>
                <a:custGeom>
                  <a:avLst/>
                  <a:gdLst>
                    <a:gd name="T0" fmla="*/ 206653075 w 247"/>
                    <a:gd name="T1" fmla="*/ 378023388 h 310"/>
                    <a:gd name="T2" fmla="*/ 219254712 w 247"/>
                    <a:gd name="T3" fmla="*/ 332660593 h 310"/>
                    <a:gd name="T4" fmla="*/ 219254712 w 247"/>
                    <a:gd name="T5" fmla="*/ 148690004 h 310"/>
                    <a:gd name="T6" fmla="*/ 199093392 w 247"/>
                    <a:gd name="T7" fmla="*/ 126007812 h 310"/>
                    <a:gd name="T8" fmla="*/ 201612757 w 247"/>
                    <a:gd name="T9" fmla="*/ 42843446 h 310"/>
                    <a:gd name="T10" fmla="*/ 201612757 w 247"/>
                    <a:gd name="T11" fmla="*/ 32762825 h 310"/>
                    <a:gd name="T12" fmla="*/ 231854713 w 247"/>
                    <a:gd name="T13" fmla="*/ 12601573 h 310"/>
                    <a:gd name="T14" fmla="*/ 315020748 w 247"/>
                    <a:gd name="T15" fmla="*/ 0 h 310"/>
                    <a:gd name="T16" fmla="*/ 408265831 w 247"/>
                    <a:gd name="T17" fmla="*/ 15120938 h 310"/>
                    <a:gd name="T18" fmla="*/ 423386884 w 247"/>
                    <a:gd name="T19" fmla="*/ 40322497 h 310"/>
                    <a:gd name="T20" fmla="*/ 428427201 w 247"/>
                    <a:gd name="T21" fmla="*/ 42843446 h 310"/>
                    <a:gd name="T22" fmla="*/ 423386884 w 247"/>
                    <a:gd name="T23" fmla="*/ 126007812 h 310"/>
                    <a:gd name="T24" fmla="*/ 408265831 w 247"/>
                    <a:gd name="T25" fmla="*/ 146169055 h 310"/>
                    <a:gd name="T26" fmla="*/ 393144878 w 247"/>
                    <a:gd name="T27" fmla="*/ 332660593 h 310"/>
                    <a:gd name="T28" fmla="*/ 395665831 w 247"/>
                    <a:gd name="T29" fmla="*/ 352821835 h 310"/>
                    <a:gd name="T30" fmla="*/ 418346566 w 247"/>
                    <a:gd name="T31" fmla="*/ 378023388 h 310"/>
                    <a:gd name="T32" fmla="*/ 478830378 w 247"/>
                    <a:gd name="T33" fmla="*/ 430947541 h 310"/>
                    <a:gd name="T34" fmla="*/ 582157684 w 247"/>
                    <a:gd name="T35" fmla="*/ 559474666 h 310"/>
                    <a:gd name="T36" fmla="*/ 619959273 w 247"/>
                    <a:gd name="T37" fmla="*/ 637600272 h 310"/>
                    <a:gd name="T38" fmla="*/ 612399591 w 247"/>
                    <a:gd name="T39" fmla="*/ 700603360 h 310"/>
                    <a:gd name="T40" fmla="*/ 594757685 w 247"/>
                    <a:gd name="T41" fmla="*/ 718245241 h 310"/>
                    <a:gd name="T42" fmla="*/ 471270695 w 247"/>
                    <a:gd name="T43" fmla="*/ 766127397 h 310"/>
                    <a:gd name="T44" fmla="*/ 355343290 w 247"/>
                    <a:gd name="T45" fmla="*/ 781248328 h 310"/>
                    <a:gd name="T46" fmla="*/ 284778842 w 247"/>
                    <a:gd name="T47" fmla="*/ 781248328 h 310"/>
                    <a:gd name="T48" fmla="*/ 128528944 w 247"/>
                    <a:gd name="T49" fmla="*/ 763608035 h 310"/>
                    <a:gd name="T50" fmla="*/ 158770850 w 247"/>
                    <a:gd name="T51" fmla="*/ 718245241 h 310"/>
                    <a:gd name="T52" fmla="*/ 209174077 w 247"/>
                    <a:gd name="T53" fmla="*/ 723285551 h 310"/>
                    <a:gd name="T54" fmla="*/ 153730533 w 247"/>
                    <a:gd name="T55" fmla="*/ 705643671 h 310"/>
                    <a:gd name="T56" fmla="*/ 128528944 w 247"/>
                    <a:gd name="T57" fmla="*/ 531753752 h 310"/>
                    <a:gd name="T58" fmla="*/ 191532122 w 247"/>
                    <a:gd name="T59" fmla="*/ 453628145 h 310"/>
                    <a:gd name="T60" fmla="*/ 128528944 w 247"/>
                    <a:gd name="T61" fmla="*/ 511592509 h 310"/>
                    <a:gd name="T62" fmla="*/ 171370851 w 247"/>
                    <a:gd name="T63" fmla="*/ 400705579 h 310"/>
                    <a:gd name="T64" fmla="*/ 128528944 w 247"/>
                    <a:gd name="T65" fmla="*/ 763608035 h 310"/>
                    <a:gd name="T66" fmla="*/ 75604790 w 247"/>
                    <a:gd name="T67" fmla="*/ 745966155 h 310"/>
                    <a:gd name="T68" fmla="*/ 27722553 w 247"/>
                    <a:gd name="T69" fmla="*/ 718245241 h 310"/>
                    <a:gd name="T70" fmla="*/ 5040319 w 247"/>
                    <a:gd name="T71" fmla="*/ 680442118 h 310"/>
                    <a:gd name="T72" fmla="*/ 7561273 w 247"/>
                    <a:gd name="T73" fmla="*/ 632559962 h 310"/>
                    <a:gd name="T74" fmla="*/ 68045107 w 247"/>
                    <a:gd name="T75" fmla="*/ 516632820 h 310"/>
                    <a:gd name="T76" fmla="*/ 128528944 w 247"/>
                    <a:gd name="T77" fmla="*/ 511592509 h 310"/>
                    <a:gd name="T78" fmla="*/ 68045107 w 247"/>
                    <a:gd name="T79" fmla="*/ 574595597 h 310"/>
                    <a:gd name="T80" fmla="*/ 45362872 w 247"/>
                    <a:gd name="T81" fmla="*/ 627519651 h 310"/>
                    <a:gd name="T82" fmla="*/ 45362872 w 247"/>
                    <a:gd name="T83" fmla="*/ 657761514 h 310"/>
                    <a:gd name="T84" fmla="*/ 68045107 w 247"/>
                    <a:gd name="T85" fmla="*/ 688003378 h 310"/>
                    <a:gd name="T86" fmla="*/ 128528944 w 247"/>
                    <a:gd name="T87" fmla="*/ 763608035 h 310"/>
                    <a:gd name="T88" fmla="*/ 128528944 w 247"/>
                    <a:gd name="T89" fmla="*/ 531753752 h 310"/>
                    <a:gd name="T90" fmla="*/ 85685425 w 247"/>
                    <a:gd name="T91" fmla="*/ 612398720 h 310"/>
                    <a:gd name="T92" fmla="*/ 90725743 w 247"/>
                    <a:gd name="T93" fmla="*/ 652721204 h 310"/>
                    <a:gd name="T94" fmla="*/ 128528944 w 247"/>
                    <a:gd name="T95" fmla="*/ 690522739 h 31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7"/>
                    <a:gd name="T145" fmla="*/ 0 h 310"/>
                    <a:gd name="T146" fmla="*/ 247 w 247"/>
                    <a:gd name="T147" fmla="*/ 310 h 310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7" h="310">
                      <a:moveTo>
                        <a:pt x="80" y="150"/>
                      </a:moveTo>
                      <a:lnTo>
                        <a:pt x="80" y="150"/>
                      </a:lnTo>
                      <a:lnTo>
                        <a:pt x="82" y="150"/>
                      </a:lnTo>
                      <a:lnTo>
                        <a:pt x="84" y="146"/>
                      </a:lnTo>
                      <a:lnTo>
                        <a:pt x="86" y="140"/>
                      </a:lnTo>
                      <a:lnTo>
                        <a:pt x="87" y="132"/>
                      </a:lnTo>
                      <a:lnTo>
                        <a:pt x="87" y="59"/>
                      </a:lnTo>
                      <a:lnTo>
                        <a:pt x="82" y="55"/>
                      </a:lnTo>
                      <a:lnTo>
                        <a:pt x="80" y="50"/>
                      </a:lnTo>
                      <a:lnTo>
                        <a:pt x="79" y="50"/>
                      </a:lnTo>
                      <a:lnTo>
                        <a:pt x="79" y="17"/>
                      </a:lnTo>
                      <a:lnTo>
                        <a:pt x="80" y="17"/>
                      </a:lnTo>
                      <a:lnTo>
                        <a:pt x="80" y="16"/>
                      </a:lnTo>
                      <a:lnTo>
                        <a:pt x="80" y="13"/>
                      </a:lnTo>
                      <a:lnTo>
                        <a:pt x="83" y="10"/>
                      </a:lnTo>
                      <a:lnTo>
                        <a:pt x="87" y="6"/>
                      </a:lnTo>
                      <a:lnTo>
                        <a:pt x="92" y="5"/>
                      </a:lnTo>
                      <a:lnTo>
                        <a:pt x="107" y="1"/>
                      </a:lnTo>
                      <a:lnTo>
                        <a:pt x="125" y="0"/>
                      </a:lnTo>
                      <a:lnTo>
                        <a:pt x="141" y="1"/>
                      </a:lnTo>
                      <a:lnTo>
                        <a:pt x="156" y="5"/>
                      </a:lnTo>
                      <a:lnTo>
                        <a:pt x="162" y="6"/>
                      </a:lnTo>
                      <a:lnTo>
                        <a:pt x="166" y="10"/>
                      </a:lnTo>
                      <a:lnTo>
                        <a:pt x="168" y="13"/>
                      </a:lnTo>
                      <a:lnTo>
                        <a:pt x="168" y="16"/>
                      </a:lnTo>
                      <a:lnTo>
                        <a:pt x="168" y="17"/>
                      </a:lnTo>
                      <a:lnTo>
                        <a:pt x="170" y="17"/>
                      </a:lnTo>
                      <a:lnTo>
                        <a:pt x="170" y="50"/>
                      </a:lnTo>
                      <a:lnTo>
                        <a:pt x="168" y="50"/>
                      </a:lnTo>
                      <a:lnTo>
                        <a:pt x="168" y="52"/>
                      </a:lnTo>
                      <a:lnTo>
                        <a:pt x="166" y="55"/>
                      </a:lnTo>
                      <a:lnTo>
                        <a:pt x="162" y="58"/>
                      </a:lnTo>
                      <a:lnTo>
                        <a:pt x="156" y="59"/>
                      </a:lnTo>
                      <a:lnTo>
                        <a:pt x="156" y="132"/>
                      </a:lnTo>
                      <a:lnTo>
                        <a:pt x="156" y="136"/>
                      </a:lnTo>
                      <a:lnTo>
                        <a:pt x="157" y="140"/>
                      </a:lnTo>
                      <a:lnTo>
                        <a:pt x="160" y="146"/>
                      </a:lnTo>
                      <a:lnTo>
                        <a:pt x="164" y="150"/>
                      </a:lnTo>
                      <a:lnTo>
                        <a:pt x="166" y="150"/>
                      </a:lnTo>
                      <a:lnTo>
                        <a:pt x="175" y="158"/>
                      </a:lnTo>
                      <a:lnTo>
                        <a:pt x="190" y="171"/>
                      </a:lnTo>
                      <a:lnTo>
                        <a:pt x="206" y="189"/>
                      </a:lnTo>
                      <a:lnTo>
                        <a:pt x="222" y="211"/>
                      </a:lnTo>
                      <a:lnTo>
                        <a:pt x="231" y="222"/>
                      </a:lnTo>
                      <a:lnTo>
                        <a:pt x="236" y="232"/>
                      </a:lnTo>
                      <a:lnTo>
                        <a:pt x="241" y="243"/>
                      </a:lnTo>
                      <a:lnTo>
                        <a:pt x="246" y="253"/>
                      </a:lnTo>
                      <a:lnTo>
                        <a:pt x="247" y="262"/>
                      </a:lnTo>
                      <a:lnTo>
                        <a:pt x="246" y="272"/>
                      </a:lnTo>
                      <a:lnTo>
                        <a:pt x="243" y="278"/>
                      </a:lnTo>
                      <a:lnTo>
                        <a:pt x="240" y="282"/>
                      </a:lnTo>
                      <a:lnTo>
                        <a:pt x="236" y="285"/>
                      </a:lnTo>
                      <a:lnTo>
                        <a:pt x="221" y="293"/>
                      </a:lnTo>
                      <a:lnTo>
                        <a:pt x="205" y="300"/>
                      </a:lnTo>
                      <a:lnTo>
                        <a:pt x="187" y="304"/>
                      </a:lnTo>
                      <a:lnTo>
                        <a:pt x="171" y="307"/>
                      </a:lnTo>
                      <a:lnTo>
                        <a:pt x="155" y="310"/>
                      </a:lnTo>
                      <a:lnTo>
                        <a:pt x="141" y="310"/>
                      </a:lnTo>
                      <a:lnTo>
                        <a:pt x="124" y="310"/>
                      </a:lnTo>
                      <a:lnTo>
                        <a:pt x="113" y="310"/>
                      </a:lnTo>
                      <a:lnTo>
                        <a:pt x="95" y="310"/>
                      </a:lnTo>
                      <a:lnTo>
                        <a:pt x="74" y="307"/>
                      </a:lnTo>
                      <a:lnTo>
                        <a:pt x="51" y="303"/>
                      </a:lnTo>
                      <a:lnTo>
                        <a:pt x="51" y="282"/>
                      </a:lnTo>
                      <a:lnTo>
                        <a:pt x="63" y="285"/>
                      </a:lnTo>
                      <a:lnTo>
                        <a:pt x="72" y="287"/>
                      </a:lnTo>
                      <a:lnTo>
                        <a:pt x="83" y="287"/>
                      </a:lnTo>
                      <a:lnTo>
                        <a:pt x="72" y="284"/>
                      </a:lnTo>
                      <a:lnTo>
                        <a:pt x="61" y="28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lnTo>
                        <a:pt x="60" y="199"/>
                      </a:lnTo>
                      <a:lnTo>
                        <a:pt x="68" y="189"/>
                      </a:lnTo>
                      <a:lnTo>
                        <a:pt x="76" y="180"/>
                      </a:lnTo>
                      <a:lnTo>
                        <a:pt x="68" y="186"/>
                      </a:lnTo>
                      <a:lnTo>
                        <a:pt x="51" y="203"/>
                      </a:lnTo>
                      <a:lnTo>
                        <a:pt x="51" y="178"/>
                      </a:lnTo>
                      <a:lnTo>
                        <a:pt x="68" y="159"/>
                      </a:lnTo>
                      <a:lnTo>
                        <a:pt x="80" y="150"/>
                      </a:lnTo>
                      <a:close/>
                      <a:moveTo>
                        <a:pt x="51" y="303"/>
                      </a:moveTo>
                      <a:lnTo>
                        <a:pt x="51" y="303"/>
                      </a:lnTo>
                      <a:lnTo>
                        <a:pt x="40" y="299"/>
                      </a:lnTo>
                      <a:lnTo>
                        <a:pt x="30" y="296"/>
                      </a:lnTo>
                      <a:lnTo>
                        <a:pt x="21" y="291"/>
                      </a:lnTo>
                      <a:lnTo>
                        <a:pt x="11" y="285"/>
                      </a:lnTo>
                      <a:lnTo>
                        <a:pt x="6" y="281"/>
                      </a:lnTo>
                      <a:lnTo>
                        <a:pt x="3" y="276"/>
                      </a:lnTo>
                      <a:lnTo>
                        <a:pt x="2" y="270"/>
                      </a:lnTo>
                      <a:lnTo>
                        <a:pt x="0" y="265"/>
                      </a:lnTo>
                      <a:lnTo>
                        <a:pt x="0" y="258"/>
                      </a:lnTo>
                      <a:lnTo>
                        <a:pt x="3" y="251"/>
                      </a:lnTo>
                      <a:lnTo>
                        <a:pt x="9" y="236"/>
                      </a:lnTo>
                      <a:lnTo>
                        <a:pt x="17" y="222"/>
                      </a:lnTo>
                      <a:lnTo>
                        <a:pt x="27" y="205"/>
                      </a:lnTo>
                      <a:lnTo>
                        <a:pt x="38" y="192"/>
                      </a:lnTo>
                      <a:lnTo>
                        <a:pt x="51" y="178"/>
                      </a:lnTo>
                      <a:lnTo>
                        <a:pt x="51" y="203"/>
                      </a:lnTo>
                      <a:lnTo>
                        <a:pt x="38" y="215"/>
                      </a:lnTo>
                      <a:lnTo>
                        <a:pt x="27" y="228"/>
                      </a:lnTo>
                      <a:lnTo>
                        <a:pt x="23" y="235"/>
                      </a:lnTo>
                      <a:lnTo>
                        <a:pt x="21" y="242"/>
                      </a:lnTo>
                      <a:lnTo>
                        <a:pt x="18" y="249"/>
                      </a:lnTo>
                      <a:lnTo>
                        <a:pt x="18" y="255"/>
                      </a:lnTo>
                      <a:lnTo>
                        <a:pt x="18" y="261"/>
                      </a:lnTo>
                      <a:lnTo>
                        <a:pt x="21" y="266"/>
                      </a:lnTo>
                      <a:lnTo>
                        <a:pt x="23" y="270"/>
                      </a:lnTo>
                      <a:lnTo>
                        <a:pt x="27" y="273"/>
                      </a:lnTo>
                      <a:lnTo>
                        <a:pt x="38" y="278"/>
                      </a:lnTo>
                      <a:lnTo>
                        <a:pt x="51" y="282"/>
                      </a:lnTo>
                      <a:lnTo>
                        <a:pt x="51" y="303"/>
                      </a:lnTo>
                      <a:close/>
                      <a:moveTo>
                        <a:pt x="51" y="211"/>
                      </a:moveTo>
                      <a:lnTo>
                        <a:pt x="51" y="211"/>
                      </a:lnTo>
                      <a:lnTo>
                        <a:pt x="44" y="222"/>
                      </a:lnTo>
                      <a:lnTo>
                        <a:pt x="38" y="232"/>
                      </a:lnTo>
                      <a:lnTo>
                        <a:pt x="34" y="243"/>
                      </a:lnTo>
                      <a:lnTo>
                        <a:pt x="33" y="253"/>
                      </a:lnTo>
                      <a:lnTo>
                        <a:pt x="36" y="259"/>
                      </a:lnTo>
                      <a:lnTo>
                        <a:pt x="38" y="265"/>
                      </a:lnTo>
                      <a:lnTo>
                        <a:pt x="44" y="27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40" name="组合 204"/>
                <p:cNvGrpSpPr/>
                <p:nvPr/>
              </p:nvGrpSpPr>
              <p:grpSpPr>
                <a:xfrm>
                  <a:off x="4476749" y="2347231"/>
                  <a:ext cx="404813" cy="611188"/>
                  <a:chOff x="1201738" y="2052638"/>
                  <a:chExt cx="404813" cy="611188"/>
                </a:xfrm>
                <a:solidFill>
                  <a:schemeClr val="accent2"/>
                </a:solidFill>
              </p:grpSpPr>
              <p:sp>
                <p:nvSpPr>
                  <p:cNvPr id="428" name="Freeform 117"/>
                  <p:cNvSpPr/>
                  <p:nvPr/>
                </p:nvSpPr>
                <p:spPr bwMode="auto">
                  <a:xfrm>
                    <a:off x="1325563" y="2101850"/>
                    <a:ext cx="139700" cy="139700"/>
                  </a:xfrm>
                  <a:custGeom>
                    <a:avLst/>
                    <a:gdLst>
                      <a:gd name="T0" fmla="*/ 88 w 88"/>
                      <a:gd name="T1" fmla="*/ 44 h 88"/>
                      <a:gd name="T2" fmla="*/ 88 w 88"/>
                      <a:gd name="T3" fmla="*/ 44 h 88"/>
                      <a:gd name="T4" fmla="*/ 86 w 88"/>
                      <a:gd name="T5" fmla="*/ 36 h 88"/>
                      <a:gd name="T6" fmla="*/ 83 w 88"/>
                      <a:gd name="T7" fmla="*/ 27 h 88"/>
                      <a:gd name="T8" fmla="*/ 79 w 88"/>
                      <a:gd name="T9" fmla="*/ 19 h 88"/>
                      <a:gd name="T10" fmla="*/ 74 w 88"/>
                      <a:gd name="T11" fmla="*/ 13 h 88"/>
                      <a:gd name="T12" fmla="*/ 67 w 88"/>
                      <a:gd name="T13" fmla="*/ 7 h 88"/>
                      <a:gd name="T14" fmla="*/ 60 w 88"/>
                      <a:gd name="T15" fmla="*/ 3 h 88"/>
                      <a:gd name="T16" fmla="*/ 52 w 88"/>
                      <a:gd name="T17" fmla="*/ 0 h 88"/>
                      <a:gd name="T18" fmla="*/ 43 w 88"/>
                      <a:gd name="T19" fmla="*/ 0 h 88"/>
                      <a:gd name="T20" fmla="*/ 43 w 88"/>
                      <a:gd name="T21" fmla="*/ 0 h 88"/>
                      <a:gd name="T22" fmla="*/ 35 w 88"/>
                      <a:gd name="T23" fmla="*/ 0 h 88"/>
                      <a:gd name="T24" fmla="*/ 27 w 88"/>
                      <a:gd name="T25" fmla="*/ 3 h 88"/>
                      <a:gd name="T26" fmla="*/ 18 w 88"/>
                      <a:gd name="T27" fmla="*/ 7 h 88"/>
                      <a:gd name="T28" fmla="*/ 12 w 88"/>
                      <a:gd name="T29" fmla="*/ 13 h 88"/>
                      <a:gd name="T30" fmla="*/ 6 w 88"/>
                      <a:gd name="T31" fmla="*/ 19 h 88"/>
                      <a:gd name="T32" fmla="*/ 2 w 88"/>
                      <a:gd name="T33" fmla="*/ 27 h 88"/>
                      <a:gd name="T34" fmla="*/ 0 w 88"/>
                      <a:gd name="T35" fmla="*/ 36 h 88"/>
                      <a:gd name="T36" fmla="*/ 0 w 88"/>
                      <a:gd name="T37" fmla="*/ 44 h 88"/>
                      <a:gd name="T38" fmla="*/ 0 w 88"/>
                      <a:gd name="T39" fmla="*/ 44 h 88"/>
                      <a:gd name="T40" fmla="*/ 0 w 88"/>
                      <a:gd name="T41" fmla="*/ 53 h 88"/>
                      <a:gd name="T42" fmla="*/ 2 w 88"/>
                      <a:gd name="T43" fmla="*/ 61 h 88"/>
                      <a:gd name="T44" fmla="*/ 6 w 88"/>
                      <a:gd name="T45" fmla="*/ 68 h 88"/>
                      <a:gd name="T46" fmla="*/ 12 w 88"/>
                      <a:gd name="T47" fmla="*/ 75 h 88"/>
                      <a:gd name="T48" fmla="*/ 18 w 88"/>
                      <a:gd name="T49" fmla="*/ 80 h 88"/>
                      <a:gd name="T50" fmla="*/ 27 w 88"/>
                      <a:gd name="T51" fmla="*/ 84 h 88"/>
                      <a:gd name="T52" fmla="*/ 35 w 88"/>
                      <a:gd name="T53" fmla="*/ 87 h 88"/>
                      <a:gd name="T54" fmla="*/ 43 w 88"/>
                      <a:gd name="T55" fmla="*/ 88 h 88"/>
                      <a:gd name="T56" fmla="*/ 43 w 88"/>
                      <a:gd name="T57" fmla="*/ 88 h 88"/>
                      <a:gd name="T58" fmla="*/ 52 w 88"/>
                      <a:gd name="T59" fmla="*/ 87 h 88"/>
                      <a:gd name="T60" fmla="*/ 60 w 88"/>
                      <a:gd name="T61" fmla="*/ 84 h 88"/>
                      <a:gd name="T62" fmla="*/ 67 w 88"/>
                      <a:gd name="T63" fmla="*/ 80 h 88"/>
                      <a:gd name="T64" fmla="*/ 74 w 88"/>
                      <a:gd name="T65" fmla="*/ 75 h 88"/>
                      <a:gd name="T66" fmla="*/ 79 w 88"/>
                      <a:gd name="T67" fmla="*/ 68 h 88"/>
                      <a:gd name="T68" fmla="*/ 83 w 88"/>
                      <a:gd name="T69" fmla="*/ 61 h 88"/>
                      <a:gd name="T70" fmla="*/ 86 w 88"/>
                      <a:gd name="T71" fmla="*/ 53 h 88"/>
                      <a:gd name="T72" fmla="*/ 88 w 88"/>
                      <a:gd name="T73" fmla="*/ 44 h 88"/>
                      <a:gd name="T74" fmla="*/ 88 w 88"/>
                      <a:gd name="T75" fmla="*/ 44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8" h="88">
                        <a:moveTo>
                          <a:pt x="88" y="44"/>
                        </a:moveTo>
                        <a:lnTo>
                          <a:pt x="88" y="44"/>
                        </a:lnTo>
                        <a:lnTo>
                          <a:pt x="86" y="36"/>
                        </a:lnTo>
                        <a:lnTo>
                          <a:pt x="83" y="27"/>
                        </a:lnTo>
                        <a:lnTo>
                          <a:pt x="79" y="19"/>
                        </a:lnTo>
                        <a:lnTo>
                          <a:pt x="74" y="13"/>
                        </a:lnTo>
                        <a:lnTo>
                          <a:pt x="67" y="7"/>
                        </a:lnTo>
                        <a:lnTo>
                          <a:pt x="60" y="3"/>
                        </a:lnTo>
                        <a:lnTo>
                          <a:pt x="52" y="0"/>
                        </a:lnTo>
                        <a:lnTo>
                          <a:pt x="43" y="0"/>
                        </a:lnTo>
                        <a:lnTo>
                          <a:pt x="43" y="0"/>
                        </a:lnTo>
                        <a:lnTo>
                          <a:pt x="35" y="0"/>
                        </a:lnTo>
                        <a:lnTo>
                          <a:pt x="27" y="3"/>
                        </a:lnTo>
                        <a:lnTo>
                          <a:pt x="18" y="7"/>
                        </a:lnTo>
                        <a:lnTo>
                          <a:pt x="12" y="13"/>
                        </a:lnTo>
                        <a:lnTo>
                          <a:pt x="6" y="19"/>
                        </a:lnTo>
                        <a:lnTo>
                          <a:pt x="2" y="27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0" y="44"/>
                        </a:lnTo>
                        <a:lnTo>
                          <a:pt x="0" y="53"/>
                        </a:lnTo>
                        <a:lnTo>
                          <a:pt x="2" y="61"/>
                        </a:lnTo>
                        <a:lnTo>
                          <a:pt x="6" y="68"/>
                        </a:lnTo>
                        <a:lnTo>
                          <a:pt x="12" y="75"/>
                        </a:lnTo>
                        <a:lnTo>
                          <a:pt x="18" y="80"/>
                        </a:lnTo>
                        <a:lnTo>
                          <a:pt x="27" y="84"/>
                        </a:lnTo>
                        <a:lnTo>
                          <a:pt x="35" y="87"/>
                        </a:lnTo>
                        <a:lnTo>
                          <a:pt x="43" y="88"/>
                        </a:lnTo>
                        <a:lnTo>
                          <a:pt x="43" y="88"/>
                        </a:lnTo>
                        <a:lnTo>
                          <a:pt x="52" y="87"/>
                        </a:lnTo>
                        <a:lnTo>
                          <a:pt x="60" y="84"/>
                        </a:lnTo>
                        <a:lnTo>
                          <a:pt x="67" y="80"/>
                        </a:lnTo>
                        <a:lnTo>
                          <a:pt x="74" y="75"/>
                        </a:lnTo>
                        <a:lnTo>
                          <a:pt x="79" y="68"/>
                        </a:lnTo>
                        <a:lnTo>
                          <a:pt x="83" y="61"/>
                        </a:lnTo>
                        <a:lnTo>
                          <a:pt x="86" y="53"/>
                        </a:lnTo>
                        <a:lnTo>
                          <a:pt x="88" y="44"/>
                        </a:lnTo>
                        <a:lnTo>
                          <a:pt x="88" y="4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9" name="Freeform 118"/>
                  <p:cNvSpPr/>
                  <p:nvPr/>
                </p:nvSpPr>
                <p:spPr bwMode="auto">
                  <a:xfrm>
                    <a:off x="1201738" y="2205038"/>
                    <a:ext cx="212725" cy="458788"/>
                  </a:xfrm>
                  <a:custGeom>
                    <a:avLst/>
                    <a:gdLst>
                      <a:gd name="T0" fmla="*/ 134 w 134"/>
                      <a:gd name="T1" fmla="*/ 7 h 289"/>
                      <a:gd name="T2" fmla="*/ 134 w 134"/>
                      <a:gd name="T3" fmla="*/ 7 h 289"/>
                      <a:gd name="T4" fmla="*/ 88 w 134"/>
                      <a:gd name="T5" fmla="*/ 129 h 289"/>
                      <a:gd name="T6" fmla="*/ 42 w 134"/>
                      <a:gd name="T7" fmla="*/ 248 h 289"/>
                      <a:gd name="T8" fmla="*/ 42 w 134"/>
                      <a:gd name="T9" fmla="*/ 248 h 289"/>
                      <a:gd name="T10" fmla="*/ 22 w 134"/>
                      <a:gd name="T11" fmla="*/ 268 h 289"/>
                      <a:gd name="T12" fmla="*/ 8 w 134"/>
                      <a:gd name="T13" fmla="*/ 282 h 289"/>
                      <a:gd name="T14" fmla="*/ 3 w 134"/>
                      <a:gd name="T15" fmla="*/ 286 h 289"/>
                      <a:gd name="T16" fmla="*/ 0 w 134"/>
                      <a:gd name="T17" fmla="*/ 289 h 289"/>
                      <a:gd name="T18" fmla="*/ 0 w 134"/>
                      <a:gd name="T19" fmla="*/ 289 h 289"/>
                      <a:gd name="T20" fmla="*/ 3 w 134"/>
                      <a:gd name="T21" fmla="*/ 275 h 289"/>
                      <a:gd name="T22" fmla="*/ 15 w 134"/>
                      <a:gd name="T23" fmla="*/ 243 h 289"/>
                      <a:gd name="T24" fmla="*/ 50 w 134"/>
                      <a:gd name="T25" fmla="*/ 144 h 289"/>
                      <a:gd name="T26" fmla="*/ 105 w 134"/>
                      <a:gd name="T27" fmla="*/ 0 h 289"/>
                      <a:gd name="T28" fmla="*/ 134 w 134"/>
                      <a:gd name="T29" fmla="*/ 7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4" h="289">
                        <a:moveTo>
                          <a:pt x="134" y="7"/>
                        </a:moveTo>
                        <a:lnTo>
                          <a:pt x="134" y="7"/>
                        </a:lnTo>
                        <a:lnTo>
                          <a:pt x="88" y="129"/>
                        </a:lnTo>
                        <a:lnTo>
                          <a:pt x="42" y="248"/>
                        </a:lnTo>
                        <a:lnTo>
                          <a:pt x="42" y="248"/>
                        </a:lnTo>
                        <a:lnTo>
                          <a:pt x="22" y="268"/>
                        </a:lnTo>
                        <a:lnTo>
                          <a:pt x="8" y="282"/>
                        </a:lnTo>
                        <a:lnTo>
                          <a:pt x="3" y="286"/>
                        </a:lnTo>
                        <a:lnTo>
                          <a:pt x="0" y="289"/>
                        </a:lnTo>
                        <a:lnTo>
                          <a:pt x="0" y="289"/>
                        </a:lnTo>
                        <a:lnTo>
                          <a:pt x="3" y="275"/>
                        </a:lnTo>
                        <a:lnTo>
                          <a:pt x="15" y="243"/>
                        </a:lnTo>
                        <a:lnTo>
                          <a:pt x="50" y="144"/>
                        </a:lnTo>
                        <a:lnTo>
                          <a:pt x="105" y="0"/>
                        </a:lnTo>
                        <a:lnTo>
                          <a:pt x="134" y="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0" name="Freeform 119"/>
                  <p:cNvSpPr/>
                  <p:nvPr/>
                </p:nvSpPr>
                <p:spPr bwMode="auto">
                  <a:xfrm>
                    <a:off x="1371601" y="2205038"/>
                    <a:ext cx="234950" cy="449263"/>
                  </a:xfrm>
                  <a:custGeom>
                    <a:avLst/>
                    <a:gdLst>
                      <a:gd name="T0" fmla="*/ 2 w 148"/>
                      <a:gd name="T1" fmla="*/ 13 h 283"/>
                      <a:gd name="T2" fmla="*/ 109 w 148"/>
                      <a:gd name="T3" fmla="*/ 244 h 283"/>
                      <a:gd name="T4" fmla="*/ 148 w 148"/>
                      <a:gd name="T5" fmla="*/ 283 h 283"/>
                      <a:gd name="T6" fmla="*/ 137 w 148"/>
                      <a:gd name="T7" fmla="*/ 229 h 283"/>
                      <a:gd name="T8" fmla="*/ 33 w 148"/>
                      <a:gd name="T9" fmla="*/ 0 h 283"/>
                      <a:gd name="T10" fmla="*/ 0 w 148"/>
                      <a:gd name="T11" fmla="*/ 10 h 283"/>
                      <a:gd name="T12" fmla="*/ 2 w 148"/>
                      <a:gd name="T13" fmla="*/ 13 h 2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8" h="283">
                        <a:moveTo>
                          <a:pt x="2" y="13"/>
                        </a:moveTo>
                        <a:lnTo>
                          <a:pt x="109" y="244"/>
                        </a:lnTo>
                        <a:lnTo>
                          <a:pt x="148" y="283"/>
                        </a:lnTo>
                        <a:lnTo>
                          <a:pt x="137" y="229"/>
                        </a:lnTo>
                        <a:lnTo>
                          <a:pt x="33" y="0"/>
                        </a:lnTo>
                        <a:lnTo>
                          <a:pt x="0" y="10"/>
                        </a:lnTo>
                        <a:lnTo>
                          <a:pt x="2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31" name="Freeform 120"/>
                  <p:cNvSpPr/>
                  <p:nvPr/>
                </p:nvSpPr>
                <p:spPr bwMode="auto">
                  <a:xfrm>
                    <a:off x="1376363" y="2052638"/>
                    <a:ext cx="25400" cy="77788"/>
                  </a:xfrm>
                  <a:custGeom>
                    <a:avLst/>
                    <a:gdLst>
                      <a:gd name="T0" fmla="*/ 0 w 16"/>
                      <a:gd name="T1" fmla="*/ 41 h 49"/>
                      <a:gd name="T2" fmla="*/ 0 w 16"/>
                      <a:gd name="T3" fmla="*/ 41 h 49"/>
                      <a:gd name="T4" fmla="*/ 0 w 16"/>
                      <a:gd name="T5" fmla="*/ 44 h 49"/>
                      <a:gd name="T6" fmla="*/ 3 w 16"/>
                      <a:gd name="T7" fmla="*/ 46 h 49"/>
                      <a:gd name="T8" fmla="*/ 4 w 16"/>
                      <a:gd name="T9" fmla="*/ 48 h 49"/>
                      <a:gd name="T10" fmla="*/ 8 w 16"/>
                      <a:gd name="T11" fmla="*/ 49 h 49"/>
                      <a:gd name="T12" fmla="*/ 8 w 16"/>
                      <a:gd name="T13" fmla="*/ 49 h 49"/>
                      <a:gd name="T14" fmla="*/ 11 w 16"/>
                      <a:gd name="T15" fmla="*/ 48 h 49"/>
                      <a:gd name="T16" fmla="*/ 14 w 16"/>
                      <a:gd name="T17" fmla="*/ 46 h 49"/>
                      <a:gd name="T18" fmla="*/ 15 w 16"/>
                      <a:gd name="T19" fmla="*/ 44 h 49"/>
                      <a:gd name="T20" fmla="*/ 16 w 16"/>
                      <a:gd name="T21" fmla="*/ 41 h 49"/>
                      <a:gd name="T22" fmla="*/ 16 w 16"/>
                      <a:gd name="T23" fmla="*/ 8 h 49"/>
                      <a:gd name="T24" fmla="*/ 16 w 16"/>
                      <a:gd name="T25" fmla="*/ 8 h 49"/>
                      <a:gd name="T26" fmla="*/ 15 w 16"/>
                      <a:gd name="T27" fmla="*/ 6 h 49"/>
                      <a:gd name="T28" fmla="*/ 14 w 16"/>
                      <a:gd name="T29" fmla="*/ 3 h 49"/>
                      <a:gd name="T30" fmla="*/ 11 w 16"/>
                      <a:gd name="T31" fmla="*/ 0 h 49"/>
                      <a:gd name="T32" fmla="*/ 8 w 16"/>
                      <a:gd name="T33" fmla="*/ 0 h 49"/>
                      <a:gd name="T34" fmla="*/ 8 w 16"/>
                      <a:gd name="T35" fmla="*/ 0 h 49"/>
                      <a:gd name="T36" fmla="*/ 4 w 16"/>
                      <a:gd name="T37" fmla="*/ 0 h 49"/>
                      <a:gd name="T38" fmla="*/ 3 w 16"/>
                      <a:gd name="T39" fmla="*/ 3 h 49"/>
                      <a:gd name="T40" fmla="*/ 0 w 16"/>
                      <a:gd name="T41" fmla="*/ 6 h 49"/>
                      <a:gd name="T42" fmla="*/ 0 w 16"/>
                      <a:gd name="T43" fmla="*/ 8 h 49"/>
                      <a:gd name="T44" fmla="*/ 0 w 16"/>
                      <a:gd name="T45" fmla="*/ 41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6" h="49">
                        <a:moveTo>
                          <a:pt x="0" y="41"/>
                        </a:moveTo>
                        <a:lnTo>
                          <a:pt x="0" y="41"/>
                        </a:lnTo>
                        <a:lnTo>
                          <a:pt x="0" y="44"/>
                        </a:lnTo>
                        <a:lnTo>
                          <a:pt x="3" y="46"/>
                        </a:lnTo>
                        <a:lnTo>
                          <a:pt x="4" y="48"/>
                        </a:lnTo>
                        <a:lnTo>
                          <a:pt x="8" y="49"/>
                        </a:lnTo>
                        <a:lnTo>
                          <a:pt x="8" y="49"/>
                        </a:lnTo>
                        <a:lnTo>
                          <a:pt x="11" y="48"/>
                        </a:lnTo>
                        <a:lnTo>
                          <a:pt x="14" y="46"/>
                        </a:lnTo>
                        <a:lnTo>
                          <a:pt x="15" y="44"/>
                        </a:lnTo>
                        <a:lnTo>
                          <a:pt x="16" y="41"/>
                        </a:lnTo>
                        <a:lnTo>
                          <a:pt x="16" y="8"/>
                        </a:lnTo>
                        <a:lnTo>
                          <a:pt x="16" y="8"/>
                        </a:lnTo>
                        <a:lnTo>
                          <a:pt x="15" y="6"/>
                        </a:lnTo>
                        <a:lnTo>
                          <a:pt x="14" y="3"/>
                        </a:lnTo>
                        <a:lnTo>
                          <a:pt x="11" y="0"/>
                        </a:lnTo>
                        <a:lnTo>
                          <a:pt x="8" y="0"/>
                        </a:ln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3" y="3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lnTo>
                          <a:pt x="0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41" name="组合 201"/>
                <p:cNvGrpSpPr/>
                <p:nvPr/>
              </p:nvGrpSpPr>
              <p:grpSpPr>
                <a:xfrm>
                  <a:off x="5386387" y="2007506"/>
                  <a:ext cx="601663" cy="601663"/>
                  <a:chOff x="2111376" y="1712913"/>
                  <a:chExt cx="601663" cy="601663"/>
                </a:xfrm>
                <a:solidFill>
                  <a:schemeClr val="accent5"/>
                </a:solidFill>
              </p:grpSpPr>
              <p:sp>
                <p:nvSpPr>
                  <p:cNvPr id="423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2300288" y="1712913"/>
                    <a:ext cx="223838" cy="601663"/>
                  </a:xfrm>
                  <a:custGeom>
                    <a:avLst/>
                    <a:gdLst>
                      <a:gd name="T0" fmla="*/ 71 w 141"/>
                      <a:gd name="T1" fmla="*/ 0 h 379"/>
                      <a:gd name="T2" fmla="*/ 84 w 141"/>
                      <a:gd name="T3" fmla="*/ 4 h 379"/>
                      <a:gd name="T4" fmla="*/ 98 w 141"/>
                      <a:gd name="T5" fmla="*/ 15 h 379"/>
                      <a:gd name="T6" fmla="*/ 110 w 141"/>
                      <a:gd name="T7" fmla="*/ 33 h 379"/>
                      <a:gd name="T8" fmla="*/ 119 w 141"/>
                      <a:gd name="T9" fmla="*/ 56 h 379"/>
                      <a:gd name="T10" fmla="*/ 136 w 141"/>
                      <a:gd name="T11" fmla="*/ 117 h 379"/>
                      <a:gd name="T12" fmla="*/ 141 w 141"/>
                      <a:gd name="T13" fmla="*/ 190 h 379"/>
                      <a:gd name="T14" fmla="*/ 140 w 141"/>
                      <a:gd name="T15" fmla="*/ 228 h 379"/>
                      <a:gd name="T16" fmla="*/ 129 w 141"/>
                      <a:gd name="T17" fmla="*/ 295 h 379"/>
                      <a:gd name="T18" fmla="*/ 115 w 141"/>
                      <a:gd name="T19" fmla="*/ 336 h 379"/>
                      <a:gd name="T20" fmla="*/ 105 w 141"/>
                      <a:gd name="T21" fmla="*/ 356 h 379"/>
                      <a:gd name="T22" fmla="*/ 91 w 141"/>
                      <a:gd name="T23" fmla="*/ 371 h 379"/>
                      <a:gd name="T24" fmla="*/ 77 w 141"/>
                      <a:gd name="T25" fmla="*/ 378 h 379"/>
                      <a:gd name="T26" fmla="*/ 71 w 141"/>
                      <a:gd name="T27" fmla="*/ 379 h 379"/>
                      <a:gd name="T28" fmla="*/ 71 w 141"/>
                      <a:gd name="T29" fmla="*/ 348 h 379"/>
                      <a:gd name="T30" fmla="*/ 71 w 141"/>
                      <a:gd name="T31" fmla="*/ 348 h 379"/>
                      <a:gd name="T32" fmla="*/ 83 w 141"/>
                      <a:gd name="T33" fmla="*/ 346 h 379"/>
                      <a:gd name="T34" fmla="*/ 94 w 141"/>
                      <a:gd name="T35" fmla="*/ 336 h 379"/>
                      <a:gd name="T36" fmla="*/ 103 w 141"/>
                      <a:gd name="T37" fmla="*/ 321 h 379"/>
                      <a:gd name="T38" fmla="*/ 119 w 141"/>
                      <a:gd name="T39" fmla="*/ 279 h 379"/>
                      <a:gd name="T40" fmla="*/ 128 w 141"/>
                      <a:gd name="T41" fmla="*/ 222 h 379"/>
                      <a:gd name="T42" fmla="*/ 129 w 141"/>
                      <a:gd name="T43" fmla="*/ 190 h 379"/>
                      <a:gd name="T44" fmla="*/ 125 w 141"/>
                      <a:gd name="T45" fmla="*/ 128 h 379"/>
                      <a:gd name="T46" fmla="*/ 113 w 141"/>
                      <a:gd name="T47" fmla="*/ 77 h 379"/>
                      <a:gd name="T48" fmla="*/ 99 w 141"/>
                      <a:gd name="T49" fmla="*/ 50 h 379"/>
                      <a:gd name="T50" fmla="*/ 88 w 141"/>
                      <a:gd name="T51" fmla="*/ 38 h 379"/>
                      <a:gd name="T52" fmla="*/ 76 w 141"/>
                      <a:gd name="T53" fmla="*/ 31 h 379"/>
                      <a:gd name="T54" fmla="*/ 71 w 141"/>
                      <a:gd name="T55" fmla="*/ 31 h 379"/>
                      <a:gd name="T56" fmla="*/ 71 w 141"/>
                      <a:gd name="T57" fmla="*/ 0 h 379"/>
                      <a:gd name="T58" fmla="*/ 71 w 141"/>
                      <a:gd name="T59" fmla="*/ 379 h 379"/>
                      <a:gd name="T60" fmla="*/ 57 w 141"/>
                      <a:gd name="T61" fmla="*/ 375 h 379"/>
                      <a:gd name="T62" fmla="*/ 44 w 141"/>
                      <a:gd name="T63" fmla="*/ 365 h 379"/>
                      <a:gd name="T64" fmla="*/ 31 w 141"/>
                      <a:gd name="T65" fmla="*/ 347 h 379"/>
                      <a:gd name="T66" fmla="*/ 22 w 141"/>
                      <a:gd name="T67" fmla="*/ 324 h 379"/>
                      <a:gd name="T68" fmla="*/ 7 w 141"/>
                      <a:gd name="T69" fmla="*/ 264 h 379"/>
                      <a:gd name="T70" fmla="*/ 0 w 141"/>
                      <a:gd name="T71" fmla="*/ 190 h 379"/>
                      <a:gd name="T72" fmla="*/ 3 w 141"/>
                      <a:gd name="T73" fmla="*/ 152 h 379"/>
                      <a:gd name="T74" fmla="*/ 12 w 141"/>
                      <a:gd name="T75" fmla="*/ 84 h 379"/>
                      <a:gd name="T76" fmla="*/ 26 w 141"/>
                      <a:gd name="T77" fmla="*/ 44 h 379"/>
                      <a:gd name="T78" fmla="*/ 37 w 141"/>
                      <a:gd name="T79" fmla="*/ 23 h 379"/>
                      <a:gd name="T80" fmla="*/ 50 w 141"/>
                      <a:gd name="T81" fmla="*/ 8 h 379"/>
                      <a:gd name="T82" fmla="*/ 64 w 141"/>
                      <a:gd name="T83" fmla="*/ 2 h 379"/>
                      <a:gd name="T84" fmla="*/ 71 w 141"/>
                      <a:gd name="T85" fmla="*/ 31 h 379"/>
                      <a:gd name="T86" fmla="*/ 65 w 141"/>
                      <a:gd name="T87" fmla="*/ 31 h 379"/>
                      <a:gd name="T88" fmla="*/ 53 w 141"/>
                      <a:gd name="T89" fmla="*/ 38 h 379"/>
                      <a:gd name="T90" fmla="*/ 42 w 141"/>
                      <a:gd name="T91" fmla="*/ 50 h 379"/>
                      <a:gd name="T92" fmla="*/ 29 w 141"/>
                      <a:gd name="T93" fmla="*/ 77 h 379"/>
                      <a:gd name="T94" fmla="*/ 17 w 141"/>
                      <a:gd name="T95" fmla="*/ 128 h 379"/>
                      <a:gd name="T96" fmla="*/ 12 w 141"/>
                      <a:gd name="T97" fmla="*/ 190 h 379"/>
                      <a:gd name="T98" fmla="*/ 14 w 141"/>
                      <a:gd name="T99" fmla="*/ 222 h 379"/>
                      <a:gd name="T100" fmla="*/ 22 w 141"/>
                      <a:gd name="T101" fmla="*/ 279 h 379"/>
                      <a:gd name="T102" fmla="*/ 38 w 141"/>
                      <a:gd name="T103" fmla="*/ 321 h 379"/>
                      <a:gd name="T104" fmla="*/ 48 w 141"/>
                      <a:gd name="T105" fmla="*/ 336 h 379"/>
                      <a:gd name="T106" fmla="*/ 59 w 141"/>
                      <a:gd name="T107" fmla="*/ 346 h 379"/>
                      <a:gd name="T108" fmla="*/ 71 w 141"/>
                      <a:gd name="T109" fmla="*/ 348 h 3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41" h="379">
                        <a:moveTo>
                          <a:pt x="71" y="0"/>
                        </a:moveTo>
                        <a:lnTo>
                          <a:pt x="71" y="0"/>
                        </a:lnTo>
                        <a:lnTo>
                          <a:pt x="77" y="2"/>
                        </a:lnTo>
                        <a:lnTo>
                          <a:pt x="84" y="4"/>
                        </a:lnTo>
                        <a:lnTo>
                          <a:pt x="91" y="8"/>
                        </a:lnTo>
                        <a:lnTo>
                          <a:pt x="98" y="15"/>
                        </a:lnTo>
                        <a:lnTo>
                          <a:pt x="105" y="23"/>
                        </a:lnTo>
                        <a:lnTo>
                          <a:pt x="110" y="33"/>
                        </a:lnTo>
                        <a:lnTo>
                          <a:pt x="115" y="44"/>
                        </a:lnTo>
                        <a:lnTo>
                          <a:pt x="119" y="56"/>
                        </a:lnTo>
                        <a:lnTo>
                          <a:pt x="129" y="84"/>
                        </a:lnTo>
                        <a:lnTo>
                          <a:pt x="136" y="117"/>
                        </a:lnTo>
                        <a:lnTo>
                          <a:pt x="140" y="152"/>
                        </a:lnTo>
                        <a:lnTo>
                          <a:pt x="141" y="190"/>
                        </a:lnTo>
                        <a:lnTo>
                          <a:pt x="141" y="190"/>
                        </a:lnTo>
                        <a:lnTo>
                          <a:pt x="140" y="228"/>
                        </a:lnTo>
                        <a:lnTo>
                          <a:pt x="136" y="264"/>
                        </a:lnTo>
                        <a:lnTo>
                          <a:pt x="129" y="295"/>
                        </a:lnTo>
                        <a:lnTo>
                          <a:pt x="119" y="324"/>
                        </a:lnTo>
                        <a:lnTo>
                          <a:pt x="115" y="336"/>
                        </a:lnTo>
                        <a:lnTo>
                          <a:pt x="110" y="347"/>
                        </a:lnTo>
                        <a:lnTo>
                          <a:pt x="105" y="356"/>
                        </a:lnTo>
                        <a:lnTo>
                          <a:pt x="98" y="365"/>
                        </a:lnTo>
                        <a:lnTo>
                          <a:pt x="91" y="371"/>
                        </a:lnTo>
                        <a:lnTo>
                          <a:pt x="84" y="375"/>
                        </a:lnTo>
                        <a:lnTo>
                          <a:pt x="77" y="378"/>
                        </a:lnTo>
                        <a:lnTo>
                          <a:pt x="71" y="379"/>
                        </a:lnTo>
                        <a:lnTo>
                          <a:pt x="71" y="379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6" y="348"/>
                        </a:lnTo>
                        <a:lnTo>
                          <a:pt x="83" y="346"/>
                        </a:lnTo>
                        <a:lnTo>
                          <a:pt x="88" y="342"/>
                        </a:lnTo>
                        <a:lnTo>
                          <a:pt x="94" y="336"/>
                        </a:lnTo>
                        <a:lnTo>
                          <a:pt x="99" y="329"/>
                        </a:lnTo>
                        <a:lnTo>
                          <a:pt x="103" y="321"/>
                        </a:lnTo>
                        <a:lnTo>
                          <a:pt x="113" y="302"/>
                        </a:lnTo>
                        <a:lnTo>
                          <a:pt x="119" y="279"/>
                        </a:lnTo>
                        <a:lnTo>
                          <a:pt x="125" y="252"/>
                        </a:lnTo>
                        <a:lnTo>
                          <a:pt x="128" y="222"/>
                        </a:lnTo>
                        <a:lnTo>
                          <a:pt x="129" y="190"/>
                        </a:lnTo>
                        <a:lnTo>
                          <a:pt x="129" y="190"/>
                        </a:lnTo>
                        <a:lnTo>
                          <a:pt x="128" y="157"/>
                        </a:lnTo>
                        <a:lnTo>
                          <a:pt x="125" y="128"/>
                        </a:lnTo>
                        <a:lnTo>
                          <a:pt x="119" y="102"/>
                        </a:lnTo>
                        <a:lnTo>
                          <a:pt x="113" y="77"/>
                        </a:lnTo>
                        <a:lnTo>
                          <a:pt x="103" y="59"/>
                        </a:lnTo>
                        <a:lnTo>
                          <a:pt x="99" y="50"/>
                        </a:lnTo>
                        <a:lnTo>
                          <a:pt x="94" y="44"/>
                        </a:lnTo>
                        <a:lnTo>
                          <a:pt x="88" y="38"/>
                        </a:lnTo>
                        <a:lnTo>
                          <a:pt x="83" y="34"/>
                        </a:lnTo>
                        <a:lnTo>
                          <a:pt x="76" y="31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71" y="0"/>
                        </a:lnTo>
                        <a:lnTo>
                          <a:pt x="71" y="0"/>
                        </a:lnTo>
                        <a:close/>
                        <a:moveTo>
                          <a:pt x="71" y="379"/>
                        </a:moveTo>
                        <a:lnTo>
                          <a:pt x="71" y="379"/>
                        </a:lnTo>
                        <a:lnTo>
                          <a:pt x="64" y="378"/>
                        </a:lnTo>
                        <a:lnTo>
                          <a:pt x="57" y="375"/>
                        </a:lnTo>
                        <a:lnTo>
                          <a:pt x="50" y="371"/>
                        </a:lnTo>
                        <a:lnTo>
                          <a:pt x="44" y="365"/>
                        </a:lnTo>
                        <a:lnTo>
                          <a:pt x="37" y="356"/>
                        </a:lnTo>
                        <a:lnTo>
                          <a:pt x="31" y="347"/>
                        </a:lnTo>
                        <a:lnTo>
                          <a:pt x="26" y="336"/>
                        </a:lnTo>
                        <a:lnTo>
                          <a:pt x="22" y="324"/>
                        </a:lnTo>
                        <a:lnTo>
                          <a:pt x="12" y="295"/>
                        </a:lnTo>
                        <a:lnTo>
                          <a:pt x="7" y="264"/>
                        </a:lnTo>
                        <a:lnTo>
                          <a:pt x="3" y="228"/>
                        </a:lnTo>
                        <a:lnTo>
                          <a:pt x="0" y="190"/>
                        </a:lnTo>
                        <a:lnTo>
                          <a:pt x="0" y="190"/>
                        </a:lnTo>
                        <a:lnTo>
                          <a:pt x="3" y="152"/>
                        </a:lnTo>
                        <a:lnTo>
                          <a:pt x="7" y="117"/>
                        </a:lnTo>
                        <a:lnTo>
                          <a:pt x="12" y="84"/>
                        </a:lnTo>
                        <a:lnTo>
                          <a:pt x="22" y="56"/>
                        </a:lnTo>
                        <a:lnTo>
                          <a:pt x="26" y="44"/>
                        </a:lnTo>
                        <a:lnTo>
                          <a:pt x="31" y="33"/>
                        </a:lnTo>
                        <a:lnTo>
                          <a:pt x="37" y="23"/>
                        </a:lnTo>
                        <a:lnTo>
                          <a:pt x="44" y="15"/>
                        </a:lnTo>
                        <a:lnTo>
                          <a:pt x="50" y="8"/>
                        </a:lnTo>
                        <a:lnTo>
                          <a:pt x="57" y="4"/>
                        </a:lnTo>
                        <a:lnTo>
                          <a:pt x="64" y="2"/>
                        </a:lnTo>
                        <a:lnTo>
                          <a:pt x="71" y="0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65" y="31"/>
                        </a:lnTo>
                        <a:lnTo>
                          <a:pt x="59" y="34"/>
                        </a:lnTo>
                        <a:lnTo>
                          <a:pt x="53" y="38"/>
                        </a:lnTo>
                        <a:lnTo>
                          <a:pt x="48" y="44"/>
                        </a:lnTo>
                        <a:lnTo>
                          <a:pt x="42" y="50"/>
                        </a:lnTo>
                        <a:lnTo>
                          <a:pt x="38" y="59"/>
                        </a:lnTo>
                        <a:lnTo>
                          <a:pt x="29" y="77"/>
                        </a:lnTo>
                        <a:lnTo>
                          <a:pt x="22" y="102"/>
                        </a:lnTo>
                        <a:lnTo>
                          <a:pt x="17" y="128"/>
                        </a:lnTo>
                        <a:lnTo>
                          <a:pt x="14" y="157"/>
                        </a:lnTo>
                        <a:lnTo>
                          <a:pt x="12" y="190"/>
                        </a:lnTo>
                        <a:lnTo>
                          <a:pt x="12" y="190"/>
                        </a:lnTo>
                        <a:lnTo>
                          <a:pt x="14" y="222"/>
                        </a:lnTo>
                        <a:lnTo>
                          <a:pt x="17" y="252"/>
                        </a:lnTo>
                        <a:lnTo>
                          <a:pt x="22" y="279"/>
                        </a:lnTo>
                        <a:lnTo>
                          <a:pt x="29" y="302"/>
                        </a:lnTo>
                        <a:lnTo>
                          <a:pt x="38" y="321"/>
                        </a:lnTo>
                        <a:lnTo>
                          <a:pt x="42" y="329"/>
                        </a:lnTo>
                        <a:lnTo>
                          <a:pt x="48" y="336"/>
                        </a:lnTo>
                        <a:lnTo>
                          <a:pt x="53" y="342"/>
                        </a:lnTo>
                        <a:lnTo>
                          <a:pt x="59" y="346"/>
                        </a:lnTo>
                        <a:lnTo>
                          <a:pt x="65" y="348"/>
                        </a:lnTo>
                        <a:lnTo>
                          <a:pt x="71" y="348"/>
                        </a:lnTo>
                        <a:lnTo>
                          <a:pt x="71" y="3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4" name="Freeform 122"/>
                  <p:cNvSpPr>
                    <a:spLocks noEditPoints="1"/>
                  </p:cNvSpPr>
                  <p:nvPr/>
                </p:nvSpPr>
                <p:spPr bwMode="auto">
                  <a:xfrm>
                    <a:off x="2111376" y="1905000"/>
                    <a:ext cx="601663" cy="220663"/>
                  </a:xfrm>
                  <a:custGeom>
                    <a:avLst/>
                    <a:gdLst>
                      <a:gd name="T0" fmla="*/ 190 w 379"/>
                      <a:gd name="T1" fmla="*/ 0 h 139"/>
                      <a:gd name="T2" fmla="*/ 228 w 379"/>
                      <a:gd name="T3" fmla="*/ 1 h 139"/>
                      <a:gd name="T4" fmla="*/ 295 w 379"/>
                      <a:gd name="T5" fmla="*/ 11 h 139"/>
                      <a:gd name="T6" fmla="*/ 336 w 379"/>
                      <a:gd name="T7" fmla="*/ 24 h 139"/>
                      <a:gd name="T8" fmla="*/ 356 w 379"/>
                      <a:gd name="T9" fmla="*/ 35 h 139"/>
                      <a:gd name="T10" fmla="*/ 371 w 379"/>
                      <a:gd name="T11" fmla="*/ 49 h 139"/>
                      <a:gd name="T12" fmla="*/ 378 w 379"/>
                      <a:gd name="T13" fmla="*/ 62 h 139"/>
                      <a:gd name="T14" fmla="*/ 379 w 379"/>
                      <a:gd name="T15" fmla="*/ 69 h 139"/>
                      <a:gd name="T16" fmla="*/ 375 w 379"/>
                      <a:gd name="T17" fmla="*/ 82 h 139"/>
                      <a:gd name="T18" fmla="*/ 364 w 379"/>
                      <a:gd name="T19" fmla="*/ 96 h 139"/>
                      <a:gd name="T20" fmla="*/ 347 w 379"/>
                      <a:gd name="T21" fmla="*/ 108 h 139"/>
                      <a:gd name="T22" fmla="*/ 324 w 379"/>
                      <a:gd name="T23" fmla="*/ 119 h 139"/>
                      <a:gd name="T24" fmla="*/ 264 w 379"/>
                      <a:gd name="T25" fmla="*/ 134 h 139"/>
                      <a:gd name="T26" fmla="*/ 190 w 379"/>
                      <a:gd name="T27" fmla="*/ 139 h 139"/>
                      <a:gd name="T28" fmla="*/ 190 w 379"/>
                      <a:gd name="T29" fmla="*/ 127 h 139"/>
                      <a:gd name="T30" fmla="*/ 190 w 379"/>
                      <a:gd name="T31" fmla="*/ 127 h 139"/>
                      <a:gd name="T32" fmla="*/ 252 w 379"/>
                      <a:gd name="T33" fmla="*/ 123 h 139"/>
                      <a:gd name="T34" fmla="*/ 302 w 379"/>
                      <a:gd name="T35" fmla="*/ 111 h 139"/>
                      <a:gd name="T36" fmla="*/ 329 w 379"/>
                      <a:gd name="T37" fmla="*/ 97 h 139"/>
                      <a:gd name="T38" fmla="*/ 341 w 379"/>
                      <a:gd name="T39" fmla="*/ 86 h 139"/>
                      <a:gd name="T40" fmla="*/ 348 w 379"/>
                      <a:gd name="T41" fmla="*/ 74 h 139"/>
                      <a:gd name="T42" fmla="*/ 348 w 379"/>
                      <a:gd name="T43" fmla="*/ 69 h 139"/>
                      <a:gd name="T44" fmla="*/ 348 w 379"/>
                      <a:gd name="T45" fmla="*/ 63 h 139"/>
                      <a:gd name="T46" fmla="*/ 341 w 379"/>
                      <a:gd name="T47" fmla="*/ 51 h 139"/>
                      <a:gd name="T48" fmla="*/ 329 w 379"/>
                      <a:gd name="T49" fmla="*/ 40 h 139"/>
                      <a:gd name="T50" fmla="*/ 302 w 379"/>
                      <a:gd name="T51" fmla="*/ 28 h 139"/>
                      <a:gd name="T52" fmla="*/ 252 w 379"/>
                      <a:gd name="T53" fmla="*/ 15 h 139"/>
                      <a:gd name="T54" fmla="*/ 190 w 379"/>
                      <a:gd name="T55" fmla="*/ 11 h 139"/>
                      <a:gd name="T56" fmla="*/ 190 w 379"/>
                      <a:gd name="T57" fmla="*/ 0 h 139"/>
                      <a:gd name="T58" fmla="*/ 0 w 379"/>
                      <a:gd name="T59" fmla="*/ 69 h 139"/>
                      <a:gd name="T60" fmla="*/ 4 w 379"/>
                      <a:gd name="T61" fmla="*/ 55 h 139"/>
                      <a:gd name="T62" fmla="*/ 15 w 379"/>
                      <a:gd name="T63" fmla="*/ 42 h 139"/>
                      <a:gd name="T64" fmla="*/ 33 w 379"/>
                      <a:gd name="T65" fmla="*/ 30 h 139"/>
                      <a:gd name="T66" fmla="*/ 56 w 379"/>
                      <a:gd name="T67" fmla="*/ 20 h 139"/>
                      <a:gd name="T68" fmla="*/ 117 w 379"/>
                      <a:gd name="T69" fmla="*/ 5 h 139"/>
                      <a:gd name="T70" fmla="*/ 190 w 379"/>
                      <a:gd name="T71" fmla="*/ 0 h 139"/>
                      <a:gd name="T72" fmla="*/ 190 w 379"/>
                      <a:gd name="T73" fmla="*/ 11 h 139"/>
                      <a:gd name="T74" fmla="*/ 127 w 379"/>
                      <a:gd name="T75" fmla="*/ 15 h 139"/>
                      <a:gd name="T76" fmla="*/ 77 w 379"/>
                      <a:gd name="T77" fmla="*/ 28 h 139"/>
                      <a:gd name="T78" fmla="*/ 50 w 379"/>
                      <a:gd name="T79" fmla="*/ 40 h 139"/>
                      <a:gd name="T80" fmla="*/ 38 w 379"/>
                      <a:gd name="T81" fmla="*/ 51 h 139"/>
                      <a:gd name="T82" fmla="*/ 31 w 379"/>
                      <a:gd name="T83" fmla="*/ 63 h 139"/>
                      <a:gd name="T84" fmla="*/ 31 w 379"/>
                      <a:gd name="T85" fmla="*/ 69 h 139"/>
                      <a:gd name="T86" fmla="*/ 34 w 379"/>
                      <a:gd name="T87" fmla="*/ 81 h 139"/>
                      <a:gd name="T88" fmla="*/ 43 w 379"/>
                      <a:gd name="T89" fmla="*/ 92 h 139"/>
                      <a:gd name="T90" fmla="*/ 58 w 379"/>
                      <a:gd name="T91" fmla="*/ 101 h 139"/>
                      <a:gd name="T92" fmla="*/ 102 w 379"/>
                      <a:gd name="T93" fmla="*/ 118 h 139"/>
                      <a:gd name="T94" fmla="*/ 157 w 379"/>
                      <a:gd name="T95" fmla="*/ 126 h 139"/>
                      <a:gd name="T96" fmla="*/ 190 w 379"/>
                      <a:gd name="T97" fmla="*/ 139 h 139"/>
                      <a:gd name="T98" fmla="*/ 152 w 379"/>
                      <a:gd name="T99" fmla="*/ 138 h 139"/>
                      <a:gd name="T100" fmla="*/ 84 w 379"/>
                      <a:gd name="T101" fmla="*/ 127 h 139"/>
                      <a:gd name="T102" fmla="*/ 43 w 379"/>
                      <a:gd name="T103" fmla="*/ 114 h 139"/>
                      <a:gd name="T104" fmla="*/ 23 w 379"/>
                      <a:gd name="T105" fmla="*/ 103 h 139"/>
                      <a:gd name="T106" fmla="*/ 8 w 379"/>
                      <a:gd name="T107" fmla="*/ 89 h 139"/>
                      <a:gd name="T108" fmla="*/ 1 w 379"/>
                      <a:gd name="T109" fmla="*/ 76 h 139"/>
                      <a:gd name="T110" fmla="*/ 0 w 379"/>
                      <a:gd name="T111" fmla="*/ 69 h 1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79" h="139">
                        <a:moveTo>
                          <a:pt x="190" y="0"/>
                        </a:moveTo>
                        <a:lnTo>
                          <a:pt x="190" y="0"/>
                        </a:lnTo>
                        <a:lnTo>
                          <a:pt x="190" y="0"/>
                        </a:lnTo>
                        <a:lnTo>
                          <a:pt x="228" y="1"/>
                        </a:lnTo>
                        <a:lnTo>
                          <a:pt x="264" y="5"/>
                        </a:lnTo>
                        <a:lnTo>
                          <a:pt x="295" y="11"/>
                        </a:lnTo>
                        <a:lnTo>
                          <a:pt x="324" y="20"/>
                        </a:lnTo>
                        <a:lnTo>
                          <a:pt x="336" y="24"/>
                        </a:lnTo>
                        <a:lnTo>
                          <a:pt x="347" y="30"/>
                        </a:lnTo>
                        <a:lnTo>
                          <a:pt x="356" y="35"/>
                        </a:lnTo>
                        <a:lnTo>
                          <a:pt x="364" y="42"/>
                        </a:lnTo>
                        <a:lnTo>
                          <a:pt x="371" y="49"/>
                        </a:lnTo>
                        <a:lnTo>
                          <a:pt x="375" y="55"/>
                        </a:lnTo>
                        <a:lnTo>
                          <a:pt x="378" y="62"/>
                        </a:lnTo>
                        <a:lnTo>
                          <a:pt x="379" y="69"/>
                        </a:lnTo>
                        <a:lnTo>
                          <a:pt x="379" y="69"/>
                        </a:lnTo>
                        <a:lnTo>
                          <a:pt x="378" y="76"/>
                        </a:lnTo>
                        <a:lnTo>
                          <a:pt x="375" y="82"/>
                        </a:lnTo>
                        <a:lnTo>
                          <a:pt x="371" y="89"/>
                        </a:lnTo>
                        <a:lnTo>
                          <a:pt x="364" y="96"/>
                        </a:lnTo>
                        <a:lnTo>
                          <a:pt x="356" y="103"/>
                        </a:lnTo>
                        <a:lnTo>
                          <a:pt x="347" y="108"/>
                        </a:lnTo>
                        <a:lnTo>
                          <a:pt x="336" y="114"/>
                        </a:lnTo>
                        <a:lnTo>
                          <a:pt x="324" y="119"/>
                        </a:lnTo>
                        <a:lnTo>
                          <a:pt x="295" y="127"/>
                        </a:lnTo>
                        <a:lnTo>
                          <a:pt x="264" y="134"/>
                        </a:lnTo>
                        <a:lnTo>
                          <a:pt x="228" y="138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222" y="126"/>
                        </a:lnTo>
                        <a:lnTo>
                          <a:pt x="252" y="123"/>
                        </a:lnTo>
                        <a:lnTo>
                          <a:pt x="279" y="118"/>
                        </a:lnTo>
                        <a:lnTo>
                          <a:pt x="302" y="111"/>
                        </a:lnTo>
                        <a:lnTo>
                          <a:pt x="321" y="101"/>
                        </a:lnTo>
                        <a:lnTo>
                          <a:pt x="329" y="97"/>
                        </a:lnTo>
                        <a:lnTo>
                          <a:pt x="336" y="92"/>
                        </a:lnTo>
                        <a:lnTo>
                          <a:pt x="341" y="86"/>
                        </a:lnTo>
                        <a:lnTo>
                          <a:pt x="345" y="81"/>
                        </a:lnTo>
                        <a:lnTo>
                          <a:pt x="348" y="74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3"/>
                        </a:lnTo>
                        <a:lnTo>
                          <a:pt x="345" y="57"/>
                        </a:lnTo>
                        <a:lnTo>
                          <a:pt x="341" y="51"/>
                        </a:lnTo>
                        <a:lnTo>
                          <a:pt x="336" y="46"/>
                        </a:lnTo>
                        <a:lnTo>
                          <a:pt x="329" y="40"/>
                        </a:lnTo>
                        <a:lnTo>
                          <a:pt x="321" y="36"/>
                        </a:lnTo>
                        <a:lnTo>
                          <a:pt x="302" y="28"/>
                        </a:lnTo>
                        <a:lnTo>
                          <a:pt x="279" y="20"/>
                        </a:lnTo>
                        <a:lnTo>
                          <a:pt x="252" y="15"/>
                        </a:lnTo>
                        <a:lnTo>
                          <a:pt x="222" y="12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90" y="0"/>
                        </a:lnTo>
                        <a:close/>
                        <a:moveTo>
                          <a:pt x="0" y="69"/>
                        </a:moveTo>
                        <a:lnTo>
                          <a:pt x="0" y="69"/>
                        </a:lnTo>
                        <a:lnTo>
                          <a:pt x="1" y="62"/>
                        </a:lnTo>
                        <a:lnTo>
                          <a:pt x="4" y="55"/>
                        </a:lnTo>
                        <a:lnTo>
                          <a:pt x="8" y="49"/>
                        </a:lnTo>
                        <a:lnTo>
                          <a:pt x="15" y="42"/>
                        </a:lnTo>
                        <a:lnTo>
                          <a:pt x="23" y="36"/>
                        </a:lnTo>
                        <a:lnTo>
                          <a:pt x="33" y="30"/>
                        </a:lnTo>
                        <a:lnTo>
                          <a:pt x="43" y="24"/>
                        </a:lnTo>
                        <a:lnTo>
                          <a:pt x="56" y="20"/>
                        </a:lnTo>
                        <a:lnTo>
                          <a:pt x="84" y="11"/>
                        </a:lnTo>
                        <a:lnTo>
                          <a:pt x="117" y="5"/>
                        </a:lnTo>
                        <a:lnTo>
                          <a:pt x="152" y="1"/>
                        </a:lnTo>
                        <a:lnTo>
                          <a:pt x="190" y="0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57" y="12"/>
                        </a:lnTo>
                        <a:lnTo>
                          <a:pt x="127" y="15"/>
                        </a:lnTo>
                        <a:lnTo>
                          <a:pt x="102" y="20"/>
                        </a:lnTo>
                        <a:lnTo>
                          <a:pt x="77" y="28"/>
                        </a:lnTo>
                        <a:lnTo>
                          <a:pt x="58" y="36"/>
                        </a:lnTo>
                        <a:lnTo>
                          <a:pt x="50" y="40"/>
                        </a:lnTo>
                        <a:lnTo>
                          <a:pt x="43" y="46"/>
                        </a:lnTo>
                        <a:lnTo>
                          <a:pt x="38" y="51"/>
                        </a:lnTo>
                        <a:lnTo>
                          <a:pt x="34" y="57"/>
                        </a:lnTo>
                        <a:lnTo>
                          <a:pt x="31" y="63"/>
                        </a:lnTo>
                        <a:lnTo>
                          <a:pt x="31" y="69"/>
                        </a:lnTo>
                        <a:lnTo>
                          <a:pt x="31" y="69"/>
                        </a:lnTo>
                        <a:lnTo>
                          <a:pt x="31" y="74"/>
                        </a:lnTo>
                        <a:lnTo>
                          <a:pt x="34" y="81"/>
                        </a:lnTo>
                        <a:lnTo>
                          <a:pt x="38" y="86"/>
                        </a:lnTo>
                        <a:lnTo>
                          <a:pt x="43" y="92"/>
                        </a:lnTo>
                        <a:lnTo>
                          <a:pt x="50" y="97"/>
                        </a:lnTo>
                        <a:lnTo>
                          <a:pt x="58" y="101"/>
                        </a:lnTo>
                        <a:lnTo>
                          <a:pt x="77" y="111"/>
                        </a:lnTo>
                        <a:lnTo>
                          <a:pt x="102" y="118"/>
                        </a:lnTo>
                        <a:lnTo>
                          <a:pt x="127" y="123"/>
                        </a:lnTo>
                        <a:lnTo>
                          <a:pt x="157" y="126"/>
                        </a:lnTo>
                        <a:lnTo>
                          <a:pt x="190" y="127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52" y="138"/>
                        </a:lnTo>
                        <a:lnTo>
                          <a:pt x="117" y="134"/>
                        </a:lnTo>
                        <a:lnTo>
                          <a:pt x="84" y="127"/>
                        </a:lnTo>
                        <a:lnTo>
                          <a:pt x="56" y="119"/>
                        </a:lnTo>
                        <a:lnTo>
                          <a:pt x="43" y="114"/>
                        </a:lnTo>
                        <a:lnTo>
                          <a:pt x="33" y="108"/>
                        </a:lnTo>
                        <a:lnTo>
                          <a:pt x="23" y="103"/>
                        </a:lnTo>
                        <a:lnTo>
                          <a:pt x="15" y="96"/>
                        </a:lnTo>
                        <a:lnTo>
                          <a:pt x="8" y="89"/>
                        </a:lnTo>
                        <a:lnTo>
                          <a:pt x="4" y="82"/>
                        </a:lnTo>
                        <a:lnTo>
                          <a:pt x="1" y="76"/>
                        </a:lnTo>
                        <a:lnTo>
                          <a:pt x="0" y="69"/>
                        </a:lnTo>
                        <a:lnTo>
                          <a:pt x="0" y="6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5" name="Freeform 123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90 w 284"/>
                      <a:gd name="T3" fmla="*/ 93 h 285"/>
                      <a:gd name="T4" fmla="*/ 218 w 284"/>
                      <a:gd name="T5" fmla="*/ 120 h 285"/>
                      <a:gd name="T6" fmla="*/ 258 w 284"/>
                      <a:gd name="T7" fmla="*/ 176 h 285"/>
                      <a:gd name="T8" fmla="*/ 277 w 284"/>
                      <a:gd name="T9" fmla="*/ 214 h 285"/>
                      <a:gd name="T10" fmla="*/ 283 w 284"/>
                      <a:gd name="T11" fmla="*/ 237 h 285"/>
                      <a:gd name="T12" fmla="*/ 284 w 284"/>
                      <a:gd name="T13" fmla="*/ 256 h 285"/>
                      <a:gd name="T14" fmla="*/ 280 w 284"/>
                      <a:gd name="T15" fmla="*/ 271 h 285"/>
                      <a:gd name="T16" fmla="*/ 276 w 284"/>
                      <a:gd name="T17" fmla="*/ 276 h 285"/>
                      <a:gd name="T18" fmla="*/ 266 w 284"/>
                      <a:gd name="T19" fmla="*/ 283 h 285"/>
                      <a:gd name="T20" fmla="*/ 254 w 284"/>
                      <a:gd name="T21" fmla="*/ 285 h 285"/>
                      <a:gd name="T22" fmla="*/ 223 w 284"/>
                      <a:gd name="T23" fmla="*/ 280 h 285"/>
                      <a:gd name="T24" fmla="*/ 184 w 284"/>
                      <a:gd name="T25" fmla="*/ 26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77 w 284"/>
                      <a:gd name="T31" fmla="*/ 243 h 285"/>
                      <a:gd name="T32" fmla="*/ 209 w 284"/>
                      <a:gd name="T33" fmla="*/ 257 h 285"/>
                      <a:gd name="T34" fmla="*/ 235 w 284"/>
                      <a:gd name="T35" fmla="*/ 261 h 285"/>
                      <a:gd name="T36" fmla="*/ 246 w 284"/>
                      <a:gd name="T37" fmla="*/ 260 h 285"/>
                      <a:gd name="T38" fmla="*/ 254 w 284"/>
                      <a:gd name="T39" fmla="*/ 254 h 285"/>
                      <a:gd name="T40" fmla="*/ 254 w 284"/>
                      <a:gd name="T41" fmla="*/ 254 h 285"/>
                      <a:gd name="T42" fmla="*/ 260 w 284"/>
                      <a:gd name="T43" fmla="*/ 243 h 285"/>
                      <a:gd name="T44" fmla="*/ 261 w 284"/>
                      <a:gd name="T45" fmla="*/ 230 h 285"/>
                      <a:gd name="T46" fmla="*/ 258 w 284"/>
                      <a:gd name="T47" fmla="*/ 212 h 285"/>
                      <a:gd name="T48" fmla="*/ 239 w 284"/>
                      <a:gd name="T49" fmla="*/ 170 h 285"/>
                      <a:gd name="T50" fmla="*/ 205 w 284"/>
                      <a:gd name="T51" fmla="*/ 124 h 285"/>
                      <a:gd name="T52" fmla="*/ 184 w 284"/>
                      <a:gd name="T53" fmla="*/ 101 h 285"/>
                      <a:gd name="T54" fmla="*/ 142 w 284"/>
                      <a:gd name="T55" fmla="*/ 65 h 285"/>
                      <a:gd name="T56" fmla="*/ 8 w 284"/>
                      <a:gd name="T57" fmla="*/ 8 h 285"/>
                      <a:gd name="T58" fmla="*/ 12 w 284"/>
                      <a:gd name="T59" fmla="*/ 5 h 285"/>
                      <a:gd name="T60" fmla="*/ 23 w 284"/>
                      <a:gd name="T61" fmla="*/ 0 h 285"/>
                      <a:gd name="T62" fmla="*/ 44 w 284"/>
                      <a:gd name="T63" fmla="*/ 0 h 285"/>
                      <a:gd name="T64" fmla="*/ 79 w 284"/>
                      <a:gd name="T65" fmla="*/ 11 h 285"/>
                      <a:gd name="T66" fmla="*/ 120 w 284"/>
                      <a:gd name="T67" fmla="*/ 34 h 285"/>
                      <a:gd name="T68" fmla="*/ 142 w 284"/>
                      <a:gd name="T69" fmla="*/ 65 h 285"/>
                      <a:gd name="T70" fmla="*/ 124 w 284"/>
                      <a:gd name="T71" fmla="*/ 51 h 285"/>
                      <a:gd name="T72" fmla="*/ 89 w 284"/>
                      <a:gd name="T73" fmla="*/ 32 h 285"/>
                      <a:gd name="T74" fmla="*/ 60 w 284"/>
                      <a:gd name="T75" fmla="*/ 23 h 285"/>
                      <a:gd name="T76" fmla="*/ 43 w 284"/>
                      <a:gd name="T77" fmla="*/ 23 h 285"/>
                      <a:gd name="T78" fmla="*/ 33 w 284"/>
                      <a:gd name="T79" fmla="*/ 27 h 285"/>
                      <a:gd name="T80" fmla="*/ 29 w 284"/>
                      <a:gd name="T81" fmla="*/ 29 h 285"/>
                      <a:gd name="T82" fmla="*/ 24 w 284"/>
                      <a:gd name="T83" fmla="*/ 40 h 285"/>
                      <a:gd name="T84" fmla="*/ 23 w 284"/>
                      <a:gd name="T85" fmla="*/ 55 h 285"/>
                      <a:gd name="T86" fmla="*/ 25 w 284"/>
                      <a:gd name="T87" fmla="*/ 71 h 285"/>
                      <a:gd name="T88" fmla="*/ 44 w 284"/>
                      <a:gd name="T89" fmla="*/ 113 h 285"/>
                      <a:gd name="T90" fmla="*/ 78 w 284"/>
                      <a:gd name="T91" fmla="*/ 159 h 285"/>
                      <a:gd name="T92" fmla="*/ 100 w 284"/>
                      <a:gd name="T93" fmla="*/ 184 h 285"/>
                      <a:gd name="T94" fmla="*/ 142 w 284"/>
                      <a:gd name="T95" fmla="*/ 219 h 285"/>
                      <a:gd name="T96" fmla="*/ 142 w 284"/>
                      <a:gd name="T97" fmla="*/ 235 h 285"/>
                      <a:gd name="T98" fmla="*/ 93 w 284"/>
                      <a:gd name="T99" fmla="*/ 192 h 285"/>
                      <a:gd name="T100" fmla="*/ 66 w 284"/>
                      <a:gd name="T101" fmla="*/ 164 h 285"/>
                      <a:gd name="T102" fmla="*/ 25 w 284"/>
                      <a:gd name="T103" fmla="*/ 108 h 285"/>
                      <a:gd name="T104" fmla="*/ 6 w 284"/>
                      <a:gd name="T105" fmla="*/ 70 h 285"/>
                      <a:gd name="T106" fmla="*/ 1 w 284"/>
                      <a:gd name="T107" fmla="*/ 47 h 285"/>
                      <a:gd name="T108" fmla="*/ 0 w 284"/>
                      <a:gd name="T109" fmla="*/ 28 h 285"/>
                      <a:gd name="T110" fmla="*/ 4 w 284"/>
                      <a:gd name="T111" fmla="*/ 13 h 285"/>
                      <a:gd name="T112" fmla="*/ 8 w 284"/>
                      <a:gd name="T113" fmla="*/ 8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6" y="70"/>
                        </a:lnTo>
                        <a:lnTo>
                          <a:pt x="190" y="93"/>
                        </a:lnTo>
                        <a:lnTo>
                          <a:pt x="190" y="93"/>
                        </a:lnTo>
                        <a:lnTo>
                          <a:pt x="218" y="120"/>
                        </a:lnTo>
                        <a:lnTo>
                          <a:pt x="239" y="149"/>
                        </a:lnTo>
                        <a:lnTo>
                          <a:pt x="258" y="176"/>
                        </a:lnTo>
                        <a:lnTo>
                          <a:pt x="272" y="201"/>
                        </a:lnTo>
                        <a:lnTo>
                          <a:pt x="277" y="214"/>
                        </a:lnTo>
                        <a:lnTo>
                          <a:pt x="280" y="226"/>
                        </a:lnTo>
                        <a:lnTo>
                          <a:pt x="283" y="237"/>
                        </a:lnTo>
                        <a:lnTo>
                          <a:pt x="284" y="246"/>
                        </a:lnTo>
                        <a:lnTo>
                          <a:pt x="284" y="256"/>
                        </a:lnTo>
                        <a:lnTo>
                          <a:pt x="283" y="264"/>
                        </a:lnTo>
                        <a:lnTo>
                          <a:pt x="280" y="271"/>
                        </a:lnTo>
                        <a:lnTo>
                          <a:pt x="276" y="276"/>
                        </a:lnTo>
                        <a:lnTo>
                          <a:pt x="276" y="276"/>
                        </a:lnTo>
                        <a:lnTo>
                          <a:pt x="272" y="280"/>
                        </a:lnTo>
                        <a:lnTo>
                          <a:pt x="266" y="283"/>
                        </a:lnTo>
                        <a:lnTo>
                          <a:pt x="261" y="284"/>
                        </a:lnTo>
                        <a:lnTo>
                          <a:pt x="254" y="285"/>
                        </a:lnTo>
                        <a:lnTo>
                          <a:pt x="239" y="284"/>
                        </a:lnTo>
                        <a:lnTo>
                          <a:pt x="223" y="280"/>
                        </a:lnTo>
                        <a:lnTo>
                          <a:pt x="204" y="273"/>
                        </a:lnTo>
                        <a:lnTo>
                          <a:pt x="184" y="262"/>
                        </a:lnTo>
                        <a:lnTo>
                          <a:pt x="163" y="250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59" y="233"/>
                        </a:lnTo>
                        <a:lnTo>
                          <a:pt x="177" y="243"/>
                        </a:lnTo>
                        <a:lnTo>
                          <a:pt x="195" y="252"/>
                        </a:lnTo>
                        <a:lnTo>
                          <a:pt x="209" y="257"/>
                        </a:lnTo>
                        <a:lnTo>
                          <a:pt x="223" y="261"/>
                        </a:lnTo>
                        <a:lnTo>
                          <a:pt x="235" y="261"/>
                        </a:lnTo>
                        <a:lnTo>
                          <a:pt x="241" y="261"/>
                        </a:lnTo>
                        <a:lnTo>
                          <a:pt x="246" y="260"/>
                        </a:lnTo>
                        <a:lnTo>
                          <a:pt x="250" y="257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8" y="249"/>
                        </a:lnTo>
                        <a:lnTo>
                          <a:pt x="260" y="243"/>
                        </a:lnTo>
                        <a:lnTo>
                          <a:pt x="261" y="237"/>
                        </a:lnTo>
                        <a:lnTo>
                          <a:pt x="261" y="230"/>
                        </a:lnTo>
                        <a:lnTo>
                          <a:pt x="260" y="220"/>
                        </a:lnTo>
                        <a:lnTo>
                          <a:pt x="258" y="212"/>
                        </a:lnTo>
                        <a:lnTo>
                          <a:pt x="250" y="192"/>
                        </a:lnTo>
                        <a:lnTo>
                          <a:pt x="239" y="170"/>
                        </a:lnTo>
                        <a:lnTo>
                          <a:pt x="223" y="147"/>
                        </a:lnTo>
                        <a:lnTo>
                          <a:pt x="205" y="124"/>
                        </a:lnTo>
                        <a:lnTo>
                          <a:pt x="184" y="101"/>
                        </a:lnTo>
                        <a:lnTo>
                          <a:pt x="184" y="101"/>
                        </a:lnTo>
                        <a:lnTo>
                          <a:pt x="162" y="8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8"/>
                        </a:moveTo>
                        <a:lnTo>
                          <a:pt x="8" y="8"/>
                        </a:lnTo>
                        <a:lnTo>
                          <a:pt x="12" y="5"/>
                        </a:lnTo>
                        <a:lnTo>
                          <a:pt x="17" y="2"/>
                        </a:lnTo>
                        <a:lnTo>
                          <a:pt x="23" y="0"/>
                        </a:lnTo>
                        <a:lnTo>
                          <a:pt x="29" y="0"/>
                        </a:lnTo>
                        <a:lnTo>
                          <a:pt x="44" y="0"/>
                        </a:lnTo>
                        <a:lnTo>
                          <a:pt x="60" y="4"/>
                        </a:lnTo>
                        <a:lnTo>
                          <a:pt x="79" y="11"/>
                        </a:lnTo>
                        <a:lnTo>
                          <a:pt x="100" y="21"/>
                        </a:lnTo>
                        <a:lnTo>
                          <a:pt x="120" y="34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4" y="51"/>
                        </a:lnTo>
                        <a:lnTo>
                          <a:pt x="107" y="40"/>
                        </a:lnTo>
                        <a:lnTo>
                          <a:pt x="89" y="32"/>
                        </a:lnTo>
                        <a:lnTo>
                          <a:pt x="74" y="27"/>
                        </a:lnTo>
                        <a:lnTo>
                          <a:pt x="60" y="23"/>
                        </a:lnTo>
                        <a:lnTo>
                          <a:pt x="48" y="23"/>
                        </a:lnTo>
                        <a:lnTo>
                          <a:pt x="43" y="23"/>
                        </a:lnTo>
                        <a:lnTo>
                          <a:pt x="37" y="24"/>
                        </a:lnTo>
                        <a:lnTo>
                          <a:pt x="33" y="27"/>
                        </a:lnTo>
                        <a:lnTo>
                          <a:pt x="29" y="29"/>
                        </a:lnTo>
                        <a:lnTo>
                          <a:pt x="29" y="29"/>
                        </a:lnTo>
                        <a:lnTo>
                          <a:pt x="25" y="35"/>
                        </a:lnTo>
                        <a:lnTo>
                          <a:pt x="24" y="40"/>
                        </a:lnTo>
                        <a:lnTo>
                          <a:pt x="23" y="47"/>
                        </a:lnTo>
                        <a:lnTo>
                          <a:pt x="23" y="55"/>
                        </a:lnTo>
                        <a:lnTo>
                          <a:pt x="24" y="63"/>
                        </a:lnTo>
                        <a:lnTo>
                          <a:pt x="25" y="71"/>
                        </a:lnTo>
                        <a:lnTo>
                          <a:pt x="33" y="92"/>
                        </a:lnTo>
                        <a:lnTo>
                          <a:pt x="44" y="113"/>
                        </a:lnTo>
                        <a:lnTo>
                          <a:pt x="60" y="136"/>
                        </a:lnTo>
                        <a:lnTo>
                          <a:pt x="78" y="159"/>
                        </a:lnTo>
                        <a:lnTo>
                          <a:pt x="100" y="184"/>
                        </a:lnTo>
                        <a:lnTo>
                          <a:pt x="100" y="184"/>
                        </a:lnTo>
                        <a:lnTo>
                          <a:pt x="121" y="20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17" y="215"/>
                        </a:lnTo>
                        <a:lnTo>
                          <a:pt x="93" y="192"/>
                        </a:lnTo>
                        <a:lnTo>
                          <a:pt x="93" y="192"/>
                        </a:lnTo>
                        <a:lnTo>
                          <a:pt x="66" y="164"/>
                        </a:lnTo>
                        <a:lnTo>
                          <a:pt x="44" y="135"/>
                        </a:lnTo>
                        <a:lnTo>
                          <a:pt x="25" y="108"/>
                        </a:lnTo>
                        <a:lnTo>
                          <a:pt x="12" y="82"/>
                        </a:lnTo>
                        <a:lnTo>
                          <a:pt x="6" y="70"/>
                        </a:lnTo>
                        <a:lnTo>
                          <a:pt x="4" y="58"/>
                        </a:lnTo>
                        <a:lnTo>
                          <a:pt x="1" y="47"/>
                        </a:lnTo>
                        <a:lnTo>
                          <a:pt x="0" y="38"/>
                        </a:lnTo>
                        <a:lnTo>
                          <a:pt x="0" y="28"/>
                        </a:lnTo>
                        <a:lnTo>
                          <a:pt x="1" y="20"/>
                        </a:lnTo>
                        <a:lnTo>
                          <a:pt x="4" y="13"/>
                        </a:lnTo>
                        <a:lnTo>
                          <a:pt x="8" y="8"/>
                        </a:lnTo>
                        <a:lnTo>
                          <a:pt x="8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6" name="Freeform 124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84 w 284"/>
                      <a:gd name="T3" fmla="*/ 21 h 285"/>
                      <a:gd name="T4" fmla="*/ 223 w 284"/>
                      <a:gd name="T5" fmla="*/ 4 h 285"/>
                      <a:gd name="T6" fmla="*/ 254 w 284"/>
                      <a:gd name="T7" fmla="*/ 0 h 285"/>
                      <a:gd name="T8" fmla="*/ 266 w 284"/>
                      <a:gd name="T9" fmla="*/ 2 h 285"/>
                      <a:gd name="T10" fmla="*/ 276 w 284"/>
                      <a:gd name="T11" fmla="*/ 8 h 285"/>
                      <a:gd name="T12" fmla="*/ 280 w 284"/>
                      <a:gd name="T13" fmla="*/ 13 h 285"/>
                      <a:gd name="T14" fmla="*/ 284 w 284"/>
                      <a:gd name="T15" fmla="*/ 28 h 285"/>
                      <a:gd name="T16" fmla="*/ 283 w 284"/>
                      <a:gd name="T17" fmla="*/ 47 h 285"/>
                      <a:gd name="T18" fmla="*/ 277 w 284"/>
                      <a:gd name="T19" fmla="*/ 70 h 285"/>
                      <a:gd name="T20" fmla="*/ 258 w 284"/>
                      <a:gd name="T21" fmla="*/ 108 h 285"/>
                      <a:gd name="T22" fmla="*/ 218 w 284"/>
                      <a:gd name="T23" fmla="*/ 164 h 285"/>
                      <a:gd name="T24" fmla="*/ 190 w 284"/>
                      <a:gd name="T25" fmla="*/ 19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84 w 284"/>
                      <a:gd name="T31" fmla="*/ 184 h 285"/>
                      <a:gd name="T32" fmla="*/ 205 w 284"/>
                      <a:gd name="T33" fmla="*/ 159 h 285"/>
                      <a:gd name="T34" fmla="*/ 239 w 284"/>
                      <a:gd name="T35" fmla="*/ 113 h 285"/>
                      <a:gd name="T36" fmla="*/ 258 w 284"/>
                      <a:gd name="T37" fmla="*/ 71 h 285"/>
                      <a:gd name="T38" fmla="*/ 261 w 284"/>
                      <a:gd name="T39" fmla="*/ 55 h 285"/>
                      <a:gd name="T40" fmla="*/ 260 w 284"/>
                      <a:gd name="T41" fmla="*/ 40 h 285"/>
                      <a:gd name="T42" fmla="*/ 254 w 284"/>
                      <a:gd name="T43" fmla="*/ 29 h 285"/>
                      <a:gd name="T44" fmla="*/ 254 w 284"/>
                      <a:gd name="T45" fmla="*/ 29 h 285"/>
                      <a:gd name="T46" fmla="*/ 246 w 284"/>
                      <a:gd name="T47" fmla="*/ 24 h 285"/>
                      <a:gd name="T48" fmla="*/ 235 w 284"/>
                      <a:gd name="T49" fmla="*/ 23 h 285"/>
                      <a:gd name="T50" fmla="*/ 209 w 284"/>
                      <a:gd name="T51" fmla="*/ 27 h 285"/>
                      <a:gd name="T52" fmla="*/ 177 w 284"/>
                      <a:gd name="T53" fmla="*/ 40 h 285"/>
                      <a:gd name="T54" fmla="*/ 142 w 284"/>
                      <a:gd name="T55" fmla="*/ 65 h 285"/>
                      <a:gd name="T56" fmla="*/ 8 w 284"/>
                      <a:gd name="T57" fmla="*/ 276 h 285"/>
                      <a:gd name="T58" fmla="*/ 4 w 284"/>
                      <a:gd name="T59" fmla="*/ 271 h 285"/>
                      <a:gd name="T60" fmla="*/ 0 w 284"/>
                      <a:gd name="T61" fmla="*/ 256 h 285"/>
                      <a:gd name="T62" fmla="*/ 1 w 284"/>
                      <a:gd name="T63" fmla="*/ 237 h 285"/>
                      <a:gd name="T64" fmla="*/ 6 w 284"/>
                      <a:gd name="T65" fmla="*/ 214 h 285"/>
                      <a:gd name="T66" fmla="*/ 25 w 284"/>
                      <a:gd name="T67" fmla="*/ 176 h 285"/>
                      <a:gd name="T68" fmla="*/ 66 w 284"/>
                      <a:gd name="T69" fmla="*/ 120 h 285"/>
                      <a:gd name="T70" fmla="*/ 93 w 284"/>
                      <a:gd name="T71" fmla="*/ 93 h 285"/>
                      <a:gd name="T72" fmla="*/ 142 w 284"/>
                      <a:gd name="T73" fmla="*/ 50 h 285"/>
                      <a:gd name="T74" fmla="*/ 142 w 284"/>
                      <a:gd name="T75" fmla="*/ 65 h 285"/>
                      <a:gd name="T76" fmla="*/ 100 w 284"/>
                      <a:gd name="T77" fmla="*/ 101 h 285"/>
                      <a:gd name="T78" fmla="*/ 78 w 284"/>
                      <a:gd name="T79" fmla="*/ 124 h 285"/>
                      <a:gd name="T80" fmla="*/ 44 w 284"/>
                      <a:gd name="T81" fmla="*/ 170 h 285"/>
                      <a:gd name="T82" fmla="*/ 25 w 284"/>
                      <a:gd name="T83" fmla="*/ 212 h 285"/>
                      <a:gd name="T84" fmla="*/ 23 w 284"/>
                      <a:gd name="T85" fmla="*/ 230 h 285"/>
                      <a:gd name="T86" fmla="*/ 24 w 284"/>
                      <a:gd name="T87" fmla="*/ 243 h 285"/>
                      <a:gd name="T88" fmla="*/ 29 w 284"/>
                      <a:gd name="T89" fmla="*/ 254 h 285"/>
                      <a:gd name="T90" fmla="*/ 33 w 284"/>
                      <a:gd name="T91" fmla="*/ 257 h 285"/>
                      <a:gd name="T92" fmla="*/ 43 w 284"/>
                      <a:gd name="T93" fmla="*/ 261 h 285"/>
                      <a:gd name="T94" fmla="*/ 60 w 284"/>
                      <a:gd name="T95" fmla="*/ 261 h 285"/>
                      <a:gd name="T96" fmla="*/ 89 w 284"/>
                      <a:gd name="T97" fmla="*/ 252 h 285"/>
                      <a:gd name="T98" fmla="*/ 124 w 284"/>
                      <a:gd name="T99" fmla="*/ 233 h 285"/>
                      <a:gd name="T100" fmla="*/ 142 w 284"/>
                      <a:gd name="T101" fmla="*/ 235 h 285"/>
                      <a:gd name="T102" fmla="*/ 120 w 284"/>
                      <a:gd name="T103" fmla="*/ 250 h 285"/>
                      <a:gd name="T104" fmla="*/ 79 w 284"/>
                      <a:gd name="T105" fmla="*/ 273 h 285"/>
                      <a:gd name="T106" fmla="*/ 44 w 284"/>
                      <a:gd name="T107" fmla="*/ 284 h 285"/>
                      <a:gd name="T108" fmla="*/ 23 w 284"/>
                      <a:gd name="T109" fmla="*/ 284 h 285"/>
                      <a:gd name="T110" fmla="*/ 12 w 284"/>
                      <a:gd name="T111" fmla="*/ 280 h 285"/>
                      <a:gd name="T112" fmla="*/ 8 w 284"/>
                      <a:gd name="T113" fmla="*/ 276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3" y="34"/>
                        </a:lnTo>
                        <a:lnTo>
                          <a:pt x="184" y="21"/>
                        </a:lnTo>
                        <a:lnTo>
                          <a:pt x="204" y="11"/>
                        </a:lnTo>
                        <a:lnTo>
                          <a:pt x="223" y="4"/>
                        </a:lnTo>
                        <a:lnTo>
                          <a:pt x="239" y="0"/>
                        </a:lnTo>
                        <a:lnTo>
                          <a:pt x="254" y="0"/>
                        </a:lnTo>
                        <a:lnTo>
                          <a:pt x="261" y="0"/>
                        </a:lnTo>
                        <a:lnTo>
                          <a:pt x="266" y="2"/>
                        </a:lnTo>
                        <a:lnTo>
                          <a:pt x="272" y="4"/>
                        </a:lnTo>
                        <a:lnTo>
                          <a:pt x="276" y="8"/>
                        </a:lnTo>
                        <a:lnTo>
                          <a:pt x="276" y="8"/>
                        </a:lnTo>
                        <a:lnTo>
                          <a:pt x="280" y="13"/>
                        </a:lnTo>
                        <a:lnTo>
                          <a:pt x="283" y="20"/>
                        </a:lnTo>
                        <a:lnTo>
                          <a:pt x="284" y="28"/>
                        </a:lnTo>
                        <a:lnTo>
                          <a:pt x="284" y="38"/>
                        </a:lnTo>
                        <a:lnTo>
                          <a:pt x="283" y="47"/>
                        </a:lnTo>
                        <a:lnTo>
                          <a:pt x="280" y="58"/>
                        </a:lnTo>
                        <a:lnTo>
                          <a:pt x="277" y="70"/>
                        </a:lnTo>
                        <a:lnTo>
                          <a:pt x="272" y="82"/>
                        </a:lnTo>
                        <a:lnTo>
                          <a:pt x="258" y="108"/>
                        </a:lnTo>
                        <a:lnTo>
                          <a:pt x="239" y="135"/>
                        </a:lnTo>
                        <a:lnTo>
                          <a:pt x="218" y="164"/>
                        </a:lnTo>
                        <a:lnTo>
                          <a:pt x="190" y="192"/>
                        </a:lnTo>
                        <a:lnTo>
                          <a:pt x="190" y="192"/>
                        </a:lnTo>
                        <a:lnTo>
                          <a:pt x="166" y="215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62" y="203"/>
                        </a:lnTo>
                        <a:lnTo>
                          <a:pt x="184" y="184"/>
                        </a:lnTo>
                        <a:lnTo>
                          <a:pt x="184" y="184"/>
                        </a:lnTo>
                        <a:lnTo>
                          <a:pt x="205" y="159"/>
                        </a:lnTo>
                        <a:lnTo>
                          <a:pt x="223" y="136"/>
                        </a:lnTo>
                        <a:lnTo>
                          <a:pt x="239" y="113"/>
                        </a:lnTo>
                        <a:lnTo>
                          <a:pt x="250" y="92"/>
                        </a:lnTo>
                        <a:lnTo>
                          <a:pt x="258" y="71"/>
                        </a:lnTo>
                        <a:lnTo>
                          <a:pt x="260" y="63"/>
                        </a:lnTo>
                        <a:lnTo>
                          <a:pt x="261" y="55"/>
                        </a:lnTo>
                        <a:lnTo>
                          <a:pt x="261" y="47"/>
                        </a:lnTo>
                        <a:lnTo>
                          <a:pt x="260" y="40"/>
                        </a:lnTo>
                        <a:lnTo>
                          <a:pt x="258" y="35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0" y="27"/>
                        </a:lnTo>
                        <a:lnTo>
                          <a:pt x="246" y="24"/>
                        </a:lnTo>
                        <a:lnTo>
                          <a:pt x="241" y="23"/>
                        </a:lnTo>
                        <a:lnTo>
                          <a:pt x="235" y="23"/>
                        </a:lnTo>
                        <a:lnTo>
                          <a:pt x="223" y="23"/>
                        </a:lnTo>
                        <a:lnTo>
                          <a:pt x="209" y="27"/>
                        </a:lnTo>
                        <a:lnTo>
                          <a:pt x="195" y="32"/>
                        </a:lnTo>
                        <a:lnTo>
                          <a:pt x="177" y="40"/>
                        </a:lnTo>
                        <a:lnTo>
                          <a:pt x="159" y="5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276"/>
                        </a:moveTo>
                        <a:lnTo>
                          <a:pt x="8" y="276"/>
                        </a:lnTo>
                        <a:lnTo>
                          <a:pt x="4" y="271"/>
                        </a:lnTo>
                        <a:lnTo>
                          <a:pt x="1" y="264"/>
                        </a:lnTo>
                        <a:lnTo>
                          <a:pt x="0" y="256"/>
                        </a:lnTo>
                        <a:lnTo>
                          <a:pt x="0" y="246"/>
                        </a:lnTo>
                        <a:lnTo>
                          <a:pt x="1" y="237"/>
                        </a:lnTo>
                        <a:lnTo>
                          <a:pt x="4" y="226"/>
                        </a:lnTo>
                        <a:lnTo>
                          <a:pt x="6" y="214"/>
                        </a:lnTo>
                        <a:lnTo>
                          <a:pt x="12" y="201"/>
                        </a:lnTo>
                        <a:lnTo>
                          <a:pt x="25" y="176"/>
                        </a:lnTo>
                        <a:lnTo>
                          <a:pt x="44" y="149"/>
                        </a:lnTo>
                        <a:lnTo>
                          <a:pt x="66" y="120"/>
                        </a:lnTo>
                        <a:lnTo>
                          <a:pt x="93" y="93"/>
                        </a:lnTo>
                        <a:lnTo>
                          <a:pt x="93" y="93"/>
                        </a:lnTo>
                        <a:lnTo>
                          <a:pt x="117" y="70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1" y="81"/>
                        </a:lnTo>
                        <a:lnTo>
                          <a:pt x="100" y="101"/>
                        </a:lnTo>
                        <a:lnTo>
                          <a:pt x="100" y="101"/>
                        </a:lnTo>
                        <a:lnTo>
                          <a:pt x="78" y="124"/>
                        </a:lnTo>
                        <a:lnTo>
                          <a:pt x="60" y="147"/>
                        </a:lnTo>
                        <a:lnTo>
                          <a:pt x="44" y="170"/>
                        </a:lnTo>
                        <a:lnTo>
                          <a:pt x="33" y="192"/>
                        </a:lnTo>
                        <a:lnTo>
                          <a:pt x="25" y="212"/>
                        </a:lnTo>
                        <a:lnTo>
                          <a:pt x="24" y="220"/>
                        </a:lnTo>
                        <a:lnTo>
                          <a:pt x="23" y="230"/>
                        </a:lnTo>
                        <a:lnTo>
                          <a:pt x="23" y="237"/>
                        </a:lnTo>
                        <a:lnTo>
                          <a:pt x="24" y="243"/>
                        </a:lnTo>
                        <a:lnTo>
                          <a:pt x="25" y="249"/>
                        </a:lnTo>
                        <a:lnTo>
                          <a:pt x="29" y="254"/>
                        </a:lnTo>
                        <a:lnTo>
                          <a:pt x="29" y="254"/>
                        </a:lnTo>
                        <a:lnTo>
                          <a:pt x="33" y="257"/>
                        </a:lnTo>
                        <a:lnTo>
                          <a:pt x="37" y="260"/>
                        </a:lnTo>
                        <a:lnTo>
                          <a:pt x="43" y="261"/>
                        </a:lnTo>
                        <a:lnTo>
                          <a:pt x="48" y="261"/>
                        </a:lnTo>
                        <a:lnTo>
                          <a:pt x="60" y="261"/>
                        </a:lnTo>
                        <a:lnTo>
                          <a:pt x="74" y="257"/>
                        </a:lnTo>
                        <a:lnTo>
                          <a:pt x="89" y="252"/>
                        </a:lnTo>
                        <a:lnTo>
                          <a:pt x="107" y="243"/>
                        </a:lnTo>
                        <a:lnTo>
                          <a:pt x="124" y="23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20" y="250"/>
                        </a:lnTo>
                        <a:lnTo>
                          <a:pt x="100" y="262"/>
                        </a:lnTo>
                        <a:lnTo>
                          <a:pt x="79" y="273"/>
                        </a:lnTo>
                        <a:lnTo>
                          <a:pt x="60" y="280"/>
                        </a:lnTo>
                        <a:lnTo>
                          <a:pt x="44" y="284"/>
                        </a:lnTo>
                        <a:lnTo>
                          <a:pt x="29" y="285"/>
                        </a:lnTo>
                        <a:lnTo>
                          <a:pt x="23" y="284"/>
                        </a:lnTo>
                        <a:lnTo>
                          <a:pt x="17" y="283"/>
                        </a:lnTo>
                        <a:lnTo>
                          <a:pt x="12" y="280"/>
                        </a:lnTo>
                        <a:lnTo>
                          <a:pt x="8" y="276"/>
                        </a:lnTo>
                        <a:lnTo>
                          <a:pt x="8" y="2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7" name="Freeform 125"/>
                  <p:cNvSpPr/>
                  <p:nvPr/>
                </p:nvSpPr>
                <p:spPr bwMode="auto">
                  <a:xfrm>
                    <a:off x="2365376" y="1966913"/>
                    <a:ext cx="92075" cy="95250"/>
                  </a:xfrm>
                  <a:custGeom>
                    <a:avLst/>
                    <a:gdLst>
                      <a:gd name="T0" fmla="*/ 0 w 58"/>
                      <a:gd name="T1" fmla="*/ 30 h 60"/>
                      <a:gd name="T2" fmla="*/ 0 w 58"/>
                      <a:gd name="T3" fmla="*/ 30 h 60"/>
                      <a:gd name="T4" fmla="*/ 1 w 58"/>
                      <a:gd name="T5" fmla="*/ 24 h 60"/>
                      <a:gd name="T6" fmla="*/ 3 w 58"/>
                      <a:gd name="T7" fmla="*/ 19 h 60"/>
                      <a:gd name="T8" fmla="*/ 5 w 58"/>
                      <a:gd name="T9" fmla="*/ 14 h 60"/>
                      <a:gd name="T10" fmla="*/ 9 w 58"/>
                      <a:gd name="T11" fmla="*/ 10 h 60"/>
                      <a:gd name="T12" fmla="*/ 13 w 58"/>
                      <a:gd name="T13" fmla="*/ 6 h 60"/>
                      <a:gd name="T14" fmla="*/ 18 w 58"/>
                      <a:gd name="T15" fmla="*/ 3 h 60"/>
                      <a:gd name="T16" fmla="*/ 24 w 58"/>
                      <a:gd name="T17" fmla="*/ 1 h 60"/>
                      <a:gd name="T18" fmla="*/ 30 w 58"/>
                      <a:gd name="T19" fmla="*/ 0 h 60"/>
                      <a:gd name="T20" fmla="*/ 30 w 58"/>
                      <a:gd name="T21" fmla="*/ 0 h 60"/>
                      <a:gd name="T22" fmla="*/ 35 w 58"/>
                      <a:gd name="T23" fmla="*/ 1 h 60"/>
                      <a:gd name="T24" fmla="*/ 41 w 58"/>
                      <a:gd name="T25" fmla="*/ 3 h 60"/>
                      <a:gd name="T26" fmla="*/ 46 w 58"/>
                      <a:gd name="T27" fmla="*/ 6 h 60"/>
                      <a:gd name="T28" fmla="*/ 50 w 58"/>
                      <a:gd name="T29" fmla="*/ 10 h 60"/>
                      <a:gd name="T30" fmla="*/ 54 w 58"/>
                      <a:gd name="T31" fmla="*/ 14 h 60"/>
                      <a:gd name="T32" fmla="*/ 57 w 58"/>
                      <a:gd name="T33" fmla="*/ 19 h 60"/>
                      <a:gd name="T34" fmla="*/ 58 w 58"/>
                      <a:gd name="T35" fmla="*/ 24 h 60"/>
                      <a:gd name="T36" fmla="*/ 58 w 58"/>
                      <a:gd name="T37" fmla="*/ 30 h 60"/>
                      <a:gd name="T38" fmla="*/ 58 w 58"/>
                      <a:gd name="T39" fmla="*/ 30 h 60"/>
                      <a:gd name="T40" fmla="*/ 58 w 58"/>
                      <a:gd name="T41" fmla="*/ 35 h 60"/>
                      <a:gd name="T42" fmla="*/ 57 w 58"/>
                      <a:gd name="T43" fmla="*/ 41 h 60"/>
                      <a:gd name="T44" fmla="*/ 54 w 58"/>
                      <a:gd name="T45" fmla="*/ 46 h 60"/>
                      <a:gd name="T46" fmla="*/ 50 w 58"/>
                      <a:gd name="T47" fmla="*/ 50 h 60"/>
                      <a:gd name="T48" fmla="*/ 46 w 58"/>
                      <a:gd name="T49" fmla="*/ 54 h 60"/>
                      <a:gd name="T50" fmla="*/ 41 w 58"/>
                      <a:gd name="T51" fmla="*/ 57 h 60"/>
                      <a:gd name="T52" fmla="*/ 35 w 58"/>
                      <a:gd name="T53" fmla="*/ 58 h 60"/>
                      <a:gd name="T54" fmla="*/ 30 w 58"/>
                      <a:gd name="T55" fmla="*/ 60 h 60"/>
                      <a:gd name="T56" fmla="*/ 30 w 58"/>
                      <a:gd name="T57" fmla="*/ 60 h 60"/>
                      <a:gd name="T58" fmla="*/ 24 w 58"/>
                      <a:gd name="T59" fmla="*/ 58 h 60"/>
                      <a:gd name="T60" fmla="*/ 18 w 58"/>
                      <a:gd name="T61" fmla="*/ 57 h 60"/>
                      <a:gd name="T62" fmla="*/ 13 w 58"/>
                      <a:gd name="T63" fmla="*/ 54 h 60"/>
                      <a:gd name="T64" fmla="*/ 9 w 58"/>
                      <a:gd name="T65" fmla="*/ 50 h 60"/>
                      <a:gd name="T66" fmla="*/ 5 w 58"/>
                      <a:gd name="T67" fmla="*/ 46 h 60"/>
                      <a:gd name="T68" fmla="*/ 3 w 58"/>
                      <a:gd name="T69" fmla="*/ 41 h 60"/>
                      <a:gd name="T70" fmla="*/ 1 w 58"/>
                      <a:gd name="T71" fmla="*/ 35 h 60"/>
                      <a:gd name="T72" fmla="*/ 0 w 58"/>
                      <a:gd name="T73" fmla="*/ 30 h 60"/>
                      <a:gd name="T74" fmla="*/ 0 w 58"/>
                      <a:gd name="T75" fmla="*/ 3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58" h="60">
                        <a:moveTo>
                          <a:pt x="0" y="30"/>
                        </a:moveTo>
                        <a:lnTo>
                          <a:pt x="0" y="30"/>
                        </a:lnTo>
                        <a:lnTo>
                          <a:pt x="1" y="24"/>
                        </a:lnTo>
                        <a:lnTo>
                          <a:pt x="3" y="19"/>
                        </a:lnTo>
                        <a:lnTo>
                          <a:pt x="5" y="14"/>
                        </a:lnTo>
                        <a:lnTo>
                          <a:pt x="9" y="10"/>
                        </a:lnTo>
                        <a:lnTo>
                          <a:pt x="13" y="6"/>
                        </a:lnTo>
                        <a:lnTo>
                          <a:pt x="18" y="3"/>
                        </a:lnTo>
                        <a:lnTo>
                          <a:pt x="24" y="1"/>
                        </a:lnTo>
                        <a:lnTo>
                          <a:pt x="30" y="0"/>
                        </a:lnTo>
                        <a:lnTo>
                          <a:pt x="30" y="0"/>
                        </a:lnTo>
                        <a:lnTo>
                          <a:pt x="35" y="1"/>
                        </a:lnTo>
                        <a:lnTo>
                          <a:pt x="41" y="3"/>
                        </a:lnTo>
                        <a:lnTo>
                          <a:pt x="46" y="6"/>
                        </a:lnTo>
                        <a:lnTo>
                          <a:pt x="50" y="10"/>
                        </a:lnTo>
                        <a:lnTo>
                          <a:pt x="54" y="14"/>
                        </a:lnTo>
                        <a:lnTo>
                          <a:pt x="57" y="19"/>
                        </a:lnTo>
                        <a:lnTo>
                          <a:pt x="58" y="24"/>
                        </a:lnTo>
                        <a:lnTo>
                          <a:pt x="58" y="30"/>
                        </a:lnTo>
                        <a:lnTo>
                          <a:pt x="58" y="30"/>
                        </a:lnTo>
                        <a:lnTo>
                          <a:pt x="58" y="35"/>
                        </a:lnTo>
                        <a:lnTo>
                          <a:pt x="57" y="41"/>
                        </a:lnTo>
                        <a:lnTo>
                          <a:pt x="54" y="46"/>
                        </a:lnTo>
                        <a:lnTo>
                          <a:pt x="50" y="50"/>
                        </a:lnTo>
                        <a:lnTo>
                          <a:pt x="46" y="54"/>
                        </a:lnTo>
                        <a:lnTo>
                          <a:pt x="41" y="57"/>
                        </a:lnTo>
                        <a:lnTo>
                          <a:pt x="35" y="58"/>
                        </a:lnTo>
                        <a:lnTo>
                          <a:pt x="30" y="60"/>
                        </a:lnTo>
                        <a:lnTo>
                          <a:pt x="30" y="60"/>
                        </a:lnTo>
                        <a:lnTo>
                          <a:pt x="24" y="58"/>
                        </a:lnTo>
                        <a:lnTo>
                          <a:pt x="18" y="57"/>
                        </a:lnTo>
                        <a:lnTo>
                          <a:pt x="13" y="54"/>
                        </a:lnTo>
                        <a:lnTo>
                          <a:pt x="9" y="50"/>
                        </a:lnTo>
                        <a:lnTo>
                          <a:pt x="5" y="46"/>
                        </a:lnTo>
                        <a:lnTo>
                          <a:pt x="3" y="41"/>
                        </a:lnTo>
                        <a:lnTo>
                          <a:pt x="1" y="35"/>
                        </a:lnTo>
                        <a:lnTo>
                          <a:pt x="0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42" name="组合 203"/>
                <p:cNvGrpSpPr/>
                <p:nvPr/>
              </p:nvGrpSpPr>
              <p:grpSpPr>
                <a:xfrm>
                  <a:off x="4768849" y="1836056"/>
                  <a:ext cx="381000" cy="484187"/>
                  <a:chOff x="1493838" y="1541463"/>
                  <a:chExt cx="381000" cy="484187"/>
                </a:xfrm>
                <a:solidFill>
                  <a:schemeClr val="accent4"/>
                </a:solidFill>
              </p:grpSpPr>
              <p:sp>
                <p:nvSpPr>
                  <p:cNvPr id="421" name="Freeform 126"/>
                  <p:cNvSpPr>
                    <a:spLocks noEditPoints="1"/>
                  </p:cNvSpPr>
                  <p:nvPr/>
                </p:nvSpPr>
                <p:spPr bwMode="auto">
                  <a:xfrm>
                    <a:off x="1493838" y="1546225"/>
                    <a:ext cx="254000" cy="479425"/>
                  </a:xfrm>
                  <a:custGeom>
                    <a:avLst/>
                    <a:gdLst>
                      <a:gd name="T0" fmla="*/ 160 w 160"/>
                      <a:gd name="T1" fmla="*/ 0 h 302"/>
                      <a:gd name="T2" fmla="*/ 160 w 160"/>
                      <a:gd name="T3" fmla="*/ 302 h 302"/>
                      <a:gd name="T4" fmla="*/ 94 w 160"/>
                      <a:gd name="T5" fmla="*/ 302 h 302"/>
                      <a:gd name="T6" fmla="*/ 94 w 160"/>
                      <a:gd name="T7" fmla="*/ 261 h 302"/>
                      <a:gd name="T8" fmla="*/ 136 w 160"/>
                      <a:gd name="T9" fmla="*/ 261 h 302"/>
                      <a:gd name="T10" fmla="*/ 136 w 160"/>
                      <a:gd name="T11" fmla="*/ 116 h 302"/>
                      <a:gd name="T12" fmla="*/ 136 w 160"/>
                      <a:gd name="T13" fmla="*/ 116 h 302"/>
                      <a:gd name="T14" fmla="*/ 94 w 160"/>
                      <a:gd name="T15" fmla="*/ 189 h 302"/>
                      <a:gd name="T16" fmla="*/ 94 w 160"/>
                      <a:gd name="T17" fmla="*/ 124 h 302"/>
                      <a:gd name="T18" fmla="*/ 160 w 160"/>
                      <a:gd name="T19" fmla="*/ 0 h 302"/>
                      <a:gd name="T20" fmla="*/ 94 w 160"/>
                      <a:gd name="T21" fmla="*/ 302 h 302"/>
                      <a:gd name="T22" fmla="*/ 0 w 160"/>
                      <a:gd name="T23" fmla="*/ 302 h 302"/>
                      <a:gd name="T24" fmla="*/ 94 w 160"/>
                      <a:gd name="T25" fmla="*/ 124 h 302"/>
                      <a:gd name="T26" fmla="*/ 94 w 160"/>
                      <a:gd name="T27" fmla="*/ 189 h 302"/>
                      <a:gd name="T28" fmla="*/ 53 w 160"/>
                      <a:gd name="T29" fmla="*/ 261 h 302"/>
                      <a:gd name="T30" fmla="*/ 94 w 160"/>
                      <a:gd name="T31" fmla="*/ 261 h 302"/>
                      <a:gd name="T32" fmla="*/ 94 w 160"/>
                      <a:gd name="T33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60" h="302">
                        <a:moveTo>
                          <a:pt x="160" y="0"/>
                        </a:moveTo>
                        <a:lnTo>
                          <a:pt x="160" y="302"/>
                        </a:lnTo>
                        <a:lnTo>
                          <a:pt x="94" y="302"/>
                        </a:lnTo>
                        <a:lnTo>
                          <a:pt x="94" y="261"/>
                        </a:lnTo>
                        <a:lnTo>
                          <a:pt x="136" y="261"/>
                        </a:lnTo>
                        <a:lnTo>
                          <a:pt x="136" y="116"/>
                        </a:lnTo>
                        <a:lnTo>
                          <a:pt x="136" y="116"/>
                        </a:lnTo>
                        <a:lnTo>
                          <a:pt x="94" y="189"/>
                        </a:lnTo>
                        <a:lnTo>
                          <a:pt x="94" y="124"/>
                        </a:lnTo>
                        <a:lnTo>
                          <a:pt x="160" y="0"/>
                        </a:lnTo>
                        <a:close/>
                        <a:moveTo>
                          <a:pt x="94" y="302"/>
                        </a:moveTo>
                        <a:lnTo>
                          <a:pt x="0" y="302"/>
                        </a:lnTo>
                        <a:lnTo>
                          <a:pt x="94" y="124"/>
                        </a:lnTo>
                        <a:lnTo>
                          <a:pt x="94" y="189"/>
                        </a:lnTo>
                        <a:lnTo>
                          <a:pt x="53" y="261"/>
                        </a:lnTo>
                        <a:lnTo>
                          <a:pt x="94" y="261"/>
                        </a:lnTo>
                        <a:lnTo>
                          <a:pt x="94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2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1811338" y="1541463"/>
                    <a:ext cx="63500" cy="4714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43" name="Freeform 128"/>
                <p:cNvSpPr>
                  <a:spLocks noEditPoints="1"/>
                </p:cNvSpPr>
                <p:nvPr/>
              </p:nvSpPr>
              <p:spPr bwMode="auto">
                <a:xfrm>
                  <a:off x="6684963" y="4203700"/>
                  <a:ext cx="508000" cy="396875"/>
                </a:xfrm>
                <a:custGeom>
                  <a:avLst/>
                  <a:gdLst>
                    <a:gd name="T0" fmla="*/ 298 w 320"/>
                    <a:gd name="T1" fmla="*/ 57 h 250"/>
                    <a:gd name="T2" fmla="*/ 320 w 320"/>
                    <a:gd name="T3" fmla="*/ 138 h 250"/>
                    <a:gd name="T4" fmla="*/ 303 w 320"/>
                    <a:gd name="T5" fmla="*/ 212 h 250"/>
                    <a:gd name="T6" fmla="*/ 271 w 320"/>
                    <a:gd name="T7" fmla="*/ 245 h 250"/>
                    <a:gd name="T8" fmla="*/ 263 w 320"/>
                    <a:gd name="T9" fmla="*/ 233 h 250"/>
                    <a:gd name="T10" fmla="*/ 279 w 320"/>
                    <a:gd name="T11" fmla="*/ 214 h 250"/>
                    <a:gd name="T12" fmla="*/ 276 w 320"/>
                    <a:gd name="T13" fmla="*/ 191 h 250"/>
                    <a:gd name="T14" fmla="*/ 261 w 320"/>
                    <a:gd name="T15" fmla="*/ 165 h 250"/>
                    <a:gd name="T16" fmla="*/ 287 w 320"/>
                    <a:gd name="T17" fmla="*/ 165 h 250"/>
                    <a:gd name="T18" fmla="*/ 299 w 320"/>
                    <a:gd name="T19" fmla="*/ 153 h 250"/>
                    <a:gd name="T20" fmla="*/ 299 w 320"/>
                    <a:gd name="T21" fmla="*/ 126 h 250"/>
                    <a:gd name="T22" fmla="*/ 283 w 320"/>
                    <a:gd name="T23" fmla="*/ 112 h 250"/>
                    <a:gd name="T24" fmla="*/ 261 w 320"/>
                    <a:gd name="T25" fmla="*/ 100 h 250"/>
                    <a:gd name="T26" fmla="*/ 278 w 320"/>
                    <a:gd name="T27" fmla="*/ 96 h 250"/>
                    <a:gd name="T28" fmla="*/ 287 w 320"/>
                    <a:gd name="T29" fmla="*/ 74 h 250"/>
                    <a:gd name="T30" fmla="*/ 280 w 320"/>
                    <a:gd name="T31" fmla="*/ 58 h 250"/>
                    <a:gd name="T32" fmla="*/ 238 w 320"/>
                    <a:gd name="T33" fmla="*/ 8 h 250"/>
                    <a:gd name="T34" fmla="*/ 261 w 320"/>
                    <a:gd name="T35" fmla="*/ 50 h 250"/>
                    <a:gd name="T36" fmla="*/ 242 w 320"/>
                    <a:gd name="T37" fmla="*/ 59 h 250"/>
                    <a:gd name="T38" fmla="*/ 238 w 320"/>
                    <a:gd name="T39" fmla="*/ 34 h 250"/>
                    <a:gd name="T40" fmla="*/ 261 w 320"/>
                    <a:gd name="T41" fmla="*/ 247 h 250"/>
                    <a:gd name="T42" fmla="*/ 244 w 320"/>
                    <a:gd name="T43" fmla="*/ 235 h 250"/>
                    <a:gd name="T44" fmla="*/ 261 w 320"/>
                    <a:gd name="T45" fmla="*/ 247 h 250"/>
                    <a:gd name="T46" fmla="*/ 261 w 320"/>
                    <a:gd name="T47" fmla="*/ 113 h 250"/>
                    <a:gd name="T48" fmla="*/ 245 w 320"/>
                    <a:gd name="T49" fmla="*/ 135 h 250"/>
                    <a:gd name="T50" fmla="*/ 252 w 320"/>
                    <a:gd name="T51" fmla="*/ 155 h 250"/>
                    <a:gd name="T52" fmla="*/ 256 w 320"/>
                    <a:gd name="T53" fmla="*/ 174 h 250"/>
                    <a:gd name="T54" fmla="*/ 238 w 320"/>
                    <a:gd name="T55" fmla="*/ 82 h 250"/>
                    <a:gd name="T56" fmla="*/ 255 w 320"/>
                    <a:gd name="T57" fmla="*/ 100 h 250"/>
                    <a:gd name="T58" fmla="*/ 238 w 320"/>
                    <a:gd name="T59" fmla="*/ 8 h 250"/>
                    <a:gd name="T60" fmla="*/ 234 w 320"/>
                    <a:gd name="T61" fmla="*/ 20 h 250"/>
                    <a:gd name="T62" fmla="*/ 219 w 320"/>
                    <a:gd name="T63" fmla="*/ 2 h 250"/>
                    <a:gd name="T64" fmla="*/ 219 w 320"/>
                    <a:gd name="T65" fmla="*/ 215 h 250"/>
                    <a:gd name="T66" fmla="*/ 229 w 320"/>
                    <a:gd name="T67" fmla="*/ 227 h 250"/>
                    <a:gd name="T68" fmla="*/ 238 w 320"/>
                    <a:gd name="T69" fmla="*/ 39 h 250"/>
                    <a:gd name="T70" fmla="*/ 238 w 320"/>
                    <a:gd name="T71" fmla="*/ 174 h 250"/>
                    <a:gd name="T72" fmla="*/ 226 w 320"/>
                    <a:gd name="T73" fmla="*/ 184 h 250"/>
                    <a:gd name="T74" fmla="*/ 225 w 320"/>
                    <a:gd name="T75" fmla="*/ 51 h 250"/>
                    <a:gd name="T76" fmla="*/ 238 w 320"/>
                    <a:gd name="T77" fmla="*/ 39 h 250"/>
                    <a:gd name="T78" fmla="*/ 134 w 320"/>
                    <a:gd name="T79" fmla="*/ 8 h 250"/>
                    <a:gd name="T80" fmla="*/ 219 w 320"/>
                    <a:gd name="T81" fmla="*/ 2 h 250"/>
                    <a:gd name="T82" fmla="*/ 211 w 320"/>
                    <a:gd name="T83" fmla="*/ 16 h 250"/>
                    <a:gd name="T84" fmla="*/ 203 w 320"/>
                    <a:gd name="T85" fmla="*/ 42 h 250"/>
                    <a:gd name="T86" fmla="*/ 219 w 320"/>
                    <a:gd name="T87" fmla="*/ 53 h 250"/>
                    <a:gd name="T88" fmla="*/ 218 w 320"/>
                    <a:gd name="T89" fmla="*/ 210 h 250"/>
                    <a:gd name="T90" fmla="*/ 194 w 320"/>
                    <a:gd name="T91" fmla="*/ 230 h 250"/>
                    <a:gd name="T92" fmla="*/ 125 w 320"/>
                    <a:gd name="T93" fmla="*/ 192 h 250"/>
                    <a:gd name="T94" fmla="*/ 68 w 320"/>
                    <a:gd name="T95" fmla="*/ 164 h 250"/>
                    <a:gd name="T96" fmla="*/ 84 w 320"/>
                    <a:gd name="T97" fmla="*/ 159 h 250"/>
                    <a:gd name="T98" fmla="*/ 104 w 320"/>
                    <a:gd name="T99" fmla="*/ 131 h 250"/>
                    <a:gd name="T100" fmla="*/ 95 w 320"/>
                    <a:gd name="T101" fmla="*/ 100 h 250"/>
                    <a:gd name="T102" fmla="*/ 0 w 320"/>
                    <a:gd name="T103" fmla="*/ 136 h 250"/>
                    <a:gd name="T104" fmla="*/ 5 w 320"/>
                    <a:gd name="T105" fmla="*/ 96 h 250"/>
                    <a:gd name="T106" fmla="*/ 45 w 320"/>
                    <a:gd name="T107" fmla="*/ 44 h 250"/>
                    <a:gd name="T108" fmla="*/ 68 w 320"/>
                    <a:gd name="T109" fmla="*/ 88 h 250"/>
                    <a:gd name="T110" fmla="*/ 38 w 320"/>
                    <a:gd name="T111" fmla="*/ 101 h 250"/>
                    <a:gd name="T112" fmla="*/ 31 w 320"/>
                    <a:gd name="T113" fmla="*/ 135 h 250"/>
                    <a:gd name="T114" fmla="*/ 57 w 320"/>
                    <a:gd name="T115" fmla="*/ 162 h 250"/>
                    <a:gd name="T116" fmla="*/ 42 w 320"/>
                    <a:gd name="T117" fmla="*/ 189 h 250"/>
                    <a:gd name="T118" fmla="*/ 3 w 320"/>
                    <a:gd name="T119" fmla="*/ 1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250">
                      <a:moveTo>
                        <a:pt x="261" y="19"/>
                      </a:moveTo>
                      <a:lnTo>
                        <a:pt x="261" y="19"/>
                      </a:lnTo>
                      <a:lnTo>
                        <a:pt x="276" y="30"/>
                      </a:lnTo>
                      <a:lnTo>
                        <a:pt x="288" y="42"/>
                      </a:lnTo>
                      <a:lnTo>
                        <a:pt x="298" y="57"/>
                      </a:lnTo>
                      <a:lnTo>
                        <a:pt x="306" y="71"/>
                      </a:lnTo>
                      <a:lnTo>
                        <a:pt x="312" y="88"/>
                      </a:lnTo>
                      <a:lnTo>
                        <a:pt x="316" y="104"/>
                      </a:lnTo>
                      <a:lnTo>
                        <a:pt x="318" y="120"/>
                      </a:lnTo>
                      <a:lnTo>
                        <a:pt x="320" y="138"/>
                      </a:lnTo>
                      <a:lnTo>
                        <a:pt x="320" y="154"/>
                      </a:lnTo>
                      <a:lnTo>
                        <a:pt x="317" y="170"/>
                      </a:lnTo>
                      <a:lnTo>
                        <a:pt x="314" y="185"/>
                      </a:lnTo>
                      <a:lnTo>
                        <a:pt x="310" y="200"/>
                      </a:lnTo>
                      <a:lnTo>
                        <a:pt x="303" y="212"/>
                      </a:lnTo>
                      <a:lnTo>
                        <a:pt x="297" y="223"/>
                      </a:lnTo>
                      <a:lnTo>
                        <a:pt x="290" y="233"/>
                      </a:lnTo>
                      <a:lnTo>
                        <a:pt x="282" y="239"/>
                      </a:lnTo>
                      <a:lnTo>
                        <a:pt x="282" y="239"/>
                      </a:lnTo>
                      <a:lnTo>
                        <a:pt x="271" y="245"/>
                      </a:lnTo>
                      <a:lnTo>
                        <a:pt x="261" y="247"/>
                      </a:lnTo>
                      <a:lnTo>
                        <a:pt x="261" y="233"/>
                      </a:lnTo>
                      <a:lnTo>
                        <a:pt x="261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8" y="229"/>
                      </a:lnTo>
                      <a:lnTo>
                        <a:pt x="272" y="224"/>
                      </a:lnTo>
                      <a:lnTo>
                        <a:pt x="276" y="219"/>
                      </a:lnTo>
                      <a:lnTo>
                        <a:pt x="279" y="214"/>
                      </a:lnTo>
                      <a:lnTo>
                        <a:pt x="280" y="208"/>
                      </a:lnTo>
                      <a:lnTo>
                        <a:pt x="280" y="203"/>
                      </a:lnTo>
                      <a:lnTo>
                        <a:pt x="279" y="196"/>
                      </a:lnTo>
                      <a:lnTo>
                        <a:pt x="276" y="191"/>
                      </a:lnTo>
                      <a:lnTo>
                        <a:pt x="276" y="191"/>
                      </a:lnTo>
                      <a:lnTo>
                        <a:pt x="274" y="185"/>
                      </a:lnTo>
                      <a:lnTo>
                        <a:pt x="271" y="181"/>
                      </a:lnTo>
                      <a:lnTo>
                        <a:pt x="267" y="178"/>
                      </a:lnTo>
                      <a:lnTo>
                        <a:pt x="261" y="176"/>
                      </a:lnTo>
                      <a:lnTo>
                        <a:pt x="261" y="165"/>
                      </a:lnTo>
                      <a:lnTo>
                        <a:pt x="261" y="165"/>
                      </a:lnTo>
                      <a:lnTo>
                        <a:pt x="268" y="168"/>
                      </a:lnTo>
                      <a:lnTo>
                        <a:pt x="275" y="168"/>
                      </a:lnTo>
                      <a:lnTo>
                        <a:pt x="280" y="168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93" y="162"/>
                      </a:lnTo>
                      <a:lnTo>
                        <a:pt x="297" y="158"/>
                      </a:lnTo>
                      <a:lnTo>
                        <a:pt x="299" y="153"/>
                      </a:lnTo>
                      <a:lnTo>
                        <a:pt x="302" y="149"/>
                      </a:lnTo>
                      <a:lnTo>
                        <a:pt x="303" y="143"/>
                      </a:lnTo>
                      <a:lnTo>
                        <a:pt x="303" y="136"/>
                      </a:lnTo>
                      <a:lnTo>
                        <a:pt x="302" y="131"/>
                      </a:lnTo>
                      <a:lnTo>
                        <a:pt x="299" y="126"/>
                      </a:lnTo>
                      <a:lnTo>
                        <a:pt x="299" y="126"/>
                      </a:lnTo>
                      <a:lnTo>
                        <a:pt x="297" y="122"/>
                      </a:lnTo>
                      <a:lnTo>
                        <a:pt x="293" y="118"/>
                      </a:lnTo>
                      <a:lnTo>
                        <a:pt x="288" y="113"/>
                      </a:lnTo>
                      <a:lnTo>
                        <a:pt x="283" y="112"/>
                      </a:lnTo>
                      <a:lnTo>
                        <a:pt x="279" y="111"/>
                      </a:lnTo>
                      <a:lnTo>
                        <a:pt x="272" y="109"/>
                      </a:lnTo>
                      <a:lnTo>
                        <a:pt x="267" y="111"/>
                      </a:lnTo>
                      <a:lnTo>
                        <a:pt x="261" y="112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lnTo>
                        <a:pt x="268" y="100"/>
                      </a:lnTo>
                      <a:lnTo>
                        <a:pt x="274" y="99"/>
                      </a:lnTo>
                      <a:lnTo>
                        <a:pt x="274" y="99"/>
                      </a:lnTo>
                      <a:lnTo>
                        <a:pt x="278" y="96"/>
                      </a:lnTo>
                      <a:lnTo>
                        <a:pt x="282" y="92"/>
                      </a:lnTo>
                      <a:lnTo>
                        <a:pt x="284" y="88"/>
                      </a:lnTo>
                      <a:lnTo>
                        <a:pt x="286" y="84"/>
                      </a:lnTo>
                      <a:lnTo>
                        <a:pt x="287" y="78"/>
                      </a:lnTo>
                      <a:lnTo>
                        <a:pt x="287" y="74"/>
                      </a:lnTo>
                      <a:lnTo>
                        <a:pt x="286" y="69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0" y="58"/>
                      </a:lnTo>
                      <a:lnTo>
                        <a:pt x="275" y="54"/>
                      </a:lnTo>
                      <a:lnTo>
                        <a:pt x="270" y="51"/>
                      </a:lnTo>
                      <a:lnTo>
                        <a:pt x="261" y="50"/>
                      </a:lnTo>
                      <a:lnTo>
                        <a:pt x="261" y="19"/>
                      </a:lnTo>
                      <a:close/>
                      <a:moveTo>
                        <a:pt x="238" y="8"/>
                      </a:moveTo>
                      <a:lnTo>
                        <a:pt x="238" y="8"/>
                      </a:lnTo>
                      <a:lnTo>
                        <a:pt x="251" y="12"/>
                      </a:lnTo>
                      <a:lnTo>
                        <a:pt x="261" y="19"/>
                      </a:lnTo>
                      <a:lnTo>
                        <a:pt x="261" y="50"/>
                      </a:lnTo>
                      <a:lnTo>
                        <a:pt x="261" y="50"/>
                      </a:lnTo>
                      <a:lnTo>
                        <a:pt x="256" y="50"/>
                      </a:lnTo>
                      <a:lnTo>
                        <a:pt x="251" y="53"/>
                      </a:lnTo>
                      <a:lnTo>
                        <a:pt x="251" y="53"/>
                      </a:lnTo>
                      <a:lnTo>
                        <a:pt x="247" y="55"/>
                      </a:lnTo>
                      <a:lnTo>
                        <a:pt x="242" y="59"/>
                      </a:lnTo>
                      <a:lnTo>
                        <a:pt x="240" y="63"/>
                      </a:lnTo>
                      <a:lnTo>
                        <a:pt x="238" y="67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lnTo>
                        <a:pt x="238" y="34"/>
                      </a:lnTo>
                      <a:lnTo>
                        <a:pt x="238" y="27"/>
                      </a:lnTo>
                      <a:lnTo>
                        <a:pt x="238" y="8"/>
                      </a:lnTo>
                      <a:lnTo>
                        <a:pt x="238" y="8"/>
                      </a:lnTo>
                      <a:close/>
                      <a:moveTo>
                        <a:pt x="261" y="247"/>
                      </a:moveTo>
                      <a:lnTo>
                        <a:pt x="261" y="247"/>
                      </a:lnTo>
                      <a:lnTo>
                        <a:pt x="249" y="250"/>
                      </a:lnTo>
                      <a:lnTo>
                        <a:pt x="238" y="250"/>
                      </a:lnTo>
                      <a:lnTo>
                        <a:pt x="238" y="233"/>
                      </a:lnTo>
                      <a:lnTo>
                        <a:pt x="238" y="233"/>
                      </a:lnTo>
                      <a:lnTo>
                        <a:pt x="244" y="235"/>
                      </a:lnTo>
                      <a:lnTo>
                        <a:pt x="249" y="235"/>
                      </a:lnTo>
                      <a:lnTo>
                        <a:pt x="256" y="235"/>
                      </a:lnTo>
                      <a:lnTo>
                        <a:pt x="261" y="233"/>
                      </a:lnTo>
                      <a:lnTo>
                        <a:pt x="261" y="247"/>
                      </a:lnTo>
                      <a:lnTo>
                        <a:pt x="261" y="247"/>
                      </a:lnTo>
                      <a:close/>
                      <a:moveTo>
                        <a:pt x="261" y="100"/>
                      </a:moveTo>
                      <a:lnTo>
                        <a:pt x="261" y="112"/>
                      </a:lnTo>
                      <a:lnTo>
                        <a:pt x="261" y="112"/>
                      </a:lnTo>
                      <a:lnTo>
                        <a:pt x="261" y="113"/>
                      </a:lnTo>
                      <a:lnTo>
                        <a:pt x="261" y="113"/>
                      </a:lnTo>
                      <a:lnTo>
                        <a:pt x="256" y="116"/>
                      </a:lnTo>
                      <a:lnTo>
                        <a:pt x="252" y="120"/>
                      </a:lnTo>
                      <a:lnTo>
                        <a:pt x="249" y="124"/>
                      </a:lnTo>
                      <a:lnTo>
                        <a:pt x="247" y="130"/>
                      </a:lnTo>
                      <a:lnTo>
                        <a:pt x="245" y="135"/>
                      </a:lnTo>
                      <a:lnTo>
                        <a:pt x="245" y="141"/>
                      </a:lnTo>
                      <a:lnTo>
                        <a:pt x="247" y="146"/>
                      </a:lnTo>
                      <a:lnTo>
                        <a:pt x="249" y="151"/>
                      </a:lnTo>
                      <a:lnTo>
                        <a:pt x="249" y="151"/>
                      </a:lnTo>
                      <a:lnTo>
                        <a:pt x="252" y="155"/>
                      </a:lnTo>
                      <a:lnTo>
                        <a:pt x="255" y="159"/>
                      </a:lnTo>
                      <a:lnTo>
                        <a:pt x="261" y="165"/>
                      </a:lnTo>
                      <a:lnTo>
                        <a:pt x="261" y="176"/>
                      </a:lnTo>
                      <a:lnTo>
                        <a:pt x="261" y="176"/>
                      </a:lnTo>
                      <a:lnTo>
                        <a:pt x="256" y="174"/>
                      </a:lnTo>
                      <a:lnTo>
                        <a:pt x="251" y="173"/>
                      </a:lnTo>
                      <a:lnTo>
                        <a:pt x="244" y="173"/>
                      </a:lnTo>
                      <a:lnTo>
                        <a:pt x="238" y="174"/>
                      </a:lnTo>
                      <a:lnTo>
                        <a:pt x="238" y="82"/>
                      </a:lnTo>
                      <a:lnTo>
                        <a:pt x="238" y="82"/>
                      </a:lnTo>
                      <a:lnTo>
                        <a:pt x="240" y="86"/>
                      </a:lnTo>
                      <a:lnTo>
                        <a:pt x="240" y="86"/>
                      </a:lnTo>
                      <a:lnTo>
                        <a:pt x="244" y="92"/>
                      </a:lnTo>
                      <a:lnTo>
                        <a:pt x="249" y="97"/>
                      </a:lnTo>
                      <a:lnTo>
                        <a:pt x="255" y="100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close/>
                      <a:moveTo>
                        <a:pt x="219" y="2"/>
                      </a:moveTo>
                      <a:lnTo>
                        <a:pt x="219" y="2"/>
                      </a:lnTo>
                      <a:lnTo>
                        <a:pt x="238" y="8"/>
                      </a:lnTo>
                      <a:lnTo>
                        <a:pt x="238" y="27"/>
                      </a:lnTo>
                      <a:lnTo>
                        <a:pt x="238" y="27"/>
                      </a:lnTo>
                      <a:lnTo>
                        <a:pt x="237" y="24"/>
                      </a:lnTo>
                      <a:lnTo>
                        <a:pt x="237" y="24"/>
                      </a:lnTo>
                      <a:lnTo>
                        <a:pt x="234" y="20"/>
                      </a:lnTo>
                      <a:lnTo>
                        <a:pt x="230" y="17"/>
                      </a:lnTo>
                      <a:lnTo>
                        <a:pt x="225" y="15"/>
                      </a:lnTo>
                      <a:lnTo>
                        <a:pt x="219" y="15"/>
                      </a:lnTo>
                      <a:lnTo>
                        <a:pt x="219" y="2"/>
                      </a:lnTo>
                      <a:lnTo>
                        <a:pt x="219" y="2"/>
                      </a:lnTo>
                      <a:close/>
                      <a:moveTo>
                        <a:pt x="238" y="250"/>
                      </a:moveTo>
                      <a:lnTo>
                        <a:pt x="238" y="250"/>
                      </a:lnTo>
                      <a:lnTo>
                        <a:pt x="229" y="247"/>
                      </a:lnTo>
                      <a:lnTo>
                        <a:pt x="219" y="245"/>
                      </a:lnTo>
                      <a:lnTo>
                        <a:pt x="219" y="215"/>
                      </a:lnTo>
                      <a:lnTo>
                        <a:pt x="219" y="215"/>
                      </a:lnTo>
                      <a:lnTo>
                        <a:pt x="221" y="218"/>
                      </a:lnTo>
                      <a:lnTo>
                        <a:pt x="221" y="218"/>
                      </a:lnTo>
                      <a:lnTo>
                        <a:pt x="225" y="223"/>
                      </a:lnTo>
                      <a:lnTo>
                        <a:pt x="229" y="227"/>
                      </a:lnTo>
                      <a:lnTo>
                        <a:pt x="233" y="231"/>
                      </a:lnTo>
                      <a:lnTo>
                        <a:pt x="238" y="233"/>
                      </a:lnTo>
                      <a:lnTo>
                        <a:pt x="238" y="250"/>
                      </a:lnTo>
                      <a:lnTo>
                        <a:pt x="238" y="250"/>
                      </a:lnTo>
                      <a:close/>
                      <a:moveTo>
                        <a:pt x="238" y="39"/>
                      </a:moveTo>
                      <a:lnTo>
                        <a:pt x="238" y="67"/>
                      </a:lnTo>
                      <a:lnTo>
                        <a:pt x="238" y="67"/>
                      </a:lnTo>
                      <a:lnTo>
                        <a:pt x="237" y="74"/>
                      </a:lnTo>
                      <a:lnTo>
                        <a:pt x="238" y="82"/>
                      </a:lnTo>
                      <a:lnTo>
                        <a:pt x="238" y="174"/>
                      </a:lnTo>
                      <a:lnTo>
                        <a:pt x="238" y="174"/>
                      </a:lnTo>
                      <a:lnTo>
                        <a:pt x="236" y="176"/>
                      </a:lnTo>
                      <a:lnTo>
                        <a:pt x="236" y="176"/>
                      </a:lnTo>
                      <a:lnTo>
                        <a:pt x="230" y="180"/>
                      </a:lnTo>
                      <a:lnTo>
                        <a:pt x="226" y="184"/>
                      </a:lnTo>
                      <a:lnTo>
                        <a:pt x="222" y="188"/>
                      </a:lnTo>
                      <a:lnTo>
                        <a:pt x="219" y="193"/>
                      </a:lnTo>
                      <a:lnTo>
                        <a:pt x="219" y="53"/>
                      </a:lnTo>
                      <a:lnTo>
                        <a:pt x="219" y="53"/>
                      </a:lnTo>
                      <a:lnTo>
                        <a:pt x="225" y="51"/>
                      </a:lnTo>
                      <a:lnTo>
                        <a:pt x="229" y="50"/>
                      </a:lnTo>
                      <a:lnTo>
                        <a:pt x="229" y="50"/>
                      </a:lnTo>
                      <a:lnTo>
                        <a:pt x="234" y="46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close/>
                      <a:moveTo>
                        <a:pt x="68" y="31"/>
                      </a:moveTo>
                      <a:lnTo>
                        <a:pt x="68" y="31"/>
                      </a:lnTo>
                      <a:lnTo>
                        <a:pt x="91" y="21"/>
                      </a:lnTo>
                      <a:lnTo>
                        <a:pt x="112" y="13"/>
                      </a:lnTo>
                      <a:lnTo>
                        <a:pt x="134" y="8"/>
                      </a:lnTo>
                      <a:lnTo>
                        <a:pt x="153" y="4"/>
                      </a:lnTo>
                      <a:lnTo>
                        <a:pt x="172" y="1"/>
                      </a:lnTo>
                      <a:lnTo>
                        <a:pt x="190" y="0"/>
                      </a:lnTo>
                      <a:lnTo>
                        <a:pt x="205" y="1"/>
                      </a:lnTo>
                      <a:lnTo>
                        <a:pt x="219" y="2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5" y="15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06" y="20"/>
                      </a:lnTo>
                      <a:lnTo>
                        <a:pt x="202" y="27"/>
                      </a:lnTo>
                      <a:lnTo>
                        <a:pt x="200" y="34"/>
                      </a:lnTo>
                      <a:lnTo>
                        <a:pt x="203" y="42"/>
                      </a:lnTo>
                      <a:lnTo>
                        <a:pt x="203" y="42"/>
                      </a:lnTo>
                      <a:lnTo>
                        <a:pt x="206" y="46"/>
                      </a:lnTo>
                      <a:lnTo>
                        <a:pt x="210" y="50"/>
                      </a:lnTo>
                      <a:lnTo>
                        <a:pt x="215" y="51"/>
                      </a:lnTo>
                      <a:lnTo>
                        <a:pt x="219" y="53"/>
                      </a:lnTo>
                      <a:lnTo>
                        <a:pt x="219" y="193"/>
                      </a:lnTo>
                      <a:lnTo>
                        <a:pt x="219" y="193"/>
                      </a:lnTo>
                      <a:lnTo>
                        <a:pt x="218" y="199"/>
                      </a:lnTo>
                      <a:lnTo>
                        <a:pt x="218" y="204"/>
                      </a:lnTo>
                      <a:lnTo>
                        <a:pt x="218" y="210"/>
                      </a:lnTo>
                      <a:lnTo>
                        <a:pt x="219" y="215"/>
                      </a:lnTo>
                      <a:lnTo>
                        <a:pt x="219" y="245"/>
                      </a:lnTo>
                      <a:lnTo>
                        <a:pt x="219" y="245"/>
                      </a:lnTo>
                      <a:lnTo>
                        <a:pt x="207" y="238"/>
                      </a:lnTo>
                      <a:lnTo>
                        <a:pt x="194" y="230"/>
                      </a:lnTo>
                      <a:lnTo>
                        <a:pt x="169" y="212"/>
                      </a:lnTo>
                      <a:lnTo>
                        <a:pt x="157" y="203"/>
                      </a:lnTo>
                      <a:lnTo>
                        <a:pt x="145" y="196"/>
                      </a:lnTo>
                      <a:lnTo>
                        <a:pt x="131" y="192"/>
                      </a:lnTo>
                      <a:lnTo>
                        <a:pt x="125" y="192"/>
                      </a:lnTo>
                      <a:lnTo>
                        <a:pt x="118" y="192"/>
                      </a:lnTo>
                      <a:lnTo>
                        <a:pt x="118" y="192"/>
                      </a:lnTo>
                      <a:lnTo>
                        <a:pt x="92" y="193"/>
                      </a:lnTo>
                      <a:lnTo>
                        <a:pt x="68" y="193"/>
                      </a:lnTo>
                      <a:lnTo>
                        <a:pt x="68" y="164"/>
                      </a:lnTo>
                      <a:lnTo>
                        <a:pt x="68" y="164"/>
                      </a:lnTo>
                      <a:lnTo>
                        <a:pt x="76" y="162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91" y="155"/>
                      </a:lnTo>
                      <a:lnTo>
                        <a:pt x="96" y="150"/>
                      </a:lnTo>
                      <a:lnTo>
                        <a:pt x="100" y="145"/>
                      </a:lnTo>
                      <a:lnTo>
                        <a:pt x="103" y="138"/>
                      </a:lnTo>
                      <a:lnTo>
                        <a:pt x="104" y="131"/>
                      </a:lnTo>
                      <a:lnTo>
                        <a:pt x="104" y="123"/>
                      </a:lnTo>
                      <a:lnTo>
                        <a:pt x="103" y="116"/>
                      </a:lnTo>
                      <a:lnTo>
                        <a:pt x="100" y="109"/>
                      </a:lnTo>
                      <a:lnTo>
                        <a:pt x="100" y="109"/>
                      </a:lnTo>
                      <a:lnTo>
                        <a:pt x="95" y="100"/>
                      </a:lnTo>
                      <a:lnTo>
                        <a:pt x="87" y="93"/>
                      </a:lnTo>
                      <a:lnTo>
                        <a:pt x="77" y="89"/>
                      </a:lnTo>
                      <a:lnTo>
                        <a:pt x="68" y="88"/>
                      </a:lnTo>
                      <a:lnTo>
                        <a:pt x="68" y="31"/>
                      </a:lnTo>
                      <a:close/>
                      <a:moveTo>
                        <a:pt x="0" y="136"/>
                      </a:moveTo>
                      <a:lnTo>
                        <a:pt x="0" y="136"/>
                      </a:lnTo>
                      <a:lnTo>
                        <a:pt x="0" y="124"/>
                      </a:lnTo>
                      <a:lnTo>
                        <a:pt x="0" y="115"/>
                      </a:lnTo>
                      <a:lnTo>
                        <a:pt x="3" y="104"/>
                      </a:lnTo>
                      <a:lnTo>
                        <a:pt x="5" y="96"/>
                      </a:lnTo>
                      <a:lnTo>
                        <a:pt x="10" y="86"/>
                      </a:lnTo>
                      <a:lnTo>
                        <a:pt x="14" y="78"/>
                      </a:lnTo>
                      <a:lnTo>
                        <a:pt x="24" y="65"/>
                      </a:lnTo>
                      <a:lnTo>
                        <a:pt x="35" y="53"/>
                      </a:lnTo>
                      <a:lnTo>
                        <a:pt x="45" y="44"/>
                      </a:lnTo>
                      <a:lnTo>
                        <a:pt x="54" y="38"/>
                      </a:lnTo>
                      <a:lnTo>
                        <a:pt x="54" y="38"/>
                      </a:lnTo>
                      <a:lnTo>
                        <a:pt x="68" y="31"/>
                      </a:lnTo>
                      <a:lnTo>
                        <a:pt x="68" y="88"/>
                      </a:lnTo>
                      <a:lnTo>
                        <a:pt x="68" y="88"/>
                      </a:lnTo>
                      <a:lnTo>
                        <a:pt x="58" y="89"/>
                      </a:lnTo>
                      <a:lnTo>
                        <a:pt x="50" y="92"/>
                      </a:lnTo>
                      <a:lnTo>
                        <a:pt x="50" y="92"/>
                      </a:lnTo>
                      <a:lnTo>
                        <a:pt x="43" y="96"/>
                      </a:lnTo>
                      <a:lnTo>
                        <a:pt x="38" y="101"/>
                      </a:lnTo>
                      <a:lnTo>
                        <a:pt x="34" y="108"/>
                      </a:lnTo>
                      <a:lnTo>
                        <a:pt x="31" y="113"/>
                      </a:lnTo>
                      <a:lnTo>
                        <a:pt x="30" y="122"/>
                      </a:lnTo>
                      <a:lnTo>
                        <a:pt x="30" y="128"/>
                      </a:lnTo>
                      <a:lnTo>
                        <a:pt x="31" y="135"/>
                      </a:lnTo>
                      <a:lnTo>
                        <a:pt x="34" y="143"/>
                      </a:lnTo>
                      <a:lnTo>
                        <a:pt x="34" y="143"/>
                      </a:lnTo>
                      <a:lnTo>
                        <a:pt x="39" y="151"/>
                      </a:lnTo>
                      <a:lnTo>
                        <a:pt x="47" y="158"/>
                      </a:lnTo>
                      <a:lnTo>
                        <a:pt x="57" y="162"/>
                      </a:lnTo>
                      <a:lnTo>
                        <a:pt x="68" y="164"/>
                      </a:lnTo>
                      <a:lnTo>
                        <a:pt x="68" y="193"/>
                      </a:lnTo>
                      <a:lnTo>
                        <a:pt x="68" y="193"/>
                      </a:lnTo>
                      <a:lnTo>
                        <a:pt x="54" y="192"/>
                      </a:lnTo>
                      <a:lnTo>
                        <a:pt x="42" y="189"/>
                      </a:lnTo>
                      <a:lnTo>
                        <a:pt x="31" y="185"/>
                      </a:lnTo>
                      <a:lnTo>
                        <a:pt x="22" y="178"/>
                      </a:lnTo>
                      <a:lnTo>
                        <a:pt x="14" y="172"/>
                      </a:lnTo>
                      <a:lnTo>
                        <a:pt x="8" y="162"/>
                      </a:lnTo>
                      <a:lnTo>
                        <a:pt x="3" y="150"/>
                      </a:lnTo>
                      <a:lnTo>
                        <a:pt x="0" y="136"/>
                      </a:lnTo>
                      <a:lnTo>
                        <a:pt x="0" y="13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44" name="组合 206"/>
                <p:cNvGrpSpPr/>
                <p:nvPr/>
              </p:nvGrpSpPr>
              <p:grpSpPr>
                <a:xfrm>
                  <a:off x="5168899" y="4599893"/>
                  <a:ext cx="495300" cy="644526"/>
                  <a:chOff x="1893888" y="4305300"/>
                  <a:chExt cx="495300" cy="644526"/>
                </a:xfrm>
                <a:solidFill>
                  <a:schemeClr val="accent3"/>
                </a:solidFill>
              </p:grpSpPr>
              <p:sp>
                <p:nvSpPr>
                  <p:cNvPr id="413" name="Freeform 129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4" name="Freeform 130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5" name="Freeform 131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6" name="Freeform 132"/>
                  <p:cNvSpPr/>
                  <p:nvPr/>
                </p:nvSpPr>
                <p:spPr bwMode="auto">
                  <a:xfrm>
                    <a:off x="2139951" y="4786313"/>
                    <a:ext cx="136525" cy="163513"/>
                  </a:xfrm>
                  <a:custGeom>
                    <a:avLst/>
                    <a:gdLst>
                      <a:gd name="T0" fmla="*/ 27 w 86"/>
                      <a:gd name="T1" fmla="*/ 6 h 103"/>
                      <a:gd name="T2" fmla="*/ 27 w 86"/>
                      <a:gd name="T3" fmla="*/ 38 h 103"/>
                      <a:gd name="T4" fmla="*/ 27 w 86"/>
                      <a:gd name="T5" fmla="*/ 38 h 103"/>
                      <a:gd name="T6" fmla="*/ 28 w 86"/>
                      <a:gd name="T7" fmla="*/ 41 h 103"/>
                      <a:gd name="T8" fmla="*/ 34 w 86"/>
                      <a:gd name="T9" fmla="*/ 47 h 103"/>
                      <a:gd name="T10" fmla="*/ 42 w 86"/>
                      <a:gd name="T11" fmla="*/ 55 h 103"/>
                      <a:gd name="T12" fmla="*/ 47 w 86"/>
                      <a:gd name="T13" fmla="*/ 57 h 103"/>
                      <a:gd name="T14" fmla="*/ 54 w 86"/>
                      <a:gd name="T15" fmla="*/ 60 h 103"/>
                      <a:gd name="T16" fmla="*/ 54 w 86"/>
                      <a:gd name="T17" fmla="*/ 60 h 103"/>
                      <a:gd name="T18" fmla="*/ 66 w 86"/>
                      <a:gd name="T19" fmla="*/ 65 h 103"/>
                      <a:gd name="T20" fmla="*/ 78 w 86"/>
                      <a:gd name="T21" fmla="*/ 72 h 103"/>
                      <a:gd name="T22" fmla="*/ 82 w 86"/>
                      <a:gd name="T23" fmla="*/ 75 h 103"/>
                      <a:gd name="T24" fmla="*/ 85 w 86"/>
                      <a:gd name="T25" fmla="*/ 79 h 103"/>
                      <a:gd name="T26" fmla="*/ 86 w 86"/>
                      <a:gd name="T27" fmla="*/ 82 h 103"/>
                      <a:gd name="T28" fmla="*/ 86 w 86"/>
                      <a:gd name="T29" fmla="*/ 86 h 103"/>
                      <a:gd name="T30" fmla="*/ 86 w 86"/>
                      <a:gd name="T31" fmla="*/ 86 h 103"/>
                      <a:gd name="T32" fmla="*/ 85 w 86"/>
                      <a:gd name="T33" fmla="*/ 90 h 103"/>
                      <a:gd name="T34" fmla="*/ 81 w 86"/>
                      <a:gd name="T35" fmla="*/ 93 h 103"/>
                      <a:gd name="T36" fmla="*/ 76 w 86"/>
                      <a:gd name="T37" fmla="*/ 95 h 103"/>
                      <a:gd name="T38" fmla="*/ 66 w 86"/>
                      <a:gd name="T39" fmla="*/ 98 h 103"/>
                      <a:gd name="T40" fmla="*/ 55 w 86"/>
                      <a:gd name="T41" fmla="*/ 101 h 103"/>
                      <a:gd name="T42" fmla="*/ 40 w 86"/>
                      <a:gd name="T43" fmla="*/ 102 h 103"/>
                      <a:gd name="T44" fmla="*/ 21 w 86"/>
                      <a:gd name="T45" fmla="*/ 103 h 103"/>
                      <a:gd name="T46" fmla="*/ 0 w 86"/>
                      <a:gd name="T47" fmla="*/ 103 h 103"/>
                      <a:gd name="T48" fmla="*/ 0 w 86"/>
                      <a:gd name="T49" fmla="*/ 0 h 103"/>
                      <a:gd name="T50" fmla="*/ 27 w 86"/>
                      <a:gd name="T51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6" h="103">
                        <a:moveTo>
                          <a:pt x="27" y="6"/>
                        </a:moveTo>
                        <a:lnTo>
                          <a:pt x="27" y="38"/>
                        </a:lnTo>
                        <a:lnTo>
                          <a:pt x="27" y="38"/>
                        </a:lnTo>
                        <a:lnTo>
                          <a:pt x="28" y="41"/>
                        </a:lnTo>
                        <a:lnTo>
                          <a:pt x="34" y="47"/>
                        </a:lnTo>
                        <a:lnTo>
                          <a:pt x="42" y="55"/>
                        </a:lnTo>
                        <a:lnTo>
                          <a:pt x="47" y="57"/>
                        </a:lnTo>
                        <a:lnTo>
                          <a:pt x="54" y="60"/>
                        </a:lnTo>
                        <a:lnTo>
                          <a:pt x="54" y="60"/>
                        </a:lnTo>
                        <a:lnTo>
                          <a:pt x="66" y="65"/>
                        </a:lnTo>
                        <a:lnTo>
                          <a:pt x="78" y="72"/>
                        </a:lnTo>
                        <a:lnTo>
                          <a:pt x="82" y="75"/>
                        </a:lnTo>
                        <a:lnTo>
                          <a:pt x="85" y="79"/>
                        </a:lnTo>
                        <a:lnTo>
                          <a:pt x="86" y="82"/>
                        </a:lnTo>
                        <a:lnTo>
                          <a:pt x="86" y="86"/>
                        </a:lnTo>
                        <a:lnTo>
                          <a:pt x="86" y="86"/>
                        </a:lnTo>
                        <a:lnTo>
                          <a:pt x="85" y="90"/>
                        </a:lnTo>
                        <a:lnTo>
                          <a:pt x="81" y="93"/>
                        </a:lnTo>
                        <a:lnTo>
                          <a:pt x="76" y="95"/>
                        </a:lnTo>
                        <a:lnTo>
                          <a:pt x="66" y="98"/>
                        </a:lnTo>
                        <a:lnTo>
                          <a:pt x="55" y="101"/>
                        </a:lnTo>
                        <a:lnTo>
                          <a:pt x="40" y="102"/>
                        </a:lnTo>
                        <a:lnTo>
                          <a:pt x="21" y="103"/>
                        </a:lnTo>
                        <a:lnTo>
                          <a:pt x="0" y="103"/>
                        </a:lnTo>
                        <a:lnTo>
                          <a:pt x="0" y="0"/>
                        </a:lnTo>
                        <a:lnTo>
                          <a:pt x="2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7" name="Freeform 133"/>
                  <p:cNvSpPr/>
                  <p:nvPr/>
                </p:nvSpPr>
                <p:spPr bwMode="auto">
                  <a:xfrm>
                    <a:off x="2024063" y="4786313"/>
                    <a:ext cx="130175" cy="163513"/>
                  </a:xfrm>
                  <a:custGeom>
                    <a:avLst/>
                    <a:gdLst>
                      <a:gd name="T0" fmla="*/ 63 w 82"/>
                      <a:gd name="T1" fmla="*/ 6 h 103"/>
                      <a:gd name="T2" fmla="*/ 63 w 82"/>
                      <a:gd name="T3" fmla="*/ 38 h 103"/>
                      <a:gd name="T4" fmla="*/ 63 w 82"/>
                      <a:gd name="T5" fmla="*/ 38 h 103"/>
                      <a:gd name="T6" fmla="*/ 62 w 82"/>
                      <a:gd name="T7" fmla="*/ 41 h 103"/>
                      <a:gd name="T8" fmla="*/ 58 w 82"/>
                      <a:gd name="T9" fmla="*/ 47 h 103"/>
                      <a:gd name="T10" fmla="*/ 51 w 82"/>
                      <a:gd name="T11" fmla="*/ 55 h 103"/>
                      <a:gd name="T12" fmla="*/ 46 w 82"/>
                      <a:gd name="T13" fmla="*/ 57 h 103"/>
                      <a:gd name="T14" fmla="*/ 39 w 82"/>
                      <a:gd name="T15" fmla="*/ 60 h 103"/>
                      <a:gd name="T16" fmla="*/ 39 w 82"/>
                      <a:gd name="T17" fmla="*/ 60 h 103"/>
                      <a:gd name="T18" fmla="*/ 25 w 82"/>
                      <a:gd name="T19" fmla="*/ 65 h 103"/>
                      <a:gd name="T20" fmla="*/ 12 w 82"/>
                      <a:gd name="T21" fmla="*/ 72 h 103"/>
                      <a:gd name="T22" fmla="*/ 6 w 82"/>
                      <a:gd name="T23" fmla="*/ 75 h 103"/>
                      <a:gd name="T24" fmla="*/ 4 w 82"/>
                      <a:gd name="T25" fmla="*/ 79 h 103"/>
                      <a:gd name="T26" fmla="*/ 1 w 82"/>
                      <a:gd name="T27" fmla="*/ 82 h 103"/>
                      <a:gd name="T28" fmla="*/ 0 w 82"/>
                      <a:gd name="T29" fmla="*/ 86 h 103"/>
                      <a:gd name="T30" fmla="*/ 0 w 82"/>
                      <a:gd name="T31" fmla="*/ 86 h 103"/>
                      <a:gd name="T32" fmla="*/ 2 w 82"/>
                      <a:gd name="T33" fmla="*/ 90 h 103"/>
                      <a:gd name="T34" fmla="*/ 8 w 82"/>
                      <a:gd name="T35" fmla="*/ 93 h 103"/>
                      <a:gd name="T36" fmla="*/ 15 w 82"/>
                      <a:gd name="T37" fmla="*/ 95 h 103"/>
                      <a:gd name="T38" fmla="*/ 24 w 82"/>
                      <a:gd name="T39" fmla="*/ 98 h 103"/>
                      <a:gd name="T40" fmla="*/ 36 w 82"/>
                      <a:gd name="T41" fmla="*/ 101 h 103"/>
                      <a:gd name="T42" fmla="*/ 50 w 82"/>
                      <a:gd name="T43" fmla="*/ 102 h 103"/>
                      <a:gd name="T44" fmla="*/ 82 w 82"/>
                      <a:gd name="T45" fmla="*/ 103 h 103"/>
                      <a:gd name="T46" fmla="*/ 82 w 82"/>
                      <a:gd name="T47" fmla="*/ 0 h 103"/>
                      <a:gd name="T48" fmla="*/ 63 w 82"/>
                      <a:gd name="T49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82" h="103">
                        <a:moveTo>
                          <a:pt x="63" y="6"/>
                        </a:move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2" y="41"/>
                        </a:lnTo>
                        <a:lnTo>
                          <a:pt x="58" y="47"/>
                        </a:lnTo>
                        <a:lnTo>
                          <a:pt x="51" y="55"/>
                        </a:lnTo>
                        <a:lnTo>
                          <a:pt x="46" y="57"/>
                        </a:lnTo>
                        <a:lnTo>
                          <a:pt x="39" y="60"/>
                        </a:lnTo>
                        <a:lnTo>
                          <a:pt x="39" y="60"/>
                        </a:lnTo>
                        <a:lnTo>
                          <a:pt x="25" y="65"/>
                        </a:lnTo>
                        <a:lnTo>
                          <a:pt x="12" y="72"/>
                        </a:lnTo>
                        <a:lnTo>
                          <a:pt x="6" y="75"/>
                        </a:lnTo>
                        <a:lnTo>
                          <a:pt x="4" y="79"/>
                        </a:lnTo>
                        <a:lnTo>
                          <a:pt x="1" y="82"/>
                        </a:lnTo>
                        <a:lnTo>
                          <a:pt x="0" y="86"/>
                        </a:lnTo>
                        <a:lnTo>
                          <a:pt x="0" y="86"/>
                        </a:lnTo>
                        <a:lnTo>
                          <a:pt x="2" y="90"/>
                        </a:lnTo>
                        <a:lnTo>
                          <a:pt x="8" y="93"/>
                        </a:lnTo>
                        <a:lnTo>
                          <a:pt x="15" y="95"/>
                        </a:lnTo>
                        <a:lnTo>
                          <a:pt x="24" y="98"/>
                        </a:lnTo>
                        <a:lnTo>
                          <a:pt x="36" y="101"/>
                        </a:lnTo>
                        <a:lnTo>
                          <a:pt x="50" y="102"/>
                        </a:lnTo>
                        <a:lnTo>
                          <a:pt x="82" y="103"/>
                        </a:lnTo>
                        <a:lnTo>
                          <a:pt x="82" y="0"/>
                        </a:lnTo>
                        <a:lnTo>
                          <a:pt x="63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8" name="Freeform 134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9" name="Freeform 135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20" name="Freeform 136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45" name="组合 198"/>
                <p:cNvGrpSpPr/>
                <p:nvPr/>
              </p:nvGrpSpPr>
              <p:grpSpPr>
                <a:xfrm>
                  <a:off x="7121524" y="2109106"/>
                  <a:ext cx="323850" cy="576262"/>
                  <a:chOff x="3846513" y="1814513"/>
                  <a:chExt cx="323850" cy="576262"/>
                </a:xfrm>
                <a:solidFill>
                  <a:schemeClr val="accent5"/>
                </a:solidFill>
              </p:grpSpPr>
              <p:sp>
                <p:nvSpPr>
                  <p:cNvPr id="410" name="Freeform 137"/>
                  <p:cNvSpPr>
                    <a:spLocks noEditPoints="1"/>
                  </p:cNvSpPr>
                  <p:nvPr/>
                </p:nvSpPr>
                <p:spPr bwMode="auto">
                  <a:xfrm>
                    <a:off x="3846513" y="1814513"/>
                    <a:ext cx="323850" cy="323850"/>
                  </a:xfrm>
                  <a:custGeom>
                    <a:avLst/>
                    <a:gdLst>
                      <a:gd name="T0" fmla="*/ 112 w 204"/>
                      <a:gd name="T1" fmla="*/ 0 h 204"/>
                      <a:gd name="T2" fmla="*/ 141 w 204"/>
                      <a:gd name="T3" fmla="*/ 8 h 204"/>
                      <a:gd name="T4" fmla="*/ 165 w 204"/>
                      <a:gd name="T5" fmla="*/ 22 h 204"/>
                      <a:gd name="T6" fmla="*/ 185 w 204"/>
                      <a:gd name="T7" fmla="*/ 42 h 204"/>
                      <a:gd name="T8" fmla="*/ 199 w 204"/>
                      <a:gd name="T9" fmla="*/ 68 h 204"/>
                      <a:gd name="T10" fmla="*/ 204 w 204"/>
                      <a:gd name="T11" fmla="*/ 96 h 204"/>
                      <a:gd name="T12" fmla="*/ 203 w 204"/>
                      <a:gd name="T13" fmla="*/ 118 h 204"/>
                      <a:gd name="T14" fmla="*/ 195 w 204"/>
                      <a:gd name="T15" fmla="*/ 146 h 204"/>
                      <a:gd name="T16" fmla="*/ 179 w 204"/>
                      <a:gd name="T17" fmla="*/ 171 h 204"/>
                      <a:gd name="T18" fmla="*/ 156 w 204"/>
                      <a:gd name="T19" fmla="*/ 190 h 204"/>
                      <a:gd name="T20" fmla="*/ 129 w 204"/>
                      <a:gd name="T21" fmla="*/ 202 h 204"/>
                      <a:gd name="T22" fmla="*/ 108 w 204"/>
                      <a:gd name="T23" fmla="*/ 204 h 204"/>
                      <a:gd name="T24" fmla="*/ 102 w 204"/>
                      <a:gd name="T25" fmla="*/ 185 h 204"/>
                      <a:gd name="T26" fmla="*/ 107 w 204"/>
                      <a:gd name="T27" fmla="*/ 185 h 204"/>
                      <a:gd name="T28" fmla="*/ 131 w 204"/>
                      <a:gd name="T29" fmla="*/ 180 h 204"/>
                      <a:gd name="T30" fmla="*/ 164 w 204"/>
                      <a:gd name="T31" fmla="*/ 158 h 204"/>
                      <a:gd name="T32" fmla="*/ 183 w 204"/>
                      <a:gd name="T33" fmla="*/ 123 h 204"/>
                      <a:gd name="T34" fmla="*/ 185 w 204"/>
                      <a:gd name="T35" fmla="*/ 97 h 204"/>
                      <a:gd name="T36" fmla="*/ 177 w 204"/>
                      <a:gd name="T37" fmla="*/ 66 h 204"/>
                      <a:gd name="T38" fmla="*/ 148 w 204"/>
                      <a:gd name="T39" fmla="*/ 32 h 204"/>
                      <a:gd name="T40" fmla="*/ 102 w 204"/>
                      <a:gd name="T41" fmla="*/ 19 h 204"/>
                      <a:gd name="T42" fmla="*/ 96 w 204"/>
                      <a:gd name="T43" fmla="*/ 0 h 204"/>
                      <a:gd name="T44" fmla="*/ 102 w 204"/>
                      <a:gd name="T45" fmla="*/ 19 h 204"/>
                      <a:gd name="T46" fmla="*/ 89 w 204"/>
                      <a:gd name="T47" fmla="*/ 20 h 204"/>
                      <a:gd name="T48" fmla="*/ 66 w 204"/>
                      <a:gd name="T49" fmla="*/ 27 h 204"/>
                      <a:gd name="T50" fmla="*/ 31 w 204"/>
                      <a:gd name="T51" fmla="*/ 60 h 204"/>
                      <a:gd name="T52" fmla="*/ 20 w 204"/>
                      <a:gd name="T53" fmla="*/ 89 h 204"/>
                      <a:gd name="T54" fmla="*/ 19 w 204"/>
                      <a:gd name="T55" fmla="*/ 107 h 204"/>
                      <a:gd name="T56" fmla="*/ 35 w 204"/>
                      <a:gd name="T57" fmla="*/ 152 h 204"/>
                      <a:gd name="T58" fmla="*/ 70 w 204"/>
                      <a:gd name="T59" fmla="*/ 179 h 204"/>
                      <a:gd name="T60" fmla="*/ 102 w 204"/>
                      <a:gd name="T61" fmla="*/ 204 h 204"/>
                      <a:gd name="T62" fmla="*/ 83 w 204"/>
                      <a:gd name="T63" fmla="*/ 203 h 204"/>
                      <a:gd name="T64" fmla="*/ 55 w 204"/>
                      <a:gd name="T65" fmla="*/ 194 h 204"/>
                      <a:gd name="T66" fmla="*/ 32 w 204"/>
                      <a:gd name="T67" fmla="*/ 176 h 204"/>
                      <a:gd name="T68" fmla="*/ 13 w 204"/>
                      <a:gd name="T69" fmla="*/ 154 h 204"/>
                      <a:gd name="T70" fmla="*/ 3 w 204"/>
                      <a:gd name="T71" fmla="*/ 127 h 204"/>
                      <a:gd name="T72" fmla="*/ 0 w 204"/>
                      <a:gd name="T73" fmla="*/ 108 h 204"/>
                      <a:gd name="T74" fmla="*/ 3 w 204"/>
                      <a:gd name="T75" fmla="*/ 77 h 204"/>
                      <a:gd name="T76" fmla="*/ 15 w 204"/>
                      <a:gd name="T77" fmla="*/ 50 h 204"/>
                      <a:gd name="T78" fmla="*/ 32 w 204"/>
                      <a:gd name="T79" fmla="*/ 27 h 204"/>
                      <a:gd name="T80" fmla="*/ 57 w 204"/>
                      <a:gd name="T81" fmla="*/ 11 h 204"/>
                      <a:gd name="T82" fmla="*/ 87 w 204"/>
                      <a:gd name="T83" fmla="*/ 1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04" h="204">
                        <a:moveTo>
                          <a:pt x="102" y="0"/>
                        </a:moveTo>
                        <a:lnTo>
                          <a:pt x="102" y="0"/>
                        </a:lnTo>
                        <a:lnTo>
                          <a:pt x="112" y="0"/>
                        </a:lnTo>
                        <a:lnTo>
                          <a:pt x="122" y="1"/>
                        </a:lnTo>
                        <a:lnTo>
                          <a:pt x="131" y="4"/>
                        </a:lnTo>
                        <a:lnTo>
                          <a:pt x="141" y="8"/>
                        </a:lnTo>
                        <a:lnTo>
                          <a:pt x="149" y="11"/>
                        </a:lnTo>
                        <a:lnTo>
                          <a:pt x="157" y="16"/>
                        </a:lnTo>
                        <a:lnTo>
                          <a:pt x="165" y="22"/>
                        </a:lnTo>
                        <a:lnTo>
                          <a:pt x="172" y="28"/>
                        </a:lnTo>
                        <a:lnTo>
                          <a:pt x="179" y="35"/>
                        </a:lnTo>
                        <a:lnTo>
                          <a:pt x="185" y="42"/>
                        </a:lnTo>
                        <a:lnTo>
                          <a:pt x="190" y="50"/>
                        </a:lnTo>
                        <a:lnTo>
                          <a:pt x="195" y="58"/>
                        </a:lnTo>
                        <a:lnTo>
                          <a:pt x="199" y="68"/>
                        </a:lnTo>
                        <a:lnTo>
                          <a:pt x="202" y="77"/>
                        </a:lnTo>
                        <a:lnTo>
                          <a:pt x="203" y="87"/>
                        </a:lnTo>
                        <a:lnTo>
                          <a:pt x="204" y="96"/>
                        </a:lnTo>
                        <a:lnTo>
                          <a:pt x="204" y="96"/>
                        </a:lnTo>
                        <a:lnTo>
                          <a:pt x="204" y="107"/>
                        </a:lnTo>
                        <a:lnTo>
                          <a:pt x="203" y="118"/>
                        </a:lnTo>
                        <a:lnTo>
                          <a:pt x="202" y="127"/>
                        </a:lnTo>
                        <a:lnTo>
                          <a:pt x="199" y="137"/>
                        </a:lnTo>
                        <a:lnTo>
                          <a:pt x="195" y="146"/>
                        </a:lnTo>
                        <a:lnTo>
                          <a:pt x="190" y="154"/>
                        </a:lnTo>
                        <a:lnTo>
                          <a:pt x="184" y="162"/>
                        </a:lnTo>
                        <a:lnTo>
                          <a:pt x="179" y="171"/>
                        </a:lnTo>
                        <a:lnTo>
                          <a:pt x="172" y="177"/>
                        </a:lnTo>
                        <a:lnTo>
                          <a:pt x="164" y="184"/>
                        </a:lnTo>
                        <a:lnTo>
                          <a:pt x="156" y="190"/>
                        </a:lnTo>
                        <a:lnTo>
                          <a:pt x="148" y="194"/>
                        </a:lnTo>
                        <a:lnTo>
                          <a:pt x="138" y="198"/>
                        </a:lnTo>
                        <a:lnTo>
                          <a:pt x="129" y="202"/>
                        </a:lnTo>
                        <a:lnTo>
                          <a:pt x="118" y="203"/>
                        </a:lnTo>
                        <a:lnTo>
                          <a:pt x="108" y="204"/>
                        </a:lnTo>
                        <a:lnTo>
                          <a:pt x="108" y="204"/>
                        </a:lnTo>
                        <a:lnTo>
                          <a:pt x="102" y="204"/>
                        </a:lnTo>
                        <a:lnTo>
                          <a:pt x="102" y="185"/>
                        </a:lnTo>
                        <a:lnTo>
                          <a:pt x="102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15" y="184"/>
                        </a:lnTo>
                        <a:lnTo>
                          <a:pt x="123" y="183"/>
                        </a:lnTo>
                        <a:lnTo>
                          <a:pt x="131" y="180"/>
                        </a:lnTo>
                        <a:lnTo>
                          <a:pt x="138" y="177"/>
                        </a:lnTo>
                        <a:lnTo>
                          <a:pt x="152" y="169"/>
                        </a:lnTo>
                        <a:lnTo>
                          <a:pt x="164" y="158"/>
                        </a:lnTo>
                        <a:lnTo>
                          <a:pt x="173" y="145"/>
                        </a:lnTo>
                        <a:lnTo>
                          <a:pt x="180" y="130"/>
                        </a:lnTo>
                        <a:lnTo>
                          <a:pt x="183" y="123"/>
                        </a:lnTo>
                        <a:lnTo>
                          <a:pt x="184" y="115"/>
                        </a:lnTo>
                        <a:lnTo>
                          <a:pt x="185" y="107"/>
                        </a:lnTo>
                        <a:lnTo>
                          <a:pt x="185" y="97"/>
                        </a:lnTo>
                        <a:lnTo>
                          <a:pt x="185" y="97"/>
                        </a:lnTo>
                        <a:lnTo>
                          <a:pt x="183" y="81"/>
                        </a:lnTo>
                        <a:lnTo>
                          <a:pt x="177" y="66"/>
                        </a:lnTo>
                        <a:lnTo>
                          <a:pt x="169" y="53"/>
                        </a:lnTo>
                        <a:lnTo>
                          <a:pt x="160" y="42"/>
                        </a:lnTo>
                        <a:lnTo>
                          <a:pt x="148" y="32"/>
                        </a:lnTo>
                        <a:lnTo>
                          <a:pt x="133" y="26"/>
                        </a:lnTo>
                        <a:lnTo>
                          <a:pt x="118" y="20"/>
                        </a:lnTo>
                        <a:lnTo>
                          <a:pt x="102" y="19"/>
                        </a:lnTo>
                        <a:lnTo>
                          <a:pt x="102" y="0"/>
                        </a:lnTo>
                        <a:close/>
                        <a:moveTo>
                          <a:pt x="96" y="0"/>
                        </a:moveTo>
                        <a:lnTo>
                          <a:pt x="96" y="0"/>
                        </a:lnTo>
                        <a:lnTo>
                          <a:pt x="102" y="0"/>
                        </a:lnTo>
                        <a:lnTo>
                          <a:pt x="102" y="19"/>
                        </a:lnTo>
                        <a:lnTo>
                          <a:pt x="102" y="19"/>
                        </a:lnTo>
                        <a:lnTo>
                          <a:pt x="97" y="19"/>
                        </a:lnTo>
                        <a:lnTo>
                          <a:pt x="97" y="19"/>
                        </a:lnTo>
                        <a:lnTo>
                          <a:pt x="89" y="20"/>
                        </a:lnTo>
                        <a:lnTo>
                          <a:pt x="81" y="22"/>
                        </a:lnTo>
                        <a:lnTo>
                          <a:pt x="73" y="24"/>
                        </a:lnTo>
                        <a:lnTo>
                          <a:pt x="66" y="27"/>
                        </a:lnTo>
                        <a:lnTo>
                          <a:pt x="51" y="37"/>
                        </a:lnTo>
                        <a:lnTo>
                          <a:pt x="41" y="46"/>
                        </a:lnTo>
                        <a:lnTo>
                          <a:pt x="31" y="60"/>
                        </a:lnTo>
                        <a:lnTo>
                          <a:pt x="24" y="74"/>
                        </a:lnTo>
                        <a:lnTo>
                          <a:pt x="22" y="81"/>
                        </a:lnTo>
                        <a:lnTo>
                          <a:pt x="20" y="89"/>
                        </a:lnTo>
                        <a:lnTo>
                          <a:pt x="19" y="99"/>
                        </a:lnTo>
                        <a:lnTo>
                          <a:pt x="19" y="107"/>
                        </a:lnTo>
                        <a:lnTo>
                          <a:pt x="19" y="107"/>
                        </a:lnTo>
                        <a:lnTo>
                          <a:pt x="22" y="123"/>
                        </a:lnTo>
                        <a:lnTo>
                          <a:pt x="27" y="138"/>
                        </a:lnTo>
                        <a:lnTo>
                          <a:pt x="35" y="152"/>
                        </a:lnTo>
                        <a:lnTo>
                          <a:pt x="45" y="162"/>
                        </a:lnTo>
                        <a:lnTo>
                          <a:pt x="57" y="172"/>
                        </a:lnTo>
                        <a:lnTo>
                          <a:pt x="70" y="179"/>
                        </a:lnTo>
                        <a:lnTo>
                          <a:pt x="87" y="184"/>
                        </a:lnTo>
                        <a:lnTo>
                          <a:pt x="102" y="185"/>
                        </a:lnTo>
                        <a:lnTo>
                          <a:pt x="102" y="204"/>
                        </a:lnTo>
                        <a:lnTo>
                          <a:pt x="102" y="204"/>
                        </a:lnTo>
                        <a:lnTo>
                          <a:pt x="92" y="204"/>
                        </a:lnTo>
                        <a:lnTo>
                          <a:pt x="83" y="203"/>
                        </a:lnTo>
                        <a:lnTo>
                          <a:pt x="73" y="200"/>
                        </a:lnTo>
                        <a:lnTo>
                          <a:pt x="64" y="198"/>
                        </a:lnTo>
                        <a:lnTo>
                          <a:pt x="55" y="194"/>
                        </a:lnTo>
                        <a:lnTo>
                          <a:pt x="47" y="188"/>
                        </a:lnTo>
                        <a:lnTo>
                          <a:pt x="39" y="183"/>
                        </a:lnTo>
                        <a:lnTo>
                          <a:pt x="32" y="176"/>
                        </a:lnTo>
                        <a:lnTo>
                          <a:pt x="26" y="169"/>
                        </a:lnTo>
                        <a:lnTo>
                          <a:pt x="19" y="162"/>
                        </a:lnTo>
                        <a:lnTo>
                          <a:pt x="13" y="154"/>
                        </a:lnTo>
                        <a:lnTo>
                          <a:pt x="9" y="146"/>
                        </a:lnTo>
                        <a:lnTo>
                          <a:pt x="5" y="137"/>
                        </a:lnTo>
                        <a:lnTo>
                          <a:pt x="3" y="127"/>
                        </a:lnTo>
                        <a:lnTo>
                          <a:pt x="1" y="118"/>
                        </a:lnTo>
                        <a:lnTo>
                          <a:pt x="0" y="108"/>
                        </a:lnTo>
                        <a:lnTo>
                          <a:pt x="0" y="108"/>
                        </a:lnTo>
                        <a:lnTo>
                          <a:pt x="0" y="97"/>
                        </a:lnTo>
                        <a:lnTo>
                          <a:pt x="1" y="87"/>
                        </a:lnTo>
                        <a:lnTo>
                          <a:pt x="3" y="77"/>
                        </a:lnTo>
                        <a:lnTo>
                          <a:pt x="5" y="68"/>
                        </a:lnTo>
                        <a:lnTo>
                          <a:pt x="9" y="58"/>
                        </a:lnTo>
                        <a:lnTo>
                          <a:pt x="15" y="50"/>
                        </a:lnTo>
                        <a:lnTo>
                          <a:pt x="20" y="42"/>
                        </a:lnTo>
                        <a:lnTo>
                          <a:pt x="26" y="34"/>
                        </a:lnTo>
                        <a:lnTo>
                          <a:pt x="32" y="27"/>
                        </a:lnTo>
                        <a:lnTo>
                          <a:pt x="41" y="20"/>
                        </a:lnTo>
                        <a:lnTo>
                          <a:pt x="49" y="15"/>
                        </a:lnTo>
                        <a:lnTo>
                          <a:pt x="57" y="11"/>
                        </a:lnTo>
                        <a:lnTo>
                          <a:pt x="66" y="7"/>
                        </a:lnTo>
                        <a:lnTo>
                          <a:pt x="76" y="3"/>
                        </a:lnTo>
                        <a:lnTo>
                          <a:pt x="87" y="1"/>
                        </a:lnTo>
                        <a:lnTo>
                          <a:pt x="96" y="0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1" name="Freeform 138"/>
                  <p:cNvSpPr/>
                  <p:nvPr/>
                </p:nvSpPr>
                <p:spPr bwMode="auto">
                  <a:xfrm>
                    <a:off x="3994151" y="2119313"/>
                    <a:ext cx="52388" cy="161925"/>
                  </a:xfrm>
                  <a:custGeom>
                    <a:avLst/>
                    <a:gdLst>
                      <a:gd name="T0" fmla="*/ 6 w 33"/>
                      <a:gd name="T1" fmla="*/ 102 h 102"/>
                      <a:gd name="T2" fmla="*/ 33 w 33"/>
                      <a:gd name="T3" fmla="*/ 100 h 102"/>
                      <a:gd name="T4" fmla="*/ 27 w 33"/>
                      <a:gd name="T5" fmla="*/ 0 h 102"/>
                      <a:gd name="T6" fmla="*/ 0 w 33"/>
                      <a:gd name="T7" fmla="*/ 2 h 102"/>
                      <a:gd name="T8" fmla="*/ 6 w 33"/>
                      <a:gd name="T9" fmla="*/ 102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" h="102">
                        <a:moveTo>
                          <a:pt x="6" y="102"/>
                        </a:moveTo>
                        <a:lnTo>
                          <a:pt x="33" y="100"/>
                        </a:lnTo>
                        <a:lnTo>
                          <a:pt x="27" y="0"/>
                        </a:lnTo>
                        <a:lnTo>
                          <a:pt x="0" y="2"/>
                        </a:lnTo>
                        <a:lnTo>
                          <a:pt x="6" y="1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12" name="Freeform 139"/>
                  <p:cNvSpPr/>
                  <p:nvPr/>
                </p:nvSpPr>
                <p:spPr bwMode="auto">
                  <a:xfrm>
                    <a:off x="3986213" y="2171700"/>
                    <a:ext cx="77788" cy="219075"/>
                  </a:xfrm>
                  <a:custGeom>
                    <a:avLst/>
                    <a:gdLst>
                      <a:gd name="T0" fmla="*/ 5 w 49"/>
                      <a:gd name="T1" fmla="*/ 116 h 138"/>
                      <a:gd name="T2" fmla="*/ 5 w 49"/>
                      <a:gd name="T3" fmla="*/ 116 h 138"/>
                      <a:gd name="T4" fmla="*/ 5 w 49"/>
                      <a:gd name="T5" fmla="*/ 122 h 138"/>
                      <a:gd name="T6" fmla="*/ 7 w 49"/>
                      <a:gd name="T7" fmla="*/ 126 h 138"/>
                      <a:gd name="T8" fmla="*/ 9 w 49"/>
                      <a:gd name="T9" fmla="*/ 128 h 138"/>
                      <a:gd name="T10" fmla="*/ 12 w 49"/>
                      <a:gd name="T11" fmla="*/ 132 h 138"/>
                      <a:gd name="T12" fmla="*/ 16 w 49"/>
                      <a:gd name="T13" fmla="*/ 134 h 138"/>
                      <a:gd name="T14" fmla="*/ 19 w 49"/>
                      <a:gd name="T15" fmla="*/ 136 h 138"/>
                      <a:gd name="T16" fmla="*/ 23 w 49"/>
                      <a:gd name="T17" fmla="*/ 138 h 138"/>
                      <a:gd name="T18" fmla="*/ 28 w 49"/>
                      <a:gd name="T19" fmla="*/ 138 h 138"/>
                      <a:gd name="T20" fmla="*/ 28 w 49"/>
                      <a:gd name="T21" fmla="*/ 138 h 138"/>
                      <a:gd name="T22" fmla="*/ 32 w 49"/>
                      <a:gd name="T23" fmla="*/ 136 h 138"/>
                      <a:gd name="T24" fmla="*/ 37 w 49"/>
                      <a:gd name="T25" fmla="*/ 135 h 138"/>
                      <a:gd name="T26" fmla="*/ 41 w 49"/>
                      <a:gd name="T27" fmla="*/ 132 h 138"/>
                      <a:gd name="T28" fmla="*/ 43 w 49"/>
                      <a:gd name="T29" fmla="*/ 130 h 138"/>
                      <a:gd name="T30" fmla="*/ 46 w 49"/>
                      <a:gd name="T31" fmla="*/ 127 h 138"/>
                      <a:gd name="T32" fmla="*/ 47 w 49"/>
                      <a:gd name="T33" fmla="*/ 123 h 138"/>
                      <a:gd name="T34" fmla="*/ 49 w 49"/>
                      <a:gd name="T35" fmla="*/ 119 h 138"/>
                      <a:gd name="T36" fmla="*/ 49 w 49"/>
                      <a:gd name="T37" fmla="*/ 115 h 138"/>
                      <a:gd name="T38" fmla="*/ 43 w 49"/>
                      <a:gd name="T39" fmla="*/ 20 h 138"/>
                      <a:gd name="T40" fmla="*/ 43 w 49"/>
                      <a:gd name="T41" fmla="*/ 20 h 138"/>
                      <a:gd name="T42" fmla="*/ 43 w 49"/>
                      <a:gd name="T43" fmla="*/ 16 h 138"/>
                      <a:gd name="T44" fmla="*/ 42 w 49"/>
                      <a:gd name="T45" fmla="*/ 12 h 138"/>
                      <a:gd name="T46" fmla="*/ 39 w 49"/>
                      <a:gd name="T47" fmla="*/ 8 h 138"/>
                      <a:gd name="T48" fmla="*/ 37 w 49"/>
                      <a:gd name="T49" fmla="*/ 5 h 138"/>
                      <a:gd name="T50" fmla="*/ 34 w 49"/>
                      <a:gd name="T51" fmla="*/ 2 h 138"/>
                      <a:gd name="T52" fmla="*/ 30 w 49"/>
                      <a:gd name="T53" fmla="*/ 1 h 138"/>
                      <a:gd name="T54" fmla="*/ 26 w 49"/>
                      <a:gd name="T55" fmla="*/ 0 h 138"/>
                      <a:gd name="T56" fmla="*/ 20 w 49"/>
                      <a:gd name="T57" fmla="*/ 0 h 138"/>
                      <a:gd name="T58" fmla="*/ 20 w 49"/>
                      <a:gd name="T59" fmla="*/ 0 h 138"/>
                      <a:gd name="T60" fmla="*/ 16 w 49"/>
                      <a:gd name="T61" fmla="*/ 0 h 138"/>
                      <a:gd name="T62" fmla="*/ 12 w 49"/>
                      <a:gd name="T63" fmla="*/ 1 h 138"/>
                      <a:gd name="T64" fmla="*/ 8 w 49"/>
                      <a:gd name="T65" fmla="*/ 4 h 138"/>
                      <a:gd name="T66" fmla="*/ 5 w 49"/>
                      <a:gd name="T67" fmla="*/ 6 h 138"/>
                      <a:gd name="T68" fmla="*/ 3 w 49"/>
                      <a:gd name="T69" fmla="*/ 11 h 138"/>
                      <a:gd name="T70" fmla="*/ 1 w 49"/>
                      <a:gd name="T71" fmla="*/ 15 h 138"/>
                      <a:gd name="T72" fmla="*/ 0 w 49"/>
                      <a:gd name="T73" fmla="*/ 19 h 138"/>
                      <a:gd name="T74" fmla="*/ 0 w 49"/>
                      <a:gd name="T75" fmla="*/ 23 h 138"/>
                      <a:gd name="T76" fmla="*/ 5 w 49"/>
                      <a:gd name="T77" fmla="*/ 11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49" h="138">
                        <a:moveTo>
                          <a:pt x="5" y="116"/>
                        </a:moveTo>
                        <a:lnTo>
                          <a:pt x="5" y="116"/>
                        </a:lnTo>
                        <a:lnTo>
                          <a:pt x="5" y="122"/>
                        </a:lnTo>
                        <a:lnTo>
                          <a:pt x="7" y="126"/>
                        </a:lnTo>
                        <a:lnTo>
                          <a:pt x="9" y="128"/>
                        </a:lnTo>
                        <a:lnTo>
                          <a:pt x="12" y="132"/>
                        </a:lnTo>
                        <a:lnTo>
                          <a:pt x="16" y="134"/>
                        </a:lnTo>
                        <a:lnTo>
                          <a:pt x="19" y="136"/>
                        </a:lnTo>
                        <a:lnTo>
                          <a:pt x="23" y="138"/>
                        </a:lnTo>
                        <a:lnTo>
                          <a:pt x="28" y="138"/>
                        </a:lnTo>
                        <a:lnTo>
                          <a:pt x="28" y="138"/>
                        </a:lnTo>
                        <a:lnTo>
                          <a:pt x="32" y="136"/>
                        </a:lnTo>
                        <a:lnTo>
                          <a:pt x="37" y="135"/>
                        </a:lnTo>
                        <a:lnTo>
                          <a:pt x="41" y="132"/>
                        </a:lnTo>
                        <a:lnTo>
                          <a:pt x="43" y="130"/>
                        </a:lnTo>
                        <a:lnTo>
                          <a:pt x="46" y="127"/>
                        </a:lnTo>
                        <a:lnTo>
                          <a:pt x="47" y="123"/>
                        </a:lnTo>
                        <a:lnTo>
                          <a:pt x="49" y="119"/>
                        </a:lnTo>
                        <a:lnTo>
                          <a:pt x="49" y="115"/>
                        </a:lnTo>
                        <a:lnTo>
                          <a:pt x="43" y="20"/>
                        </a:lnTo>
                        <a:lnTo>
                          <a:pt x="43" y="20"/>
                        </a:lnTo>
                        <a:lnTo>
                          <a:pt x="43" y="16"/>
                        </a:lnTo>
                        <a:lnTo>
                          <a:pt x="42" y="12"/>
                        </a:lnTo>
                        <a:lnTo>
                          <a:pt x="39" y="8"/>
                        </a:lnTo>
                        <a:lnTo>
                          <a:pt x="37" y="5"/>
                        </a:lnTo>
                        <a:lnTo>
                          <a:pt x="34" y="2"/>
                        </a:lnTo>
                        <a:lnTo>
                          <a:pt x="30" y="1"/>
                        </a:lnTo>
                        <a:lnTo>
                          <a:pt x="26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16" y="0"/>
                        </a:lnTo>
                        <a:lnTo>
                          <a:pt x="12" y="1"/>
                        </a:lnTo>
                        <a:lnTo>
                          <a:pt x="8" y="4"/>
                        </a:lnTo>
                        <a:lnTo>
                          <a:pt x="5" y="6"/>
                        </a:lnTo>
                        <a:lnTo>
                          <a:pt x="3" y="11"/>
                        </a:lnTo>
                        <a:lnTo>
                          <a:pt x="1" y="15"/>
                        </a:lnTo>
                        <a:lnTo>
                          <a:pt x="0" y="19"/>
                        </a:lnTo>
                        <a:lnTo>
                          <a:pt x="0" y="23"/>
                        </a:lnTo>
                        <a:lnTo>
                          <a:pt x="5" y="1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46" name="Freeform 140"/>
                <p:cNvSpPr/>
                <p:nvPr/>
              </p:nvSpPr>
              <p:spPr bwMode="auto">
                <a:xfrm>
                  <a:off x="5840413" y="1454150"/>
                  <a:ext cx="515937" cy="420688"/>
                </a:xfrm>
                <a:custGeom>
                  <a:avLst/>
                  <a:gdLst>
                    <a:gd name="T0" fmla="*/ 418345573 w 325"/>
                    <a:gd name="T1" fmla="*/ 667842885 h 265"/>
                    <a:gd name="T2" fmla="*/ 418345573 w 325"/>
                    <a:gd name="T3" fmla="*/ 667842885 h 265"/>
                    <a:gd name="T4" fmla="*/ 425906826 w 325"/>
                    <a:gd name="T5" fmla="*/ 662802568 h 265"/>
                    <a:gd name="T6" fmla="*/ 446068049 w 325"/>
                    <a:gd name="T7" fmla="*/ 647681620 h 265"/>
                    <a:gd name="T8" fmla="*/ 476309883 w 325"/>
                    <a:gd name="T9" fmla="*/ 630039720 h 265"/>
                    <a:gd name="T10" fmla="*/ 498990465 w 325"/>
                    <a:gd name="T11" fmla="*/ 619959087 h 265"/>
                    <a:gd name="T12" fmla="*/ 521672634 w 325"/>
                    <a:gd name="T13" fmla="*/ 614918771 h 265"/>
                    <a:gd name="T14" fmla="*/ 549393522 w 325"/>
                    <a:gd name="T15" fmla="*/ 607359091 h 265"/>
                    <a:gd name="T16" fmla="*/ 579635356 w 325"/>
                    <a:gd name="T17" fmla="*/ 604838139 h 265"/>
                    <a:gd name="T18" fmla="*/ 609877191 w 325"/>
                    <a:gd name="T19" fmla="*/ 604838139 h 265"/>
                    <a:gd name="T20" fmla="*/ 647680277 w 325"/>
                    <a:gd name="T21" fmla="*/ 607359091 h 265"/>
                    <a:gd name="T22" fmla="*/ 685481777 w 325"/>
                    <a:gd name="T23" fmla="*/ 609878455 h 265"/>
                    <a:gd name="T24" fmla="*/ 725804222 w 325"/>
                    <a:gd name="T25" fmla="*/ 624999403 h 265"/>
                    <a:gd name="T26" fmla="*/ 771166974 w 325"/>
                    <a:gd name="T27" fmla="*/ 642641304 h 265"/>
                    <a:gd name="T28" fmla="*/ 819050672 w 325"/>
                    <a:gd name="T29" fmla="*/ 662802568 h 265"/>
                    <a:gd name="T30" fmla="*/ 819050672 w 325"/>
                    <a:gd name="T31" fmla="*/ 65524135 h 265"/>
                    <a:gd name="T32" fmla="*/ 819050672 w 325"/>
                    <a:gd name="T33" fmla="*/ 65524135 h 265"/>
                    <a:gd name="T34" fmla="*/ 773687921 w 325"/>
                    <a:gd name="T35" fmla="*/ 45362858 h 265"/>
                    <a:gd name="T36" fmla="*/ 725804222 w 325"/>
                    <a:gd name="T37" fmla="*/ 22682223 h 265"/>
                    <a:gd name="T38" fmla="*/ 667841500 w 325"/>
                    <a:gd name="T39" fmla="*/ 10080635 h 265"/>
                    <a:gd name="T40" fmla="*/ 637599666 w 325"/>
                    <a:gd name="T41" fmla="*/ 2520953 h 265"/>
                    <a:gd name="T42" fmla="*/ 604836885 w 325"/>
                    <a:gd name="T43" fmla="*/ 0 h 265"/>
                    <a:gd name="T44" fmla="*/ 569554745 w 325"/>
                    <a:gd name="T45" fmla="*/ 0 h 265"/>
                    <a:gd name="T46" fmla="*/ 534272605 w 325"/>
                    <a:gd name="T47" fmla="*/ 2520953 h 265"/>
                    <a:gd name="T48" fmla="*/ 501511412 w 325"/>
                    <a:gd name="T49" fmla="*/ 10080635 h 265"/>
                    <a:gd name="T50" fmla="*/ 471269577 w 325"/>
                    <a:gd name="T51" fmla="*/ 20161271 h 265"/>
                    <a:gd name="T52" fmla="*/ 441027743 w 325"/>
                    <a:gd name="T53" fmla="*/ 40322542 h 265"/>
                    <a:gd name="T54" fmla="*/ 408264863 w 325"/>
                    <a:gd name="T55" fmla="*/ 65524135 h 265"/>
                    <a:gd name="T56" fmla="*/ 0 w 325"/>
                    <a:gd name="T57" fmla="*/ 65524135 h 265"/>
                    <a:gd name="T58" fmla="*/ 0 w 325"/>
                    <a:gd name="T59" fmla="*/ 665321933 h 265"/>
                    <a:gd name="T60" fmla="*/ 418345573 w 325"/>
                    <a:gd name="T61" fmla="*/ 667842885 h 26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25"/>
                    <a:gd name="T94" fmla="*/ 0 h 265"/>
                    <a:gd name="T95" fmla="*/ 325 w 325"/>
                    <a:gd name="T96" fmla="*/ 265 h 26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25" h="265">
                      <a:moveTo>
                        <a:pt x="166" y="265"/>
                      </a:moveTo>
                      <a:lnTo>
                        <a:pt x="166" y="265"/>
                      </a:lnTo>
                      <a:lnTo>
                        <a:pt x="169" y="263"/>
                      </a:lnTo>
                      <a:lnTo>
                        <a:pt x="177" y="257"/>
                      </a:lnTo>
                      <a:lnTo>
                        <a:pt x="189" y="250"/>
                      </a:lnTo>
                      <a:lnTo>
                        <a:pt x="198" y="246"/>
                      </a:lnTo>
                      <a:lnTo>
                        <a:pt x="207" y="244"/>
                      </a:lnTo>
                      <a:lnTo>
                        <a:pt x="218" y="241"/>
                      </a:lnTo>
                      <a:lnTo>
                        <a:pt x="230" y="240"/>
                      </a:lnTo>
                      <a:lnTo>
                        <a:pt x="242" y="240"/>
                      </a:lnTo>
                      <a:lnTo>
                        <a:pt x="257" y="241"/>
                      </a:lnTo>
                      <a:lnTo>
                        <a:pt x="272" y="242"/>
                      </a:lnTo>
                      <a:lnTo>
                        <a:pt x="288" y="248"/>
                      </a:lnTo>
                      <a:lnTo>
                        <a:pt x="306" y="255"/>
                      </a:lnTo>
                      <a:lnTo>
                        <a:pt x="325" y="263"/>
                      </a:lnTo>
                      <a:lnTo>
                        <a:pt x="325" y="26"/>
                      </a:lnTo>
                      <a:lnTo>
                        <a:pt x="307" y="18"/>
                      </a:lnTo>
                      <a:lnTo>
                        <a:pt x="288" y="9"/>
                      </a:lnTo>
                      <a:lnTo>
                        <a:pt x="265" y="4"/>
                      </a:lnTo>
                      <a:lnTo>
                        <a:pt x="253" y="1"/>
                      </a:lnTo>
                      <a:lnTo>
                        <a:pt x="240" y="0"/>
                      </a:lnTo>
                      <a:lnTo>
                        <a:pt x="226" y="0"/>
                      </a:lnTo>
                      <a:lnTo>
                        <a:pt x="212" y="1"/>
                      </a:lnTo>
                      <a:lnTo>
                        <a:pt x="199" y="4"/>
                      </a:lnTo>
                      <a:lnTo>
                        <a:pt x="187" y="8"/>
                      </a:lnTo>
                      <a:lnTo>
                        <a:pt x="175" y="16"/>
                      </a:lnTo>
                      <a:lnTo>
                        <a:pt x="162" y="26"/>
                      </a:lnTo>
                      <a:lnTo>
                        <a:pt x="0" y="26"/>
                      </a:lnTo>
                      <a:lnTo>
                        <a:pt x="0" y="264"/>
                      </a:lnTo>
                      <a:lnTo>
                        <a:pt x="166" y="26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7" name="Freeform 141"/>
                <p:cNvSpPr>
                  <a:spLocks noEditPoints="1"/>
                </p:cNvSpPr>
                <p:nvPr/>
              </p:nvSpPr>
              <p:spPr bwMode="auto">
                <a:xfrm>
                  <a:off x="5881688" y="4027488"/>
                  <a:ext cx="628650" cy="519112"/>
                </a:xfrm>
                <a:custGeom>
                  <a:avLst/>
                  <a:gdLst>
                    <a:gd name="T0" fmla="*/ 365 w 396"/>
                    <a:gd name="T1" fmla="*/ 0 h 327"/>
                    <a:gd name="T2" fmla="*/ 383 w 396"/>
                    <a:gd name="T3" fmla="*/ 5 h 327"/>
                    <a:gd name="T4" fmla="*/ 394 w 396"/>
                    <a:gd name="T5" fmla="*/ 19 h 327"/>
                    <a:gd name="T6" fmla="*/ 396 w 396"/>
                    <a:gd name="T7" fmla="*/ 197 h 327"/>
                    <a:gd name="T8" fmla="*/ 394 w 396"/>
                    <a:gd name="T9" fmla="*/ 210 h 327"/>
                    <a:gd name="T10" fmla="*/ 383 w 396"/>
                    <a:gd name="T11" fmla="*/ 224 h 327"/>
                    <a:gd name="T12" fmla="*/ 365 w 396"/>
                    <a:gd name="T13" fmla="*/ 230 h 327"/>
                    <a:gd name="T14" fmla="*/ 295 w 396"/>
                    <a:gd name="T15" fmla="*/ 260 h 327"/>
                    <a:gd name="T16" fmla="*/ 307 w 396"/>
                    <a:gd name="T17" fmla="*/ 262 h 327"/>
                    <a:gd name="T18" fmla="*/ 321 w 396"/>
                    <a:gd name="T19" fmla="*/ 273 h 327"/>
                    <a:gd name="T20" fmla="*/ 326 w 396"/>
                    <a:gd name="T21" fmla="*/ 291 h 327"/>
                    <a:gd name="T22" fmla="*/ 326 w 396"/>
                    <a:gd name="T23" fmla="*/ 302 h 327"/>
                    <a:gd name="T24" fmla="*/ 318 w 396"/>
                    <a:gd name="T25" fmla="*/ 318 h 327"/>
                    <a:gd name="T26" fmla="*/ 302 w 396"/>
                    <a:gd name="T27" fmla="*/ 326 h 327"/>
                    <a:gd name="T28" fmla="*/ 199 w 396"/>
                    <a:gd name="T29" fmla="*/ 208 h 327"/>
                    <a:gd name="T30" fmla="*/ 348 w 396"/>
                    <a:gd name="T31" fmla="*/ 208 h 327"/>
                    <a:gd name="T32" fmla="*/ 361 w 396"/>
                    <a:gd name="T33" fmla="*/ 204 h 327"/>
                    <a:gd name="T34" fmla="*/ 371 w 396"/>
                    <a:gd name="T35" fmla="*/ 192 h 327"/>
                    <a:gd name="T36" fmla="*/ 373 w 396"/>
                    <a:gd name="T37" fmla="*/ 47 h 327"/>
                    <a:gd name="T38" fmla="*/ 371 w 396"/>
                    <a:gd name="T39" fmla="*/ 36 h 327"/>
                    <a:gd name="T40" fmla="*/ 361 w 396"/>
                    <a:gd name="T41" fmla="*/ 25 h 327"/>
                    <a:gd name="T42" fmla="*/ 348 w 396"/>
                    <a:gd name="T43" fmla="*/ 20 h 327"/>
                    <a:gd name="T44" fmla="*/ 127 w 396"/>
                    <a:gd name="T45" fmla="*/ 260 h 327"/>
                    <a:gd name="T46" fmla="*/ 127 w 396"/>
                    <a:gd name="T47" fmla="*/ 230 h 327"/>
                    <a:gd name="T48" fmla="*/ 199 w 396"/>
                    <a:gd name="T49" fmla="*/ 327 h 327"/>
                    <a:gd name="T50" fmla="*/ 154 w 396"/>
                    <a:gd name="T51" fmla="*/ 288 h 327"/>
                    <a:gd name="T52" fmla="*/ 158 w 396"/>
                    <a:gd name="T53" fmla="*/ 287 h 327"/>
                    <a:gd name="T54" fmla="*/ 159 w 396"/>
                    <a:gd name="T55" fmla="*/ 283 h 327"/>
                    <a:gd name="T56" fmla="*/ 155 w 396"/>
                    <a:gd name="T57" fmla="*/ 277 h 327"/>
                    <a:gd name="T58" fmla="*/ 127 w 396"/>
                    <a:gd name="T59" fmla="*/ 260 h 327"/>
                    <a:gd name="T60" fmla="*/ 199 w 396"/>
                    <a:gd name="T61" fmla="*/ 0 h 327"/>
                    <a:gd name="T62" fmla="*/ 127 w 396"/>
                    <a:gd name="T63" fmla="*/ 0 h 327"/>
                    <a:gd name="T64" fmla="*/ 127 w 396"/>
                    <a:gd name="T65" fmla="*/ 276 h 327"/>
                    <a:gd name="T66" fmla="*/ 97 w 396"/>
                    <a:gd name="T67" fmla="*/ 277 h 327"/>
                    <a:gd name="T68" fmla="*/ 94 w 396"/>
                    <a:gd name="T69" fmla="*/ 283 h 327"/>
                    <a:gd name="T70" fmla="*/ 96 w 396"/>
                    <a:gd name="T71" fmla="*/ 287 h 327"/>
                    <a:gd name="T72" fmla="*/ 100 w 396"/>
                    <a:gd name="T73" fmla="*/ 288 h 327"/>
                    <a:gd name="T74" fmla="*/ 101 w 396"/>
                    <a:gd name="T75" fmla="*/ 327 h 327"/>
                    <a:gd name="T76" fmla="*/ 88 w 396"/>
                    <a:gd name="T77" fmla="*/ 325 h 327"/>
                    <a:gd name="T78" fmla="*/ 74 w 396"/>
                    <a:gd name="T79" fmla="*/ 314 h 327"/>
                    <a:gd name="T80" fmla="*/ 69 w 396"/>
                    <a:gd name="T81" fmla="*/ 295 h 327"/>
                    <a:gd name="T82" fmla="*/ 70 w 396"/>
                    <a:gd name="T83" fmla="*/ 285 h 327"/>
                    <a:gd name="T84" fmla="*/ 78 w 396"/>
                    <a:gd name="T85" fmla="*/ 269 h 327"/>
                    <a:gd name="T86" fmla="*/ 94 w 396"/>
                    <a:gd name="T87" fmla="*/ 260 h 327"/>
                    <a:gd name="T88" fmla="*/ 127 w 396"/>
                    <a:gd name="T89" fmla="*/ 230 h 327"/>
                    <a:gd name="T90" fmla="*/ 25 w 396"/>
                    <a:gd name="T91" fmla="*/ 229 h 327"/>
                    <a:gd name="T92" fmla="*/ 9 w 396"/>
                    <a:gd name="T93" fmla="*/ 220 h 327"/>
                    <a:gd name="T94" fmla="*/ 1 w 396"/>
                    <a:gd name="T95" fmla="*/ 204 h 327"/>
                    <a:gd name="T96" fmla="*/ 0 w 396"/>
                    <a:gd name="T97" fmla="*/ 31 h 327"/>
                    <a:gd name="T98" fmla="*/ 5 w 396"/>
                    <a:gd name="T99" fmla="*/ 13 h 327"/>
                    <a:gd name="T100" fmla="*/ 20 w 396"/>
                    <a:gd name="T101" fmla="*/ 2 h 327"/>
                    <a:gd name="T102" fmla="*/ 127 w 396"/>
                    <a:gd name="T103" fmla="*/ 0 h 327"/>
                    <a:gd name="T104" fmla="*/ 50 w 396"/>
                    <a:gd name="T105" fmla="*/ 20 h 327"/>
                    <a:gd name="T106" fmla="*/ 35 w 396"/>
                    <a:gd name="T107" fmla="*/ 25 h 327"/>
                    <a:gd name="T108" fmla="*/ 25 w 396"/>
                    <a:gd name="T109" fmla="*/ 36 h 327"/>
                    <a:gd name="T110" fmla="*/ 24 w 396"/>
                    <a:gd name="T111" fmla="*/ 182 h 327"/>
                    <a:gd name="T112" fmla="*/ 25 w 396"/>
                    <a:gd name="T113" fmla="*/ 192 h 327"/>
                    <a:gd name="T114" fmla="*/ 35 w 396"/>
                    <a:gd name="T115" fmla="*/ 204 h 327"/>
                    <a:gd name="T116" fmla="*/ 50 w 396"/>
                    <a:gd name="T117" fmla="*/ 208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96" h="327">
                      <a:moveTo>
                        <a:pt x="199" y="0"/>
                      </a:moveTo>
                      <a:lnTo>
                        <a:pt x="365" y="0"/>
                      </a:lnTo>
                      <a:lnTo>
                        <a:pt x="365" y="0"/>
                      </a:lnTo>
                      <a:lnTo>
                        <a:pt x="372" y="0"/>
                      </a:lnTo>
                      <a:lnTo>
                        <a:pt x="377" y="2"/>
                      </a:lnTo>
                      <a:lnTo>
                        <a:pt x="383" y="5"/>
                      </a:lnTo>
                      <a:lnTo>
                        <a:pt x="387" y="9"/>
                      </a:lnTo>
                      <a:lnTo>
                        <a:pt x="391" y="13"/>
                      </a:lnTo>
                      <a:lnTo>
                        <a:pt x="394" y="19"/>
                      </a:lnTo>
                      <a:lnTo>
                        <a:pt x="396" y="24"/>
                      </a:lnTo>
                      <a:lnTo>
                        <a:pt x="396" y="31"/>
                      </a:lnTo>
                      <a:lnTo>
                        <a:pt x="396" y="197"/>
                      </a:lnTo>
                      <a:lnTo>
                        <a:pt x="396" y="197"/>
                      </a:lnTo>
                      <a:lnTo>
                        <a:pt x="396" y="204"/>
                      </a:lnTo>
                      <a:lnTo>
                        <a:pt x="394" y="210"/>
                      </a:lnTo>
                      <a:lnTo>
                        <a:pt x="391" y="215"/>
                      </a:lnTo>
                      <a:lnTo>
                        <a:pt x="387" y="220"/>
                      </a:lnTo>
                      <a:lnTo>
                        <a:pt x="383" y="224"/>
                      </a:lnTo>
                      <a:lnTo>
                        <a:pt x="377" y="227"/>
                      </a:lnTo>
                      <a:lnTo>
                        <a:pt x="372" y="229"/>
                      </a:lnTo>
                      <a:lnTo>
                        <a:pt x="365" y="230"/>
                      </a:lnTo>
                      <a:lnTo>
                        <a:pt x="238" y="230"/>
                      </a:lnTo>
                      <a:lnTo>
                        <a:pt x="238" y="260"/>
                      </a:lnTo>
                      <a:lnTo>
                        <a:pt x="295" y="260"/>
                      </a:lnTo>
                      <a:lnTo>
                        <a:pt x="295" y="260"/>
                      </a:lnTo>
                      <a:lnTo>
                        <a:pt x="302" y="260"/>
                      </a:lnTo>
                      <a:lnTo>
                        <a:pt x="307" y="262"/>
                      </a:lnTo>
                      <a:lnTo>
                        <a:pt x="312" y="265"/>
                      </a:lnTo>
                      <a:lnTo>
                        <a:pt x="318" y="269"/>
                      </a:lnTo>
                      <a:lnTo>
                        <a:pt x="321" y="273"/>
                      </a:lnTo>
                      <a:lnTo>
                        <a:pt x="325" y="279"/>
                      </a:lnTo>
                      <a:lnTo>
                        <a:pt x="326" y="285"/>
                      </a:lnTo>
                      <a:lnTo>
                        <a:pt x="326" y="291"/>
                      </a:lnTo>
                      <a:lnTo>
                        <a:pt x="326" y="295"/>
                      </a:lnTo>
                      <a:lnTo>
                        <a:pt x="326" y="295"/>
                      </a:lnTo>
                      <a:lnTo>
                        <a:pt x="326" y="302"/>
                      </a:lnTo>
                      <a:lnTo>
                        <a:pt x="325" y="308"/>
                      </a:lnTo>
                      <a:lnTo>
                        <a:pt x="321" y="314"/>
                      </a:lnTo>
                      <a:lnTo>
                        <a:pt x="318" y="318"/>
                      </a:lnTo>
                      <a:lnTo>
                        <a:pt x="312" y="322"/>
                      </a:lnTo>
                      <a:lnTo>
                        <a:pt x="307" y="325"/>
                      </a:lnTo>
                      <a:lnTo>
                        <a:pt x="302" y="326"/>
                      </a:lnTo>
                      <a:lnTo>
                        <a:pt x="295" y="327"/>
                      </a:lnTo>
                      <a:lnTo>
                        <a:pt x="199" y="327"/>
                      </a:lnTo>
                      <a:lnTo>
                        <a:pt x="199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52" y="207"/>
                      </a:lnTo>
                      <a:lnTo>
                        <a:pt x="357" y="205"/>
                      </a:lnTo>
                      <a:lnTo>
                        <a:pt x="361" y="204"/>
                      </a:lnTo>
                      <a:lnTo>
                        <a:pt x="365" y="200"/>
                      </a:lnTo>
                      <a:lnTo>
                        <a:pt x="368" y="196"/>
                      </a:lnTo>
                      <a:lnTo>
                        <a:pt x="371" y="192"/>
                      </a:lnTo>
                      <a:lnTo>
                        <a:pt x="372" y="188"/>
                      </a:lnTo>
                      <a:lnTo>
                        <a:pt x="373" y="182"/>
                      </a:lnTo>
                      <a:lnTo>
                        <a:pt x="373" y="47"/>
                      </a:lnTo>
                      <a:lnTo>
                        <a:pt x="373" y="47"/>
                      </a:lnTo>
                      <a:lnTo>
                        <a:pt x="372" y="42"/>
                      </a:lnTo>
                      <a:lnTo>
                        <a:pt x="371" y="36"/>
                      </a:lnTo>
                      <a:lnTo>
                        <a:pt x="368" y="32"/>
                      </a:lnTo>
                      <a:lnTo>
                        <a:pt x="365" y="28"/>
                      </a:lnTo>
                      <a:lnTo>
                        <a:pt x="361" y="25"/>
                      </a:lnTo>
                      <a:lnTo>
                        <a:pt x="357" y="23"/>
                      </a:lnTo>
                      <a:lnTo>
                        <a:pt x="352" y="21"/>
                      </a:lnTo>
                      <a:lnTo>
                        <a:pt x="348" y="20"/>
                      </a:lnTo>
                      <a:lnTo>
                        <a:pt x="199" y="20"/>
                      </a:lnTo>
                      <a:lnTo>
                        <a:pt x="199" y="0"/>
                      </a:lnTo>
                      <a:close/>
                      <a:moveTo>
                        <a:pt x="127" y="260"/>
                      </a:moveTo>
                      <a:lnTo>
                        <a:pt x="159" y="260"/>
                      </a:lnTo>
                      <a:lnTo>
                        <a:pt x="159" y="230"/>
                      </a:lnTo>
                      <a:lnTo>
                        <a:pt x="127" y="230"/>
                      </a:lnTo>
                      <a:lnTo>
                        <a:pt x="127" y="208"/>
                      </a:lnTo>
                      <a:lnTo>
                        <a:pt x="199" y="208"/>
                      </a:lnTo>
                      <a:lnTo>
                        <a:pt x="199" y="327"/>
                      </a:lnTo>
                      <a:lnTo>
                        <a:pt x="127" y="327"/>
                      </a:lnTo>
                      <a:lnTo>
                        <a:pt x="127" y="288"/>
                      </a:lnTo>
                      <a:lnTo>
                        <a:pt x="154" y="288"/>
                      </a:lnTo>
                      <a:lnTo>
                        <a:pt x="154" y="288"/>
                      </a:lnTo>
                      <a:lnTo>
                        <a:pt x="155" y="288"/>
                      </a:lnTo>
                      <a:lnTo>
                        <a:pt x="158" y="287"/>
                      </a:lnTo>
                      <a:lnTo>
                        <a:pt x="159" y="284"/>
                      </a:lnTo>
                      <a:lnTo>
                        <a:pt x="159" y="283"/>
                      </a:lnTo>
                      <a:lnTo>
                        <a:pt x="159" y="283"/>
                      </a:lnTo>
                      <a:lnTo>
                        <a:pt x="159" y="280"/>
                      </a:lnTo>
                      <a:lnTo>
                        <a:pt x="158" y="279"/>
                      </a:lnTo>
                      <a:lnTo>
                        <a:pt x="155" y="277"/>
                      </a:lnTo>
                      <a:lnTo>
                        <a:pt x="154" y="276"/>
                      </a:lnTo>
                      <a:lnTo>
                        <a:pt x="127" y="276"/>
                      </a:lnTo>
                      <a:lnTo>
                        <a:pt x="127" y="260"/>
                      </a:lnTo>
                      <a:lnTo>
                        <a:pt x="127" y="260"/>
                      </a:lnTo>
                      <a:close/>
                      <a:moveTo>
                        <a:pt x="127" y="0"/>
                      </a:moveTo>
                      <a:lnTo>
                        <a:pt x="199" y="0"/>
                      </a:lnTo>
                      <a:lnTo>
                        <a:pt x="199" y="20"/>
                      </a:lnTo>
                      <a:lnTo>
                        <a:pt x="127" y="20"/>
                      </a:lnTo>
                      <a:lnTo>
                        <a:pt x="127" y="0"/>
                      </a:lnTo>
                      <a:close/>
                      <a:moveTo>
                        <a:pt x="101" y="260"/>
                      </a:moveTo>
                      <a:lnTo>
                        <a:pt x="127" y="260"/>
                      </a:lnTo>
                      <a:lnTo>
                        <a:pt x="127" y="276"/>
                      </a:lnTo>
                      <a:lnTo>
                        <a:pt x="100" y="276"/>
                      </a:lnTo>
                      <a:lnTo>
                        <a:pt x="100" y="276"/>
                      </a:lnTo>
                      <a:lnTo>
                        <a:pt x="97" y="277"/>
                      </a:lnTo>
                      <a:lnTo>
                        <a:pt x="96" y="279"/>
                      </a:lnTo>
                      <a:lnTo>
                        <a:pt x="94" y="280"/>
                      </a:lnTo>
                      <a:lnTo>
                        <a:pt x="94" y="283"/>
                      </a:lnTo>
                      <a:lnTo>
                        <a:pt x="94" y="283"/>
                      </a:lnTo>
                      <a:lnTo>
                        <a:pt x="94" y="284"/>
                      </a:lnTo>
                      <a:lnTo>
                        <a:pt x="96" y="287"/>
                      </a:lnTo>
                      <a:lnTo>
                        <a:pt x="97" y="288"/>
                      </a:lnTo>
                      <a:lnTo>
                        <a:pt x="100" y="288"/>
                      </a:lnTo>
                      <a:lnTo>
                        <a:pt x="100" y="288"/>
                      </a:lnTo>
                      <a:lnTo>
                        <a:pt x="127" y="288"/>
                      </a:lnTo>
                      <a:lnTo>
                        <a:pt x="127" y="327"/>
                      </a:lnTo>
                      <a:lnTo>
                        <a:pt x="101" y="327"/>
                      </a:lnTo>
                      <a:lnTo>
                        <a:pt x="101" y="327"/>
                      </a:lnTo>
                      <a:lnTo>
                        <a:pt x="94" y="326"/>
                      </a:lnTo>
                      <a:lnTo>
                        <a:pt x="88" y="325"/>
                      </a:lnTo>
                      <a:lnTo>
                        <a:pt x="82" y="322"/>
                      </a:lnTo>
                      <a:lnTo>
                        <a:pt x="78" y="318"/>
                      </a:lnTo>
                      <a:lnTo>
                        <a:pt x="74" y="314"/>
                      </a:lnTo>
                      <a:lnTo>
                        <a:pt x="71" y="308"/>
                      </a:lnTo>
                      <a:lnTo>
                        <a:pt x="70" y="302"/>
                      </a:lnTo>
                      <a:lnTo>
                        <a:pt x="69" y="295"/>
                      </a:lnTo>
                      <a:lnTo>
                        <a:pt x="69" y="291"/>
                      </a:lnTo>
                      <a:lnTo>
                        <a:pt x="69" y="291"/>
                      </a:lnTo>
                      <a:lnTo>
                        <a:pt x="70" y="285"/>
                      </a:lnTo>
                      <a:lnTo>
                        <a:pt x="71" y="279"/>
                      </a:lnTo>
                      <a:lnTo>
                        <a:pt x="74" y="273"/>
                      </a:lnTo>
                      <a:lnTo>
                        <a:pt x="78" y="269"/>
                      </a:lnTo>
                      <a:lnTo>
                        <a:pt x="82" y="265"/>
                      </a:lnTo>
                      <a:lnTo>
                        <a:pt x="88" y="262"/>
                      </a:lnTo>
                      <a:lnTo>
                        <a:pt x="94" y="260"/>
                      </a:lnTo>
                      <a:lnTo>
                        <a:pt x="101" y="260"/>
                      </a:lnTo>
                      <a:lnTo>
                        <a:pt x="101" y="260"/>
                      </a:lnTo>
                      <a:close/>
                      <a:moveTo>
                        <a:pt x="127" y="230"/>
                      </a:moveTo>
                      <a:lnTo>
                        <a:pt x="32" y="230"/>
                      </a:lnTo>
                      <a:lnTo>
                        <a:pt x="32" y="230"/>
                      </a:lnTo>
                      <a:lnTo>
                        <a:pt x="25" y="229"/>
                      </a:lnTo>
                      <a:lnTo>
                        <a:pt x="20" y="227"/>
                      </a:lnTo>
                      <a:lnTo>
                        <a:pt x="14" y="224"/>
                      </a:lnTo>
                      <a:lnTo>
                        <a:pt x="9" y="220"/>
                      </a:lnTo>
                      <a:lnTo>
                        <a:pt x="5" y="215"/>
                      </a:lnTo>
                      <a:lnTo>
                        <a:pt x="2" y="210"/>
                      </a:lnTo>
                      <a:lnTo>
                        <a:pt x="1" y="204"/>
                      </a:lnTo>
                      <a:lnTo>
                        <a:pt x="0" y="197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5" y="13"/>
                      </a:lnTo>
                      <a:lnTo>
                        <a:pt x="9" y="9"/>
                      </a:lnTo>
                      <a:lnTo>
                        <a:pt x="14" y="5"/>
                      </a:lnTo>
                      <a:lnTo>
                        <a:pt x="20" y="2"/>
                      </a:lnTo>
                      <a:lnTo>
                        <a:pt x="25" y="0"/>
                      </a:lnTo>
                      <a:lnTo>
                        <a:pt x="32" y="0"/>
                      </a:lnTo>
                      <a:lnTo>
                        <a:pt x="127" y="0"/>
                      </a:lnTo>
                      <a:lnTo>
                        <a:pt x="127" y="20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44" y="21"/>
                      </a:lnTo>
                      <a:lnTo>
                        <a:pt x="40" y="23"/>
                      </a:lnTo>
                      <a:lnTo>
                        <a:pt x="35" y="25"/>
                      </a:lnTo>
                      <a:lnTo>
                        <a:pt x="31" y="28"/>
                      </a:lnTo>
                      <a:lnTo>
                        <a:pt x="28" y="32"/>
                      </a:lnTo>
                      <a:lnTo>
                        <a:pt x="25" y="36"/>
                      </a:lnTo>
                      <a:lnTo>
                        <a:pt x="24" y="42"/>
                      </a:lnTo>
                      <a:lnTo>
                        <a:pt x="24" y="47"/>
                      </a:lnTo>
                      <a:lnTo>
                        <a:pt x="24" y="182"/>
                      </a:lnTo>
                      <a:lnTo>
                        <a:pt x="24" y="182"/>
                      </a:lnTo>
                      <a:lnTo>
                        <a:pt x="24" y="188"/>
                      </a:lnTo>
                      <a:lnTo>
                        <a:pt x="25" y="192"/>
                      </a:lnTo>
                      <a:lnTo>
                        <a:pt x="28" y="196"/>
                      </a:lnTo>
                      <a:lnTo>
                        <a:pt x="31" y="200"/>
                      </a:lnTo>
                      <a:lnTo>
                        <a:pt x="35" y="204"/>
                      </a:lnTo>
                      <a:lnTo>
                        <a:pt x="40" y="205"/>
                      </a:lnTo>
                      <a:lnTo>
                        <a:pt x="44" y="207"/>
                      </a:lnTo>
                      <a:lnTo>
                        <a:pt x="50" y="208"/>
                      </a:lnTo>
                      <a:lnTo>
                        <a:pt x="127" y="208"/>
                      </a:lnTo>
                      <a:lnTo>
                        <a:pt x="127" y="23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8" name="Freeform 142"/>
                <p:cNvSpPr>
                  <a:spLocks noEditPoints="1"/>
                </p:cNvSpPr>
                <p:nvPr/>
              </p:nvSpPr>
              <p:spPr bwMode="auto">
                <a:xfrm>
                  <a:off x="4589463" y="2986088"/>
                  <a:ext cx="808037" cy="941387"/>
                </a:xfrm>
                <a:custGeom>
                  <a:avLst/>
                  <a:gdLst>
                    <a:gd name="T0" fmla="*/ 231854275 w 509"/>
                    <a:gd name="T1" fmla="*/ 317539487 h 593"/>
                    <a:gd name="T2" fmla="*/ 370463544 w 509"/>
                    <a:gd name="T3" fmla="*/ 236894563 h 593"/>
                    <a:gd name="T4" fmla="*/ 345262003 w 509"/>
                    <a:gd name="T5" fmla="*/ 335181358 h 593"/>
                    <a:gd name="T6" fmla="*/ 423386085 w 509"/>
                    <a:gd name="T7" fmla="*/ 302418564 h 593"/>
                    <a:gd name="T8" fmla="*/ 395665084 w 509"/>
                    <a:gd name="T9" fmla="*/ 395665051 h 593"/>
                    <a:gd name="T10" fmla="*/ 476310114 w 509"/>
                    <a:gd name="T11" fmla="*/ 362902257 h 593"/>
                    <a:gd name="T12" fmla="*/ 446068265 w 509"/>
                    <a:gd name="T13" fmla="*/ 461189151 h 593"/>
                    <a:gd name="T14" fmla="*/ 529232557 w 509"/>
                    <a:gd name="T15" fmla="*/ 428426357 h 593"/>
                    <a:gd name="T16" fmla="*/ 438507009 w 509"/>
                    <a:gd name="T17" fmla="*/ 574595282 h 593"/>
                    <a:gd name="T18" fmla="*/ 579635638 w 509"/>
                    <a:gd name="T19" fmla="*/ 491430998 h 593"/>
                    <a:gd name="T20" fmla="*/ 551914737 w 509"/>
                    <a:gd name="T21" fmla="*/ 592237153 h 593"/>
                    <a:gd name="T22" fmla="*/ 635079028 w 509"/>
                    <a:gd name="T23" fmla="*/ 556954998 h 593"/>
                    <a:gd name="T24" fmla="*/ 602317819 w 509"/>
                    <a:gd name="T25" fmla="*/ 652720846 h 593"/>
                    <a:gd name="T26" fmla="*/ 685482110 w 509"/>
                    <a:gd name="T27" fmla="*/ 617438691 h 593"/>
                    <a:gd name="T28" fmla="*/ 657761209 w 509"/>
                    <a:gd name="T29" fmla="*/ 718244846 h 593"/>
                    <a:gd name="T30" fmla="*/ 740925500 w 509"/>
                    <a:gd name="T31" fmla="*/ 682962692 h 593"/>
                    <a:gd name="T32" fmla="*/ 650199953 w 509"/>
                    <a:gd name="T33" fmla="*/ 829131617 h 593"/>
                    <a:gd name="T34" fmla="*/ 791328581 w 509"/>
                    <a:gd name="T35" fmla="*/ 748486693 h 593"/>
                    <a:gd name="T36" fmla="*/ 761086732 w 509"/>
                    <a:gd name="T37" fmla="*/ 846772099 h 593"/>
                    <a:gd name="T38" fmla="*/ 841731862 w 509"/>
                    <a:gd name="T39" fmla="*/ 814010693 h 593"/>
                    <a:gd name="T40" fmla="*/ 814010762 w 509"/>
                    <a:gd name="T41" fmla="*/ 912296099 h 593"/>
                    <a:gd name="T42" fmla="*/ 897175252 w 509"/>
                    <a:gd name="T43" fmla="*/ 874494585 h 593"/>
                    <a:gd name="T44" fmla="*/ 866933403 w 509"/>
                    <a:gd name="T45" fmla="*/ 972779792 h 593"/>
                    <a:gd name="T46" fmla="*/ 947578333 w 509"/>
                    <a:gd name="T47" fmla="*/ 940018586 h 593"/>
                    <a:gd name="T48" fmla="*/ 859373734 w 509"/>
                    <a:gd name="T49" fmla="*/ 1086187510 h 593"/>
                    <a:gd name="T50" fmla="*/ 1000502363 w 509"/>
                    <a:gd name="T51" fmla="*/ 1003021639 h 593"/>
                    <a:gd name="T52" fmla="*/ 972779874 w 509"/>
                    <a:gd name="T53" fmla="*/ 1103827794 h 593"/>
                    <a:gd name="T54" fmla="*/ 1053424805 w 509"/>
                    <a:gd name="T55" fmla="*/ 1068545639 h 593"/>
                    <a:gd name="T56" fmla="*/ 1023182956 w 509"/>
                    <a:gd name="T57" fmla="*/ 1166832434 h 593"/>
                    <a:gd name="T58" fmla="*/ 1103827887 w 509"/>
                    <a:gd name="T59" fmla="*/ 1134069640 h 593"/>
                    <a:gd name="T60" fmla="*/ 1073586038 w 509"/>
                    <a:gd name="T61" fmla="*/ 1229835487 h 593"/>
                    <a:gd name="T62" fmla="*/ 1156751916 w 509"/>
                    <a:gd name="T63" fmla="*/ 1194553333 h 593"/>
                    <a:gd name="T64" fmla="*/ 1068545729 w 509"/>
                    <a:gd name="T65" fmla="*/ 1340722258 h 593"/>
                    <a:gd name="T66" fmla="*/ 1209674358 w 509"/>
                    <a:gd name="T67" fmla="*/ 1260077334 h 593"/>
                    <a:gd name="T68" fmla="*/ 1101308526 w 509"/>
                    <a:gd name="T69" fmla="*/ 1494452438 h 593"/>
                    <a:gd name="T70" fmla="*/ 176410836 w 509"/>
                    <a:gd name="T71" fmla="*/ 206652667 h 593"/>
                    <a:gd name="T72" fmla="*/ 194052708 w 509"/>
                    <a:gd name="T73" fmla="*/ 201612360 h 593"/>
                    <a:gd name="T74" fmla="*/ 206652685 w 509"/>
                    <a:gd name="T75" fmla="*/ 196572052 h 593"/>
                    <a:gd name="T76" fmla="*/ 221773659 w 509"/>
                    <a:gd name="T77" fmla="*/ 163810845 h 593"/>
                    <a:gd name="T78" fmla="*/ 211693042 w 509"/>
                    <a:gd name="T79" fmla="*/ 131048051 h 593"/>
                    <a:gd name="T80" fmla="*/ 204133324 w 509"/>
                    <a:gd name="T81" fmla="*/ 123488383 h 593"/>
                    <a:gd name="T82" fmla="*/ 186491452 w 509"/>
                    <a:gd name="T83" fmla="*/ 113407768 h 593"/>
                    <a:gd name="T84" fmla="*/ 176410836 w 509"/>
                    <a:gd name="T85" fmla="*/ 5040309 h 593"/>
                    <a:gd name="T86" fmla="*/ 355342619 w 509"/>
                    <a:gd name="T87" fmla="*/ 216733332 h 593"/>
                    <a:gd name="T88" fmla="*/ 0 w 509"/>
                    <a:gd name="T89" fmla="*/ 148689922 h 593"/>
                    <a:gd name="T90" fmla="*/ 176410836 w 509"/>
                    <a:gd name="T91" fmla="*/ 113407768 h 593"/>
                    <a:gd name="T92" fmla="*/ 163810859 w 509"/>
                    <a:gd name="T93" fmla="*/ 115927128 h 593"/>
                    <a:gd name="T94" fmla="*/ 148689934 w 509"/>
                    <a:gd name="T95" fmla="*/ 123488383 h 593"/>
                    <a:gd name="T96" fmla="*/ 133569010 w 509"/>
                    <a:gd name="T97" fmla="*/ 153730230 h 593"/>
                    <a:gd name="T98" fmla="*/ 143649626 w 509"/>
                    <a:gd name="T99" fmla="*/ 189012384 h 593"/>
                    <a:gd name="T100" fmla="*/ 143649626 w 509"/>
                    <a:gd name="T101" fmla="*/ 189012384 h 593"/>
                    <a:gd name="T102" fmla="*/ 158770551 w 509"/>
                    <a:gd name="T103" fmla="*/ 199092999 h 593"/>
                    <a:gd name="T104" fmla="*/ 176410836 w 509"/>
                    <a:gd name="T105" fmla="*/ 206652667 h 59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09"/>
                    <a:gd name="T160" fmla="*/ 0 h 593"/>
                    <a:gd name="T161" fmla="*/ 509 w 509"/>
                    <a:gd name="T162" fmla="*/ 593 h 59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09" h="593">
                      <a:moveTo>
                        <a:pt x="141" y="86"/>
                      </a:moveTo>
                      <a:lnTo>
                        <a:pt x="92" y="126"/>
                      </a:lnTo>
                      <a:lnTo>
                        <a:pt x="99" y="134"/>
                      </a:lnTo>
                      <a:lnTo>
                        <a:pt x="147" y="94"/>
                      </a:lnTo>
                      <a:lnTo>
                        <a:pt x="162" y="111"/>
                      </a:lnTo>
                      <a:lnTo>
                        <a:pt x="137" y="133"/>
                      </a:lnTo>
                      <a:lnTo>
                        <a:pt x="142" y="140"/>
                      </a:lnTo>
                      <a:lnTo>
                        <a:pt x="168" y="120"/>
                      </a:lnTo>
                      <a:lnTo>
                        <a:pt x="183" y="137"/>
                      </a:lnTo>
                      <a:lnTo>
                        <a:pt x="157" y="157"/>
                      </a:lnTo>
                      <a:lnTo>
                        <a:pt x="164" y="166"/>
                      </a:lnTo>
                      <a:lnTo>
                        <a:pt x="189" y="144"/>
                      </a:lnTo>
                      <a:lnTo>
                        <a:pt x="203" y="161"/>
                      </a:lnTo>
                      <a:lnTo>
                        <a:pt x="177" y="183"/>
                      </a:lnTo>
                      <a:lnTo>
                        <a:pt x="184" y="191"/>
                      </a:lnTo>
                      <a:lnTo>
                        <a:pt x="210" y="170"/>
                      </a:lnTo>
                      <a:lnTo>
                        <a:pt x="225" y="187"/>
                      </a:lnTo>
                      <a:lnTo>
                        <a:pt x="174" y="228"/>
                      </a:lnTo>
                      <a:lnTo>
                        <a:pt x="181" y="236"/>
                      </a:lnTo>
                      <a:lnTo>
                        <a:pt x="230" y="195"/>
                      </a:lnTo>
                      <a:lnTo>
                        <a:pt x="245" y="213"/>
                      </a:lnTo>
                      <a:lnTo>
                        <a:pt x="219" y="235"/>
                      </a:lnTo>
                      <a:lnTo>
                        <a:pt x="226" y="241"/>
                      </a:lnTo>
                      <a:lnTo>
                        <a:pt x="252" y="221"/>
                      </a:lnTo>
                      <a:lnTo>
                        <a:pt x="267" y="239"/>
                      </a:lnTo>
                      <a:lnTo>
                        <a:pt x="239" y="259"/>
                      </a:lnTo>
                      <a:lnTo>
                        <a:pt x="246" y="267"/>
                      </a:lnTo>
                      <a:lnTo>
                        <a:pt x="272" y="245"/>
                      </a:lnTo>
                      <a:lnTo>
                        <a:pt x="287" y="263"/>
                      </a:lnTo>
                      <a:lnTo>
                        <a:pt x="261" y="285"/>
                      </a:lnTo>
                      <a:lnTo>
                        <a:pt x="267" y="293"/>
                      </a:lnTo>
                      <a:lnTo>
                        <a:pt x="294" y="271"/>
                      </a:lnTo>
                      <a:lnTo>
                        <a:pt x="307" y="289"/>
                      </a:lnTo>
                      <a:lnTo>
                        <a:pt x="258" y="329"/>
                      </a:lnTo>
                      <a:lnTo>
                        <a:pt x="264" y="338"/>
                      </a:lnTo>
                      <a:lnTo>
                        <a:pt x="314" y="297"/>
                      </a:lnTo>
                      <a:lnTo>
                        <a:pt x="329" y="314"/>
                      </a:lnTo>
                      <a:lnTo>
                        <a:pt x="302" y="336"/>
                      </a:lnTo>
                      <a:lnTo>
                        <a:pt x="308" y="343"/>
                      </a:lnTo>
                      <a:lnTo>
                        <a:pt x="334" y="323"/>
                      </a:lnTo>
                      <a:lnTo>
                        <a:pt x="349" y="340"/>
                      </a:lnTo>
                      <a:lnTo>
                        <a:pt x="323" y="362"/>
                      </a:lnTo>
                      <a:lnTo>
                        <a:pt x="329" y="369"/>
                      </a:lnTo>
                      <a:lnTo>
                        <a:pt x="356" y="347"/>
                      </a:lnTo>
                      <a:lnTo>
                        <a:pt x="369" y="366"/>
                      </a:lnTo>
                      <a:lnTo>
                        <a:pt x="344" y="386"/>
                      </a:lnTo>
                      <a:lnTo>
                        <a:pt x="350" y="394"/>
                      </a:lnTo>
                      <a:lnTo>
                        <a:pt x="376" y="373"/>
                      </a:lnTo>
                      <a:lnTo>
                        <a:pt x="391" y="390"/>
                      </a:lnTo>
                      <a:lnTo>
                        <a:pt x="341" y="431"/>
                      </a:lnTo>
                      <a:lnTo>
                        <a:pt x="348" y="439"/>
                      </a:lnTo>
                      <a:lnTo>
                        <a:pt x="397" y="398"/>
                      </a:lnTo>
                      <a:lnTo>
                        <a:pt x="411" y="416"/>
                      </a:lnTo>
                      <a:lnTo>
                        <a:pt x="386" y="438"/>
                      </a:lnTo>
                      <a:lnTo>
                        <a:pt x="391" y="446"/>
                      </a:lnTo>
                      <a:lnTo>
                        <a:pt x="418" y="424"/>
                      </a:lnTo>
                      <a:lnTo>
                        <a:pt x="432" y="442"/>
                      </a:lnTo>
                      <a:lnTo>
                        <a:pt x="406" y="463"/>
                      </a:lnTo>
                      <a:lnTo>
                        <a:pt x="413" y="470"/>
                      </a:lnTo>
                      <a:lnTo>
                        <a:pt x="438" y="450"/>
                      </a:lnTo>
                      <a:lnTo>
                        <a:pt x="453" y="467"/>
                      </a:lnTo>
                      <a:lnTo>
                        <a:pt x="426" y="488"/>
                      </a:lnTo>
                      <a:lnTo>
                        <a:pt x="433" y="496"/>
                      </a:lnTo>
                      <a:lnTo>
                        <a:pt x="459" y="474"/>
                      </a:lnTo>
                      <a:lnTo>
                        <a:pt x="474" y="492"/>
                      </a:lnTo>
                      <a:lnTo>
                        <a:pt x="424" y="532"/>
                      </a:lnTo>
                      <a:lnTo>
                        <a:pt x="430" y="541"/>
                      </a:lnTo>
                      <a:lnTo>
                        <a:pt x="480" y="500"/>
                      </a:lnTo>
                      <a:lnTo>
                        <a:pt x="509" y="535"/>
                      </a:lnTo>
                      <a:lnTo>
                        <a:pt x="437" y="593"/>
                      </a:lnTo>
                      <a:lnTo>
                        <a:pt x="70" y="145"/>
                      </a:lnTo>
                      <a:lnTo>
                        <a:pt x="70" y="82"/>
                      </a:lnTo>
                      <a:lnTo>
                        <a:pt x="77" y="80"/>
                      </a:lnTo>
                      <a:lnTo>
                        <a:pt x="82" y="78"/>
                      </a:lnTo>
                      <a:lnTo>
                        <a:pt x="86" y="72"/>
                      </a:lnTo>
                      <a:lnTo>
                        <a:pt x="88" y="65"/>
                      </a:lnTo>
                      <a:lnTo>
                        <a:pt x="88" y="59"/>
                      </a:lnTo>
                      <a:lnTo>
                        <a:pt x="84" y="52"/>
                      </a:lnTo>
                      <a:lnTo>
                        <a:pt x="81" y="49"/>
                      </a:lnTo>
                      <a:lnTo>
                        <a:pt x="78" y="46"/>
                      </a:lnTo>
                      <a:lnTo>
                        <a:pt x="74" y="45"/>
                      </a:lnTo>
                      <a:lnTo>
                        <a:pt x="70" y="45"/>
                      </a:lnTo>
                      <a:lnTo>
                        <a:pt x="70" y="2"/>
                      </a:lnTo>
                      <a:lnTo>
                        <a:pt x="72" y="0"/>
                      </a:lnTo>
                      <a:lnTo>
                        <a:pt x="141" y="86"/>
                      </a:lnTo>
                      <a:close/>
                      <a:moveTo>
                        <a:pt x="70" y="145"/>
                      </a:moveTo>
                      <a:lnTo>
                        <a:pt x="0" y="59"/>
                      </a:lnTo>
                      <a:lnTo>
                        <a:pt x="70" y="2"/>
                      </a:lnTo>
                      <a:lnTo>
                        <a:pt x="70" y="45"/>
                      </a:lnTo>
                      <a:lnTo>
                        <a:pt x="65" y="46"/>
                      </a:lnTo>
                      <a:lnTo>
                        <a:pt x="59" y="49"/>
                      </a:lnTo>
                      <a:lnTo>
                        <a:pt x="54" y="55"/>
                      </a:lnTo>
                      <a:lnTo>
                        <a:pt x="53" y="61"/>
                      </a:lnTo>
                      <a:lnTo>
                        <a:pt x="53" y="68"/>
                      </a:lnTo>
                      <a:lnTo>
                        <a:pt x="57" y="75"/>
                      </a:lnTo>
                      <a:lnTo>
                        <a:pt x="59" y="78"/>
                      </a:lnTo>
                      <a:lnTo>
                        <a:pt x="63" y="79"/>
                      </a:lnTo>
                      <a:lnTo>
                        <a:pt x="66" y="80"/>
                      </a:lnTo>
                      <a:lnTo>
                        <a:pt x="70" y="82"/>
                      </a:lnTo>
                      <a:lnTo>
                        <a:pt x="70" y="1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9" name="Freeform 143"/>
                <p:cNvSpPr>
                  <a:spLocks noEditPoints="1"/>
                </p:cNvSpPr>
                <p:nvPr/>
              </p:nvSpPr>
              <p:spPr bwMode="auto">
                <a:xfrm>
                  <a:off x="4445000" y="3263900"/>
                  <a:ext cx="339725" cy="684213"/>
                </a:xfrm>
                <a:custGeom>
                  <a:avLst/>
                  <a:gdLst>
                    <a:gd name="T0" fmla="*/ 488910371 w 214"/>
                    <a:gd name="T1" fmla="*/ 1086189020 h 431"/>
                    <a:gd name="T2" fmla="*/ 425907277 w 214"/>
                    <a:gd name="T3" fmla="*/ 1028224607 h 431"/>
                    <a:gd name="T4" fmla="*/ 526713498 w 214"/>
                    <a:gd name="T5" fmla="*/ 879536116 h 431"/>
                    <a:gd name="T6" fmla="*/ 511592565 w 214"/>
                    <a:gd name="T7" fmla="*/ 859374856 h 431"/>
                    <a:gd name="T8" fmla="*/ 473789438 w 214"/>
                    <a:gd name="T9" fmla="*/ 849294227 h 431"/>
                    <a:gd name="T10" fmla="*/ 453628194 w 214"/>
                    <a:gd name="T11" fmla="*/ 866934535 h 431"/>
                    <a:gd name="T12" fmla="*/ 451108832 w 214"/>
                    <a:gd name="T13" fmla="*/ 889616745 h 431"/>
                    <a:gd name="T14" fmla="*/ 430947588 w 214"/>
                    <a:gd name="T15" fmla="*/ 874495801 h 431"/>
                    <a:gd name="T16" fmla="*/ 315020334 w 214"/>
                    <a:gd name="T17" fmla="*/ 970261781 h 431"/>
                    <a:gd name="T18" fmla="*/ 126007826 w 214"/>
                    <a:gd name="T19" fmla="*/ 488910730 h 431"/>
                    <a:gd name="T20" fmla="*/ 136088448 w 214"/>
                    <a:gd name="T21" fmla="*/ 468749471 h 431"/>
                    <a:gd name="T22" fmla="*/ 204133441 w 214"/>
                    <a:gd name="T23" fmla="*/ 443547897 h 431"/>
                    <a:gd name="T24" fmla="*/ 186491559 w 214"/>
                    <a:gd name="T25" fmla="*/ 435988219 h 431"/>
                    <a:gd name="T26" fmla="*/ 126007826 w 214"/>
                    <a:gd name="T27" fmla="*/ 289818991 h 431"/>
                    <a:gd name="T28" fmla="*/ 249496291 w 214"/>
                    <a:gd name="T29" fmla="*/ 153730443 h 431"/>
                    <a:gd name="T30" fmla="*/ 279738157 w 214"/>
                    <a:gd name="T31" fmla="*/ 163811073 h 431"/>
                    <a:gd name="T32" fmla="*/ 362902496 w 214"/>
                    <a:gd name="T33" fmla="*/ 367943076 h 431"/>
                    <a:gd name="T34" fmla="*/ 362902496 w 214"/>
                    <a:gd name="T35" fmla="*/ 393144650 h 431"/>
                    <a:gd name="T36" fmla="*/ 423386328 w 214"/>
                    <a:gd name="T37" fmla="*/ 874495801 h 431"/>
                    <a:gd name="T38" fmla="*/ 410786245 w 214"/>
                    <a:gd name="T39" fmla="*/ 877015164 h 431"/>
                    <a:gd name="T40" fmla="*/ 385584689 w 214"/>
                    <a:gd name="T41" fmla="*/ 899697375 h 431"/>
                    <a:gd name="T42" fmla="*/ 378023429 w 214"/>
                    <a:gd name="T43" fmla="*/ 904737689 h 431"/>
                    <a:gd name="T44" fmla="*/ 340221890 w 214"/>
                    <a:gd name="T45" fmla="*/ 899697375 h 431"/>
                    <a:gd name="T46" fmla="*/ 325100956 w 214"/>
                    <a:gd name="T47" fmla="*/ 922377997 h 431"/>
                    <a:gd name="T48" fmla="*/ 327620318 w 214"/>
                    <a:gd name="T49" fmla="*/ 960181152 h 431"/>
                    <a:gd name="T50" fmla="*/ 315020334 w 214"/>
                    <a:gd name="T51" fmla="*/ 970261781 h 431"/>
                    <a:gd name="T52" fmla="*/ 126007826 w 214"/>
                    <a:gd name="T53" fmla="*/ 194052961 h 431"/>
                    <a:gd name="T54" fmla="*/ 219254424 w 214"/>
                    <a:gd name="T55" fmla="*/ 70564431 h 431"/>
                    <a:gd name="T56" fmla="*/ 194052819 w 214"/>
                    <a:gd name="T57" fmla="*/ 35282216 h 431"/>
                    <a:gd name="T58" fmla="*/ 156249693 w 214"/>
                    <a:gd name="T59" fmla="*/ 7561269 h 431"/>
                    <a:gd name="T60" fmla="*/ 126007826 w 214"/>
                    <a:gd name="T61" fmla="*/ 0 h 431"/>
                    <a:gd name="T62" fmla="*/ 113407842 w 214"/>
                    <a:gd name="T63" fmla="*/ 481351051 h 431"/>
                    <a:gd name="T64" fmla="*/ 27722517 w 214"/>
                    <a:gd name="T65" fmla="*/ 272177096 h 431"/>
                    <a:gd name="T66" fmla="*/ 30241879 w 214"/>
                    <a:gd name="T67" fmla="*/ 241935207 h 431"/>
                    <a:gd name="T68" fmla="*/ 10080625 w 214"/>
                    <a:gd name="T69" fmla="*/ 153730443 h 431"/>
                    <a:gd name="T70" fmla="*/ 2520950 w 214"/>
                    <a:gd name="T71" fmla="*/ 88206327 h 431"/>
                    <a:gd name="T72" fmla="*/ 37803139 w 214"/>
                    <a:gd name="T73" fmla="*/ 30241901 h 431"/>
                    <a:gd name="T74" fmla="*/ 75604691 w 214"/>
                    <a:gd name="T75" fmla="*/ 7561269 h 431"/>
                    <a:gd name="T76" fmla="*/ 126007826 w 214"/>
                    <a:gd name="T77" fmla="*/ 194052961 h 431"/>
                    <a:gd name="T78" fmla="*/ 126007826 w 214"/>
                    <a:gd name="T79" fmla="*/ 289818991 h 431"/>
                    <a:gd name="T80" fmla="*/ 108367531 w 214"/>
                    <a:gd name="T81" fmla="*/ 246975522 h 431"/>
                    <a:gd name="T82" fmla="*/ 118448153 w 214"/>
                    <a:gd name="T83" fmla="*/ 221773948 h 431"/>
                    <a:gd name="T84" fmla="*/ 55443446 w 214"/>
                    <a:gd name="T85" fmla="*/ 249496473 h 431"/>
                    <a:gd name="T86" fmla="*/ 47883761 w 214"/>
                    <a:gd name="T87" fmla="*/ 279738362 h 431"/>
                    <a:gd name="T88" fmla="*/ 118448153 w 214"/>
                    <a:gd name="T89" fmla="*/ 456149478 h 431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14"/>
                    <a:gd name="T136" fmla="*/ 0 h 431"/>
                    <a:gd name="T137" fmla="*/ 214 w 214"/>
                    <a:gd name="T138" fmla="*/ 431 h 431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14" h="431">
                      <a:moveTo>
                        <a:pt x="168" y="228"/>
                      </a:moveTo>
                      <a:lnTo>
                        <a:pt x="214" y="349"/>
                      </a:lnTo>
                      <a:lnTo>
                        <a:pt x="194" y="431"/>
                      </a:lnTo>
                      <a:lnTo>
                        <a:pt x="168" y="413"/>
                      </a:lnTo>
                      <a:lnTo>
                        <a:pt x="168" y="405"/>
                      </a:lnTo>
                      <a:lnTo>
                        <a:pt x="169" y="408"/>
                      </a:lnTo>
                      <a:lnTo>
                        <a:pt x="196" y="397"/>
                      </a:lnTo>
                      <a:lnTo>
                        <a:pt x="209" y="349"/>
                      </a:lnTo>
                      <a:lnTo>
                        <a:pt x="206" y="345"/>
                      </a:lnTo>
                      <a:lnTo>
                        <a:pt x="203" y="341"/>
                      </a:lnTo>
                      <a:lnTo>
                        <a:pt x="199" y="337"/>
                      </a:lnTo>
                      <a:lnTo>
                        <a:pt x="194" y="336"/>
                      </a:lnTo>
                      <a:lnTo>
                        <a:pt x="188" y="337"/>
                      </a:lnTo>
                      <a:lnTo>
                        <a:pt x="184" y="340"/>
                      </a:lnTo>
                      <a:lnTo>
                        <a:pt x="180" y="344"/>
                      </a:lnTo>
                      <a:lnTo>
                        <a:pt x="179" y="348"/>
                      </a:lnTo>
                      <a:lnTo>
                        <a:pt x="179" y="353"/>
                      </a:lnTo>
                      <a:lnTo>
                        <a:pt x="176" y="351"/>
                      </a:lnTo>
                      <a:lnTo>
                        <a:pt x="173" y="348"/>
                      </a:lnTo>
                      <a:lnTo>
                        <a:pt x="171" y="347"/>
                      </a:lnTo>
                      <a:lnTo>
                        <a:pt x="168" y="347"/>
                      </a:lnTo>
                      <a:lnTo>
                        <a:pt x="168" y="228"/>
                      </a:lnTo>
                      <a:close/>
                      <a:moveTo>
                        <a:pt x="125" y="385"/>
                      </a:moveTo>
                      <a:lnTo>
                        <a:pt x="51" y="194"/>
                      </a:lnTo>
                      <a:lnTo>
                        <a:pt x="50" y="194"/>
                      </a:lnTo>
                      <a:lnTo>
                        <a:pt x="50" y="183"/>
                      </a:lnTo>
                      <a:lnTo>
                        <a:pt x="54" y="186"/>
                      </a:lnTo>
                      <a:lnTo>
                        <a:pt x="60" y="184"/>
                      </a:lnTo>
                      <a:lnTo>
                        <a:pt x="81" y="176"/>
                      </a:lnTo>
                      <a:lnTo>
                        <a:pt x="79" y="175"/>
                      </a:lnTo>
                      <a:lnTo>
                        <a:pt x="74" y="173"/>
                      </a:lnTo>
                      <a:lnTo>
                        <a:pt x="73" y="172"/>
                      </a:lnTo>
                      <a:lnTo>
                        <a:pt x="70" y="168"/>
                      </a:lnTo>
                      <a:lnTo>
                        <a:pt x="50" y="115"/>
                      </a:lnTo>
                      <a:lnTo>
                        <a:pt x="50" y="80"/>
                      </a:lnTo>
                      <a:lnTo>
                        <a:pt x="99" y="61"/>
                      </a:lnTo>
                      <a:lnTo>
                        <a:pt x="104" y="61"/>
                      </a:lnTo>
                      <a:lnTo>
                        <a:pt x="107" y="62"/>
                      </a:lnTo>
                      <a:lnTo>
                        <a:pt x="111" y="65"/>
                      </a:lnTo>
                      <a:lnTo>
                        <a:pt x="114" y="69"/>
                      </a:lnTo>
                      <a:lnTo>
                        <a:pt x="144" y="146"/>
                      </a:lnTo>
                      <a:lnTo>
                        <a:pt x="144" y="149"/>
                      </a:lnTo>
                      <a:lnTo>
                        <a:pt x="144" y="153"/>
                      </a:lnTo>
                      <a:lnTo>
                        <a:pt x="144" y="156"/>
                      </a:lnTo>
                      <a:lnTo>
                        <a:pt x="141" y="158"/>
                      </a:lnTo>
                      <a:lnTo>
                        <a:pt x="168" y="228"/>
                      </a:lnTo>
                      <a:lnTo>
                        <a:pt x="168" y="347"/>
                      </a:lnTo>
                      <a:lnTo>
                        <a:pt x="163" y="348"/>
                      </a:lnTo>
                      <a:lnTo>
                        <a:pt x="157" y="349"/>
                      </a:lnTo>
                      <a:lnTo>
                        <a:pt x="154" y="353"/>
                      </a:lnTo>
                      <a:lnTo>
                        <a:pt x="153" y="357"/>
                      </a:lnTo>
                      <a:lnTo>
                        <a:pt x="153" y="363"/>
                      </a:lnTo>
                      <a:lnTo>
                        <a:pt x="150" y="359"/>
                      </a:lnTo>
                      <a:lnTo>
                        <a:pt x="145" y="357"/>
                      </a:lnTo>
                      <a:lnTo>
                        <a:pt x="141" y="356"/>
                      </a:lnTo>
                      <a:lnTo>
                        <a:pt x="135" y="357"/>
                      </a:lnTo>
                      <a:lnTo>
                        <a:pt x="131" y="360"/>
                      </a:lnTo>
                      <a:lnTo>
                        <a:pt x="129" y="366"/>
                      </a:lnTo>
                      <a:lnTo>
                        <a:pt x="127" y="370"/>
                      </a:lnTo>
                      <a:lnTo>
                        <a:pt x="127" y="376"/>
                      </a:lnTo>
                      <a:lnTo>
                        <a:pt x="130" y="381"/>
                      </a:lnTo>
                      <a:lnTo>
                        <a:pt x="168" y="405"/>
                      </a:lnTo>
                      <a:lnTo>
                        <a:pt x="168" y="413"/>
                      </a:lnTo>
                      <a:lnTo>
                        <a:pt x="125" y="385"/>
                      </a:lnTo>
                      <a:close/>
                      <a:moveTo>
                        <a:pt x="50" y="0"/>
                      </a:moveTo>
                      <a:lnTo>
                        <a:pt x="50" y="77"/>
                      </a:lnTo>
                      <a:lnTo>
                        <a:pt x="95" y="49"/>
                      </a:lnTo>
                      <a:lnTo>
                        <a:pt x="87" y="28"/>
                      </a:lnTo>
                      <a:lnTo>
                        <a:pt x="84" y="23"/>
                      </a:lnTo>
                      <a:lnTo>
                        <a:pt x="81" y="18"/>
                      </a:lnTo>
                      <a:lnTo>
                        <a:pt x="77" y="14"/>
                      </a:lnTo>
                      <a:lnTo>
                        <a:pt x="72" y="10"/>
                      </a:lnTo>
                      <a:lnTo>
                        <a:pt x="68" y="5"/>
                      </a:lnTo>
                      <a:lnTo>
                        <a:pt x="62" y="3"/>
                      </a:lnTo>
                      <a:lnTo>
                        <a:pt x="56" y="1"/>
                      </a:lnTo>
                      <a:lnTo>
                        <a:pt x="50" y="0"/>
                      </a:lnTo>
                      <a:close/>
                      <a:moveTo>
                        <a:pt x="50" y="194"/>
                      </a:moveTo>
                      <a:lnTo>
                        <a:pt x="50" y="194"/>
                      </a:lnTo>
                      <a:lnTo>
                        <a:pt x="45" y="191"/>
                      </a:lnTo>
                      <a:lnTo>
                        <a:pt x="41" y="186"/>
                      </a:lnTo>
                      <a:lnTo>
                        <a:pt x="11" y="108"/>
                      </a:lnTo>
                      <a:lnTo>
                        <a:pt x="9" y="104"/>
                      </a:lnTo>
                      <a:lnTo>
                        <a:pt x="11" y="99"/>
                      </a:lnTo>
                      <a:lnTo>
                        <a:pt x="12" y="96"/>
                      </a:lnTo>
                      <a:lnTo>
                        <a:pt x="16" y="92"/>
                      </a:lnTo>
                      <a:lnTo>
                        <a:pt x="4" y="61"/>
                      </a:lnTo>
                      <a:lnTo>
                        <a:pt x="1" y="53"/>
                      </a:lnTo>
                      <a:lnTo>
                        <a:pt x="0" y="43"/>
                      </a:lnTo>
                      <a:lnTo>
                        <a:pt x="1" y="35"/>
                      </a:lnTo>
                      <a:lnTo>
                        <a:pt x="4" y="27"/>
                      </a:lnTo>
                      <a:lnTo>
                        <a:pt x="8" y="19"/>
                      </a:lnTo>
                      <a:lnTo>
                        <a:pt x="15" y="12"/>
                      </a:lnTo>
                      <a:lnTo>
                        <a:pt x="22" y="7"/>
                      </a:lnTo>
                      <a:lnTo>
                        <a:pt x="30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50" y="77"/>
                      </a:lnTo>
                      <a:lnTo>
                        <a:pt x="43" y="81"/>
                      </a:lnTo>
                      <a:lnTo>
                        <a:pt x="50" y="80"/>
                      </a:lnTo>
                      <a:lnTo>
                        <a:pt x="50" y="115"/>
                      </a:lnTo>
                      <a:lnTo>
                        <a:pt x="45" y="100"/>
                      </a:lnTo>
                      <a:lnTo>
                        <a:pt x="43" y="98"/>
                      </a:lnTo>
                      <a:lnTo>
                        <a:pt x="45" y="93"/>
                      </a:lnTo>
                      <a:lnTo>
                        <a:pt x="46" y="91"/>
                      </a:lnTo>
                      <a:lnTo>
                        <a:pt x="47" y="88"/>
                      </a:lnTo>
                      <a:lnTo>
                        <a:pt x="26" y="96"/>
                      </a:lnTo>
                      <a:lnTo>
                        <a:pt x="22" y="99"/>
                      </a:lnTo>
                      <a:lnTo>
                        <a:pt x="19" y="103"/>
                      </a:lnTo>
                      <a:lnTo>
                        <a:pt x="19" y="107"/>
                      </a:lnTo>
                      <a:lnTo>
                        <a:pt x="19" y="111"/>
                      </a:lnTo>
                      <a:lnTo>
                        <a:pt x="45" y="177"/>
                      </a:lnTo>
                      <a:lnTo>
                        <a:pt x="47" y="181"/>
                      </a:lnTo>
                      <a:lnTo>
                        <a:pt x="50" y="183"/>
                      </a:lnTo>
                      <a:lnTo>
                        <a:pt x="50" y="19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50" name="组合 213"/>
                <p:cNvGrpSpPr/>
                <p:nvPr/>
              </p:nvGrpSpPr>
              <p:grpSpPr>
                <a:xfrm>
                  <a:off x="5432424" y="3348943"/>
                  <a:ext cx="571500" cy="574675"/>
                  <a:chOff x="2157413" y="3054350"/>
                  <a:chExt cx="571500" cy="574675"/>
                </a:xfrm>
                <a:solidFill>
                  <a:schemeClr val="accent5"/>
                </a:solidFill>
              </p:grpSpPr>
              <p:sp>
                <p:nvSpPr>
                  <p:cNvPr id="408" name="Freeform 144"/>
                  <p:cNvSpPr>
                    <a:spLocks noEditPoints="1"/>
                  </p:cNvSpPr>
                  <p:nvPr/>
                </p:nvSpPr>
                <p:spPr bwMode="auto">
                  <a:xfrm>
                    <a:off x="2157413" y="3054350"/>
                    <a:ext cx="571500" cy="574675"/>
                  </a:xfrm>
                  <a:custGeom>
                    <a:avLst/>
                    <a:gdLst>
                      <a:gd name="T0" fmla="*/ 180 w 360"/>
                      <a:gd name="T1" fmla="*/ 0 h 362"/>
                      <a:gd name="T2" fmla="*/ 232 w 360"/>
                      <a:gd name="T3" fmla="*/ 8 h 362"/>
                      <a:gd name="T4" fmla="*/ 280 w 360"/>
                      <a:gd name="T5" fmla="*/ 31 h 362"/>
                      <a:gd name="T6" fmla="*/ 319 w 360"/>
                      <a:gd name="T7" fmla="*/ 67 h 362"/>
                      <a:gd name="T8" fmla="*/ 346 w 360"/>
                      <a:gd name="T9" fmla="*/ 111 h 362"/>
                      <a:gd name="T10" fmla="*/ 358 w 360"/>
                      <a:gd name="T11" fmla="*/ 163 h 362"/>
                      <a:gd name="T12" fmla="*/ 358 w 360"/>
                      <a:gd name="T13" fmla="*/ 199 h 362"/>
                      <a:gd name="T14" fmla="*/ 346 w 360"/>
                      <a:gd name="T15" fmla="*/ 251 h 362"/>
                      <a:gd name="T16" fmla="*/ 319 w 360"/>
                      <a:gd name="T17" fmla="*/ 295 h 362"/>
                      <a:gd name="T18" fmla="*/ 280 w 360"/>
                      <a:gd name="T19" fmla="*/ 331 h 362"/>
                      <a:gd name="T20" fmla="*/ 232 w 360"/>
                      <a:gd name="T21" fmla="*/ 354 h 362"/>
                      <a:gd name="T22" fmla="*/ 180 w 360"/>
                      <a:gd name="T23" fmla="*/ 362 h 362"/>
                      <a:gd name="T24" fmla="*/ 180 w 360"/>
                      <a:gd name="T25" fmla="*/ 314 h 362"/>
                      <a:gd name="T26" fmla="*/ 193 w 360"/>
                      <a:gd name="T27" fmla="*/ 318 h 362"/>
                      <a:gd name="T28" fmla="*/ 201 w 360"/>
                      <a:gd name="T29" fmla="*/ 329 h 362"/>
                      <a:gd name="T30" fmla="*/ 237 w 360"/>
                      <a:gd name="T31" fmla="*/ 320 h 362"/>
                      <a:gd name="T32" fmla="*/ 268 w 360"/>
                      <a:gd name="T33" fmla="*/ 302 h 362"/>
                      <a:gd name="T34" fmla="*/ 293 w 360"/>
                      <a:gd name="T35" fmla="*/ 278 h 362"/>
                      <a:gd name="T36" fmla="*/ 312 w 360"/>
                      <a:gd name="T37" fmla="*/ 248 h 362"/>
                      <a:gd name="T38" fmla="*/ 325 w 360"/>
                      <a:gd name="T39" fmla="*/ 215 h 362"/>
                      <a:gd name="T40" fmla="*/ 322 w 360"/>
                      <a:gd name="T41" fmla="*/ 199 h 362"/>
                      <a:gd name="T42" fmla="*/ 312 w 360"/>
                      <a:gd name="T43" fmla="*/ 180 h 362"/>
                      <a:gd name="T44" fmla="*/ 316 w 360"/>
                      <a:gd name="T45" fmla="*/ 167 h 362"/>
                      <a:gd name="T46" fmla="*/ 327 w 360"/>
                      <a:gd name="T47" fmla="*/ 159 h 362"/>
                      <a:gd name="T48" fmla="*/ 318 w 360"/>
                      <a:gd name="T49" fmla="*/ 123 h 362"/>
                      <a:gd name="T50" fmla="*/ 300 w 360"/>
                      <a:gd name="T51" fmla="*/ 94 h 362"/>
                      <a:gd name="T52" fmla="*/ 277 w 360"/>
                      <a:gd name="T53" fmla="*/ 67 h 362"/>
                      <a:gd name="T54" fmla="*/ 247 w 360"/>
                      <a:gd name="T55" fmla="*/ 48 h 362"/>
                      <a:gd name="T56" fmla="*/ 214 w 360"/>
                      <a:gd name="T57" fmla="*/ 35 h 362"/>
                      <a:gd name="T58" fmla="*/ 199 w 360"/>
                      <a:gd name="T59" fmla="*/ 39 h 362"/>
                      <a:gd name="T60" fmla="*/ 180 w 360"/>
                      <a:gd name="T61" fmla="*/ 48 h 362"/>
                      <a:gd name="T62" fmla="*/ 180 w 360"/>
                      <a:gd name="T63" fmla="*/ 0 h 362"/>
                      <a:gd name="T64" fmla="*/ 180 w 360"/>
                      <a:gd name="T65" fmla="*/ 48 h 362"/>
                      <a:gd name="T66" fmla="*/ 161 w 360"/>
                      <a:gd name="T67" fmla="*/ 39 h 362"/>
                      <a:gd name="T68" fmla="*/ 146 w 360"/>
                      <a:gd name="T69" fmla="*/ 35 h 362"/>
                      <a:gd name="T70" fmla="*/ 112 w 360"/>
                      <a:gd name="T71" fmla="*/ 48 h 362"/>
                      <a:gd name="T72" fmla="*/ 82 w 360"/>
                      <a:gd name="T73" fmla="*/ 67 h 362"/>
                      <a:gd name="T74" fmla="*/ 59 w 360"/>
                      <a:gd name="T75" fmla="*/ 94 h 362"/>
                      <a:gd name="T76" fmla="*/ 42 w 360"/>
                      <a:gd name="T77" fmla="*/ 123 h 362"/>
                      <a:gd name="T78" fmla="*/ 32 w 360"/>
                      <a:gd name="T79" fmla="*/ 159 h 362"/>
                      <a:gd name="T80" fmla="*/ 43 w 360"/>
                      <a:gd name="T81" fmla="*/ 167 h 362"/>
                      <a:gd name="T82" fmla="*/ 47 w 360"/>
                      <a:gd name="T83" fmla="*/ 180 h 362"/>
                      <a:gd name="T84" fmla="*/ 37 w 360"/>
                      <a:gd name="T85" fmla="*/ 199 h 362"/>
                      <a:gd name="T86" fmla="*/ 33 w 360"/>
                      <a:gd name="T87" fmla="*/ 215 h 362"/>
                      <a:gd name="T88" fmla="*/ 46 w 360"/>
                      <a:gd name="T89" fmla="*/ 248 h 362"/>
                      <a:gd name="T90" fmla="*/ 66 w 360"/>
                      <a:gd name="T91" fmla="*/ 278 h 362"/>
                      <a:gd name="T92" fmla="*/ 92 w 360"/>
                      <a:gd name="T93" fmla="*/ 302 h 362"/>
                      <a:gd name="T94" fmla="*/ 123 w 360"/>
                      <a:gd name="T95" fmla="*/ 320 h 362"/>
                      <a:gd name="T96" fmla="*/ 158 w 360"/>
                      <a:gd name="T97" fmla="*/ 329 h 362"/>
                      <a:gd name="T98" fmla="*/ 161 w 360"/>
                      <a:gd name="T99" fmla="*/ 322 h 362"/>
                      <a:gd name="T100" fmla="*/ 180 w 360"/>
                      <a:gd name="T101" fmla="*/ 314 h 362"/>
                      <a:gd name="T102" fmla="*/ 180 w 360"/>
                      <a:gd name="T103" fmla="*/ 362 h 362"/>
                      <a:gd name="T104" fmla="*/ 126 w 360"/>
                      <a:gd name="T105" fmla="*/ 354 h 362"/>
                      <a:gd name="T106" fmla="*/ 78 w 360"/>
                      <a:gd name="T107" fmla="*/ 331 h 362"/>
                      <a:gd name="T108" fmla="*/ 40 w 360"/>
                      <a:gd name="T109" fmla="*/ 295 h 362"/>
                      <a:gd name="T110" fmla="*/ 13 w 360"/>
                      <a:gd name="T111" fmla="*/ 251 h 362"/>
                      <a:gd name="T112" fmla="*/ 0 w 360"/>
                      <a:gd name="T113" fmla="*/ 199 h 362"/>
                      <a:gd name="T114" fmla="*/ 0 w 360"/>
                      <a:gd name="T115" fmla="*/ 163 h 362"/>
                      <a:gd name="T116" fmla="*/ 13 w 360"/>
                      <a:gd name="T117" fmla="*/ 111 h 362"/>
                      <a:gd name="T118" fmla="*/ 40 w 360"/>
                      <a:gd name="T119" fmla="*/ 67 h 362"/>
                      <a:gd name="T120" fmla="*/ 78 w 360"/>
                      <a:gd name="T121" fmla="*/ 31 h 362"/>
                      <a:gd name="T122" fmla="*/ 126 w 360"/>
                      <a:gd name="T123" fmla="*/ 8 h 362"/>
                      <a:gd name="T124" fmla="*/ 180 w 360"/>
                      <a:gd name="T125" fmla="*/ 0 h 3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60" h="362"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0"/>
                        </a:lnTo>
                        <a:lnTo>
                          <a:pt x="197" y="2"/>
                        </a:lnTo>
                        <a:lnTo>
                          <a:pt x="216" y="4"/>
                        </a:lnTo>
                        <a:lnTo>
                          <a:pt x="232" y="8"/>
                        </a:lnTo>
                        <a:lnTo>
                          <a:pt x="250" y="15"/>
                        </a:lnTo>
                        <a:lnTo>
                          <a:pt x="265" y="22"/>
                        </a:lnTo>
                        <a:lnTo>
                          <a:pt x="280" y="31"/>
                        </a:lnTo>
                        <a:lnTo>
                          <a:pt x="295" y="42"/>
                        </a:lnTo>
                        <a:lnTo>
                          <a:pt x="307" y="53"/>
                        </a:lnTo>
                        <a:lnTo>
                          <a:pt x="319" y="67"/>
                        </a:lnTo>
                        <a:lnTo>
                          <a:pt x="329" y="80"/>
                        </a:lnTo>
                        <a:lnTo>
                          <a:pt x="338" y="95"/>
                        </a:lnTo>
                        <a:lnTo>
                          <a:pt x="346" y="111"/>
                        </a:lnTo>
                        <a:lnTo>
                          <a:pt x="352" y="127"/>
                        </a:lnTo>
                        <a:lnTo>
                          <a:pt x="356" y="145"/>
                        </a:lnTo>
                        <a:lnTo>
                          <a:pt x="358" y="163"/>
                        </a:lnTo>
                        <a:lnTo>
                          <a:pt x="360" y="180"/>
                        </a:lnTo>
                        <a:lnTo>
                          <a:pt x="360" y="180"/>
                        </a:lnTo>
                        <a:lnTo>
                          <a:pt x="358" y="199"/>
                        </a:lnTo>
                        <a:lnTo>
                          <a:pt x="356" y="217"/>
                        </a:lnTo>
                        <a:lnTo>
                          <a:pt x="352" y="234"/>
                        </a:lnTo>
                        <a:lnTo>
                          <a:pt x="346" y="251"/>
                        </a:lnTo>
                        <a:lnTo>
                          <a:pt x="338" y="267"/>
                        </a:lnTo>
                        <a:lnTo>
                          <a:pt x="329" y="282"/>
                        </a:lnTo>
                        <a:lnTo>
                          <a:pt x="319" y="295"/>
                        </a:lnTo>
                        <a:lnTo>
                          <a:pt x="307" y="309"/>
                        </a:lnTo>
                        <a:lnTo>
                          <a:pt x="295" y="320"/>
                        </a:lnTo>
                        <a:lnTo>
                          <a:pt x="280" y="331"/>
                        </a:lnTo>
                        <a:lnTo>
                          <a:pt x="265" y="340"/>
                        </a:lnTo>
                        <a:lnTo>
                          <a:pt x="250" y="347"/>
                        </a:lnTo>
                        <a:lnTo>
                          <a:pt x="232" y="354"/>
                        </a:lnTo>
                        <a:lnTo>
                          <a:pt x="216" y="358"/>
                        </a:lnTo>
                        <a:lnTo>
                          <a:pt x="197" y="360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6" y="314"/>
                        </a:lnTo>
                        <a:lnTo>
                          <a:pt x="193" y="318"/>
                        </a:lnTo>
                        <a:lnTo>
                          <a:pt x="199" y="322"/>
                        </a:lnTo>
                        <a:lnTo>
                          <a:pt x="201" y="329"/>
                        </a:lnTo>
                        <a:lnTo>
                          <a:pt x="201" y="329"/>
                        </a:lnTo>
                        <a:lnTo>
                          <a:pt x="214" y="327"/>
                        </a:lnTo>
                        <a:lnTo>
                          <a:pt x="226" y="324"/>
                        </a:lnTo>
                        <a:lnTo>
                          <a:pt x="237" y="320"/>
                        </a:lnTo>
                        <a:lnTo>
                          <a:pt x="247" y="314"/>
                        </a:lnTo>
                        <a:lnTo>
                          <a:pt x="258" y="309"/>
                        </a:lnTo>
                        <a:lnTo>
                          <a:pt x="268" y="302"/>
                        </a:lnTo>
                        <a:lnTo>
                          <a:pt x="277" y="294"/>
                        </a:lnTo>
                        <a:lnTo>
                          <a:pt x="285" y="286"/>
                        </a:lnTo>
                        <a:lnTo>
                          <a:pt x="293" y="278"/>
                        </a:lnTo>
                        <a:lnTo>
                          <a:pt x="300" y="268"/>
                        </a:lnTo>
                        <a:lnTo>
                          <a:pt x="307" y="259"/>
                        </a:lnTo>
                        <a:lnTo>
                          <a:pt x="312" y="248"/>
                        </a:lnTo>
                        <a:lnTo>
                          <a:pt x="318" y="237"/>
                        </a:lnTo>
                        <a:lnTo>
                          <a:pt x="322" y="226"/>
                        </a:lnTo>
                        <a:lnTo>
                          <a:pt x="325" y="215"/>
                        </a:lnTo>
                        <a:lnTo>
                          <a:pt x="327" y="203"/>
                        </a:lnTo>
                        <a:lnTo>
                          <a:pt x="327" y="203"/>
                        </a:lnTo>
                        <a:lnTo>
                          <a:pt x="322" y="199"/>
                        </a:lnTo>
                        <a:lnTo>
                          <a:pt x="316" y="194"/>
                        </a:lnTo>
                        <a:lnTo>
                          <a:pt x="314" y="188"/>
                        </a:lnTo>
                        <a:lnTo>
                          <a:pt x="312" y="180"/>
                        </a:lnTo>
                        <a:lnTo>
                          <a:pt x="312" y="180"/>
                        </a:lnTo>
                        <a:lnTo>
                          <a:pt x="314" y="174"/>
                        </a:lnTo>
                        <a:lnTo>
                          <a:pt x="316" y="167"/>
                        </a:lnTo>
                        <a:lnTo>
                          <a:pt x="322" y="163"/>
                        </a:lnTo>
                        <a:lnTo>
                          <a:pt x="327" y="159"/>
                        </a:lnTo>
                        <a:lnTo>
                          <a:pt x="327" y="159"/>
                        </a:lnTo>
                        <a:lnTo>
                          <a:pt x="325" y="146"/>
                        </a:lnTo>
                        <a:lnTo>
                          <a:pt x="322" y="136"/>
                        </a:lnTo>
                        <a:lnTo>
                          <a:pt x="318" y="123"/>
                        </a:lnTo>
                        <a:lnTo>
                          <a:pt x="312" y="113"/>
                        </a:lnTo>
                        <a:lnTo>
                          <a:pt x="307" y="103"/>
                        </a:lnTo>
                        <a:lnTo>
                          <a:pt x="300" y="94"/>
                        </a:lnTo>
                        <a:lnTo>
                          <a:pt x="293" y="84"/>
                        </a:lnTo>
                        <a:lnTo>
                          <a:pt x="285" y="75"/>
                        </a:lnTo>
                        <a:lnTo>
                          <a:pt x="277" y="67"/>
                        </a:lnTo>
                        <a:lnTo>
                          <a:pt x="268" y="60"/>
                        </a:lnTo>
                        <a:lnTo>
                          <a:pt x="258" y="53"/>
                        </a:lnTo>
                        <a:lnTo>
                          <a:pt x="247" y="48"/>
                        </a:lnTo>
                        <a:lnTo>
                          <a:pt x="237" y="42"/>
                        </a:lnTo>
                        <a:lnTo>
                          <a:pt x="226" y="38"/>
                        </a:lnTo>
                        <a:lnTo>
                          <a:pt x="214" y="35"/>
                        </a:lnTo>
                        <a:lnTo>
                          <a:pt x="201" y="33"/>
                        </a:lnTo>
                        <a:lnTo>
                          <a:pt x="201" y="33"/>
                        </a:lnTo>
                        <a:lnTo>
                          <a:pt x="199" y="39"/>
                        </a:lnTo>
                        <a:lnTo>
                          <a:pt x="193" y="44"/>
                        </a:lnTo>
                        <a:lnTo>
                          <a:pt x="186" y="46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80" y="0"/>
                        </a:lnTo>
                        <a:close/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73" y="46"/>
                        </a:lnTo>
                        <a:lnTo>
                          <a:pt x="166" y="44"/>
                        </a:lnTo>
                        <a:lnTo>
                          <a:pt x="161" y="39"/>
                        </a:lnTo>
                        <a:lnTo>
                          <a:pt x="158" y="33"/>
                        </a:lnTo>
                        <a:lnTo>
                          <a:pt x="158" y="33"/>
                        </a:lnTo>
                        <a:lnTo>
                          <a:pt x="146" y="35"/>
                        </a:lnTo>
                        <a:lnTo>
                          <a:pt x="134" y="38"/>
                        </a:lnTo>
                        <a:lnTo>
                          <a:pt x="123" y="42"/>
                        </a:lnTo>
                        <a:lnTo>
                          <a:pt x="112" y="48"/>
                        </a:lnTo>
                        <a:lnTo>
                          <a:pt x="101" y="53"/>
                        </a:lnTo>
                        <a:lnTo>
                          <a:pt x="92" y="60"/>
                        </a:lnTo>
                        <a:lnTo>
                          <a:pt x="82" y="67"/>
                        </a:lnTo>
                        <a:lnTo>
                          <a:pt x="74" y="75"/>
                        </a:lnTo>
                        <a:lnTo>
                          <a:pt x="66" y="84"/>
                        </a:lnTo>
                        <a:lnTo>
                          <a:pt x="59" y="94"/>
                        </a:lnTo>
                        <a:lnTo>
                          <a:pt x="52" y="103"/>
                        </a:lnTo>
                        <a:lnTo>
                          <a:pt x="46" y="113"/>
                        </a:lnTo>
                        <a:lnTo>
                          <a:pt x="42" y="123"/>
                        </a:lnTo>
                        <a:lnTo>
                          <a:pt x="37" y="136"/>
                        </a:lnTo>
                        <a:lnTo>
                          <a:pt x="33" y="146"/>
                        </a:lnTo>
                        <a:lnTo>
                          <a:pt x="32" y="159"/>
                        </a:lnTo>
                        <a:lnTo>
                          <a:pt x="32" y="159"/>
                        </a:lnTo>
                        <a:lnTo>
                          <a:pt x="37" y="163"/>
                        </a:lnTo>
                        <a:lnTo>
                          <a:pt x="43" y="167"/>
                        </a:lnTo>
                        <a:lnTo>
                          <a:pt x="46" y="174"/>
                        </a:lnTo>
                        <a:lnTo>
                          <a:pt x="47" y="180"/>
                        </a:lnTo>
                        <a:lnTo>
                          <a:pt x="47" y="180"/>
                        </a:lnTo>
                        <a:lnTo>
                          <a:pt x="46" y="188"/>
                        </a:lnTo>
                        <a:lnTo>
                          <a:pt x="43" y="194"/>
                        </a:lnTo>
                        <a:lnTo>
                          <a:pt x="37" y="199"/>
                        </a:lnTo>
                        <a:lnTo>
                          <a:pt x="32" y="203"/>
                        </a:lnTo>
                        <a:lnTo>
                          <a:pt x="32" y="203"/>
                        </a:lnTo>
                        <a:lnTo>
                          <a:pt x="33" y="215"/>
                        </a:lnTo>
                        <a:lnTo>
                          <a:pt x="37" y="226"/>
                        </a:lnTo>
                        <a:lnTo>
                          <a:pt x="42" y="237"/>
                        </a:lnTo>
                        <a:lnTo>
                          <a:pt x="46" y="248"/>
                        </a:lnTo>
                        <a:lnTo>
                          <a:pt x="52" y="259"/>
                        </a:lnTo>
                        <a:lnTo>
                          <a:pt x="59" y="268"/>
                        </a:lnTo>
                        <a:lnTo>
                          <a:pt x="66" y="278"/>
                        </a:lnTo>
                        <a:lnTo>
                          <a:pt x="74" y="286"/>
                        </a:lnTo>
                        <a:lnTo>
                          <a:pt x="82" y="294"/>
                        </a:lnTo>
                        <a:lnTo>
                          <a:pt x="92" y="302"/>
                        </a:lnTo>
                        <a:lnTo>
                          <a:pt x="101" y="309"/>
                        </a:lnTo>
                        <a:lnTo>
                          <a:pt x="112" y="314"/>
                        </a:lnTo>
                        <a:lnTo>
                          <a:pt x="123" y="320"/>
                        </a:lnTo>
                        <a:lnTo>
                          <a:pt x="134" y="324"/>
                        </a:lnTo>
                        <a:lnTo>
                          <a:pt x="146" y="327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61" y="322"/>
                        </a:lnTo>
                        <a:lnTo>
                          <a:pt x="166" y="318"/>
                        </a:lnTo>
                        <a:lnTo>
                          <a:pt x="173" y="314"/>
                        </a:lnTo>
                        <a:lnTo>
                          <a:pt x="180" y="314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61" y="360"/>
                        </a:lnTo>
                        <a:lnTo>
                          <a:pt x="143" y="358"/>
                        </a:lnTo>
                        <a:lnTo>
                          <a:pt x="126" y="354"/>
                        </a:lnTo>
                        <a:lnTo>
                          <a:pt x="109" y="347"/>
                        </a:lnTo>
                        <a:lnTo>
                          <a:pt x="93" y="340"/>
                        </a:lnTo>
                        <a:lnTo>
                          <a:pt x="78" y="331"/>
                        </a:lnTo>
                        <a:lnTo>
                          <a:pt x="65" y="320"/>
                        </a:lnTo>
                        <a:lnTo>
                          <a:pt x="52" y="309"/>
                        </a:lnTo>
                        <a:lnTo>
                          <a:pt x="40" y="295"/>
                        </a:lnTo>
                        <a:lnTo>
                          <a:pt x="29" y="282"/>
                        </a:lnTo>
                        <a:lnTo>
                          <a:pt x="21" y="267"/>
                        </a:lnTo>
                        <a:lnTo>
                          <a:pt x="13" y="251"/>
                        </a:lnTo>
                        <a:lnTo>
                          <a:pt x="8" y="234"/>
                        </a:lnTo>
                        <a:lnTo>
                          <a:pt x="2" y="217"/>
                        </a:lnTo>
                        <a:lnTo>
                          <a:pt x="0" y="199"/>
                        </a:lnTo>
                        <a:lnTo>
                          <a:pt x="0" y="180"/>
                        </a:lnTo>
                        <a:lnTo>
                          <a:pt x="0" y="180"/>
                        </a:lnTo>
                        <a:lnTo>
                          <a:pt x="0" y="163"/>
                        </a:lnTo>
                        <a:lnTo>
                          <a:pt x="2" y="145"/>
                        </a:lnTo>
                        <a:lnTo>
                          <a:pt x="8" y="127"/>
                        </a:lnTo>
                        <a:lnTo>
                          <a:pt x="13" y="111"/>
                        </a:lnTo>
                        <a:lnTo>
                          <a:pt x="21" y="95"/>
                        </a:lnTo>
                        <a:lnTo>
                          <a:pt x="29" y="80"/>
                        </a:lnTo>
                        <a:lnTo>
                          <a:pt x="40" y="67"/>
                        </a:lnTo>
                        <a:lnTo>
                          <a:pt x="52" y="53"/>
                        </a:lnTo>
                        <a:lnTo>
                          <a:pt x="65" y="42"/>
                        </a:lnTo>
                        <a:lnTo>
                          <a:pt x="78" y="31"/>
                        </a:lnTo>
                        <a:lnTo>
                          <a:pt x="93" y="22"/>
                        </a:lnTo>
                        <a:lnTo>
                          <a:pt x="109" y="15"/>
                        </a:lnTo>
                        <a:lnTo>
                          <a:pt x="126" y="8"/>
                        </a:lnTo>
                        <a:lnTo>
                          <a:pt x="143" y="4"/>
                        </a:lnTo>
                        <a:lnTo>
                          <a:pt x="161" y="2"/>
                        </a:lnTo>
                        <a:lnTo>
                          <a:pt x="180" y="0"/>
                        </a:lnTo>
                        <a:lnTo>
                          <a:pt x="18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9" name="Freeform 145"/>
                  <p:cNvSpPr/>
                  <p:nvPr/>
                </p:nvSpPr>
                <p:spPr bwMode="auto">
                  <a:xfrm>
                    <a:off x="2336801" y="3235325"/>
                    <a:ext cx="285750" cy="150813"/>
                  </a:xfrm>
                  <a:custGeom>
                    <a:avLst/>
                    <a:gdLst>
                      <a:gd name="T0" fmla="*/ 13 w 180"/>
                      <a:gd name="T1" fmla="*/ 0 h 95"/>
                      <a:gd name="T2" fmla="*/ 54 w 180"/>
                      <a:gd name="T3" fmla="*/ 42 h 95"/>
                      <a:gd name="T4" fmla="*/ 54 w 180"/>
                      <a:gd name="T5" fmla="*/ 42 h 95"/>
                      <a:gd name="T6" fmla="*/ 60 w 180"/>
                      <a:gd name="T7" fmla="*/ 39 h 95"/>
                      <a:gd name="T8" fmla="*/ 67 w 180"/>
                      <a:gd name="T9" fmla="*/ 39 h 95"/>
                      <a:gd name="T10" fmla="*/ 67 w 180"/>
                      <a:gd name="T11" fmla="*/ 39 h 95"/>
                      <a:gd name="T12" fmla="*/ 75 w 180"/>
                      <a:gd name="T13" fmla="*/ 41 h 95"/>
                      <a:gd name="T14" fmla="*/ 83 w 180"/>
                      <a:gd name="T15" fmla="*/ 45 h 95"/>
                      <a:gd name="T16" fmla="*/ 88 w 180"/>
                      <a:gd name="T17" fmla="*/ 50 h 95"/>
                      <a:gd name="T18" fmla="*/ 92 w 180"/>
                      <a:gd name="T19" fmla="*/ 58 h 95"/>
                      <a:gd name="T20" fmla="*/ 180 w 180"/>
                      <a:gd name="T21" fmla="*/ 58 h 95"/>
                      <a:gd name="T22" fmla="*/ 180 w 180"/>
                      <a:gd name="T23" fmla="*/ 76 h 95"/>
                      <a:gd name="T24" fmla="*/ 92 w 180"/>
                      <a:gd name="T25" fmla="*/ 76 h 95"/>
                      <a:gd name="T26" fmla="*/ 92 w 180"/>
                      <a:gd name="T27" fmla="*/ 76 h 95"/>
                      <a:gd name="T28" fmla="*/ 88 w 180"/>
                      <a:gd name="T29" fmla="*/ 84 h 95"/>
                      <a:gd name="T30" fmla="*/ 83 w 180"/>
                      <a:gd name="T31" fmla="*/ 89 h 95"/>
                      <a:gd name="T32" fmla="*/ 75 w 180"/>
                      <a:gd name="T33" fmla="*/ 93 h 95"/>
                      <a:gd name="T34" fmla="*/ 67 w 180"/>
                      <a:gd name="T35" fmla="*/ 95 h 95"/>
                      <a:gd name="T36" fmla="*/ 67 w 180"/>
                      <a:gd name="T37" fmla="*/ 95 h 95"/>
                      <a:gd name="T38" fmla="*/ 61 w 180"/>
                      <a:gd name="T39" fmla="*/ 95 h 95"/>
                      <a:gd name="T40" fmla="*/ 56 w 180"/>
                      <a:gd name="T41" fmla="*/ 92 h 95"/>
                      <a:gd name="T42" fmla="*/ 50 w 180"/>
                      <a:gd name="T43" fmla="*/ 91 h 95"/>
                      <a:gd name="T44" fmla="*/ 46 w 180"/>
                      <a:gd name="T45" fmla="*/ 87 h 95"/>
                      <a:gd name="T46" fmla="*/ 44 w 180"/>
                      <a:gd name="T47" fmla="*/ 83 h 95"/>
                      <a:gd name="T48" fmla="*/ 41 w 180"/>
                      <a:gd name="T49" fmla="*/ 77 h 95"/>
                      <a:gd name="T50" fmla="*/ 40 w 180"/>
                      <a:gd name="T51" fmla="*/ 73 h 95"/>
                      <a:gd name="T52" fmla="*/ 38 w 180"/>
                      <a:gd name="T53" fmla="*/ 66 h 95"/>
                      <a:gd name="T54" fmla="*/ 38 w 180"/>
                      <a:gd name="T55" fmla="*/ 66 h 95"/>
                      <a:gd name="T56" fmla="*/ 40 w 180"/>
                      <a:gd name="T57" fmla="*/ 61 h 95"/>
                      <a:gd name="T58" fmla="*/ 41 w 180"/>
                      <a:gd name="T59" fmla="*/ 54 h 95"/>
                      <a:gd name="T60" fmla="*/ 0 w 180"/>
                      <a:gd name="T61" fmla="*/ 13 h 95"/>
                      <a:gd name="T62" fmla="*/ 13 w 180"/>
                      <a:gd name="T63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80" h="95">
                        <a:moveTo>
                          <a:pt x="13" y="0"/>
                        </a:moveTo>
                        <a:lnTo>
                          <a:pt x="54" y="42"/>
                        </a:lnTo>
                        <a:lnTo>
                          <a:pt x="54" y="42"/>
                        </a:lnTo>
                        <a:lnTo>
                          <a:pt x="60" y="39"/>
                        </a:lnTo>
                        <a:lnTo>
                          <a:pt x="67" y="39"/>
                        </a:lnTo>
                        <a:lnTo>
                          <a:pt x="67" y="39"/>
                        </a:lnTo>
                        <a:lnTo>
                          <a:pt x="75" y="41"/>
                        </a:lnTo>
                        <a:lnTo>
                          <a:pt x="83" y="45"/>
                        </a:lnTo>
                        <a:lnTo>
                          <a:pt x="88" y="50"/>
                        </a:lnTo>
                        <a:lnTo>
                          <a:pt x="92" y="58"/>
                        </a:lnTo>
                        <a:lnTo>
                          <a:pt x="180" y="58"/>
                        </a:lnTo>
                        <a:lnTo>
                          <a:pt x="180" y="76"/>
                        </a:lnTo>
                        <a:lnTo>
                          <a:pt x="92" y="76"/>
                        </a:lnTo>
                        <a:lnTo>
                          <a:pt x="92" y="76"/>
                        </a:lnTo>
                        <a:lnTo>
                          <a:pt x="88" y="84"/>
                        </a:lnTo>
                        <a:lnTo>
                          <a:pt x="83" y="89"/>
                        </a:lnTo>
                        <a:lnTo>
                          <a:pt x="75" y="93"/>
                        </a:lnTo>
                        <a:lnTo>
                          <a:pt x="67" y="95"/>
                        </a:lnTo>
                        <a:lnTo>
                          <a:pt x="67" y="95"/>
                        </a:lnTo>
                        <a:lnTo>
                          <a:pt x="61" y="95"/>
                        </a:lnTo>
                        <a:lnTo>
                          <a:pt x="56" y="92"/>
                        </a:lnTo>
                        <a:lnTo>
                          <a:pt x="50" y="91"/>
                        </a:lnTo>
                        <a:lnTo>
                          <a:pt x="46" y="87"/>
                        </a:lnTo>
                        <a:lnTo>
                          <a:pt x="44" y="83"/>
                        </a:lnTo>
                        <a:lnTo>
                          <a:pt x="41" y="77"/>
                        </a:lnTo>
                        <a:lnTo>
                          <a:pt x="40" y="73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40" y="61"/>
                        </a:lnTo>
                        <a:lnTo>
                          <a:pt x="41" y="54"/>
                        </a:lnTo>
                        <a:lnTo>
                          <a:pt x="0" y="13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51" name="组合 211"/>
                <p:cNvGrpSpPr/>
                <p:nvPr/>
              </p:nvGrpSpPr>
              <p:grpSpPr>
                <a:xfrm>
                  <a:off x="5326062" y="4087131"/>
                  <a:ext cx="447675" cy="422275"/>
                  <a:chOff x="2051051" y="3792538"/>
                  <a:chExt cx="447675" cy="422275"/>
                </a:xfrm>
                <a:solidFill>
                  <a:schemeClr val="accent1"/>
                </a:solidFill>
              </p:grpSpPr>
              <p:sp>
                <p:nvSpPr>
                  <p:cNvPr id="406" name="Freeform 146"/>
                  <p:cNvSpPr/>
                  <p:nvPr/>
                </p:nvSpPr>
                <p:spPr bwMode="auto">
                  <a:xfrm>
                    <a:off x="2051051" y="3879850"/>
                    <a:ext cx="447675" cy="334963"/>
                  </a:xfrm>
                  <a:custGeom>
                    <a:avLst/>
                    <a:gdLst>
                      <a:gd name="T0" fmla="*/ 86 w 282"/>
                      <a:gd name="T1" fmla="*/ 0 h 211"/>
                      <a:gd name="T2" fmla="*/ 115 w 282"/>
                      <a:gd name="T3" fmla="*/ 6 h 211"/>
                      <a:gd name="T4" fmla="*/ 141 w 282"/>
                      <a:gd name="T5" fmla="*/ 20 h 211"/>
                      <a:gd name="T6" fmla="*/ 153 w 282"/>
                      <a:gd name="T7" fmla="*/ 11 h 211"/>
                      <a:gd name="T8" fmla="*/ 182 w 282"/>
                      <a:gd name="T9" fmla="*/ 1 h 211"/>
                      <a:gd name="T10" fmla="*/ 198 w 282"/>
                      <a:gd name="T11" fmla="*/ 0 h 211"/>
                      <a:gd name="T12" fmla="*/ 214 w 282"/>
                      <a:gd name="T13" fmla="*/ 1 h 211"/>
                      <a:gd name="T14" fmla="*/ 245 w 282"/>
                      <a:gd name="T15" fmla="*/ 14 h 211"/>
                      <a:gd name="T16" fmla="*/ 268 w 282"/>
                      <a:gd name="T17" fmla="*/ 35 h 211"/>
                      <a:gd name="T18" fmla="*/ 278 w 282"/>
                      <a:gd name="T19" fmla="*/ 57 h 211"/>
                      <a:gd name="T20" fmla="*/ 282 w 282"/>
                      <a:gd name="T21" fmla="*/ 73 h 211"/>
                      <a:gd name="T22" fmla="*/ 282 w 282"/>
                      <a:gd name="T23" fmla="*/ 81 h 211"/>
                      <a:gd name="T24" fmla="*/ 281 w 282"/>
                      <a:gd name="T25" fmla="*/ 102 h 211"/>
                      <a:gd name="T26" fmla="*/ 274 w 282"/>
                      <a:gd name="T27" fmla="*/ 123 h 211"/>
                      <a:gd name="T28" fmla="*/ 263 w 282"/>
                      <a:gd name="T29" fmla="*/ 145 h 211"/>
                      <a:gd name="T30" fmla="*/ 248 w 282"/>
                      <a:gd name="T31" fmla="*/ 165 h 211"/>
                      <a:gd name="T32" fmla="*/ 228 w 282"/>
                      <a:gd name="T33" fmla="*/ 184 h 211"/>
                      <a:gd name="T34" fmla="*/ 203 w 282"/>
                      <a:gd name="T35" fmla="*/ 199 h 211"/>
                      <a:gd name="T36" fmla="*/ 172 w 282"/>
                      <a:gd name="T37" fmla="*/ 209 h 211"/>
                      <a:gd name="T38" fmla="*/ 137 w 282"/>
                      <a:gd name="T39" fmla="*/ 211 h 211"/>
                      <a:gd name="T40" fmla="*/ 118 w 282"/>
                      <a:gd name="T41" fmla="*/ 211 h 211"/>
                      <a:gd name="T42" fmla="*/ 86 w 282"/>
                      <a:gd name="T43" fmla="*/ 203 h 211"/>
                      <a:gd name="T44" fmla="*/ 58 w 282"/>
                      <a:gd name="T45" fmla="*/ 191 h 211"/>
                      <a:gd name="T46" fmla="*/ 38 w 282"/>
                      <a:gd name="T47" fmla="*/ 173 h 211"/>
                      <a:gd name="T48" fmla="*/ 22 w 282"/>
                      <a:gd name="T49" fmla="*/ 153 h 211"/>
                      <a:gd name="T50" fmla="*/ 11 w 282"/>
                      <a:gd name="T51" fmla="*/ 133 h 211"/>
                      <a:gd name="T52" fmla="*/ 4 w 282"/>
                      <a:gd name="T53" fmla="*/ 111 h 211"/>
                      <a:gd name="T54" fmla="*/ 0 w 282"/>
                      <a:gd name="T55" fmla="*/ 81 h 211"/>
                      <a:gd name="T56" fmla="*/ 0 w 282"/>
                      <a:gd name="T57" fmla="*/ 73 h 211"/>
                      <a:gd name="T58" fmla="*/ 4 w 282"/>
                      <a:gd name="T59" fmla="*/ 57 h 211"/>
                      <a:gd name="T60" fmla="*/ 15 w 282"/>
                      <a:gd name="T61" fmla="*/ 35 h 211"/>
                      <a:gd name="T62" fmla="*/ 38 w 282"/>
                      <a:gd name="T63" fmla="*/ 14 h 211"/>
                      <a:gd name="T64" fmla="*/ 68 w 282"/>
                      <a:gd name="T65" fmla="*/ 1 h 211"/>
                      <a:gd name="T66" fmla="*/ 86 w 282"/>
                      <a:gd name="T67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82" h="211">
                        <a:moveTo>
                          <a:pt x="86" y="0"/>
                        </a:moveTo>
                        <a:lnTo>
                          <a:pt x="86" y="0"/>
                        </a:lnTo>
                        <a:lnTo>
                          <a:pt x="100" y="1"/>
                        </a:lnTo>
                        <a:lnTo>
                          <a:pt x="115" y="6"/>
                        </a:lnTo>
                        <a:lnTo>
                          <a:pt x="129" y="11"/>
                        </a:lnTo>
                        <a:lnTo>
                          <a:pt x="141" y="20"/>
                        </a:lnTo>
                        <a:lnTo>
                          <a:pt x="141" y="20"/>
                        </a:lnTo>
                        <a:lnTo>
                          <a:pt x="153" y="11"/>
                        </a:lnTo>
                        <a:lnTo>
                          <a:pt x="167" y="6"/>
                        </a:lnTo>
                        <a:lnTo>
                          <a:pt x="182" y="1"/>
                        </a:lnTo>
                        <a:lnTo>
                          <a:pt x="198" y="0"/>
                        </a:lnTo>
                        <a:lnTo>
                          <a:pt x="198" y="0"/>
                        </a:lnTo>
                        <a:lnTo>
                          <a:pt x="206" y="0"/>
                        </a:lnTo>
                        <a:lnTo>
                          <a:pt x="214" y="1"/>
                        </a:lnTo>
                        <a:lnTo>
                          <a:pt x="230" y="6"/>
                        </a:lnTo>
                        <a:lnTo>
                          <a:pt x="245" y="14"/>
                        </a:lnTo>
                        <a:lnTo>
                          <a:pt x="258" y="23"/>
                        </a:lnTo>
                        <a:lnTo>
                          <a:pt x="268" y="35"/>
                        </a:lnTo>
                        <a:lnTo>
                          <a:pt x="275" y="49"/>
                        </a:lnTo>
                        <a:lnTo>
                          <a:pt x="278" y="57"/>
                        </a:lnTo>
                        <a:lnTo>
                          <a:pt x="281" y="65"/>
                        </a:lnTo>
                        <a:lnTo>
                          <a:pt x="282" y="73"/>
                        </a:lnTo>
                        <a:lnTo>
                          <a:pt x="282" y="81"/>
                        </a:lnTo>
                        <a:lnTo>
                          <a:pt x="282" y="81"/>
                        </a:lnTo>
                        <a:lnTo>
                          <a:pt x="282" y="91"/>
                        </a:lnTo>
                        <a:lnTo>
                          <a:pt x="281" y="102"/>
                        </a:lnTo>
                        <a:lnTo>
                          <a:pt x="278" y="112"/>
                        </a:lnTo>
                        <a:lnTo>
                          <a:pt x="274" y="123"/>
                        </a:lnTo>
                        <a:lnTo>
                          <a:pt x="270" y="134"/>
                        </a:lnTo>
                        <a:lnTo>
                          <a:pt x="263" y="145"/>
                        </a:lnTo>
                        <a:lnTo>
                          <a:pt x="256" y="156"/>
                        </a:lnTo>
                        <a:lnTo>
                          <a:pt x="248" y="165"/>
                        </a:lnTo>
                        <a:lnTo>
                          <a:pt x="239" y="175"/>
                        </a:lnTo>
                        <a:lnTo>
                          <a:pt x="228" y="184"/>
                        </a:lnTo>
                        <a:lnTo>
                          <a:pt x="216" y="192"/>
                        </a:lnTo>
                        <a:lnTo>
                          <a:pt x="203" y="199"/>
                        </a:lnTo>
                        <a:lnTo>
                          <a:pt x="188" y="205"/>
                        </a:lnTo>
                        <a:lnTo>
                          <a:pt x="172" y="209"/>
                        </a:lnTo>
                        <a:lnTo>
                          <a:pt x="156" y="211"/>
                        </a:lnTo>
                        <a:lnTo>
                          <a:pt x="137" y="211"/>
                        </a:lnTo>
                        <a:lnTo>
                          <a:pt x="137" y="211"/>
                        </a:lnTo>
                        <a:lnTo>
                          <a:pt x="118" y="211"/>
                        </a:lnTo>
                        <a:lnTo>
                          <a:pt x="100" y="209"/>
                        </a:lnTo>
                        <a:lnTo>
                          <a:pt x="86" y="203"/>
                        </a:lnTo>
                        <a:lnTo>
                          <a:pt x="71" y="198"/>
                        </a:lnTo>
                        <a:lnTo>
                          <a:pt x="58" y="191"/>
                        </a:lnTo>
                        <a:lnTo>
                          <a:pt x="48" y="183"/>
                        </a:lnTo>
                        <a:lnTo>
                          <a:pt x="38" y="173"/>
                        </a:lnTo>
                        <a:lnTo>
                          <a:pt x="29" y="164"/>
                        </a:lnTo>
                        <a:lnTo>
                          <a:pt x="22" y="153"/>
                        </a:lnTo>
                        <a:lnTo>
                          <a:pt x="15" y="144"/>
                        </a:lnTo>
                        <a:lnTo>
                          <a:pt x="11" y="133"/>
                        </a:lnTo>
                        <a:lnTo>
                          <a:pt x="7" y="121"/>
                        </a:lnTo>
                        <a:lnTo>
                          <a:pt x="4" y="111"/>
                        </a:lnTo>
                        <a:lnTo>
                          <a:pt x="2" y="100"/>
                        </a:lnTo>
                        <a:lnTo>
                          <a:pt x="0" y="81"/>
                        </a:lnTo>
                        <a:lnTo>
                          <a:pt x="0" y="81"/>
                        </a:lnTo>
                        <a:lnTo>
                          <a:pt x="0" y="73"/>
                        </a:lnTo>
                        <a:lnTo>
                          <a:pt x="2" y="65"/>
                        </a:lnTo>
                        <a:lnTo>
                          <a:pt x="4" y="57"/>
                        </a:lnTo>
                        <a:lnTo>
                          <a:pt x="7" y="49"/>
                        </a:lnTo>
                        <a:lnTo>
                          <a:pt x="15" y="35"/>
                        </a:lnTo>
                        <a:lnTo>
                          <a:pt x="25" y="23"/>
                        </a:lnTo>
                        <a:lnTo>
                          <a:pt x="38" y="14"/>
                        </a:lnTo>
                        <a:lnTo>
                          <a:pt x="52" y="6"/>
                        </a:lnTo>
                        <a:lnTo>
                          <a:pt x="68" y="1"/>
                        </a:lnTo>
                        <a:lnTo>
                          <a:pt x="76" y="0"/>
                        </a:lnTo>
                        <a:lnTo>
                          <a:pt x="86" y="0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7" name="Freeform 147"/>
                  <p:cNvSpPr/>
                  <p:nvPr/>
                </p:nvSpPr>
                <p:spPr bwMode="auto">
                  <a:xfrm>
                    <a:off x="2178051" y="3792538"/>
                    <a:ext cx="107950" cy="153988"/>
                  </a:xfrm>
                  <a:custGeom>
                    <a:avLst/>
                    <a:gdLst>
                      <a:gd name="T0" fmla="*/ 60 w 68"/>
                      <a:gd name="T1" fmla="*/ 97 h 97"/>
                      <a:gd name="T2" fmla="*/ 60 w 68"/>
                      <a:gd name="T3" fmla="*/ 97 h 97"/>
                      <a:gd name="T4" fmla="*/ 65 w 68"/>
                      <a:gd name="T5" fmla="*/ 85 h 97"/>
                      <a:gd name="T6" fmla="*/ 68 w 68"/>
                      <a:gd name="T7" fmla="*/ 71 h 97"/>
                      <a:gd name="T8" fmla="*/ 68 w 68"/>
                      <a:gd name="T9" fmla="*/ 58 h 97"/>
                      <a:gd name="T10" fmla="*/ 66 w 68"/>
                      <a:gd name="T11" fmla="*/ 46 h 97"/>
                      <a:gd name="T12" fmla="*/ 62 w 68"/>
                      <a:gd name="T13" fmla="*/ 33 h 97"/>
                      <a:gd name="T14" fmla="*/ 56 w 68"/>
                      <a:gd name="T15" fmla="*/ 21 h 97"/>
                      <a:gd name="T16" fmla="*/ 49 w 68"/>
                      <a:gd name="T17" fmla="*/ 10 h 97"/>
                      <a:gd name="T18" fmla="*/ 39 w 68"/>
                      <a:gd name="T19" fmla="*/ 0 h 97"/>
                      <a:gd name="T20" fmla="*/ 0 w 68"/>
                      <a:gd name="T21" fmla="*/ 6 h 97"/>
                      <a:gd name="T22" fmla="*/ 0 w 68"/>
                      <a:gd name="T23" fmla="*/ 6 h 97"/>
                      <a:gd name="T24" fmla="*/ 14 w 68"/>
                      <a:gd name="T25" fmla="*/ 15 h 97"/>
                      <a:gd name="T26" fmla="*/ 24 w 68"/>
                      <a:gd name="T27" fmla="*/ 23 h 97"/>
                      <a:gd name="T28" fmla="*/ 35 w 68"/>
                      <a:gd name="T29" fmla="*/ 32 h 97"/>
                      <a:gd name="T30" fmla="*/ 43 w 68"/>
                      <a:gd name="T31" fmla="*/ 42 h 97"/>
                      <a:gd name="T32" fmla="*/ 50 w 68"/>
                      <a:gd name="T33" fmla="*/ 54 h 97"/>
                      <a:gd name="T34" fmla="*/ 56 w 68"/>
                      <a:gd name="T35" fmla="*/ 66 h 97"/>
                      <a:gd name="T36" fmla="*/ 58 w 68"/>
                      <a:gd name="T37" fmla="*/ 81 h 97"/>
                      <a:gd name="T38" fmla="*/ 60 w 68"/>
                      <a:gd name="T39" fmla="*/ 97 h 97"/>
                      <a:gd name="T40" fmla="*/ 60 w 68"/>
                      <a:gd name="T41" fmla="*/ 97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8" h="97">
                        <a:moveTo>
                          <a:pt x="60" y="97"/>
                        </a:moveTo>
                        <a:lnTo>
                          <a:pt x="60" y="97"/>
                        </a:lnTo>
                        <a:lnTo>
                          <a:pt x="65" y="85"/>
                        </a:lnTo>
                        <a:lnTo>
                          <a:pt x="68" y="71"/>
                        </a:lnTo>
                        <a:lnTo>
                          <a:pt x="68" y="58"/>
                        </a:lnTo>
                        <a:lnTo>
                          <a:pt x="66" y="46"/>
                        </a:lnTo>
                        <a:lnTo>
                          <a:pt x="62" y="33"/>
                        </a:lnTo>
                        <a:lnTo>
                          <a:pt x="56" y="21"/>
                        </a:lnTo>
                        <a:lnTo>
                          <a:pt x="49" y="10"/>
                        </a:lnTo>
                        <a:lnTo>
                          <a:pt x="39" y="0"/>
                        </a:lnTo>
                        <a:lnTo>
                          <a:pt x="0" y="6"/>
                        </a:lnTo>
                        <a:lnTo>
                          <a:pt x="0" y="6"/>
                        </a:lnTo>
                        <a:lnTo>
                          <a:pt x="14" y="15"/>
                        </a:lnTo>
                        <a:lnTo>
                          <a:pt x="24" y="23"/>
                        </a:lnTo>
                        <a:lnTo>
                          <a:pt x="35" y="32"/>
                        </a:lnTo>
                        <a:lnTo>
                          <a:pt x="43" y="42"/>
                        </a:lnTo>
                        <a:lnTo>
                          <a:pt x="50" y="54"/>
                        </a:lnTo>
                        <a:lnTo>
                          <a:pt x="56" y="66"/>
                        </a:lnTo>
                        <a:lnTo>
                          <a:pt x="58" y="81"/>
                        </a:lnTo>
                        <a:lnTo>
                          <a:pt x="60" y="97"/>
                        </a:lnTo>
                        <a:lnTo>
                          <a:pt x="60" y="9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352" name="组合 200"/>
                <p:cNvGrpSpPr/>
                <p:nvPr/>
              </p:nvGrpSpPr>
              <p:grpSpPr>
                <a:xfrm>
                  <a:off x="6465887" y="1524906"/>
                  <a:ext cx="676275" cy="555625"/>
                  <a:chOff x="3190876" y="1230313"/>
                  <a:chExt cx="676275" cy="555625"/>
                </a:xfrm>
                <a:solidFill>
                  <a:schemeClr val="accent3"/>
                </a:solidFill>
              </p:grpSpPr>
              <p:sp>
                <p:nvSpPr>
                  <p:cNvPr id="403" name="Freeform 148"/>
                  <p:cNvSpPr/>
                  <p:nvPr/>
                </p:nvSpPr>
                <p:spPr bwMode="auto">
                  <a:xfrm>
                    <a:off x="3209926" y="1257300"/>
                    <a:ext cx="657225" cy="528638"/>
                  </a:xfrm>
                  <a:custGeom>
                    <a:avLst/>
                    <a:gdLst>
                      <a:gd name="T0" fmla="*/ 0 w 414"/>
                      <a:gd name="T1" fmla="*/ 117 h 333"/>
                      <a:gd name="T2" fmla="*/ 10 w 414"/>
                      <a:gd name="T3" fmla="*/ 102 h 333"/>
                      <a:gd name="T4" fmla="*/ 316 w 414"/>
                      <a:gd name="T5" fmla="*/ 306 h 333"/>
                      <a:gd name="T6" fmla="*/ 316 w 414"/>
                      <a:gd name="T7" fmla="*/ 306 h 333"/>
                      <a:gd name="T8" fmla="*/ 325 w 414"/>
                      <a:gd name="T9" fmla="*/ 310 h 333"/>
                      <a:gd name="T10" fmla="*/ 335 w 414"/>
                      <a:gd name="T11" fmla="*/ 313 h 333"/>
                      <a:gd name="T12" fmla="*/ 343 w 414"/>
                      <a:gd name="T13" fmla="*/ 313 h 333"/>
                      <a:gd name="T14" fmla="*/ 352 w 414"/>
                      <a:gd name="T15" fmla="*/ 312 h 333"/>
                      <a:gd name="T16" fmla="*/ 362 w 414"/>
                      <a:gd name="T17" fmla="*/ 309 h 333"/>
                      <a:gd name="T18" fmla="*/ 371 w 414"/>
                      <a:gd name="T19" fmla="*/ 304 h 333"/>
                      <a:gd name="T20" fmla="*/ 378 w 414"/>
                      <a:gd name="T21" fmla="*/ 297 h 333"/>
                      <a:gd name="T22" fmla="*/ 385 w 414"/>
                      <a:gd name="T23" fmla="*/ 289 h 333"/>
                      <a:gd name="T24" fmla="*/ 385 w 414"/>
                      <a:gd name="T25" fmla="*/ 289 h 333"/>
                      <a:gd name="T26" fmla="*/ 390 w 414"/>
                      <a:gd name="T27" fmla="*/ 279 h 333"/>
                      <a:gd name="T28" fmla="*/ 393 w 414"/>
                      <a:gd name="T29" fmla="*/ 270 h 333"/>
                      <a:gd name="T30" fmla="*/ 394 w 414"/>
                      <a:gd name="T31" fmla="*/ 260 h 333"/>
                      <a:gd name="T32" fmla="*/ 394 w 414"/>
                      <a:gd name="T33" fmla="*/ 251 h 333"/>
                      <a:gd name="T34" fmla="*/ 391 w 414"/>
                      <a:gd name="T35" fmla="*/ 241 h 333"/>
                      <a:gd name="T36" fmla="*/ 387 w 414"/>
                      <a:gd name="T37" fmla="*/ 232 h 333"/>
                      <a:gd name="T38" fmla="*/ 382 w 414"/>
                      <a:gd name="T39" fmla="*/ 225 h 333"/>
                      <a:gd name="T40" fmla="*/ 375 w 414"/>
                      <a:gd name="T41" fmla="*/ 218 h 333"/>
                      <a:gd name="T42" fmla="*/ 69 w 414"/>
                      <a:gd name="T43" fmla="*/ 14 h 333"/>
                      <a:gd name="T44" fmla="*/ 79 w 414"/>
                      <a:gd name="T45" fmla="*/ 0 h 333"/>
                      <a:gd name="T46" fmla="*/ 389 w 414"/>
                      <a:gd name="T47" fmla="*/ 207 h 333"/>
                      <a:gd name="T48" fmla="*/ 389 w 414"/>
                      <a:gd name="T49" fmla="*/ 207 h 333"/>
                      <a:gd name="T50" fmla="*/ 398 w 414"/>
                      <a:gd name="T51" fmla="*/ 216 h 333"/>
                      <a:gd name="T52" fmla="*/ 405 w 414"/>
                      <a:gd name="T53" fmla="*/ 225 h 333"/>
                      <a:gd name="T54" fmla="*/ 410 w 414"/>
                      <a:gd name="T55" fmla="*/ 236 h 333"/>
                      <a:gd name="T56" fmla="*/ 414 w 414"/>
                      <a:gd name="T57" fmla="*/ 248 h 333"/>
                      <a:gd name="T58" fmla="*/ 414 w 414"/>
                      <a:gd name="T59" fmla="*/ 262 h 333"/>
                      <a:gd name="T60" fmla="*/ 413 w 414"/>
                      <a:gd name="T61" fmla="*/ 275 h 333"/>
                      <a:gd name="T62" fmla="*/ 409 w 414"/>
                      <a:gd name="T63" fmla="*/ 287 h 333"/>
                      <a:gd name="T64" fmla="*/ 402 w 414"/>
                      <a:gd name="T65" fmla="*/ 300 h 333"/>
                      <a:gd name="T66" fmla="*/ 402 w 414"/>
                      <a:gd name="T67" fmla="*/ 300 h 333"/>
                      <a:gd name="T68" fmla="*/ 393 w 414"/>
                      <a:gd name="T69" fmla="*/ 312 h 333"/>
                      <a:gd name="T70" fmla="*/ 382 w 414"/>
                      <a:gd name="T71" fmla="*/ 320 h 333"/>
                      <a:gd name="T72" fmla="*/ 371 w 414"/>
                      <a:gd name="T73" fmla="*/ 327 h 333"/>
                      <a:gd name="T74" fmla="*/ 359 w 414"/>
                      <a:gd name="T75" fmla="*/ 331 h 333"/>
                      <a:gd name="T76" fmla="*/ 347 w 414"/>
                      <a:gd name="T77" fmla="*/ 333 h 333"/>
                      <a:gd name="T78" fmla="*/ 335 w 414"/>
                      <a:gd name="T79" fmla="*/ 332 h 333"/>
                      <a:gd name="T80" fmla="*/ 322 w 414"/>
                      <a:gd name="T81" fmla="*/ 329 h 333"/>
                      <a:gd name="T82" fmla="*/ 310 w 414"/>
                      <a:gd name="T83" fmla="*/ 323 h 333"/>
                      <a:gd name="T84" fmla="*/ 0 w 414"/>
                      <a:gd name="T85" fmla="*/ 117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14" h="333">
                        <a:moveTo>
                          <a:pt x="0" y="117"/>
                        </a:moveTo>
                        <a:lnTo>
                          <a:pt x="10" y="102"/>
                        </a:lnTo>
                        <a:lnTo>
                          <a:pt x="316" y="306"/>
                        </a:lnTo>
                        <a:lnTo>
                          <a:pt x="316" y="306"/>
                        </a:lnTo>
                        <a:lnTo>
                          <a:pt x="325" y="310"/>
                        </a:lnTo>
                        <a:lnTo>
                          <a:pt x="335" y="313"/>
                        </a:lnTo>
                        <a:lnTo>
                          <a:pt x="343" y="313"/>
                        </a:lnTo>
                        <a:lnTo>
                          <a:pt x="352" y="312"/>
                        </a:lnTo>
                        <a:lnTo>
                          <a:pt x="362" y="309"/>
                        </a:lnTo>
                        <a:lnTo>
                          <a:pt x="371" y="304"/>
                        </a:lnTo>
                        <a:lnTo>
                          <a:pt x="378" y="297"/>
                        </a:lnTo>
                        <a:lnTo>
                          <a:pt x="385" y="289"/>
                        </a:lnTo>
                        <a:lnTo>
                          <a:pt x="385" y="289"/>
                        </a:lnTo>
                        <a:lnTo>
                          <a:pt x="390" y="279"/>
                        </a:lnTo>
                        <a:lnTo>
                          <a:pt x="393" y="270"/>
                        </a:lnTo>
                        <a:lnTo>
                          <a:pt x="394" y="260"/>
                        </a:lnTo>
                        <a:lnTo>
                          <a:pt x="394" y="251"/>
                        </a:lnTo>
                        <a:lnTo>
                          <a:pt x="391" y="241"/>
                        </a:lnTo>
                        <a:lnTo>
                          <a:pt x="387" y="232"/>
                        </a:lnTo>
                        <a:lnTo>
                          <a:pt x="382" y="225"/>
                        </a:lnTo>
                        <a:lnTo>
                          <a:pt x="375" y="218"/>
                        </a:lnTo>
                        <a:lnTo>
                          <a:pt x="69" y="14"/>
                        </a:lnTo>
                        <a:lnTo>
                          <a:pt x="79" y="0"/>
                        </a:lnTo>
                        <a:lnTo>
                          <a:pt x="389" y="207"/>
                        </a:lnTo>
                        <a:lnTo>
                          <a:pt x="389" y="207"/>
                        </a:lnTo>
                        <a:lnTo>
                          <a:pt x="398" y="216"/>
                        </a:lnTo>
                        <a:lnTo>
                          <a:pt x="405" y="225"/>
                        </a:lnTo>
                        <a:lnTo>
                          <a:pt x="410" y="236"/>
                        </a:lnTo>
                        <a:lnTo>
                          <a:pt x="414" y="248"/>
                        </a:lnTo>
                        <a:lnTo>
                          <a:pt x="414" y="262"/>
                        </a:lnTo>
                        <a:lnTo>
                          <a:pt x="413" y="275"/>
                        </a:lnTo>
                        <a:lnTo>
                          <a:pt x="409" y="287"/>
                        </a:lnTo>
                        <a:lnTo>
                          <a:pt x="402" y="300"/>
                        </a:lnTo>
                        <a:lnTo>
                          <a:pt x="402" y="300"/>
                        </a:lnTo>
                        <a:lnTo>
                          <a:pt x="393" y="312"/>
                        </a:lnTo>
                        <a:lnTo>
                          <a:pt x="382" y="320"/>
                        </a:lnTo>
                        <a:lnTo>
                          <a:pt x="371" y="327"/>
                        </a:lnTo>
                        <a:lnTo>
                          <a:pt x="359" y="331"/>
                        </a:lnTo>
                        <a:lnTo>
                          <a:pt x="347" y="333"/>
                        </a:lnTo>
                        <a:lnTo>
                          <a:pt x="335" y="332"/>
                        </a:lnTo>
                        <a:lnTo>
                          <a:pt x="322" y="329"/>
                        </a:lnTo>
                        <a:lnTo>
                          <a:pt x="310" y="323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4" name="Freeform 149"/>
                  <p:cNvSpPr/>
                  <p:nvPr/>
                </p:nvSpPr>
                <p:spPr bwMode="auto">
                  <a:xfrm>
                    <a:off x="3190876" y="1230313"/>
                    <a:ext cx="176213" cy="246063"/>
                  </a:xfrm>
                  <a:custGeom>
                    <a:avLst/>
                    <a:gdLst>
                      <a:gd name="T0" fmla="*/ 5 w 111"/>
                      <a:gd name="T1" fmla="*/ 154 h 155"/>
                      <a:gd name="T2" fmla="*/ 5 w 111"/>
                      <a:gd name="T3" fmla="*/ 154 h 155"/>
                      <a:gd name="T4" fmla="*/ 9 w 111"/>
                      <a:gd name="T5" fmla="*/ 155 h 155"/>
                      <a:gd name="T6" fmla="*/ 15 w 111"/>
                      <a:gd name="T7" fmla="*/ 155 h 155"/>
                      <a:gd name="T8" fmla="*/ 19 w 111"/>
                      <a:gd name="T9" fmla="*/ 154 h 155"/>
                      <a:gd name="T10" fmla="*/ 23 w 111"/>
                      <a:gd name="T11" fmla="*/ 150 h 155"/>
                      <a:gd name="T12" fmla="*/ 110 w 111"/>
                      <a:gd name="T13" fmla="*/ 20 h 155"/>
                      <a:gd name="T14" fmla="*/ 110 w 111"/>
                      <a:gd name="T15" fmla="*/ 20 h 155"/>
                      <a:gd name="T16" fmla="*/ 111 w 111"/>
                      <a:gd name="T17" fmla="*/ 15 h 155"/>
                      <a:gd name="T18" fmla="*/ 111 w 111"/>
                      <a:gd name="T19" fmla="*/ 11 h 155"/>
                      <a:gd name="T20" fmla="*/ 110 w 111"/>
                      <a:gd name="T21" fmla="*/ 5 h 155"/>
                      <a:gd name="T22" fmla="*/ 106 w 111"/>
                      <a:gd name="T23" fmla="*/ 2 h 155"/>
                      <a:gd name="T24" fmla="*/ 106 w 111"/>
                      <a:gd name="T25" fmla="*/ 2 h 155"/>
                      <a:gd name="T26" fmla="*/ 101 w 111"/>
                      <a:gd name="T27" fmla="*/ 0 h 155"/>
                      <a:gd name="T28" fmla="*/ 96 w 111"/>
                      <a:gd name="T29" fmla="*/ 0 h 155"/>
                      <a:gd name="T30" fmla="*/ 92 w 111"/>
                      <a:gd name="T31" fmla="*/ 2 h 155"/>
                      <a:gd name="T32" fmla="*/ 89 w 111"/>
                      <a:gd name="T33" fmla="*/ 5 h 155"/>
                      <a:gd name="T34" fmla="*/ 1 w 111"/>
                      <a:gd name="T35" fmla="*/ 136 h 155"/>
                      <a:gd name="T36" fmla="*/ 1 w 111"/>
                      <a:gd name="T37" fmla="*/ 136 h 155"/>
                      <a:gd name="T38" fmla="*/ 0 w 111"/>
                      <a:gd name="T39" fmla="*/ 140 h 155"/>
                      <a:gd name="T40" fmla="*/ 0 w 111"/>
                      <a:gd name="T41" fmla="*/ 146 h 155"/>
                      <a:gd name="T42" fmla="*/ 1 w 111"/>
                      <a:gd name="T43" fmla="*/ 150 h 155"/>
                      <a:gd name="T44" fmla="*/ 5 w 111"/>
                      <a:gd name="T45" fmla="*/ 154 h 155"/>
                      <a:gd name="T46" fmla="*/ 5 w 111"/>
                      <a:gd name="T47" fmla="*/ 154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11" h="155">
                        <a:moveTo>
                          <a:pt x="5" y="154"/>
                        </a:moveTo>
                        <a:lnTo>
                          <a:pt x="5" y="154"/>
                        </a:lnTo>
                        <a:lnTo>
                          <a:pt x="9" y="155"/>
                        </a:lnTo>
                        <a:lnTo>
                          <a:pt x="15" y="155"/>
                        </a:lnTo>
                        <a:lnTo>
                          <a:pt x="19" y="154"/>
                        </a:lnTo>
                        <a:lnTo>
                          <a:pt x="23" y="150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11" y="15"/>
                        </a:lnTo>
                        <a:lnTo>
                          <a:pt x="111" y="11"/>
                        </a:lnTo>
                        <a:lnTo>
                          <a:pt x="110" y="5"/>
                        </a:lnTo>
                        <a:lnTo>
                          <a:pt x="106" y="2"/>
                        </a:lnTo>
                        <a:lnTo>
                          <a:pt x="106" y="2"/>
                        </a:lnTo>
                        <a:lnTo>
                          <a:pt x="101" y="0"/>
                        </a:lnTo>
                        <a:lnTo>
                          <a:pt x="96" y="0"/>
                        </a:lnTo>
                        <a:lnTo>
                          <a:pt x="92" y="2"/>
                        </a:lnTo>
                        <a:lnTo>
                          <a:pt x="89" y="5"/>
                        </a:lnTo>
                        <a:lnTo>
                          <a:pt x="1" y="136"/>
                        </a:lnTo>
                        <a:lnTo>
                          <a:pt x="1" y="136"/>
                        </a:lnTo>
                        <a:lnTo>
                          <a:pt x="0" y="140"/>
                        </a:lnTo>
                        <a:lnTo>
                          <a:pt x="0" y="146"/>
                        </a:lnTo>
                        <a:lnTo>
                          <a:pt x="1" y="150"/>
                        </a:lnTo>
                        <a:lnTo>
                          <a:pt x="5" y="154"/>
                        </a:lnTo>
                        <a:lnTo>
                          <a:pt x="5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5" name="Freeform 150"/>
                  <p:cNvSpPr/>
                  <p:nvPr/>
                </p:nvSpPr>
                <p:spPr bwMode="auto">
                  <a:xfrm>
                    <a:off x="3287713" y="1400175"/>
                    <a:ext cx="504825" cy="323850"/>
                  </a:xfrm>
                  <a:custGeom>
                    <a:avLst/>
                    <a:gdLst>
                      <a:gd name="T0" fmla="*/ 0 w 318"/>
                      <a:gd name="T1" fmla="*/ 19 h 204"/>
                      <a:gd name="T2" fmla="*/ 11 w 318"/>
                      <a:gd name="T3" fmla="*/ 0 h 204"/>
                      <a:gd name="T4" fmla="*/ 284 w 318"/>
                      <a:gd name="T5" fmla="*/ 182 h 204"/>
                      <a:gd name="T6" fmla="*/ 284 w 318"/>
                      <a:gd name="T7" fmla="*/ 182 h 204"/>
                      <a:gd name="T8" fmla="*/ 292 w 318"/>
                      <a:gd name="T9" fmla="*/ 186 h 204"/>
                      <a:gd name="T10" fmla="*/ 302 w 318"/>
                      <a:gd name="T11" fmla="*/ 188 h 204"/>
                      <a:gd name="T12" fmla="*/ 310 w 318"/>
                      <a:gd name="T13" fmla="*/ 188 h 204"/>
                      <a:gd name="T14" fmla="*/ 318 w 318"/>
                      <a:gd name="T15" fmla="*/ 185 h 204"/>
                      <a:gd name="T16" fmla="*/ 318 w 318"/>
                      <a:gd name="T17" fmla="*/ 185 h 204"/>
                      <a:gd name="T18" fmla="*/ 317 w 318"/>
                      <a:gd name="T19" fmla="*/ 186 h 204"/>
                      <a:gd name="T20" fmla="*/ 317 w 318"/>
                      <a:gd name="T21" fmla="*/ 186 h 204"/>
                      <a:gd name="T22" fmla="*/ 313 w 318"/>
                      <a:gd name="T23" fmla="*/ 192 h 204"/>
                      <a:gd name="T24" fmla="*/ 307 w 318"/>
                      <a:gd name="T25" fmla="*/ 197 h 204"/>
                      <a:gd name="T26" fmla="*/ 302 w 318"/>
                      <a:gd name="T27" fmla="*/ 200 h 204"/>
                      <a:gd name="T28" fmla="*/ 295 w 318"/>
                      <a:gd name="T29" fmla="*/ 203 h 204"/>
                      <a:gd name="T30" fmla="*/ 288 w 318"/>
                      <a:gd name="T31" fmla="*/ 204 h 204"/>
                      <a:gd name="T32" fmla="*/ 282 w 318"/>
                      <a:gd name="T33" fmla="*/ 203 h 204"/>
                      <a:gd name="T34" fmla="*/ 276 w 318"/>
                      <a:gd name="T35" fmla="*/ 201 h 204"/>
                      <a:gd name="T36" fmla="*/ 269 w 318"/>
                      <a:gd name="T37" fmla="*/ 199 h 204"/>
                      <a:gd name="T38" fmla="*/ 0 w 318"/>
                      <a:gd name="T39" fmla="*/ 19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18" h="204">
                        <a:moveTo>
                          <a:pt x="0" y="19"/>
                        </a:moveTo>
                        <a:lnTo>
                          <a:pt x="11" y="0"/>
                        </a:lnTo>
                        <a:lnTo>
                          <a:pt x="284" y="182"/>
                        </a:lnTo>
                        <a:lnTo>
                          <a:pt x="284" y="182"/>
                        </a:lnTo>
                        <a:lnTo>
                          <a:pt x="292" y="186"/>
                        </a:lnTo>
                        <a:lnTo>
                          <a:pt x="302" y="188"/>
                        </a:lnTo>
                        <a:lnTo>
                          <a:pt x="310" y="188"/>
                        </a:lnTo>
                        <a:lnTo>
                          <a:pt x="318" y="185"/>
                        </a:lnTo>
                        <a:lnTo>
                          <a:pt x="318" y="185"/>
                        </a:lnTo>
                        <a:lnTo>
                          <a:pt x="317" y="186"/>
                        </a:lnTo>
                        <a:lnTo>
                          <a:pt x="317" y="186"/>
                        </a:lnTo>
                        <a:lnTo>
                          <a:pt x="313" y="192"/>
                        </a:lnTo>
                        <a:lnTo>
                          <a:pt x="307" y="197"/>
                        </a:lnTo>
                        <a:lnTo>
                          <a:pt x="302" y="200"/>
                        </a:lnTo>
                        <a:lnTo>
                          <a:pt x="295" y="203"/>
                        </a:lnTo>
                        <a:lnTo>
                          <a:pt x="288" y="204"/>
                        </a:lnTo>
                        <a:lnTo>
                          <a:pt x="282" y="203"/>
                        </a:lnTo>
                        <a:lnTo>
                          <a:pt x="276" y="201"/>
                        </a:lnTo>
                        <a:lnTo>
                          <a:pt x="269" y="199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53" name="Freeform 151"/>
                <p:cNvSpPr>
                  <a:spLocks noEditPoints="1"/>
                </p:cNvSpPr>
                <p:nvPr/>
              </p:nvSpPr>
              <p:spPr bwMode="auto">
                <a:xfrm>
                  <a:off x="4827588" y="3927475"/>
                  <a:ext cx="381000" cy="660400"/>
                </a:xfrm>
                <a:custGeom>
                  <a:avLst/>
                  <a:gdLst>
                    <a:gd name="T0" fmla="*/ 144 w 240"/>
                    <a:gd name="T1" fmla="*/ 352 h 416"/>
                    <a:gd name="T2" fmla="*/ 154 w 240"/>
                    <a:gd name="T3" fmla="*/ 354 h 416"/>
                    <a:gd name="T4" fmla="*/ 164 w 240"/>
                    <a:gd name="T5" fmla="*/ 359 h 416"/>
                    <a:gd name="T6" fmla="*/ 171 w 240"/>
                    <a:gd name="T7" fmla="*/ 366 h 416"/>
                    <a:gd name="T8" fmla="*/ 175 w 240"/>
                    <a:gd name="T9" fmla="*/ 375 h 416"/>
                    <a:gd name="T10" fmla="*/ 176 w 240"/>
                    <a:gd name="T11" fmla="*/ 382 h 416"/>
                    <a:gd name="T12" fmla="*/ 175 w 240"/>
                    <a:gd name="T13" fmla="*/ 394 h 416"/>
                    <a:gd name="T14" fmla="*/ 168 w 240"/>
                    <a:gd name="T15" fmla="*/ 405 h 416"/>
                    <a:gd name="T16" fmla="*/ 158 w 240"/>
                    <a:gd name="T17" fmla="*/ 413 h 416"/>
                    <a:gd name="T18" fmla="*/ 152 w 240"/>
                    <a:gd name="T19" fmla="*/ 415 h 416"/>
                    <a:gd name="T20" fmla="*/ 144 w 240"/>
                    <a:gd name="T21" fmla="*/ 352 h 416"/>
                    <a:gd name="T22" fmla="*/ 144 w 240"/>
                    <a:gd name="T23" fmla="*/ 325 h 416"/>
                    <a:gd name="T24" fmla="*/ 144 w 240"/>
                    <a:gd name="T25" fmla="*/ 141 h 416"/>
                    <a:gd name="T26" fmla="*/ 163 w 240"/>
                    <a:gd name="T27" fmla="*/ 160 h 416"/>
                    <a:gd name="T28" fmla="*/ 175 w 240"/>
                    <a:gd name="T29" fmla="*/ 189 h 416"/>
                    <a:gd name="T30" fmla="*/ 188 w 240"/>
                    <a:gd name="T31" fmla="*/ 243 h 416"/>
                    <a:gd name="T32" fmla="*/ 192 w 240"/>
                    <a:gd name="T33" fmla="*/ 251 h 416"/>
                    <a:gd name="T34" fmla="*/ 205 w 240"/>
                    <a:gd name="T35" fmla="*/ 260 h 416"/>
                    <a:gd name="T36" fmla="*/ 225 w 240"/>
                    <a:gd name="T37" fmla="*/ 264 h 416"/>
                    <a:gd name="T38" fmla="*/ 240 w 240"/>
                    <a:gd name="T39" fmla="*/ 300 h 416"/>
                    <a:gd name="T40" fmla="*/ 135 w 240"/>
                    <a:gd name="T41" fmla="*/ 352 h 416"/>
                    <a:gd name="T42" fmla="*/ 144 w 240"/>
                    <a:gd name="T43" fmla="*/ 352 h 416"/>
                    <a:gd name="T44" fmla="*/ 144 w 240"/>
                    <a:gd name="T45" fmla="*/ 416 h 416"/>
                    <a:gd name="T46" fmla="*/ 134 w 240"/>
                    <a:gd name="T47" fmla="*/ 415 h 416"/>
                    <a:gd name="T48" fmla="*/ 125 w 240"/>
                    <a:gd name="T49" fmla="*/ 409 h 416"/>
                    <a:gd name="T50" fmla="*/ 118 w 240"/>
                    <a:gd name="T51" fmla="*/ 403 h 416"/>
                    <a:gd name="T52" fmla="*/ 112 w 240"/>
                    <a:gd name="T53" fmla="*/ 392 h 416"/>
                    <a:gd name="T54" fmla="*/ 112 w 240"/>
                    <a:gd name="T55" fmla="*/ 386 h 416"/>
                    <a:gd name="T56" fmla="*/ 114 w 240"/>
                    <a:gd name="T57" fmla="*/ 374 h 416"/>
                    <a:gd name="T58" fmla="*/ 121 w 240"/>
                    <a:gd name="T59" fmla="*/ 363 h 416"/>
                    <a:gd name="T60" fmla="*/ 130 w 240"/>
                    <a:gd name="T61" fmla="*/ 355 h 416"/>
                    <a:gd name="T62" fmla="*/ 135 w 240"/>
                    <a:gd name="T63" fmla="*/ 352 h 416"/>
                    <a:gd name="T64" fmla="*/ 144 w 240"/>
                    <a:gd name="T65" fmla="*/ 141 h 416"/>
                    <a:gd name="T66" fmla="*/ 122 w 240"/>
                    <a:gd name="T67" fmla="*/ 130 h 416"/>
                    <a:gd name="T68" fmla="*/ 98 w 240"/>
                    <a:gd name="T69" fmla="*/ 126 h 416"/>
                    <a:gd name="T70" fmla="*/ 69 w 240"/>
                    <a:gd name="T71" fmla="*/ 19 h 416"/>
                    <a:gd name="T72" fmla="*/ 65 w 240"/>
                    <a:gd name="T73" fmla="*/ 10 h 416"/>
                    <a:gd name="T74" fmla="*/ 58 w 240"/>
                    <a:gd name="T75" fmla="*/ 4 h 416"/>
                    <a:gd name="T76" fmla="*/ 49 w 240"/>
                    <a:gd name="T77" fmla="*/ 0 h 416"/>
                    <a:gd name="T78" fmla="*/ 39 w 240"/>
                    <a:gd name="T79" fmla="*/ 2 h 416"/>
                    <a:gd name="T80" fmla="*/ 34 w 240"/>
                    <a:gd name="T81" fmla="*/ 3 h 416"/>
                    <a:gd name="T82" fmla="*/ 26 w 240"/>
                    <a:gd name="T83" fmla="*/ 10 h 416"/>
                    <a:gd name="T84" fmla="*/ 22 w 240"/>
                    <a:gd name="T85" fmla="*/ 18 h 416"/>
                    <a:gd name="T86" fmla="*/ 20 w 240"/>
                    <a:gd name="T87" fmla="*/ 27 h 416"/>
                    <a:gd name="T88" fmla="*/ 49 w 240"/>
                    <a:gd name="T89" fmla="*/ 139 h 416"/>
                    <a:gd name="T90" fmla="*/ 38 w 240"/>
                    <a:gd name="T91" fmla="*/ 145 h 416"/>
                    <a:gd name="T92" fmla="*/ 20 w 240"/>
                    <a:gd name="T93" fmla="*/ 164 h 416"/>
                    <a:gd name="T94" fmla="*/ 11 w 240"/>
                    <a:gd name="T95" fmla="*/ 187 h 416"/>
                    <a:gd name="T96" fmla="*/ 8 w 240"/>
                    <a:gd name="T97" fmla="*/ 216 h 416"/>
                    <a:gd name="T98" fmla="*/ 11 w 240"/>
                    <a:gd name="T99" fmla="*/ 232 h 416"/>
                    <a:gd name="T100" fmla="*/ 26 w 240"/>
                    <a:gd name="T101" fmla="*/ 285 h 416"/>
                    <a:gd name="T102" fmla="*/ 26 w 240"/>
                    <a:gd name="T103" fmla="*/ 294 h 416"/>
                    <a:gd name="T104" fmla="*/ 20 w 240"/>
                    <a:gd name="T105" fmla="*/ 308 h 416"/>
                    <a:gd name="T106" fmla="*/ 5 w 240"/>
                    <a:gd name="T107" fmla="*/ 321 h 416"/>
                    <a:gd name="T108" fmla="*/ 10 w 240"/>
                    <a:gd name="T109" fmla="*/ 361 h 416"/>
                    <a:gd name="T110" fmla="*/ 144 w 240"/>
                    <a:gd name="T111" fmla="*/ 141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40" h="416">
                      <a:moveTo>
                        <a:pt x="144" y="352"/>
                      </a:moveTo>
                      <a:lnTo>
                        <a:pt x="144" y="352"/>
                      </a:lnTo>
                      <a:lnTo>
                        <a:pt x="149" y="352"/>
                      </a:lnTo>
                      <a:lnTo>
                        <a:pt x="154" y="354"/>
                      </a:lnTo>
                      <a:lnTo>
                        <a:pt x="160" y="355"/>
                      </a:lnTo>
                      <a:lnTo>
                        <a:pt x="164" y="359"/>
                      </a:lnTo>
                      <a:lnTo>
                        <a:pt x="168" y="362"/>
                      </a:lnTo>
                      <a:lnTo>
                        <a:pt x="171" y="366"/>
                      </a:lnTo>
                      <a:lnTo>
                        <a:pt x="173" y="371"/>
                      </a:lnTo>
                      <a:lnTo>
                        <a:pt x="175" y="375"/>
                      </a:lnTo>
                      <a:lnTo>
                        <a:pt x="175" y="375"/>
                      </a:lnTo>
                      <a:lnTo>
                        <a:pt x="176" y="382"/>
                      </a:lnTo>
                      <a:lnTo>
                        <a:pt x="176" y="389"/>
                      </a:lnTo>
                      <a:lnTo>
                        <a:pt x="175" y="394"/>
                      </a:lnTo>
                      <a:lnTo>
                        <a:pt x="172" y="400"/>
                      </a:lnTo>
                      <a:lnTo>
                        <a:pt x="168" y="405"/>
                      </a:lnTo>
                      <a:lnTo>
                        <a:pt x="164" y="409"/>
                      </a:lnTo>
                      <a:lnTo>
                        <a:pt x="158" y="413"/>
                      </a:lnTo>
                      <a:lnTo>
                        <a:pt x="152" y="415"/>
                      </a:lnTo>
                      <a:lnTo>
                        <a:pt x="152" y="415"/>
                      </a:lnTo>
                      <a:lnTo>
                        <a:pt x="144" y="416"/>
                      </a:lnTo>
                      <a:lnTo>
                        <a:pt x="144" y="352"/>
                      </a:lnTo>
                      <a:lnTo>
                        <a:pt x="144" y="352"/>
                      </a:lnTo>
                      <a:close/>
                      <a:moveTo>
                        <a:pt x="144" y="325"/>
                      </a:moveTo>
                      <a:lnTo>
                        <a:pt x="144" y="141"/>
                      </a:lnTo>
                      <a:lnTo>
                        <a:pt x="144" y="141"/>
                      </a:lnTo>
                      <a:lnTo>
                        <a:pt x="154" y="149"/>
                      </a:lnTo>
                      <a:lnTo>
                        <a:pt x="163" y="160"/>
                      </a:lnTo>
                      <a:lnTo>
                        <a:pt x="169" y="174"/>
                      </a:lnTo>
                      <a:lnTo>
                        <a:pt x="175" y="189"/>
                      </a:lnTo>
                      <a:lnTo>
                        <a:pt x="175" y="189"/>
                      </a:lnTo>
                      <a:lnTo>
                        <a:pt x="188" y="243"/>
                      </a:lnTo>
                      <a:lnTo>
                        <a:pt x="188" y="243"/>
                      </a:lnTo>
                      <a:lnTo>
                        <a:pt x="192" y="251"/>
                      </a:lnTo>
                      <a:lnTo>
                        <a:pt x="198" y="256"/>
                      </a:lnTo>
                      <a:lnTo>
                        <a:pt x="205" y="260"/>
                      </a:lnTo>
                      <a:lnTo>
                        <a:pt x="211" y="263"/>
                      </a:lnTo>
                      <a:lnTo>
                        <a:pt x="225" y="264"/>
                      </a:lnTo>
                      <a:lnTo>
                        <a:pt x="230" y="264"/>
                      </a:lnTo>
                      <a:lnTo>
                        <a:pt x="240" y="300"/>
                      </a:lnTo>
                      <a:lnTo>
                        <a:pt x="144" y="325"/>
                      </a:lnTo>
                      <a:close/>
                      <a:moveTo>
                        <a:pt x="135" y="352"/>
                      </a:moveTo>
                      <a:lnTo>
                        <a:pt x="135" y="352"/>
                      </a:lnTo>
                      <a:lnTo>
                        <a:pt x="144" y="352"/>
                      </a:lnTo>
                      <a:lnTo>
                        <a:pt x="144" y="416"/>
                      </a:lnTo>
                      <a:lnTo>
                        <a:pt x="144" y="416"/>
                      </a:lnTo>
                      <a:lnTo>
                        <a:pt x="138" y="416"/>
                      </a:lnTo>
                      <a:lnTo>
                        <a:pt x="134" y="415"/>
                      </a:lnTo>
                      <a:lnTo>
                        <a:pt x="129" y="412"/>
                      </a:lnTo>
                      <a:lnTo>
                        <a:pt x="125" y="409"/>
                      </a:lnTo>
                      <a:lnTo>
                        <a:pt x="121" y="407"/>
                      </a:lnTo>
                      <a:lnTo>
                        <a:pt x="118" y="403"/>
                      </a:lnTo>
                      <a:lnTo>
                        <a:pt x="115" y="397"/>
                      </a:lnTo>
                      <a:lnTo>
                        <a:pt x="112" y="392"/>
                      </a:lnTo>
                      <a:lnTo>
                        <a:pt x="112" y="392"/>
                      </a:lnTo>
                      <a:lnTo>
                        <a:pt x="112" y="386"/>
                      </a:lnTo>
                      <a:lnTo>
                        <a:pt x="112" y="380"/>
                      </a:lnTo>
                      <a:lnTo>
                        <a:pt x="114" y="374"/>
                      </a:lnTo>
                      <a:lnTo>
                        <a:pt x="117" y="367"/>
                      </a:lnTo>
                      <a:lnTo>
                        <a:pt x="121" y="363"/>
                      </a:lnTo>
                      <a:lnTo>
                        <a:pt x="125" y="359"/>
                      </a:lnTo>
                      <a:lnTo>
                        <a:pt x="130" y="355"/>
                      </a:lnTo>
                      <a:lnTo>
                        <a:pt x="135" y="352"/>
                      </a:lnTo>
                      <a:lnTo>
                        <a:pt x="135" y="352"/>
                      </a:lnTo>
                      <a:close/>
                      <a:moveTo>
                        <a:pt x="144" y="141"/>
                      </a:moveTo>
                      <a:lnTo>
                        <a:pt x="144" y="141"/>
                      </a:lnTo>
                      <a:lnTo>
                        <a:pt x="133" y="134"/>
                      </a:lnTo>
                      <a:lnTo>
                        <a:pt x="122" y="130"/>
                      </a:lnTo>
                      <a:lnTo>
                        <a:pt x="110" y="128"/>
                      </a:lnTo>
                      <a:lnTo>
                        <a:pt x="98" y="126"/>
                      </a:lnTo>
                      <a:lnTo>
                        <a:pt x="69" y="19"/>
                      </a:lnTo>
                      <a:lnTo>
                        <a:pt x="69" y="19"/>
                      </a:lnTo>
                      <a:lnTo>
                        <a:pt x="68" y="15"/>
                      </a:lnTo>
                      <a:lnTo>
                        <a:pt x="65" y="10"/>
                      </a:lnTo>
                      <a:lnTo>
                        <a:pt x="61" y="7"/>
                      </a:lnTo>
                      <a:lnTo>
                        <a:pt x="58" y="4"/>
                      </a:lnTo>
                      <a:lnTo>
                        <a:pt x="53" y="2"/>
                      </a:lnTo>
                      <a:lnTo>
                        <a:pt x="49" y="0"/>
                      </a:lnTo>
                      <a:lnTo>
                        <a:pt x="43" y="0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4" y="3"/>
                      </a:lnTo>
                      <a:lnTo>
                        <a:pt x="30" y="6"/>
                      </a:lnTo>
                      <a:lnTo>
                        <a:pt x="26" y="10"/>
                      </a:lnTo>
                      <a:lnTo>
                        <a:pt x="23" y="13"/>
                      </a:lnTo>
                      <a:lnTo>
                        <a:pt x="22" y="18"/>
                      </a:lnTo>
                      <a:lnTo>
                        <a:pt x="20" y="22"/>
                      </a:lnTo>
                      <a:lnTo>
                        <a:pt x="20" y="27"/>
                      </a:lnTo>
                      <a:lnTo>
                        <a:pt x="20" y="32"/>
                      </a:lnTo>
                      <a:lnTo>
                        <a:pt x="49" y="139"/>
                      </a:lnTo>
                      <a:lnTo>
                        <a:pt x="49" y="139"/>
                      </a:lnTo>
                      <a:lnTo>
                        <a:pt x="38" y="145"/>
                      </a:lnTo>
                      <a:lnTo>
                        <a:pt x="28" y="155"/>
                      </a:lnTo>
                      <a:lnTo>
                        <a:pt x="20" y="164"/>
                      </a:lnTo>
                      <a:lnTo>
                        <a:pt x="15" y="175"/>
                      </a:lnTo>
                      <a:lnTo>
                        <a:pt x="11" y="187"/>
                      </a:lnTo>
                      <a:lnTo>
                        <a:pt x="8" y="201"/>
                      </a:lnTo>
                      <a:lnTo>
                        <a:pt x="8" y="216"/>
                      </a:lnTo>
                      <a:lnTo>
                        <a:pt x="11" y="232"/>
                      </a:lnTo>
                      <a:lnTo>
                        <a:pt x="11" y="232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94"/>
                      </a:lnTo>
                      <a:lnTo>
                        <a:pt x="24" y="301"/>
                      </a:lnTo>
                      <a:lnTo>
                        <a:pt x="20" y="308"/>
                      </a:lnTo>
                      <a:lnTo>
                        <a:pt x="15" y="313"/>
                      </a:lnTo>
                      <a:lnTo>
                        <a:pt x="5" y="321"/>
                      </a:lnTo>
                      <a:lnTo>
                        <a:pt x="0" y="324"/>
                      </a:lnTo>
                      <a:lnTo>
                        <a:pt x="10" y="361"/>
                      </a:lnTo>
                      <a:lnTo>
                        <a:pt x="144" y="325"/>
                      </a:lnTo>
                      <a:lnTo>
                        <a:pt x="144" y="14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4" name="Freeform 152"/>
                <p:cNvSpPr>
                  <a:spLocks noEditPoints="1"/>
                </p:cNvSpPr>
                <p:nvPr/>
              </p:nvSpPr>
              <p:spPr bwMode="auto">
                <a:xfrm>
                  <a:off x="7199313" y="3063875"/>
                  <a:ext cx="547687" cy="595313"/>
                </a:xfrm>
                <a:custGeom>
                  <a:avLst/>
                  <a:gdLst>
                    <a:gd name="T0" fmla="*/ 268 w 345"/>
                    <a:gd name="T1" fmla="*/ 172 h 375"/>
                    <a:gd name="T2" fmla="*/ 258 w 345"/>
                    <a:gd name="T3" fmla="*/ 130 h 375"/>
                    <a:gd name="T4" fmla="*/ 264 w 345"/>
                    <a:gd name="T5" fmla="*/ 252 h 375"/>
                    <a:gd name="T6" fmla="*/ 296 w 345"/>
                    <a:gd name="T7" fmla="*/ 291 h 375"/>
                    <a:gd name="T8" fmla="*/ 281 w 345"/>
                    <a:gd name="T9" fmla="*/ 295 h 375"/>
                    <a:gd name="T10" fmla="*/ 281 w 345"/>
                    <a:gd name="T11" fmla="*/ 50 h 375"/>
                    <a:gd name="T12" fmla="*/ 296 w 345"/>
                    <a:gd name="T13" fmla="*/ 53 h 375"/>
                    <a:gd name="T14" fmla="*/ 264 w 345"/>
                    <a:gd name="T15" fmla="*/ 94 h 375"/>
                    <a:gd name="T16" fmla="*/ 284 w 345"/>
                    <a:gd name="T17" fmla="*/ 172 h 375"/>
                    <a:gd name="T18" fmla="*/ 336 w 345"/>
                    <a:gd name="T19" fmla="*/ 164 h 375"/>
                    <a:gd name="T20" fmla="*/ 344 w 345"/>
                    <a:gd name="T21" fmla="*/ 176 h 375"/>
                    <a:gd name="T22" fmla="*/ 289 w 345"/>
                    <a:gd name="T23" fmla="*/ 180 h 375"/>
                    <a:gd name="T24" fmla="*/ 173 w 345"/>
                    <a:gd name="T25" fmla="*/ 77 h 375"/>
                    <a:gd name="T26" fmla="*/ 243 w 345"/>
                    <a:gd name="T27" fmla="*/ 108 h 375"/>
                    <a:gd name="T28" fmla="*/ 245 w 345"/>
                    <a:gd name="T29" fmla="*/ 236 h 375"/>
                    <a:gd name="T30" fmla="*/ 222 w 345"/>
                    <a:gd name="T31" fmla="*/ 345 h 375"/>
                    <a:gd name="T32" fmla="*/ 178 w 345"/>
                    <a:gd name="T33" fmla="*/ 375 h 375"/>
                    <a:gd name="T34" fmla="*/ 207 w 345"/>
                    <a:gd name="T35" fmla="*/ 242 h 375"/>
                    <a:gd name="T36" fmla="*/ 238 w 345"/>
                    <a:gd name="T37" fmla="*/ 211 h 375"/>
                    <a:gd name="T38" fmla="*/ 248 w 345"/>
                    <a:gd name="T39" fmla="*/ 157 h 375"/>
                    <a:gd name="T40" fmla="*/ 203 w 345"/>
                    <a:gd name="T41" fmla="*/ 103 h 375"/>
                    <a:gd name="T42" fmla="*/ 173 w 345"/>
                    <a:gd name="T43" fmla="*/ 77 h 375"/>
                    <a:gd name="T44" fmla="*/ 250 w 345"/>
                    <a:gd name="T45" fmla="*/ 91 h 375"/>
                    <a:gd name="T46" fmla="*/ 258 w 345"/>
                    <a:gd name="T47" fmla="*/ 73 h 375"/>
                    <a:gd name="T48" fmla="*/ 250 w 345"/>
                    <a:gd name="T49" fmla="*/ 255 h 375"/>
                    <a:gd name="T50" fmla="*/ 258 w 345"/>
                    <a:gd name="T51" fmla="*/ 249 h 375"/>
                    <a:gd name="T52" fmla="*/ 180 w 345"/>
                    <a:gd name="T53" fmla="*/ 6 h 375"/>
                    <a:gd name="T54" fmla="*/ 176 w 345"/>
                    <a:gd name="T55" fmla="*/ 60 h 375"/>
                    <a:gd name="T56" fmla="*/ 157 w 345"/>
                    <a:gd name="T57" fmla="*/ 374 h 375"/>
                    <a:gd name="T58" fmla="*/ 120 w 345"/>
                    <a:gd name="T59" fmla="*/ 337 h 375"/>
                    <a:gd name="T60" fmla="*/ 93 w 345"/>
                    <a:gd name="T61" fmla="*/ 224 h 375"/>
                    <a:gd name="T62" fmla="*/ 111 w 345"/>
                    <a:gd name="T63" fmla="*/ 100 h 375"/>
                    <a:gd name="T64" fmla="*/ 173 w 345"/>
                    <a:gd name="T65" fmla="*/ 96 h 375"/>
                    <a:gd name="T66" fmla="*/ 119 w 345"/>
                    <a:gd name="T67" fmla="*/ 119 h 375"/>
                    <a:gd name="T68" fmla="*/ 97 w 345"/>
                    <a:gd name="T69" fmla="*/ 183 h 375"/>
                    <a:gd name="T70" fmla="*/ 126 w 345"/>
                    <a:gd name="T71" fmla="*/ 232 h 375"/>
                    <a:gd name="T72" fmla="*/ 139 w 345"/>
                    <a:gd name="T73" fmla="*/ 290 h 375"/>
                    <a:gd name="T74" fmla="*/ 173 w 345"/>
                    <a:gd name="T75" fmla="*/ 60 h 375"/>
                    <a:gd name="T76" fmla="*/ 164 w 345"/>
                    <a:gd name="T77" fmla="*/ 54 h 375"/>
                    <a:gd name="T78" fmla="*/ 169 w 345"/>
                    <a:gd name="T79" fmla="*/ 0 h 375"/>
                    <a:gd name="T80" fmla="*/ 93 w 345"/>
                    <a:gd name="T81" fmla="*/ 264 h 375"/>
                    <a:gd name="T82" fmla="*/ 93 w 345"/>
                    <a:gd name="T83" fmla="*/ 252 h 375"/>
                    <a:gd name="T84" fmla="*/ 86 w 345"/>
                    <a:gd name="T85" fmla="*/ 96 h 375"/>
                    <a:gd name="T86" fmla="*/ 94 w 345"/>
                    <a:gd name="T87" fmla="*/ 84 h 375"/>
                    <a:gd name="T88" fmla="*/ 82 w 345"/>
                    <a:gd name="T89" fmla="*/ 203 h 375"/>
                    <a:gd name="T90" fmla="*/ 80 w 345"/>
                    <a:gd name="T91" fmla="*/ 152 h 375"/>
                    <a:gd name="T92" fmla="*/ 86 w 345"/>
                    <a:gd name="T93" fmla="*/ 96 h 375"/>
                    <a:gd name="T94" fmla="*/ 50 w 345"/>
                    <a:gd name="T95" fmla="*/ 64 h 375"/>
                    <a:gd name="T96" fmla="*/ 53 w 345"/>
                    <a:gd name="T97" fmla="*/ 49 h 375"/>
                    <a:gd name="T98" fmla="*/ 86 w 345"/>
                    <a:gd name="T99" fmla="*/ 249 h 375"/>
                    <a:gd name="T100" fmla="*/ 53 w 345"/>
                    <a:gd name="T101" fmla="*/ 297 h 375"/>
                    <a:gd name="T102" fmla="*/ 50 w 345"/>
                    <a:gd name="T103" fmla="*/ 282 h 375"/>
                    <a:gd name="T104" fmla="*/ 86 w 345"/>
                    <a:gd name="T105" fmla="*/ 249 h 375"/>
                    <a:gd name="T106" fmla="*/ 57 w 345"/>
                    <a:gd name="T107" fmla="*/ 167 h 375"/>
                    <a:gd name="T108" fmla="*/ 54 w 345"/>
                    <a:gd name="T109" fmla="*/ 180 h 375"/>
                    <a:gd name="T110" fmla="*/ 0 w 345"/>
                    <a:gd name="T111" fmla="*/ 176 h 375"/>
                    <a:gd name="T112" fmla="*/ 8 w 345"/>
                    <a:gd name="T113" fmla="*/ 164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5" h="375">
                      <a:moveTo>
                        <a:pt x="258" y="130"/>
                      </a:moveTo>
                      <a:lnTo>
                        <a:pt x="258" y="130"/>
                      </a:lnTo>
                      <a:lnTo>
                        <a:pt x="262" y="141"/>
                      </a:lnTo>
                      <a:lnTo>
                        <a:pt x="266" y="150"/>
                      </a:lnTo>
                      <a:lnTo>
                        <a:pt x="268" y="161"/>
                      </a:lnTo>
                      <a:lnTo>
                        <a:pt x="268" y="172"/>
                      </a:lnTo>
                      <a:lnTo>
                        <a:pt x="268" y="172"/>
                      </a:lnTo>
                      <a:lnTo>
                        <a:pt x="268" y="184"/>
                      </a:lnTo>
                      <a:lnTo>
                        <a:pt x="266" y="194"/>
                      </a:lnTo>
                      <a:lnTo>
                        <a:pt x="262" y="205"/>
                      </a:lnTo>
                      <a:lnTo>
                        <a:pt x="258" y="214"/>
                      </a:lnTo>
                      <a:lnTo>
                        <a:pt x="258" y="130"/>
                      </a:lnTo>
                      <a:lnTo>
                        <a:pt x="258" y="130"/>
                      </a:lnTo>
                      <a:close/>
                      <a:moveTo>
                        <a:pt x="258" y="272"/>
                      </a:moveTo>
                      <a:lnTo>
                        <a:pt x="258" y="249"/>
                      </a:lnTo>
                      <a:lnTo>
                        <a:pt x="258" y="249"/>
                      </a:lnTo>
                      <a:lnTo>
                        <a:pt x="261" y="251"/>
                      </a:lnTo>
                      <a:lnTo>
                        <a:pt x="264" y="252"/>
                      </a:lnTo>
                      <a:lnTo>
                        <a:pt x="264" y="252"/>
                      </a:lnTo>
                      <a:lnTo>
                        <a:pt x="295" y="282"/>
                      </a:lnTo>
                      <a:lnTo>
                        <a:pt x="295" y="282"/>
                      </a:lnTo>
                      <a:lnTo>
                        <a:pt x="296" y="286"/>
                      </a:lnTo>
                      <a:lnTo>
                        <a:pt x="296" y="289"/>
                      </a:lnTo>
                      <a:lnTo>
                        <a:pt x="296" y="291"/>
                      </a:lnTo>
                      <a:lnTo>
                        <a:pt x="295" y="295"/>
                      </a:lnTo>
                      <a:lnTo>
                        <a:pt x="295" y="295"/>
                      </a:lnTo>
                      <a:lnTo>
                        <a:pt x="291" y="297"/>
                      </a:lnTo>
                      <a:lnTo>
                        <a:pt x="288" y="298"/>
                      </a:lnTo>
                      <a:lnTo>
                        <a:pt x="284" y="297"/>
                      </a:lnTo>
                      <a:lnTo>
                        <a:pt x="281" y="295"/>
                      </a:lnTo>
                      <a:lnTo>
                        <a:pt x="258" y="272"/>
                      </a:lnTo>
                      <a:lnTo>
                        <a:pt x="258" y="272"/>
                      </a:lnTo>
                      <a:close/>
                      <a:moveTo>
                        <a:pt x="258" y="96"/>
                      </a:moveTo>
                      <a:lnTo>
                        <a:pt x="258" y="73"/>
                      </a:lnTo>
                      <a:lnTo>
                        <a:pt x="281" y="50"/>
                      </a:lnTo>
                      <a:lnTo>
                        <a:pt x="281" y="50"/>
                      </a:lnTo>
                      <a:lnTo>
                        <a:pt x="284" y="49"/>
                      </a:lnTo>
                      <a:lnTo>
                        <a:pt x="288" y="48"/>
                      </a:lnTo>
                      <a:lnTo>
                        <a:pt x="291" y="49"/>
                      </a:lnTo>
                      <a:lnTo>
                        <a:pt x="295" y="50"/>
                      </a:lnTo>
                      <a:lnTo>
                        <a:pt x="295" y="50"/>
                      </a:lnTo>
                      <a:lnTo>
                        <a:pt x="296" y="53"/>
                      </a:lnTo>
                      <a:lnTo>
                        <a:pt x="296" y="57"/>
                      </a:lnTo>
                      <a:lnTo>
                        <a:pt x="296" y="60"/>
                      </a:lnTo>
                      <a:lnTo>
                        <a:pt x="295" y="6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1" y="95"/>
                      </a:lnTo>
                      <a:lnTo>
                        <a:pt x="258" y="96"/>
                      </a:lnTo>
                      <a:lnTo>
                        <a:pt x="258" y="96"/>
                      </a:lnTo>
                      <a:close/>
                      <a:moveTo>
                        <a:pt x="284" y="172"/>
                      </a:moveTo>
                      <a:lnTo>
                        <a:pt x="284" y="172"/>
                      </a:lnTo>
                      <a:lnTo>
                        <a:pt x="284" y="172"/>
                      </a:lnTo>
                      <a:lnTo>
                        <a:pt x="285" y="169"/>
                      </a:lnTo>
                      <a:lnTo>
                        <a:pt x="287" y="167"/>
                      </a:lnTo>
                      <a:lnTo>
                        <a:pt x="289" y="164"/>
                      </a:lnTo>
                      <a:lnTo>
                        <a:pt x="294" y="164"/>
                      </a:lnTo>
                      <a:lnTo>
                        <a:pt x="336" y="164"/>
                      </a:lnTo>
                      <a:lnTo>
                        <a:pt x="336" y="164"/>
                      </a:lnTo>
                      <a:lnTo>
                        <a:pt x="340" y="164"/>
                      </a:lnTo>
                      <a:lnTo>
                        <a:pt x="342" y="167"/>
                      </a:lnTo>
                      <a:lnTo>
                        <a:pt x="344" y="169"/>
                      </a:lnTo>
                      <a:lnTo>
                        <a:pt x="345" y="172"/>
                      </a:lnTo>
                      <a:lnTo>
                        <a:pt x="345" y="172"/>
                      </a:lnTo>
                      <a:lnTo>
                        <a:pt x="344" y="176"/>
                      </a:lnTo>
                      <a:lnTo>
                        <a:pt x="342" y="179"/>
                      </a:lnTo>
                      <a:lnTo>
                        <a:pt x="340" y="180"/>
                      </a:lnTo>
                      <a:lnTo>
                        <a:pt x="336" y="182"/>
                      </a:lnTo>
                      <a:lnTo>
                        <a:pt x="294" y="182"/>
                      </a:lnTo>
                      <a:lnTo>
                        <a:pt x="294" y="182"/>
                      </a:lnTo>
                      <a:lnTo>
                        <a:pt x="289" y="180"/>
                      </a:lnTo>
                      <a:lnTo>
                        <a:pt x="287" y="179"/>
                      </a:lnTo>
                      <a:lnTo>
                        <a:pt x="285" y="176"/>
                      </a:lnTo>
                      <a:lnTo>
                        <a:pt x="284" y="172"/>
                      </a:lnTo>
                      <a:lnTo>
                        <a:pt x="284" y="172"/>
                      </a:lnTo>
                      <a:close/>
                      <a:moveTo>
                        <a:pt x="173" y="77"/>
                      </a:moveTo>
                      <a:lnTo>
                        <a:pt x="173" y="77"/>
                      </a:lnTo>
                      <a:lnTo>
                        <a:pt x="187" y="79"/>
                      </a:lnTo>
                      <a:lnTo>
                        <a:pt x="200" y="81"/>
                      </a:lnTo>
                      <a:lnTo>
                        <a:pt x="212" y="85"/>
                      </a:lnTo>
                      <a:lnTo>
                        <a:pt x="224" y="92"/>
                      </a:lnTo>
                      <a:lnTo>
                        <a:pt x="235" y="100"/>
                      </a:lnTo>
                      <a:lnTo>
                        <a:pt x="243" y="108"/>
                      </a:lnTo>
                      <a:lnTo>
                        <a:pt x="252" y="119"/>
                      </a:lnTo>
                      <a:lnTo>
                        <a:pt x="258" y="130"/>
                      </a:lnTo>
                      <a:lnTo>
                        <a:pt x="258" y="214"/>
                      </a:lnTo>
                      <a:lnTo>
                        <a:pt x="258" y="214"/>
                      </a:lnTo>
                      <a:lnTo>
                        <a:pt x="252" y="225"/>
                      </a:lnTo>
                      <a:lnTo>
                        <a:pt x="245" y="236"/>
                      </a:lnTo>
                      <a:lnTo>
                        <a:pt x="235" y="245"/>
                      </a:lnTo>
                      <a:lnTo>
                        <a:pt x="224" y="252"/>
                      </a:lnTo>
                      <a:lnTo>
                        <a:pt x="224" y="328"/>
                      </a:lnTo>
                      <a:lnTo>
                        <a:pt x="224" y="328"/>
                      </a:lnTo>
                      <a:lnTo>
                        <a:pt x="224" y="337"/>
                      </a:lnTo>
                      <a:lnTo>
                        <a:pt x="222" y="345"/>
                      </a:lnTo>
                      <a:lnTo>
                        <a:pt x="216" y="354"/>
                      </a:lnTo>
                      <a:lnTo>
                        <a:pt x="211" y="360"/>
                      </a:lnTo>
                      <a:lnTo>
                        <a:pt x="204" y="367"/>
                      </a:lnTo>
                      <a:lnTo>
                        <a:pt x="196" y="371"/>
                      </a:lnTo>
                      <a:lnTo>
                        <a:pt x="188" y="374"/>
                      </a:lnTo>
                      <a:lnTo>
                        <a:pt x="178" y="375"/>
                      </a:lnTo>
                      <a:lnTo>
                        <a:pt x="173" y="375"/>
                      </a:lnTo>
                      <a:lnTo>
                        <a:pt x="173" y="290"/>
                      </a:lnTo>
                      <a:lnTo>
                        <a:pt x="206" y="290"/>
                      </a:lnTo>
                      <a:lnTo>
                        <a:pt x="206" y="247"/>
                      </a:lnTo>
                      <a:lnTo>
                        <a:pt x="206" y="247"/>
                      </a:lnTo>
                      <a:lnTo>
                        <a:pt x="207" y="242"/>
                      </a:lnTo>
                      <a:lnTo>
                        <a:pt x="211" y="238"/>
                      </a:lnTo>
                      <a:lnTo>
                        <a:pt x="211" y="238"/>
                      </a:lnTo>
                      <a:lnTo>
                        <a:pt x="219" y="233"/>
                      </a:lnTo>
                      <a:lnTo>
                        <a:pt x="226" y="226"/>
                      </a:lnTo>
                      <a:lnTo>
                        <a:pt x="233" y="219"/>
                      </a:lnTo>
                      <a:lnTo>
                        <a:pt x="238" y="211"/>
                      </a:lnTo>
                      <a:lnTo>
                        <a:pt x="242" y="202"/>
                      </a:lnTo>
                      <a:lnTo>
                        <a:pt x="246" y="192"/>
                      </a:lnTo>
                      <a:lnTo>
                        <a:pt x="248" y="183"/>
                      </a:lnTo>
                      <a:lnTo>
                        <a:pt x="249" y="172"/>
                      </a:lnTo>
                      <a:lnTo>
                        <a:pt x="249" y="172"/>
                      </a:lnTo>
                      <a:lnTo>
                        <a:pt x="248" y="157"/>
                      </a:lnTo>
                      <a:lnTo>
                        <a:pt x="242" y="144"/>
                      </a:lnTo>
                      <a:lnTo>
                        <a:pt x="235" y="130"/>
                      </a:lnTo>
                      <a:lnTo>
                        <a:pt x="226" y="119"/>
                      </a:lnTo>
                      <a:lnTo>
                        <a:pt x="226" y="119"/>
                      </a:lnTo>
                      <a:lnTo>
                        <a:pt x="215" y="110"/>
                      </a:lnTo>
                      <a:lnTo>
                        <a:pt x="203" y="103"/>
                      </a:lnTo>
                      <a:lnTo>
                        <a:pt x="188" y="99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close/>
                      <a:moveTo>
                        <a:pt x="258" y="73"/>
                      </a:moveTo>
                      <a:lnTo>
                        <a:pt x="252" y="81"/>
                      </a:lnTo>
                      <a:lnTo>
                        <a:pt x="252" y="81"/>
                      </a:lnTo>
                      <a:lnTo>
                        <a:pt x="250" y="84"/>
                      </a:lnTo>
                      <a:lnTo>
                        <a:pt x="249" y="87"/>
                      </a:lnTo>
                      <a:lnTo>
                        <a:pt x="250" y="91"/>
                      </a:lnTo>
                      <a:lnTo>
                        <a:pt x="252" y="94"/>
                      </a:lnTo>
                      <a:lnTo>
                        <a:pt x="252" y="94"/>
                      </a:lnTo>
                      <a:lnTo>
                        <a:pt x="254" y="95"/>
                      </a:lnTo>
                      <a:lnTo>
                        <a:pt x="258" y="96"/>
                      </a:lnTo>
                      <a:lnTo>
                        <a:pt x="258" y="73"/>
                      </a:lnTo>
                      <a:lnTo>
                        <a:pt x="258" y="73"/>
                      </a:lnTo>
                      <a:close/>
                      <a:moveTo>
                        <a:pt x="258" y="249"/>
                      </a:moveTo>
                      <a:lnTo>
                        <a:pt x="258" y="249"/>
                      </a:lnTo>
                      <a:lnTo>
                        <a:pt x="254" y="251"/>
                      </a:lnTo>
                      <a:lnTo>
                        <a:pt x="252" y="252"/>
                      </a:lnTo>
                      <a:lnTo>
                        <a:pt x="252" y="252"/>
                      </a:lnTo>
                      <a:lnTo>
                        <a:pt x="250" y="255"/>
                      </a:lnTo>
                      <a:lnTo>
                        <a:pt x="249" y="259"/>
                      </a:lnTo>
                      <a:lnTo>
                        <a:pt x="250" y="261"/>
                      </a:lnTo>
                      <a:lnTo>
                        <a:pt x="252" y="264"/>
                      </a:lnTo>
                      <a:lnTo>
                        <a:pt x="258" y="272"/>
                      </a:lnTo>
                      <a:lnTo>
                        <a:pt x="258" y="249"/>
                      </a:lnTo>
                      <a:lnTo>
                        <a:pt x="258" y="249"/>
                      </a:lnTo>
                      <a:close/>
                      <a:moveTo>
                        <a:pt x="173" y="60"/>
                      </a:move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76" y="1"/>
                      </a:lnTo>
                      <a:lnTo>
                        <a:pt x="178" y="3"/>
                      </a:lnTo>
                      <a:lnTo>
                        <a:pt x="180" y="6"/>
                      </a:lnTo>
                      <a:lnTo>
                        <a:pt x="181" y="8"/>
                      </a:lnTo>
                      <a:lnTo>
                        <a:pt x="181" y="52"/>
                      </a:lnTo>
                      <a:lnTo>
                        <a:pt x="181" y="52"/>
                      </a:lnTo>
                      <a:lnTo>
                        <a:pt x="180" y="54"/>
                      </a:lnTo>
                      <a:lnTo>
                        <a:pt x="178" y="57"/>
                      </a:lnTo>
                      <a:lnTo>
                        <a:pt x="176" y="60"/>
                      </a:lnTo>
                      <a:lnTo>
                        <a:pt x="173" y="60"/>
                      </a:lnTo>
                      <a:lnTo>
                        <a:pt x="173" y="60"/>
                      </a:lnTo>
                      <a:close/>
                      <a:moveTo>
                        <a:pt x="173" y="375"/>
                      </a:moveTo>
                      <a:lnTo>
                        <a:pt x="166" y="375"/>
                      </a:lnTo>
                      <a:lnTo>
                        <a:pt x="166" y="375"/>
                      </a:lnTo>
                      <a:lnTo>
                        <a:pt x="157" y="374"/>
                      </a:lnTo>
                      <a:lnTo>
                        <a:pt x="147" y="371"/>
                      </a:lnTo>
                      <a:lnTo>
                        <a:pt x="139" y="367"/>
                      </a:lnTo>
                      <a:lnTo>
                        <a:pt x="132" y="360"/>
                      </a:lnTo>
                      <a:lnTo>
                        <a:pt x="127" y="354"/>
                      </a:lnTo>
                      <a:lnTo>
                        <a:pt x="123" y="345"/>
                      </a:lnTo>
                      <a:lnTo>
                        <a:pt x="120" y="337"/>
                      </a:lnTo>
                      <a:lnTo>
                        <a:pt x="119" y="328"/>
                      </a:lnTo>
                      <a:lnTo>
                        <a:pt x="119" y="252"/>
                      </a:lnTo>
                      <a:lnTo>
                        <a:pt x="119" y="252"/>
                      </a:lnTo>
                      <a:lnTo>
                        <a:pt x="109" y="244"/>
                      </a:lnTo>
                      <a:lnTo>
                        <a:pt x="100" y="234"/>
                      </a:lnTo>
                      <a:lnTo>
                        <a:pt x="93" y="224"/>
                      </a:lnTo>
                      <a:lnTo>
                        <a:pt x="86" y="213"/>
                      </a:lnTo>
                      <a:lnTo>
                        <a:pt x="86" y="131"/>
                      </a:lnTo>
                      <a:lnTo>
                        <a:pt x="86" y="131"/>
                      </a:lnTo>
                      <a:lnTo>
                        <a:pt x="93" y="121"/>
                      </a:lnTo>
                      <a:lnTo>
                        <a:pt x="101" y="110"/>
                      </a:lnTo>
                      <a:lnTo>
                        <a:pt x="111" y="100"/>
                      </a:lnTo>
                      <a:lnTo>
                        <a:pt x="122" y="92"/>
                      </a:lnTo>
                      <a:lnTo>
                        <a:pt x="132" y="85"/>
                      </a:lnTo>
                      <a:lnTo>
                        <a:pt x="146" y="81"/>
                      </a:lnTo>
                      <a:lnTo>
                        <a:pt x="158" y="79"/>
                      </a:lnTo>
                      <a:lnTo>
                        <a:pt x="173" y="77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58" y="99"/>
                      </a:lnTo>
                      <a:lnTo>
                        <a:pt x="143" y="103"/>
                      </a:lnTo>
                      <a:lnTo>
                        <a:pt x="131" y="110"/>
                      </a:lnTo>
                      <a:lnTo>
                        <a:pt x="119" y="119"/>
                      </a:lnTo>
                      <a:lnTo>
                        <a:pt x="119" y="119"/>
                      </a:lnTo>
                      <a:lnTo>
                        <a:pt x="109" y="130"/>
                      </a:lnTo>
                      <a:lnTo>
                        <a:pt x="103" y="144"/>
                      </a:lnTo>
                      <a:lnTo>
                        <a:pt x="99" y="157"/>
                      </a:lnTo>
                      <a:lnTo>
                        <a:pt x="97" y="172"/>
                      </a:lnTo>
                      <a:lnTo>
                        <a:pt x="97" y="172"/>
                      </a:lnTo>
                      <a:lnTo>
                        <a:pt x="97" y="183"/>
                      </a:lnTo>
                      <a:lnTo>
                        <a:pt x="100" y="192"/>
                      </a:lnTo>
                      <a:lnTo>
                        <a:pt x="103" y="202"/>
                      </a:lnTo>
                      <a:lnTo>
                        <a:pt x="107" y="210"/>
                      </a:lnTo>
                      <a:lnTo>
                        <a:pt x="112" y="218"/>
                      </a:lnTo>
                      <a:lnTo>
                        <a:pt x="119" y="226"/>
                      </a:lnTo>
                      <a:lnTo>
                        <a:pt x="126" y="232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8" y="241"/>
                      </a:lnTo>
                      <a:lnTo>
                        <a:pt x="139" y="247"/>
                      </a:lnTo>
                      <a:lnTo>
                        <a:pt x="139" y="290"/>
                      </a:lnTo>
                      <a:lnTo>
                        <a:pt x="173" y="290"/>
                      </a:lnTo>
                      <a:lnTo>
                        <a:pt x="173" y="375"/>
                      </a:lnTo>
                      <a:lnTo>
                        <a:pt x="173" y="375"/>
                      </a:lnTo>
                      <a:close/>
                      <a:moveTo>
                        <a:pt x="173" y="0"/>
                      </a:moveTo>
                      <a:lnTo>
                        <a:pt x="173" y="60"/>
                      </a:lnTo>
                      <a:lnTo>
                        <a:pt x="173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69" y="60"/>
                      </a:lnTo>
                      <a:lnTo>
                        <a:pt x="166" y="58"/>
                      </a:lnTo>
                      <a:lnTo>
                        <a:pt x="164" y="54"/>
                      </a:lnTo>
                      <a:lnTo>
                        <a:pt x="164" y="52"/>
                      </a:lnTo>
                      <a:lnTo>
                        <a:pt x="164" y="8"/>
                      </a:lnTo>
                      <a:lnTo>
                        <a:pt x="164" y="8"/>
                      </a:lnTo>
                      <a:lnTo>
                        <a:pt x="164" y="6"/>
                      </a:lnTo>
                      <a:lnTo>
                        <a:pt x="166" y="3"/>
                      </a:lnTo>
                      <a:lnTo>
                        <a:pt x="169" y="0"/>
                      </a:ln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close/>
                      <a:moveTo>
                        <a:pt x="86" y="271"/>
                      </a:move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4" y="261"/>
                      </a:lnTo>
                      <a:lnTo>
                        <a:pt x="96" y="259"/>
                      </a:lnTo>
                      <a:lnTo>
                        <a:pt x="94" y="255"/>
                      </a:lnTo>
                      <a:lnTo>
                        <a:pt x="93" y="252"/>
                      </a:lnTo>
                      <a:lnTo>
                        <a:pt x="93" y="252"/>
                      </a:lnTo>
                      <a:lnTo>
                        <a:pt x="90" y="251"/>
                      </a:lnTo>
                      <a:lnTo>
                        <a:pt x="86" y="249"/>
                      </a:lnTo>
                      <a:lnTo>
                        <a:pt x="86" y="271"/>
                      </a:lnTo>
                      <a:lnTo>
                        <a:pt x="86" y="271"/>
                      </a:lnTo>
                      <a:close/>
                      <a:moveTo>
                        <a:pt x="86" y="96"/>
                      </a:moveTo>
                      <a:lnTo>
                        <a:pt x="86" y="96"/>
                      </a:lnTo>
                      <a:lnTo>
                        <a:pt x="90" y="95"/>
                      </a:lnTo>
                      <a:lnTo>
                        <a:pt x="93" y="94"/>
                      </a:lnTo>
                      <a:lnTo>
                        <a:pt x="93" y="94"/>
                      </a:lnTo>
                      <a:lnTo>
                        <a:pt x="94" y="91"/>
                      </a:lnTo>
                      <a:lnTo>
                        <a:pt x="96" y="87"/>
                      </a:lnTo>
                      <a:lnTo>
                        <a:pt x="94" y="84"/>
                      </a:lnTo>
                      <a:lnTo>
                        <a:pt x="93" y="81"/>
                      </a:lnTo>
                      <a:lnTo>
                        <a:pt x="86" y="75"/>
                      </a:lnTo>
                      <a:lnTo>
                        <a:pt x="86" y="96"/>
                      </a:lnTo>
                      <a:close/>
                      <a:moveTo>
                        <a:pt x="86" y="213"/>
                      </a:moveTo>
                      <a:lnTo>
                        <a:pt x="86" y="213"/>
                      </a:lnTo>
                      <a:lnTo>
                        <a:pt x="82" y="203"/>
                      </a:lnTo>
                      <a:lnTo>
                        <a:pt x="80" y="194"/>
                      </a:lnTo>
                      <a:lnTo>
                        <a:pt x="78" y="183"/>
                      </a:lnTo>
                      <a:lnTo>
                        <a:pt x="77" y="172"/>
                      </a:lnTo>
                      <a:lnTo>
                        <a:pt x="77" y="172"/>
                      </a:lnTo>
                      <a:lnTo>
                        <a:pt x="78" y="161"/>
                      </a:lnTo>
                      <a:lnTo>
                        <a:pt x="80" y="152"/>
                      </a:lnTo>
                      <a:lnTo>
                        <a:pt x="82" y="141"/>
                      </a:lnTo>
                      <a:lnTo>
                        <a:pt x="86" y="131"/>
                      </a:lnTo>
                      <a:lnTo>
                        <a:pt x="86" y="213"/>
                      </a:lnTo>
                      <a:lnTo>
                        <a:pt x="86" y="213"/>
                      </a:lnTo>
                      <a:close/>
                      <a:moveTo>
                        <a:pt x="86" y="75"/>
                      </a:moveTo>
                      <a:lnTo>
                        <a:pt x="86" y="96"/>
                      </a:lnTo>
                      <a:lnTo>
                        <a:pt x="86" y="96"/>
                      </a:lnTo>
                      <a:lnTo>
                        <a:pt x="84" y="95"/>
                      </a:lnTo>
                      <a:lnTo>
                        <a:pt x="80" y="94"/>
                      </a:lnTo>
                      <a:lnTo>
                        <a:pt x="80" y="94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48" y="60"/>
                      </a:lnTo>
                      <a:lnTo>
                        <a:pt x="47" y="57"/>
                      </a:lnTo>
                      <a:lnTo>
                        <a:pt x="48" y="53"/>
                      </a:lnTo>
                      <a:lnTo>
                        <a:pt x="50" y="50"/>
                      </a:lnTo>
                      <a:lnTo>
                        <a:pt x="50" y="50"/>
                      </a:lnTo>
                      <a:lnTo>
                        <a:pt x="53" y="49"/>
                      </a:lnTo>
                      <a:lnTo>
                        <a:pt x="57" y="48"/>
                      </a:lnTo>
                      <a:lnTo>
                        <a:pt x="59" y="49"/>
                      </a:lnTo>
                      <a:lnTo>
                        <a:pt x="62" y="50"/>
                      </a:lnTo>
                      <a:lnTo>
                        <a:pt x="86" y="75"/>
                      </a:lnTo>
                      <a:lnTo>
                        <a:pt x="86" y="75"/>
                      </a:lnTo>
                      <a:close/>
                      <a:moveTo>
                        <a:pt x="86" y="249"/>
                      </a:moveTo>
                      <a:lnTo>
                        <a:pt x="86" y="271"/>
                      </a:lnTo>
                      <a:lnTo>
                        <a:pt x="62" y="295"/>
                      </a:lnTo>
                      <a:lnTo>
                        <a:pt x="62" y="295"/>
                      </a:lnTo>
                      <a:lnTo>
                        <a:pt x="59" y="297"/>
                      </a:lnTo>
                      <a:lnTo>
                        <a:pt x="57" y="298"/>
                      </a:lnTo>
                      <a:lnTo>
                        <a:pt x="53" y="297"/>
                      </a:lnTo>
                      <a:lnTo>
                        <a:pt x="50" y="295"/>
                      </a:lnTo>
                      <a:lnTo>
                        <a:pt x="50" y="295"/>
                      </a:lnTo>
                      <a:lnTo>
                        <a:pt x="48" y="291"/>
                      </a:lnTo>
                      <a:lnTo>
                        <a:pt x="47" y="289"/>
                      </a:lnTo>
                      <a:lnTo>
                        <a:pt x="48" y="286"/>
                      </a:lnTo>
                      <a:lnTo>
                        <a:pt x="50" y="28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4" y="251"/>
                      </a:lnTo>
                      <a:lnTo>
                        <a:pt x="86" y="249"/>
                      </a:lnTo>
                      <a:lnTo>
                        <a:pt x="86" y="249"/>
                      </a:lnTo>
                      <a:close/>
                      <a:moveTo>
                        <a:pt x="8" y="164"/>
                      </a:moveTo>
                      <a:lnTo>
                        <a:pt x="8" y="164"/>
                      </a:lnTo>
                      <a:lnTo>
                        <a:pt x="51" y="164"/>
                      </a:lnTo>
                      <a:lnTo>
                        <a:pt x="51" y="164"/>
                      </a:lnTo>
                      <a:lnTo>
                        <a:pt x="54" y="164"/>
                      </a:lnTo>
                      <a:lnTo>
                        <a:pt x="57" y="167"/>
                      </a:lnTo>
                      <a:lnTo>
                        <a:pt x="59" y="169"/>
                      </a:lnTo>
                      <a:lnTo>
                        <a:pt x="59" y="172"/>
                      </a:lnTo>
                      <a:lnTo>
                        <a:pt x="59" y="172"/>
                      </a:lnTo>
                      <a:lnTo>
                        <a:pt x="59" y="176"/>
                      </a:lnTo>
                      <a:lnTo>
                        <a:pt x="57" y="179"/>
                      </a:lnTo>
                      <a:lnTo>
                        <a:pt x="54" y="180"/>
                      </a:lnTo>
                      <a:lnTo>
                        <a:pt x="51" y="182"/>
                      </a:lnTo>
                      <a:lnTo>
                        <a:pt x="8" y="182"/>
                      </a:lnTo>
                      <a:lnTo>
                        <a:pt x="8" y="182"/>
                      </a:lnTo>
                      <a:lnTo>
                        <a:pt x="5" y="180"/>
                      </a:lnTo>
                      <a:lnTo>
                        <a:pt x="2" y="179"/>
                      </a:lnTo>
                      <a:lnTo>
                        <a:pt x="0" y="176"/>
                      </a:lnTo>
                      <a:lnTo>
                        <a:pt x="0" y="172"/>
                      </a:lnTo>
                      <a:lnTo>
                        <a:pt x="0" y="172"/>
                      </a:lnTo>
                      <a:lnTo>
                        <a:pt x="0" y="169"/>
                      </a:lnTo>
                      <a:lnTo>
                        <a:pt x="2" y="167"/>
                      </a:lnTo>
                      <a:lnTo>
                        <a:pt x="5" y="164"/>
                      </a:lnTo>
                      <a:lnTo>
                        <a:pt x="8" y="164"/>
                      </a:lnTo>
                      <a:lnTo>
                        <a:pt x="8" y="1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5" name="Freeform 153"/>
                <p:cNvSpPr>
                  <a:spLocks noEditPoints="1"/>
                </p:cNvSpPr>
                <p:nvPr/>
              </p:nvSpPr>
              <p:spPr bwMode="auto">
                <a:xfrm>
                  <a:off x="5203825" y="1519238"/>
                  <a:ext cx="515938" cy="504825"/>
                </a:xfrm>
                <a:custGeom>
                  <a:avLst/>
                  <a:gdLst>
                    <a:gd name="T0" fmla="*/ 200 w 325"/>
                    <a:gd name="T1" fmla="*/ 35 h 318"/>
                    <a:gd name="T2" fmla="*/ 214 w 325"/>
                    <a:gd name="T3" fmla="*/ 29 h 318"/>
                    <a:gd name="T4" fmla="*/ 215 w 325"/>
                    <a:gd name="T5" fmla="*/ 16 h 318"/>
                    <a:gd name="T6" fmla="*/ 321 w 325"/>
                    <a:gd name="T7" fmla="*/ 177 h 318"/>
                    <a:gd name="T8" fmla="*/ 325 w 325"/>
                    <a:gd name="T9" fmla="*/ 196 h 318"/>
                    <a:gd name="T10" fmla="*/ 314 w 325"/>
                    <a:gd name="T11" fmla="*/ 218 h 318"/>
                    <a:gd name="T12" fmla="*/ 291 w 325"/>
                    <a:gd name="T13" fmla="*/ 158 h 318"/>
                    <a:gd name="T14" fmla="*/ 293 w 325"/>
                    <a:gd name="T15" fmla="*/ 154 h 318"/>
                    <a:gd name="T16" fmla="*/ 194 w 325"/>
                    <a:gd name="T17" fmla="*/ 174 h 318"/>
                    <a:gd name="T18" fmla="*/ 276 w 325"/>
                    <a:gd name="T19" fmla="*/ 126 h 318"/>
                    <a:gd name="T20" fmla="*/ 194 w 325"/>
                    <a:gd name="T21" fmla="*/ 168 h 318"/>
                    <a:gd name="T22" fmla="*/ 261 w 325"/>
                    <a:gd name="T23" fmla="*/ 98 h 318"/>
                    <a:gd name="T24" fmla="*/ 257 w 325"/>
                    <a:gd name="T25" fmla="*/ 96 h 318"/>
                    <a:gd name="T26" fmla="*/ 244 w 325"/>
                    <a:gd name="T27" fmla="*/ 73 h 318"/>
                    <a:gd name="T28" fmla="*/ 244 w 325"/>
                    <a:gd name="T29" fmla="*/ 67 h 318"/>
                    <a:gd name="T30" fmla="*/ 15 w 325"/>
                    <a:gd name="T31" fmla="*/ 116 h 318"/>
                    <a:gd name="T32" fmla="*/ 16 w 325"/>
                    <a:gd name="T33" fmla="*/ 126 h 318"/>
                    <a:gd name="T34" fmla="*/ 34 w 325"/>
                    <a:gd name="T35" fmla="*/ 131 h 318"/>
                    <a:gd name="T36" fmla="*/ 41 w 325"/>
                    <a:gd name="T37" fmla="*/ 117 h 318"/>
                    <a:gd name="T38" fmla="*/ 31 w 325"/>
                    <a:gd name="T39" fmla="*/ 107 h 318"/>
                    <a:gd name="T40" fmla="*/ 51 w 325"/>
                    <a:gd name="T41" fmla="*/ 107 h 318"/>
                    <a:gd name="T42" fmla="*/ 64 w 325"/>
                    <a:gd name="T43" fmla="*/ 113 h 318"/>
                    <a:gd name="T44" fmla="*/ 76 w 325"/>
                    <a:gd name="T45" fmla="*/ 104 h 318"/>
                    <a:gd name="T46" fmla="*/ 70 w 325"/>
                    <a:gd name="T47" fmla="*/ 89 h 318"/>
                    <a:gd name="T48" fmla="*/ 85 w 325"/>
                    <a:gd name="T49" fmla="*/ 81 h 318"/>
                    <a:gd name="T50" fmla="*/ 95 w 325"/>
                    <a:gd name="T51" fmla="*/ 93 h 318"/>
                    <a:gd name="T52" fmla="*/ 108 w 325"/>
                    <a:gd name="T53" fmla="*/ 88 h 318"/>
                    <a:gd name="T54" fmla="*/ 110 w 325"/>
                    <a:gd name="T55" fmla="*/ 74 h 318"/>
                    <a:gd name="T56" fmla="*/ 121 w 325"/>
                    <a:gd name="T57" fmla="*/ 56 h 318"/>
                    <a:gd name="T58" fmla="*/ 125 w 325"/>
                    <a:gd name="T59" fmla="*/ 71 h 318"/>
                    <a:gd name="T60" fmla="*/ 140 w 325"/>
                    <a:gd name="T61" fmla="*/ 73 h 318"/>
                    <a:gd name="T62" fmla="*/ 145 w 325"/>
                    <a:gd name="T63" fmla="*/ 54 h 318"/>
                    <a:gd name="T64" fmla="*/ 156 w 325"/>
                    <a:gd name="T65" fmla="*/ 38 h 318"/>
                    <a:gd name="T66" fmla="*/ 157 w 325"/>
                    <a:gd name="T67" fmla="*/ 47 h 318"/>
                    <a:gd name="T68" fmla="*/ 175 w 325"/>
                    <a:gd name="T69" fmla="*/ 52 h 318"/>
                    <a:gd name="T70" fmla="*/ 181 w 325"/>
                    <a:gd name="T71" fmla="*/ 40 h 318"/>
                    <a:gd name="T72" fmla="*/ 172 w 325"/>
                    <a:gd name="T73" fmla="*/ 28 h 318"/>
                    <a:gd name="T74" fmla="*/ 192 w 325"/>
                    <a:gd name="T75" fmla="*/ 28 h 318"/>
                    <a:gd name="T76" fmla="*/ 47 w 325"/>
                    <a:gd name="T77" fmla="*/ 174 h 318"/>
                    <a:gd name="T78" fmla="*/ 46 w 325"/>
                    <a:gd name="T79" fmla="*/ 178 h 318"/>
                    <a:gd name="T80" fmla="*/ 194 w 325"/>
                    <a:gd name="T81" fmla="*/ 100 h 318"/>
                    <a:gd name="T82" fmla="*/ 62 w 325"/>
                    <a:gd name="T83" fmla="*/ 204 h 318"/>
                    <a:gd name="T84" fmla="*/ 66 w 325"/>
                    <a:gd name="T85" fmla="*/ 208 h 318"/>
                    <a:gd name="T86" fmla="*/ 80 w 325"/>
                    <a:gd name="T87" fmla="*/ 231 h 318"/>
                    <a:gd name="T88" fmla="*/ 79 w 325"/>
                    <a:gd name="T89" fmla="*/ 235 h 318"/>
                    <a:gd name="T90" fmla="*/ 194 w 325"/>
                    <a:gd name="T91" fmla="*/ 174 h 318"/>
                    <a:gd name="T92" fmla="*/ 93 w 325"/>
                    <a:gd name="T93" fmla="*/ 261 h 318"/>
                    <a:gd name="T94" fmla="*/ 98 w 325"/>
                    <a:gd name="T95" fmla="*/ 265 h 318"/>
                    <a:gd name="T96" fmla="*/ 142 w 325"/>
                    <a:gd name="T97" fmla="*/ 314 h 318"/>
                    <a:gd name="T98" fmla="*/ 123 w 325"/>
                    <a:gd name="T99" fmla="*/ 318 h 318"/>
                    <a:gd name="T100" fmla="*/ 102 w 325"/>
                    <a:gd name="T101" fmla="*/ 30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25" h="318">
                      <a:moveTo>
                        <a:pt x="194" y="31"/>
                      </a:moveTo>
                      <a:lnTo>
                        <a:pt x="194" y="31"/>
                      </a:lnTo>
                      <a:lnTo>
                        <a:pt x="196" y="33"/>
                      </a:lnTo>
                      <a:lnTo>
                        <a:pt x="200" y="35"/>
                      </a:lnTo>
                      <a:lnTo>
                        <a:pt x="206" y="35"/>
                      </a:lnTo>
                      <a:lnTo>
                        <a:pt x="210" y="33"/>
                      </a:lnTo>
                      <a:lnTo>
                        <a:pt x="210" y="33"/>
                      </a:lnTo>
                      <a:lnTo>
                        <a:pt x="214" y="29"/>
                      </a:lnTo>
                      <a:lnTo>
                        <a:pt x="215" y="25"/>
                      </a:lnTo>
                      <a:lnTo>
                        <a:pt x="217" y="20"/>
                      </a:lnTo>
                      <a:lnTo>
                        <a:pt x="215" y="16"/>
                      </a:lnTo>
                      <a:lnTo>
                        <a:pt x="215" y="16"/>
                      </a:lnTo>
                      <a:lnTo>
                        <a:pt x="211" y="12"/>
                      </a:lnTo>
                      <a:lnTo>
                        <a:pt x="207" y="9"/>
                      </a:lnTo>
                      <a:lnTo>
                        <a:pt x="223" y="0"/>
                      </a:lnTo>
                      <a:lnTo>
                        <a:pt x="321" y="177"/>
                      </a:lnTo>
                      <a:lnTo>
                        <a:pt x="321" y="177"/>
                      </a:lnTo>
                      <a:lnTo>
                        <a:pt x="324" y="182"/>
                      </a:lnTo>
                      <a:lnTo>
                        <a:pt x="325" y="189"/>
                      </a:lnTo>
                      <a:lnTo>
                        <a:pt x="325" y="196"/>
                      </a:lnTo>
                      <a:lnTo>
                        <a:pt x="324" y="201"/>
                      </a:lnTo>
                      <a:lnTo>
                        <a:pt x="322" y="208"/>
                      </a:lnTo>
                      <a:lnTo>
                        <a:pt x="318" y="212"/>
                      </a:lnTo>
                      <a:lnTo>
                        <a:pt x="314" y="218"/>
                      </a:lnTo>
                      <a:lnTo>
                        <a:pt x="309" y="222"/>
                      </a:lnTo>
                      <a:lnTo>
                        <a:pt x="194" y="285"/>
                      </a:lnTo>
                      <a:lnTo>
                        <a:pt x="194" y="212"/>
                      </a:lnTo>
                      <a:lnTo>
                        <a:pt x="291" y="158"/>
                      </a:lnTo>
                      <a:lnTo>
                        <a:pt x="291" y="158"/>
                      </a:lnTo>
                      <a:lnTo>
                        <a:pt x="293" y="155"/>
                      </a:lnTo>
                      <a:lnTo>
                        <a:pt x="293" y="154"/>
                      </a:lnTo>
                      <a:lnTo>
                        <a:pt x="293" y="154"/>
                      </a:lnTo>
                      <a:lnTo>
                        <a:pt x="291" y="153"/>
                      </a:lnTo>
                      <a:lnTo>
                        <a:pt x="288" y="153"/>
                      </a:lnTo>
                      <a:lnTo>
                        <a:pt x="194" y="205"/>
                      </a:lnTo>
                      <a:lnTo>
                        <a:pt x="194" y="174"/>
                      </a:lnTo>
                      <a:lnTo>
                        <a:pt x="275" y="130"/>
                      </a:lnTo>
                      <a:lnTo>
                        <a:pt x="275" y="130"/>
                      </a:lnTo>
                      <a:lnTo>
                        <a:pt x="276" y="127"/>
                      </a:lnTo>
                      <a:lnTo>
                        <a:pt x="276" y="126"/>
                      </a:lnTo>
                      <a:lnTo>
                        <a:pt x="276" y="126"/>
                      </a:lnTo>
                      <a:lnTo>
                        <a:pt x="275" y="124"/>
                      </a:lnTo>
                      <a:lnTo>
                        <a:pt x="272" y="124"/>
                      </a:lnTo>
                      <a:lnTo>
                        <a:pt x="194" y="168"/>
                      </a:lnTo>
                      <a:lnTo>
                        <a:pt x="194" y="138"/>
                      </a:lnTo>
                      <a:lnTo>
                        <a:pt x="260" y="101"/>
                      </a:lnTo>
                      <a:lnTo>
                        <a:pt x="260" y="101"/>
                      </a:lnTo>
                      <a:lnTo>
                        <a:pt x="261" y="98"/>
                      </a:lnTo>
                      <a:lnTo>
                        <a:pt x="261" y="97"/>
                      </a:lnTo>
                      <a:lnTo>
                        <a:pt x="261" y="97"/>
                      </a:lnTo>
                      <a:lnTo>
                        <a:pt x="259" y="96"/>
                      </a:lnTo>
                      <a:lnTo>
                        <a:pt x="257" y="96"/>
                      </a:lnTo>
                      <a:lnTo>
                        <a:pt x="194" y="131"/>
                      </a:lnTo>
                      <a:lnTo>
                        <a:pt x="194" y="100"/>
                      </a:lnTo>
                      <a:lnTo>
                        <a:pt x="244" y="73"/>
                      </a:lnTo>
                      <a:lnTo>
                        <a:pt x="244" y="73"/>
                      </a:lnTo>
                      <a:lnTo>
                        <a:pt x="245" y="70"/>
                      </a:lnTo>
                      <a:lnTo>
                        <a:pt x="245" y="69"/>
                      </a:lnTo>
                      <a:lnTo>
                        <a:pt x="245" y="69"/>
                      </a:lnTo>
                      <a:lnTo>
                        <a:pt x="244" y="67"/>
                      </a:lnTo>
                      <a:lnTo>
                        <a:pt x="241" y="67"/>
                      </a:lnTo>
                      <a:lnTo>
                        <a:pt x="194" y="93"/>
                      </a:lnTo>
                      <a:lnTo>
                        <a:pt x="194" y="31"/>
                      </a:lnTo>
                      <a:close/>
                      <a:moveTo>
                        <a:pt x="15" y="116"/>
                      </a:moveTo>
                      <a:lnTo>
                        <a:pt x="15" y="116"/>
                      </a:lnTo>
                      <a:lnTo>
                        <a:pt x="15" y="120"/>
                      </a:lnTo>
                      <a:lnTo>
                        <a:pt x="16" y="126"/>
                      </a:lnTo>
                      <a:lnTo>
                        <a:pt x="16" y="126"/>
                      </a:lnTo>
                      <a:lnTo>
                        <a:pt x="19" y="130"/>
                      </a:lnTo>
                      <a:lnTo>
                        <a:pt x="24" y="132"/>
                      </a:lnTo>
                      <a:lnTo>
                        <a:pt x="28" y="132"/>
                      </a:lnTo>
                      <a:lnTo>
                        <a:pt x="34" y="131"/>
                      </a:lnTo>
                      <a:lnTo>
                        <a:pt x="34" y="131"/>
                      </a:lnTo>
                      <a:lnTo>
                        <a:pt x="38" y="127"/>
                      </a:lnTo>
                      <a:lnTo>
                        <a:pt x="41" y="123"/>
                      </a:lnTo>
                      <a:lnTo>
                        <a:pt x="41" y="117"/>
                      </a:lnTo>
                      <a:lnTo>
                        <a:pt x="39" y="113"/>
                      </a:lnTo>
                      <a:lnTo>
                        <a:pt x="39" y="113"/>
                      </a:lnTo>
                      <a:lnTo>
                        <a:pt x="35" y="109"/>
                      </a:lnTo>
                      <a:lnTo>
                        <a:pt x="31" y="107"/>
                      </a:lnTo>
                      <a:lnTo>
                        <a:pt x="50" y="96"/>
                      </a:lnTo>
                      <a:lnTo>
                        <a:pt x="50" y="96"/>
                      </a:lnTo>
                      <a:lnTo>
                        <a:pt x="50" y="101"/>
                      </a:lnTo>
                      <a:lnTo>
                        <a:pt x="51" y="107"/>
                      </a:lnTo>
                      <a:lnTo>
                        <a:pt x="51" y="107"/>
                      </a:lnTo>
                      <a:lnTo>
                        <a:pt x="54" y="111"/>
                      </a:lnTo>
                      <a:lnTo>
                        <a:pt x="60" y="112"/>
                      </a:lnTo>
                      <a:lnTo>
                        <a:pt x="64" y="113"/>
                      </a:lnTo>
                      <a:lnTo>
                        <a:pt x="69" y="111"/>
                      </a:lnTo>
                      <a:lnTo>
                        <a:pt x="69" y="111"/>
                      </a:lnTo>
                      <a:lnTo>
                        <a:pt x="73" y="108"/>
                      </a:lnTo>
                      <a:lnTo>
                        <a:pt x="76" y="104"/>
                      </a:lnTo>
                      <a:lnTo>
                        <a:pt x="76" y="98"/>
                      </a:lnTo>
                      <a:lnTo>
                        <a:pt x="75" y="93"/>
                      </a:lnTo>
                      <a:lnTo>
                        <a:pt x="75" y="93"/>
                      </a:lnTo>
                      <a:lnTo>
                        <a:pt x="70" y="89"/>
                      </a:lnTo>
                      <a:lnTo>
                        <a:pt x="66" y="88"/>
                      </a:lnTo>
                      <a:lnTo>
                        <a:pt x="85" y="77"/>
                      </a:lnTo>
                      <a:lnTo>
                        <a:pt x="85" y="77"/>
                      </a:lnTo>
                      <a:lnTo>
                        <a:pt x="85" y="81"/>
                      </a:lnTo>
                      <a:lnTo>
                        <a:pt x="87" y="86"/>
                      </a:lnTo>
                      <a:lnTo>
                        <a:pt x="87" y="86"/>
                      </a:lnTo>
                      <a:lnTo>
                        <a:pt x="89" y="90"/>
                      </a:lnTo>
                      <a:lnTo>
                        <a:pt x="95" y="93"/>
                      </a:lnTo>
                      <a:lnTo>
                        <a:pt x="99" y="93"/>
                      </a:lnTo>
                      <a:lnTo>
                        <a:pt x="104" y="92"/>
                      </a:lnTo>
                      <a:lnTo>
                        <a:pt x="104" y="92"/>
                      </a:lnTo>
                      <a:lnTo>
                        <a:pt x="108" y="88"/>
                      </a:lnTo>
                      <a:lnTo>
                        <a:pt x="111" y="84"/>
                      </a:lnTo>
                      <a:lnTo>
                        <a:pt x="111" y="78"/>
                      </a:lnTo>
                      <a:lnTo>
                        <a:pt x="110" y="74"/>
                      </a:lnTo>
                      <a:lnTo>
                        <a:pt x="110" y="74"/>
                      </a:lnTo>
                      <a:lnTo>
                        <a:pt x="106" y="70"/>
                      </a:lnTo>
                      <a:lnTo>
                        <a:pt x="102" y="67"/>
                      </a:lnTo>
                      <a:lnTo>
                        <a:pt x="121" y="56"/>
                      </a:lnTo>
                      <a:lnTo>
                        <a:pt x="121" y="56"/>
                      </a:lnTo>
                      <a:lnTo>
                        <a:pt x="121" y="62"/>
                      </a:lnTo>
                      <a:lnTo>
                        <a:pt x="122" y="67"/>
                      </a:lnTo>
                      <a:lnTo>
                        <a:pt x="122" y="67"/>
                      </a:lnTo>
                      <a:lnTo>
                        <a:pt x="125" y="71"/>
                      </a:lnTo>
                      <a:lnTo>
                        <a:pt x="130" y="73"/>
                      </a:lnTo>
                      <a:lnTo>
                        <a:pt x="134" y="74"/>
                      </a:lnTo>
                      <a:lnTo>
                        <a:pt x="140" y="73"/>
                      </a:lnTo>
                      <a:lnTo>
                        <a:pt x="140" y="73"/>
                      </a:lnTo>
                      <a:lnTo>
                        <a:pt x="144" y="69"/>
                      </a:lnTo>
                      <a:lnTo>
                        <a:pt x="146" y="65"/>
                      </a:lnTo>
                      <a:lnTo>
                        <a:pt x="146" y="59"/>
                      </a:lnTo>
                      <a:lnTo>
                        <a:pt x="145" y="54"/>
                      </a:lnTo>
                      <a:lnTo>
                        <a:pt x="145" y="54"/>
                      </a:lnTo>
                      <a:lnTo>
                        <a:pt x="141" y="50"/>
                      </a:lnTo>
                      <a:lnTo>
                        <a:pt x="137" y="48"/>
                      </a:lnTo>
                      <a:lnTo>
                        <a:pt x="156" y="38"/>
                      </a:lnTo>
                      <a:lnTo>
                        <a:pt x="156" y="38"/>
                      </a:lnTo>
                      <a:lnTo>
                        <a:pt x="154" y="43"/>
                      </a:lnTo>
                      <a:lnTo>
                        <a:pt x="157" y="47"/>
                      </a:lnTo>
                      <a:lnTo>
                        <a:pt x="157" y="47"/>
                      </a:lnTo>
                      <a:lnTo>
                        <a:pt x="160" y="51"/>
                      </a:lnTo>
                      <a:lnTo>
                        <a:pt x="164" y="54"/>
                      </a:lnTo>
                      <a:lnTo>
                        <a:pt x="169" y="54"/>
                      </a:lnTo>
                      <a:lnTo>
                        <a:pt x="175" y="52"/>
                      </a:lnTo>
                      <a:lnTo>
                        <a:pt x="175" y="52"/>
                      </a:lnTo>
                      <a:lnTo>
                        <a:pt x="179" y="50"/>
                      </a:lnTo>
                      <a:lnTo>
                        <a:pt x="180" y="44"/>
                      </a:lnTo>
                      <a:lnTo>
                        <a:pt x="181" y="40"/>
                      </a:lnTo>
                      <a:lnTo>
                        <a:pt x="180" y="35"/>
                      </a:lnTo>
                      <a:lnTo>
                        <a:pt x="180" y="35"/>
                      </a:lnTo>
                      <a:lnTo>
                        <a:pt x="176" y="31"/>
                      </a:lnTo>
                      <a:lnTo>
                        <a:pt x="172" y="28"/>
                      </a:lnTo>
                      <a:lnTo>
                        <a:pt x="191" y="19"/>
                      </a:lnTo>
                      <a:lnTo>
                        <a:pt x="191" y="19"/>
                      </a:lnTo>
                      <a:lnTo>
                        <a:pt x="190" y="23"/>
                      </a:lnTo>
                      <a:lnTo>
                        <a:pt x="192" y="28"/>
                      </a:lnTo>
                      <a:lnTo>
                        <a:pt x="192" y="28"/>
                      </a:lnTo>
                      <a:lnTo>
                        <a:pt x="194" y="31"/>
                      </a:lnTo>
                      <a:lnTo>
                        <a:pt x="194" y="93"/>
                      </a:lnTo>
                      <a:lnTo>
                        <a:pt x="47" y="174"/>
                      </a:lnTo>
                      <a:lnTo>
                        <a:pt x="47" y="174"/>
                      </a:lnTo>
                      <a:lnTo>
                        <a:pt x="46" y="176"/>
                      </a:lnTo>
                      <a:lnTo>
                        <a:pt x="46" y="178"/>
                      </a:lnTo>
                      <a:lnTo>
                        <a:pt x="46" y="178"/>
                      </a:lnTo>
                      <a:lnTo>
                        <a:pt x="49" y="180"/>
                      </a:lnTo>
                      <a:lnTo>
                        <a:pt x="50" y="180"/>
                      </a:lnTo>
                      <a:lnTo>
                        <a:pt x="50" y="180"/>
                      </a:lnTo>
                      <a:lnTo>
                        <a:pt x="194" y="100"/>
                      </a:lnTo>
                      <a:lnTo>
                        <a:pt x="194" y="131"/>
                      </a:lnTo>
                      <a:lnTo>
                        <a:pt x="64" y="203"/>
                      </a:lnTo>
                      <a:lnTo>
                        <a:pt x="64" y="203"/>
                      </a:lnTo>
                      <a:lnTo>
                        <a:pt x="62" y="204"/>
                      </a:lnTo>
                      <a:lnTo>
                        <a:pt x="62" y="207"/>
                      </a:lnTo>
                      <a:lnTo>
                        <a:pt x="62" y="207"/>
                      </a:lnTo>
                      <a:lnTo>
                        <a:pt x="64" y="208"/>
                      </a:lnTo>
                      <a:lnTo>
                        <a:pt x="66" y="208"/>
                      </a:lnTo>
                      <a:lnTo>
                        <a:pt x="66" y="208"/>
                      </a:lnTo>
                      <a:lnTo>
                        <a:pt x="194" y="138"/>
                      </a:lnTo>
                      <a:lnTo>
                        <a:pt x="194" y="168"/>
                      </a:lnTo>
                      <a:lnTo>
                        <a:pt x="80" y="231"/>
                      </a:lnTo>
                      <a:lnTo>
                        <a:pt x="80" y="231"/>
                      </a:lnTo>
                      <a:lnTo>
                        <a:pt x="77" y="233"/>
                      </a:lnTo>
                      <a:lnTo>
                        <a:pt x="79" y="235"/>
                      </a:lnTo>
                      <a:lnTo>
                        <a:pt x="79" y="235"/>
                      </a:lnTo>
                      <a:lnTo>
                        <a:pt x="80" y="237"/>
                      </a:lnTo>
                      <a:lnTo>
                        <a:pt x="83" y="237"/>
                      </a:lnTo>
                      <a:lnTo>
                        <a:pt x="83" y="237"/>
                      </a:lnTo>
                      <a:lnTo>
                        <a:pt x="194" y="174"/>
                      </a:lnTo>
                      <a:lnTo>
                        <a:pt x="194" y="205"/>
                      </a:lnTo>
                      <a:lnTo>
                        <a:pt x="95" y="260"/>
                      </a:lnTo>
                      <a:lnTo>
                        <a:pt x="95" y="260"/>
                      </a:lnTo>
                      <a:lnTo>
                        <a:pt x="93" y="261"/>
                      </a:ln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6" y="265"/>
                      </a:lnTo>
                      <a:lnTo>
                        <a:pt x="98" y="265"/>
                      </a:lnTo>
                      <a:lnTo>
                        <a:pt x="98" y="265"/>
                      </a:lnTo>
                      <a:lnTo>
                        <a:pt x="194" y="212"/>
                      </a:lnTo>
                      <a:lnTo>
                        <a:pt x="194" y="285"/>
                      </a:lnTo>
                      <a:lnTo>
                        <a:pt x="142" y="314"/>
                      </a:lnTo>
                      <a:lnTo>
                        <a:pt x="142" y="314"/>
                      </a:lnTo>
                      <a:lnTo>
                        <a:pt x="137" y="316"/>
                      </a:lnTo>
                      <a:lnTo>
                        <a:pt x="130" y="318"/>
                      </a:lnTo>
                      <a:lnTo>
                        <a:pt x="123" y="318"/>
                      </a:lnTo>
                      <a:lnTo>
                        <a:pt x="118" y="316"/>
                      </a:lnTo>
                      <a:lnTo>
                        <a:pt x="111" y="314"/>
                      </a:lnTo>
                      <a:lnTo>
                        <a:pt x="107" y="311"/>
                      </a:lnTo>
                      <a:lnTo>
                        <a:pt x="102" y="306"/>
                      </a:lnTo>
                      <a:lnTo>
                        <a:pt x="98" y="300"/>
                      </a:lnTo>
                      <a:lnTo>
                        <a:pt x="0" y="124"/>
                      </a:lnTo>
                      <a:lnTo>
                        <a:pt x="15" y="11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6" name="Freeform 154"/>
                <p:cNvSpPr>
                  <a:spLocks noEditPoints="1"/>
                </p:cNvSpPr>
                <p:nvPr/>
              </p:nvSpPr>
              <p:spPr bwMode="auto">
                <a:xfrm>
                  <a:off x="7016750" y="3671888"/>
                  <a:ext cx="488950" cy="512762"/>
                </a:xfrm>
                <a:custGeom>
                  <a:avLst/>
                  <a:gdLst>
                    <a:gd name="T0" fmla="*/ 306 w 308"/>
                    <a:gd name="T1" fmla="*/ 96 h 323"/>
                    <a:gd name="T2" fmla="*/ 218 w 308"/>
                    <a:gd name="T3" fmla="*/ 308 h 323"/>
                    <a:gd name="T4" fmla="*/ 227 w 308"/>
                    <a:gd name="T5" fmla="*/ 224 h 323"/>
                    <a:gd name="T6" fmla="*/ 233 w 308"/>
                    <a:gd name="T7" fmla="*/ 209 h 323"/>
                    <a:gd name="T8" fmla="*/ 246 w 308"/>
                    <a:gd name="T9" fmla="*/ 184 h 323"/>
                    <a:gd name="T10" fmla="*/ 250 w 308"/>
                    <a:gd name="T11" fmla="*/ 159 h 323"/>
                    <a:gd name="T12" fmla="*/ 280 w 308"/>
                    <a:gd name="T13" fmla="*/ 109 h 323"/>
                    <a:gd name="T14" fmla="*/ 218 w 308"/>
                    <a:gd name="T15" fmla="*/ 75 h 323"/>
                    <a:gd name="T16" fmla="*/ 201 w 308"/>
                    <a:gd name="T17" fmla="*/ 320 h 323"/>
                    <a:gd name="T18" fmla="*/ 197 w 308"/>
                    <a:gd name="T19" fmla="*/ 289 h 323"/>
                    <a:gd name="T20" fmla="*/ 208 w 308"/>
                    <a:gd name="T21" fmla="*/ 262 h 323"/>
                    <a:gd name="T22" fmla="*/ 218 w 308"/>
                    <a:gd name="T23" fmla="*/ 248 h 323"/>
                    <a:gd name="T24" fmla="*/ 203 w 308"/>
                    <a:gd name="T25" fmla="*/ 161 h 323"/>
                    <a:gd name="T26" fmla="*/ 189 w 308"/>
                    <a:gd name="T27" fmla="*/ 184 h 323"/>
                    <a:gd name="T28" fmla="*/ 186 w 308"/>
                    <a:gd name="T29" fmla="*/ 202 h 323"/>
                    <a:gd name="T30" fmla="*/ 185 w 308"/>
                    <a:gd name="T31" fmla="*/ 155 h 323"/>
                    <a:gd name="T32" fmla="*/ 180 w 308"/>
                    <a:gd name="T33" fmla="*/ 26 h 323"/>
                    <a:gd name="T34" fmla="*/ 174 w 308"/>
                    <a:gd name="T35" fmla="*/ 318 h 323"/>
                    <a:gd name="T36" fmla="*/ 147 w 308"/>
                    <a:gd name="T37" fmla="*/ 218 h 323"/>
                    <a:gd name="T38" fmla="*/ 166 w 308"/>
                    <a:gd name="T39" fmla="*/ 199 h 323"/>
                    <a:gd name="T40" fmla="*/ 147 w 308"/>
                    <a:gd name="T41" fmla="*/ 170 h 323"/>
                    <a:gd name="T42" fmla="*/ 180 w 308"/>
                    <a:gd name="T43" fmla="*/ 170 h 323"/>
                    <a:gd name="T44" fmla="*/ 170 w 308"/>
                    <a:gd name="T45" fmla="*/ 225 h 323"/>
                    <a:gd name="T46" fmla="*/ 168 w 308"/>
                    <a:gd name="T47" fmla="*/ 243 h 323"/>
                    <a:gd name="T48" fmla="*/ 151 w 308"/>
                    <a:gd name="T49" fmla="*/ 263 h 323"/>
                    <a:gd name="T50" fmla="*/ 180 w 308"/>
                    <a:gd name="T51" fmla="*/ 321 h 323"/>
                    <a:gd name="T52" fmla="*/ 147 w 308"/>
                    <a:gd name="T53" fmla="*/ 10 h 323"/>
                    <a:gd name="T54" fmla="*/ 119 w 308"/>
                    <a:gd name="T55" fmla="*/ 0 h 323"/>
                    <a:gd name="T56" fmla="*/ 132 w 308"/>
                    <a:gd name="T57" fmla="*/ 260 h 323"/>
                    <a:gd name="T58" fmla="*/ 147 w 308"/>
                    <a:gd name="T59" fmla="*/ 306 h 323"/>
                    <a:gd name="T60" fmla="*/ 139 w 308"/>
                    <a:gd name="T61" fmla="*/ 134 h 323"/>
                    <a:gd name="T62" fmla="*/ 128 w 308"/>
                    <a:gd name="T63" fmla="*/ 159 h 323"/>
                    <a:gd name="T64" fmla="*/ 121 w 308"/>
                    <a:gd name="T65" fmla="*/ 174 h 323"/>
                    <a:gd name="T66" fmla="*/ 123 w 308"/>
                    <a:gd name="T67" fmla="*/ 125 h 323"/>
                    <a:gd name="T68" fmla="*/ 147 w 308"/>
                    <a:gd name="T69" fmla="*/ 235 h 323"/>
                    <a:gd name="T70" fmla="*/ 98 w 308"/>
                    <a:gd name="T71" fmla="*/ 283 h 323"/>
                    <a:gd name="T72" fmla="*/ 103 w 308"/>
                    <a:gd name="T73" fmla="*/ 4 h 323"/>
                    <a:gd name="T74" fmla="*/ 111 w 308"/>
                    <a:gd name="T75" fmla="*/ 34 h 323"/>
                    <a:gd name="T76" fmla="*/ 119 w 308"/>
                    <a:gd name="T77" fmla="*/ 122 h 323"/>
                    <a:gd name="T78" fmla="*/ 119 w 308"/>
                    <a:gd name="T79" fmla="*/ 141 h 323"/>
                    <a:gd name="T80" fmla="*/ 109 w 308"/>
                    <a:gd name="T81" fmla="*/ 197 h 323"/>
                    <a:gd name="T82" fmla="*/ 107 w 308"/>
                    <a:gd name="T83" fmla="*/ 214 h 323"/>
                    <a:gd name="T84" fmla="*/ 105 w 308"/>
                    <a:gd name="T85" fmla="*/ 171 h 323"/>
                    <a:gd name="T86" fmla="*/ 98 w 308"/>
                    <a:gd name="T87" fmla="*/ 147 h 323"/>
                    <a:gd name="T88" fmla="*/ 119 w 308"/>
                    <a:gd name="T89" fmla="*/ 141 h 323"/>
                    <a:gd name="T90" fmla="*/ 86 w 308"/>
                    <a:gd name="T91" fmla="*/ 206 h 323"/>
                    <a:gd name="T92" fmla="*/ 97 w 308"/>
                    <a:gd name="T93" fmla="*/ 188 h 323"/>
                    <a:gd name="T94" fmla="*/ 90 w 308"/>
                    <a:gd name="T95" fmla="*/ 239 h 323"/>
                    <a:gd name="T96" fmla="*/ 86 w 308"/>
                    <a:gd name="T97" fmla="*/ 22 h 323"/>
                    <a:gd name="T98" fmla="*/ 93 w 308"/>
                    <a:gd name="T99" fmla="*/ 68 h 323"/>
                    <a:gd name="T100" fmla="*/ 86 w 308"/>
                    <a:gd name="T101" fmla="*/ 22 h 323"/>
                    <a:gd name="T102" fmla="*/ 86 w 308"/>
                    <a:gd name="T103" fmla="*/ 278 h 323"/>
                    <a:gd name="T104" fmla="*/ 77 w 308"/>
                    <a:gd name="T105" fmla="*/ 230 h 323"/>
                    <a:gd name="T106" fmla="*/ 86 w 308"/>
                    <a:gd name="T107" fmla="*/ 107 h 323"/>
                    <a:gd name="T108" fmla="*/ 67 w 308"/>
                    <a:gd name="T109" fmla="*/ 126 h 323"/>
                    <a:gd name="T110" fmla="*/ 86 w 308"/>
                    <a:gd name="T111" fmla="*/ 141 h 323"/>
                    <a:gd name="T112" fmla="*/ 58 w 308"/>
                    <a:gd name="T113" fmla="*/ 83 h 323"/>
                    <a:gd name="T114" fmla="*/ 86 w 308"/>
                    <a:gd name="T115" fmla="*/ 190 h 323"/>
                    <a:gd name="T116" fmla="*/ 2 w 308"/>
                    <a:gd name="T117" fmla="*/ 226 h 323"/>
                    <a:gd name="T118" fmla="*/ 58 w 308"/>
                    <a:gd name="T119" fmla="*/ 147 h 323"/>
                    <a:gd name="T120" fmla="*/ 50 w 308"/>
                    <a:gd name="T121" fmla="*/ 172 h 323"/>
                    <a:gd name="T122" fmla="*/ 42 w 308"/>
                    <a:gd name="T123" fmla="*/ 186 h 323"/>
                    <a:gd name="T124" fmla="*/ 29 w 308"/>
                    <a:gd name="T125" fmla="*/ 21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08" h="323">
                      <a:moveTo>
                        <a:pt x="218" y="44"/>
                      </a:moveTo>
                      <a:lnTo>
                        <a:pt x="288" y="76"/>
                      </a:lnTo>
                      <a:lnTo>
                        <a:pt x="288" y="76"/>
                      </a:lnTo>
                      <a:lnTo>
                        <a:pt x="293" y="80"/>
                      </a:lnTo>
                      <a:lnTo>
                        <a:pt x="299" y="84"/>
                      </a:lnTo>
                      <a:lnTo>
                        <a:pt x="303" y="90"/>
                      </a:lnTo>
                      <a:lnTo>
                        <a:pt x="306" y="96"/>
                      </a:lnTo>
                      <a:lnTo>
                        <a:pt x="308" y="103"/>
                      </a:lnTo>
                      <a:lnTo>
                        <a:pt x="308" y="110"/>
                      </a:lnTo>
                      <a:lnTo>
                        <a:pt x="307" y="117"/>
                      </a:lnTo>
                      <a:lnTo>
                        <a:pt x="304" y="124"/>
                      </a:lnTo>
                      <a:lnTo>
                        <a:pt x="222" y="301"/>
                      </a:lnTo>
                      <a:lnTo>
                        <a:pt x="222" y="301"/>
                      </a:lnTo>
                      <a:lnTo>
                        <a:pt x="218" y="308"/>
                      </a:lnTo>
                      <a:lnTo>
                        <a:pt x="218" y="248"/>
                      </a:lnTo>
                      <a:lnTo>
                        <a:pt x="218" y="248"/>
                      </a:lnTo>
                      <a:lnTo>
                        <a:pt x="219" y="245"/>
                      </a:lnTo>
                      <a:lnTo>
                        <a:pt x="227" y="228"/>
                      </a:lnTo>
                      <a:lnTo>
                        <a:pt x="227" y="228"/>
                      </a:lnTo>
                      <a:lnTo>
                        <a:pt x="228" y="226"/>
                      </a:lnTo>
                      <a:lnTo>
                        <a:pt x="227" y="224"/>
                      </a:lnTo>
                      <a:lnTo>
                        <a:pt x="227" y="222"/>
                      </a:lnTo>
                      <a:lnTo>
                        <a:pt x="224" y="221"/>
                      </a:lnTo>
                      <a:lnTo>
                        <a:pt x="218" y="217"/>
                      </a:lnTo>
                      <a:lnTo>
                        <a:pt x="218" y="202"/>
                      </a:lnTo>
                      <a:lnTo>
                        <a:pt x="230" y="209"/>
                      </a:lnTo>
                      <a:lnTo>
                        <a:pt x="230" y="209"/>
                      </a:lnTo>
                      <a:lnTo>
                        <a:pt x="233" y="209"/>
                      </a:lnTo>
                      <a:lnTo>
                        <a:pt x="235" y="209"/>
                      </a:lnTo>
                      <a:lnTo>
                        <a:pt x="237" y="207"/>
                      </a:lnTo>
                      <a:lnTo>
                        <a:pt x="238" y="206"/>
                      </a:lnTo>
                      <a:lnTo>
                        <a:pt x="246" y="188"/>
                      </a:lnTo>
                      <a:lnTo>
                        <a:pt x="246" y="188"/>
                      </a:lnTo>
                      <a:lnTo>
                        <a:pt x="247" y="186"/>
                      </a:lnTo>
                      <a:lnTo>
                        <a:pt x="246" y="184"/>
                      </a:lnTo>
                      <a:lnTo>
                        <a:pt x="246" y="182"/>
                      </a:lnTo>
                      <a:lnTo>
                        <a:pt x="243" y="180"/>
                      </a:lnTo>
                      <a:lnTo>
                        <a:pt x="218" y="168"/>
                      </a:lnTo>
                      <a:lnTo>
                        <a:pt x="218" y="145"/>
                      </a:lnTo>
                      <a:lnTo>
                        <a:pt x="243" y="157"/>
                      </a:lnTo>
                      <a:lnTo>
                        <a:pt x="243" y="157"/>
                      </a:lnTo>
                      <a:lnTo>
                        <a:pt x="250" y="159"/>
                      </a:lnTo>
                      <a:lnTo>
                        <a:pt x="257" y="157"/>
                      </a:lnTo>
                      <a:lnTo>
                        <a:pt x="262" y="155"/>
                      </a:lnTo>
                      <a:lnTo>
                        <a:pt x="266" y="149"/>
                      </a:lnTo>
                      <a:lnTo>
                        <a:pt x="279" y="122"/>
                      </a:lnTo>
                      <a:lnTo>
                        <a:pt x="279" y="122"/>
                      </a:lnTo>
                      <a:lnTo>
                        <a:pt x="280" y="115"/>
                      </a:lnTo>
                      <a:lnTo>
                        <a:pt x="280" y="109"/>
                      </a:lnTo>
                      <a:lnTo>
                        <a:pt x="276" y="103"/>
                      </a:lnTo>
                      <a:lnTo>
                        <a:pt x="270" y="99"/>
                      </a:lnTo>
                      <a:lnTo>
                        <a:pt x="218" y="75"/>
                      </a:lnTo>
                      <a:lnTo>
                        <a:pt x="218" y="44"/>
                      </a:lnTo>
                      <a:close/>
                      <a:moveTo>
                        <a:pt x="180" y="26"/>
                      </a:moveTo>
                      <a:lnTo>
                        <a:pt x="218" y="44"/>
                      </a:lnTo>
                      <a:lnTo>
                        <a:pt x="218" y="75"/>
                      </a:lnTo>
                      <a:lnTo>
                        <a:pt x="180" y="57"/>
                      </a:lnTo>
                      <a:lnTo>
                        <a:pt x="180" y="26"/>
                      </a:lnTo>
                      <a:lnTo>
                        <a:pt x="180" y="26"/>
                      </a:lnTo>
                      <a:close/>
                      <a:moveTo>
                        <a:pt x="218" y="308"/>
                      </a:moveTo>
                      <a:lnTo>
                        <a:pt x="218" y="308"/>
                      </a:lnTo>
                      <a:lnTo>
                        <a:pt x="211" y="316"/>
                      </a:lnTo>
                      <a:lnTo>
                        <a:pt x="201" y="320"/>
                      </a:lnTo>
                      <a:lnTo>
                        <a:pt x="191" y="323"/>
                      </a:lnTo>
                      <a:lnTo>
                        <a:pt x="180" y="321"/>
                      </a:lnTo>
                      <a:lnTo>
                        <a:pt x="180" y="283"/>
                      </a:lnTo>
                      <a:lnTo>
                        <a:pt x="193" y="289"/>
                      </a:lnTo>
                      <a:lnTo>
                        <a:pt x="193" y="289"/>
                      </a:lnTo>
                      <a:lnTo>
                        <a:pt x="195" y="289"/>
                      </a:lnTo>
                      <a:lnTo>
                        <a:pt x="197" y="289"/>
                      </a:lnTo>
                      <a:lnTo>
                        <a:pt x="199" y="287"/>
                      </a:lnTo>
                      <a:lnTo>
                        <a:pt x="200" y="286"/>
                      </a:lnTo>
                      <a:lnTo>
                        <a:pt x="208" y="268"/>
                      </a:lnTo>
                      <a:lnTo>
                        <a:pt x="208" y="268"/>
                      </a:lnTo>
                      <a:lnTo>
                        <a:pt x="209" y="266"/>
                      </a:lnTo>
                      <a:lnTo>
                        <a:pt x="209" y="264"/>
                      </a:lnTo>
                      <a:lnTo>
                        <a:pt x="208" y="262"/>
                      </a:lnTo>
                      <a:lnTo>
                        <a:pt x="205" y="260"/>
                      </a:lnTo>
                      <a:lnTo>
                        <a:pt x="180" y="249"/>
                      </a:lnTo>
                      <a:lnTo>
                        <a:pt x="180" y="235"/>
                      </a:lnTo>
                      <a:lnTo>
                        <a:pt x="212" y="248"/>
                      </a:lnTo>
                      <a:lnTo>
                        <a:pt x="212" y="248"/>
                      </a:lnTo>
                      <a:lnTo>
                        <a:pt x="215" y="249"/>
                      </a:lnTo>
                      <a:lnTo>
                        <a:pt x="218" y="248"/>
                      </a:lnTo>
                      <a:lnTo>
                        <a:pt x="218" y="308"/>
                      </a:lnTo>
                      <a:lnTo>
                        <a:pt x="218" y="308"/>
                      </a:lnTo>
                      <a:close/>
                      <a:moveTo>
                        <a:pt x="218" y="145"/>
                      </a:moveTo>
                      <a:lnTo>
                        <a:pt x="218" y="168"/>
                      </a:lnTo>
                      <a:lnTo>
                        <a:pt x="205" y="163"/>
                      </a:lnTo>
                      <a:lnTo>
                        <a:pt x="205" y="163"/>
                      </a:lnTo>
                      <a:lnTo>
                        <a:pt x="203" y="161"/>
                      </a:lnTo>
                      <a:lnTo>
                        <a:pt x="201" y="163"/>
                      </a:lnTo>
                      <a:lnTo>
                        <a:pt x="199" y="164"/>
                      </a:lnTo>
                      <a:lnTo>
                        <a:pt x="197" y="165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4"/>
                      </a:lnTo>
                      <a:lnTo>
                        <a:pt x="189" y="187"/>
                      </a:lnTo>
                      <a:lnTo>
                        <a:pt x="191" y="190"/>
                      </a:lnTo>
                      <a:lnTo>
                        <a:pt x="192" y="191"/>
                      </a:lnTo>
                      <a:lnTo>
                        <a:pt x="218" y="202"/>
                      </a:lnTo>
                      <a:lnTo>
                        <a:pt x="218" y="217"/>
                      </a:lnTo>
                      <a:lnTo>
                        <a:pt x="186" y="202"/>
                      </a:lnTo>
                      <a:lnTo>
                        <a:pt x="186" y="202"/>
                      </a:lnTo>
                      <a:lnTo>
                        <a:pt x="184" y="202"/>
                      </a:lnTo>
                      <a:lnTo>
                        <a:pt x="180" y="203"/>
                      </a:lnTo>
                      <a:lnTo>
                        <a:pt x="180" y="170"/>
                      </a:lnTo>
                      <a:lnTo>
                        <a:pt x="185" y="160"/>
                      </a:lnTo>
                      <a:lnTo>
                        <a:pt x="185" y="160"/>
                      </a:lnTo>
                      <a:lnTo>
                        <a:pt x="185" y="157"/>
                      </a:lnTo>
                      <a:lnTo>
                        <a:pt x="185" y="155"/>
                      </a:lnTo>
                      <a:lnTo>
                        <a:pt x="184" y="153"/>
                      </a:lnTo>
                      <a:lnTo>
                        <a:pt x="182" y="152"/>
                      </a:lnTo>
                      <a:lnTo>
                        <a:pt x="180" y="151"/>
                      </a:lnTo>
                      <a:lnTo>
                        <a:pt x="180" y="128"/>
                      </a:lnTo>
                      <a:lnTo>
                        <a:pt x="218" y="145"/>
                      </a:lnTo>
                      <a:close/>
                      <a:moveTo>
                        <a:pt x="147" y="10"/>
                      </a:moveTo>
                      <a:lnTo>
                        <a:pt x="180" y="26"/>
                      </a:lnTo>
                      <a:lnTo>
                        <a:pt x="180" y="57"/>
                      </a:lnTo>
                      <a:lnTo>
                        <a:pt x="147" y="41"/>
                      </a:lnTo>
                      <a:lnTo>
                        <a:pt x="147" y="10"/>
                      </a:lnTo>
                      <a:lnTo>
                        <a:pt x="147" y="10"/>
                      </a:lnTo>
                      <a:close/>
                      <a:moveTo>
                        <a:pt x="180" y="321"/>
                      </a:moveTo>
                      <a:lnTo>
                        <a:pt x="180" y="321"/>
                      </a:lnTo>
                      <a:lnTo>
                        <a:pt x="174" y="318"/>
                      </a:lnTo>
                      <a:lnTo>
                        <a:pt x="147" y="306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9" y="237"/>
                      </a:lnTo>
                      <a:lnTo>
                        <a:pt x="147" y="235"/>
                      </a:lnTo>
                      <a:lnTo>
                        <a:pt x="147" y="218"/>
                      </a:lnTo>
                      <a:lnTo>
                        <a:pt x="150" y="220"/>
                      </a:lnTo>
                      <a:lnTo>
                        <a:pt x="150" y="220"/>
                      </a:lnTo>
                      <a:lnTo>
                        <a:pt x="153" y="221"/>
                      </a:lnTo>
                      <a:lnTo>
                        <a:pt x="155" y="220"/>
                      </a:lnTo>
                      <a:lnTo>
                        <a:pt x="157" y="218"/>
                      </a:lnTo>
                      <a:lnTo>
                        <a:pt x="158" y="217"/>
                      </a:lnTo>
                      <a:lnTo>
                        <a:pt x="166" y="199"/>
                      </a:lnTo>
                      <a:lnTo>
                        <a:pt x="166" y="199"/>
                      </a:lnTo>
                      <a:lnTo>
                        <a:pt x="166" y="198"/>
                      </a:lnTo>
                      <a:lnTo>
                        <a:pt x="166" y="195"/>
                      </a:lnTo>
                      <a:lnTo>
                        <a:pt x="165" y="193"/>
                      </a:lnTo>
                      <a:lnTo>
                        <a:pt x="163" y="191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69" y="180"/>
                      </a:lnTo>
                      <a:lnTo>
                        <a:pt x="169" y="180"/>
                      </a:lnTo>
                      <a:lnTo>
                        <a:pt x="172" y="180"/>
                      </a:lnTo>
                      <a:lnTo>
                        <a:pt x="173" y="180"/>
                      </a:lnTo>
                      <a:lnTo>
                        <a:pt x="176" y="179"/>
                      </a:lnTo>
                      <a:lnTo>
                        <a:pt x="177" y="176"/>
                      </a:lnTo>
                      <a:lnTo>
                        <a:pt x="180" y="170"/>
                      </a:lnTo>
                      <a:lnTo>
                        <a:pt x="180" y="203"/>
                      </a:lnTo>
                      <a:lnTo>
                        <a:pt x="180" y="203"/>
                      </a:lnTo>
                      <a:lnTo>
                        <a:pt x="178" y="206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5"/>
                      </a:lnTo>
                      <a:lnTo>
                        <a:pt x="170" y="228"/>
                      </a:lnTo>
                      <a:lnTo>
                        <a:pt x="172" y="229"/>
                      </a:lnTo>
                      <a:lnTo>
                        <a:pt x="173" y="230"/>
                      </a:lnTo>
                      <a:lnTo>
                        <a:pt x="180" y="235"/>
                      </a:lnTo>
                      <a:lnTo>
                        <a:pt x="180" y="249"/>
                      </a:lnTo>
                      <a:lnTo>
                        <a:pt x="168" y="243"/>
                      </a:lnTo>
                      <a:lnTo>
                        <a:pt x="168" y="243"/>
                      </a:lnTo>
                      <a:lnTo>
                        <a:pt x="166" y="243"/>
                      </a:lnTo>
                      <a:lnTo>
                        <a:pt x="163" y="243"/>
                      </a:lnTo>
                      <a:lnTo>
                        <a:pt x="162" y="244"/>
                      </a:lnTo>
                      <a:lnTo>
                        <a:pt x="161" y="245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6"/>
                      </a:lnTo>
                      <a:lnTo>
                        <a:pt x="151" y="267"/>
                      </a:lnTo>
                      <a:lnTo>
                        <a:pt x="153" y="270"/>
                      </a:lnTo>
                      <a:lnTo>
                        <a:pt x="155" y="271"/>
                      </a:lnTo>
                      <a:lnTo>
                        <a:pt x="180" y="283"/>
                      </a:lnTo>
                      <a:lnTo>
                        <a:pt x="180" y="321"/>
                      </a:lnTo>
                      <a:lnTo>
                        <a:pt x="180" y="321"/>
                      </a:lnTo>
                      <a:close/>
                      <a:moveTo>
                        <a:pt x="180" y="128"/>
                      </a:moveTo>
                      <a:lnTo>
                        <a:pt x="180" y="151"/>
                      </a:lnTo>
                      <a:lnTo>
                        <a:pt x="147" y="136"/>
                      </a:lnTo>
                      <a:lnTo>
                        <a:pt x="147" y="113"/>
                      </a:lnTo>
                      <a:lnTo>
                        <a:pt x="180" y="128"/>
                      </a:lnTo>
                      <a:close/>
                      <a:moveTo>
                        <a:pt x="135" y="4"/>
                      </a:moveTo>
                      <a:lnTo>
                        <a:pt x="147" y="10"/>
                      </a:lnTo>
                      <a:lnTo>
                        <a:pt x="147" y="41"/>
                      </a:lnTo>
                      <a:lnTo>
                        <a:pt x="128" y="33"/>
                      </a:lnTo>
                      <a:lnTo>
                        <a:pt x="128" y="33"/>
                      </a:lnTo>
                      <a:lnTo>
                        <a:pt x="124" y="31"/>
                      </a:lnTo>
                      <a:lnTo>
                        <a:pt x="119" y="31"/>
                      </a:lnTo>
                      <a:lnTo>
                        <a:pt x="119" y="0"/>
                      </a:lnTo>
                      <a:lnTo>
                        <a:pt x="119" y="0"/>
                      </a:lnTo>
                      <a:lnTo>
                        <a:pt x="127" y="2"/>
                      </a:lnTo>
                      <a:lnTo>
                        <a:pt x="135" y="4"/>
                      </a:lnTo>
                      <a:lnTo>
                        <a:pt x="135" y="4"/>
                      </a:lnTo>
                      <a:close/>
                      <a:moveTo>
                        <a:pt x="147" y="306"/>
                      </a:moveTo>
                      <a:lnTo>
                        <a:pt x="119" y="293"/>
                      </a:lnTo>
                      <a:lnTo>
                        <a:pt x="119" y="253"/>
                      </a:lnTo>
                      <a:lnTo>
                        <a:pt x="132" y="260"/>
                      </a:lnTo>
                      <a:lnTo>
                        <a:pt x="132" y="260"/>
                      </a:lnTo>
                      <a:lnTo>
                        <a:pt x="134" y="260"/>
                      </a:lnTo>
                      <a:lnTo>
                        <a:pt x="136" y="260"/>
                      </a:lnTo>
                      <a:lnTo>
                        <a:pt x="138" y="259"/>
                      </a:lnTo>
                      <a:lnTo>
                        <a:pt x="139" y="258"/>
                      </a:lnTo>
                      <a:lnTo>
                        <a:pt x="147" y="240"/>
                      </a:lnTo>
                      <a:lnTo>
                        <a:pt x="147" y="306"/>
                      </a:lnTo>
                      <a:lnTo>
                        <a:pt x="147" y="306"/>
                      </a:lnTo>
                      <a:close/>
                      <a:moveTo>
                        <a:pt x="147" y="113"/>
                      </a:moveTo>
                      <a:lnTo>
                        <a:pt x="147" y="136"/>
                      </a:lnTo>
                      <a:lnTo>
                        <a:pt x="144" y="134"/>
                      </a:lnTo>
                      <a:lnTo>
                        <a:pt x="144" y="134"/>
                      </a:lnTo>
                      <a:lnTo>
                        <a:pt x="142" y="133"/>
                      </a:lnTo>
                      <a:lnTo>
                        <a:pt x="139" y="134"/>
                      </a:lnTo>
                      <a:lnTo>
                        <a:pt x="138" y="134"/>
                      </a:lnTo>
                      <a:lnTo>
                        <a:pt x="136" y="137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6"/>
                      </a:lnTo>
                      <a:lnTo>
                        <a:pt x="128" y="159"/>
                      </a:lnTo>
                      <a:lnTo>
                        <a:pt x="130" y="160"/>
                      </a:lnTo>
                      <a:lnTo>
                        <a:pt x="131" y="161"/>
                      </a:lnTo>
                      <a:lnTo>
                        <a:pt x="147" y="170"/>
                      </a:lnTo>
                      <a:lnTo>
                        <a:pt x="147" y="184"/>
                      </a:lnTo>
                      <a:lnTo>
                        <a:pt x="126" y="174"/>
                      </a:lnTo>
                      <a:lnTo>
                        <a:pt x="126" y="174"/>
                      </a:lnTo>
                      <a:lnTo>
                        <a:pt x="121" y="174"/>
                      </a:lnTo>
                      <a:lnTo>
                        <a:pt x="119" y="175"/>
                      </a:lnTo>
                      <a:lnTo>
                        <a:pt x="119" y="141"/>
                      </a:lnTo>
                      <a:lnTo>
                        <a:pt x="124" y="130"/>
                      </a:lnTo>
                      <a:lnTo>
                        <a:pt x="124" y="130"/>
                      </a:lnTo>
                      <a:lnTo>
                        <a:pt x="124" y="129"/>
                      </a:lnTo>
                      <a:lnTo>
                        <a:pt x="124" y="126"/>
                      </a:lnTo>
                      <a:lnTo>
                        <a:pt x="123" y="125"/>
                      </a:lnTo>
                      <a:lnTo>
                        <a:pt x="121" y="124"/>
                      </a:lnTo>
                      <a:lnTo>
                        <a:pt x="119" y="122"/>
                      </a:lnTo>
                      <a:lnTo>
                        <a:pt x="119" y="99"/>
                      </a:lnTo>
                      <a:lnTo>
                        <a:pt x="147" y="113"/>
                      </a:lnTo>
                      <a:lnTo>
                        <a:pt x="147" y="113"/>
                      </a:lnTo>
                      <a:close/>
                      <a:moveTo>
                        <a:pt x="147" y="218"/>
                      </a:moveTo>
                      <a:lnTo>
                        <a:pt x="147" y="235"/>
                      </a:lnTo>
                      <a:lnTo>
                        <a:pt x="147" y="235"/>
                      </a:lnTo>
                      <a:lnTo>
                        <a:pt x="144" y="232"/>
                      </a:lnTo>
                      <a:lnTo>
                        <a:pt x="119" y="220"/>
                      </a:lnTo>
                      <a:lnTo>
                        <a:pt x="119" y="205"/>
                      </a:lnTo>
                      <a:lnTo>
                        <a:pt x="147" y="218"/>
                      </a:lnTo>
                      <a:close/>
                      <a:moveTo>
                        <a:pt x="119" y="293"/>
                      </a:moveTo>
                      <a:lnTo>
                        <a:pt x="98" y="283"/>
                      </a:lnTo>
                      <a:lnTo>
                        <a:pt x="98" y="244"/>
                      </a:lnTo>
                      <a:lnTo>
                        <a:pt x="119" y="253"/>
                      </a:lnTo>
                      <a:lnTo>
                        <a:pt x="119" y="293"/>
                      </a:lnTo>
                      <a:lnTo>
                        <a:pt x="119" y="293"/>
                      </a:lnTo>
                      <a:close/>
                      <a:moveTo>
                        <a:pt x="98" y="7"/>
                      </a:moveTo>
                      <a:lnTo>
                        <a:pt x="98" y="7"/>
                      </a:lnTo>
                      <a:lnTo>
                        <a:pt x="103" y="4"/>
                      </a:lnTo>
                      <a:lnTo>
                        <a:pt x="108" y="3"/>
                      </a:lnTo>
                      <a:lnTo>
                        <a:pt x="113" y="2"/>
                      </a:lnTo>
                      <a:lnTo>
                        <a:pt x="119" y="0"/>
                      </a:lnTo>
                      <a:lnTo>
                        <a:pt x="119" y="31"/>
                      </a:lnTo>
                      <a:lnTo>
                        <a:pt x="119" y="31"/>
                      </a:lnTo>
                      <a:lnTo>
                        <a:pt x="115" y="33"/>
                      </a:lnTo>
                      <a:lnTo>
                        <a:pt x="111" y="34"/>
                      </a:lnTo>
                      <a:lnTo>
                        <a:pt x="108" y="37"/>
                      </a:lnTo>
                      <a:lnTo>
                        <a:pt x="105" y="41"/>
                      </a:lnTo>
                      <a:lnTo>
                        <a:pt x="98" y="56"/>
                      </a:lnTo>
                      <a:lnTo>
                        <a:pt x="98" y="7"/>
                      </a:lnTo>
                      <a:lnTo>
                        <a:pt x="98" y="7"/>
                      </a:lnTo>
                      <a:close/>
                      <a:moveTo>
                        <a:pt x="119" y="99"/>
                      </a:moveTo>
                      <a:lnTo>
                        <a:pt x="119" y="122"/>
                      </a:lnTo>
                      <a:lnTo>
                        <a:pt x="98" y="113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101" y="91"/>
                      </a:lnTo>
                      <a:lnTo>
                        <a:pt x="119" y="99"/>
                      </a:lnTo>
                      <a:lnTo>
                        <a:pt x="119" y="99"/>
                      </a:lnTo>
                      <a:close/>
                      <a:moveTo>
                        <a:pt x="119" y="141"/>
                      </a:moveTo>
                      <a:lnTo>
                        <a:pt x="119" y="175"/>
                      </a:lnTo>
                      <a:lnTo>
                        <a:pt x="119" y="175"/>
                      </a:lnTo>
                      <a:lnTo>
                        <a:pt x="117" y="176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7"/>
                      </a:lnTo>
                      <a:lnTo>
                        <a:pt x="109" y="199"/>
                      </a:lnTo>
                      <a:lnTo>
                        <a:pt x="111" y="201"/>
                      </a:lnTo>
                      <a:lnTo>
                        <a:pt x="112" y="202"/>
                      </a:lnTo>
                      <a:lnTo>
                        <a:pt x="119" y="205"/>
                      </a:lnTo>
                      <a:lnTo>
                        <a:pt x="119" y="220"/>
                      </a:lnTo>
                      <a:lnTo>
                        <a:pt x="107" y="214"/>
                      </a:lnTo>
                      <a:lnTo>
                        <a:pt x="107" y="214"/>
                      </a:lnTo>
                      <a:lnTo>
                        <a:pt x="104" y="214"/>
                      </a:lnTo>
                      <a:lnTo>
                        <a:pt x="103" y="214"/>
                      </a:lnTo>
                      <a:lnTo>
                        <a:pt x="100" y="216"/>
                      </a:lnTo>
                      <a:lnTo>
                        <a:pt x="98" y="217"/>
                      </a:lnTo>
                      <a:lnTo>
                        <a:pt x="98" y="218"/>
                      </a:lnTo>
                      <a:lnTo>
                        <a:pt x="98" y="186"/>
                      </a:lnTo>
                      <a:lnTo>
                        <a:pt x="105" y="171"/>
                      </a:lnTo>
                      <a:lnTo>
                        <a:pt x="105" y="171"/>
                      </a:lnTo>
                      <a:lnTo>
                        <a:pt x="105" y="168"/>
                      </a:lnTo>
                      <a:lnTo>
                        <a:pt x="105" y="167"/>
                      </a:lnTo>
                      <a:lnTo>
                        <a:pt x="104" y="164"/>
                      </a:lnTo>
                      <a:lnTo>
                        <a:pt x="103" y="163"/>
                      </a:lnTo>
                      <a:lnTo>
                        <a:pt x="98" y="161"/>
                      </a:lnTo>
                      <a:lnTo>
                        <a:pt x="98" y="147"/>
                      </a:lnTo>
                      <a:lnTo>
                        <a:pt x="108" y="152"/>
                      </a:lnTo>
                      <a:lnTo>
                        <a:pt x="108" y="152"/>
                      </a:lnTo>
                      <a:lnTo>
                        <a:pt x="111" y="152"/>
                      </a:lnTo>
                      <a:lnTo>
                        <a:pt x="112" y="152"/>
                      </a:lnTo>
                      <a:lnTo>
                        <a:pt x="115" y="151"/>
                      </a:lnTo>
                      <a:lnTo>
                        <a:pt x="116" y="148"/>
                      </a:lnTo>
                      <a:lnTo>
                        <a:pt x="119" y="141"/>
                      </a:lnTo>
                      <a:close/>
                      <a:moveTo>
                        <a:pt x="98" y="283"/>
                      </a:moveTo>
                      <a:lnTo>
                        <a:pt x="86" y="278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09"/>
                      </a:lnTo>
                      <a:lnTo>
                        <a:pt x="86" y="206"/>
                      </a:lnTo>
                      <a:lnTo>
                        <a:pt x="86" y="190"/>
                      </a:lnTo>
                      <a:lnTo>
                        <a:pt x="89" y="191"/>
                      </a:lnTo>
                      <a:lnTo>
                        <a:pt x="89" y="191"/>
                      </a:lnTo>
                      <a:lnTo>
                        <a:pt x="92" y="191"/>
                      </a:lnTo>
                      <a:lnTo>
                        <a:pt x="93" y="191"/>
                      </a:lnTo>
                      <a:lnTo>
                        <a:pt x="96" y="190"/>
                      </a:lnTo>
                      <a:lnTo>
                        <a:pt x="97" y="188"/>
                      </a:lnTo>
                      <a:lnTo>
                        <a:pt x="98" y="186"/>
                      </a:lnTo>
                      <a:lnTo>
                        <a:pt x="98" y="218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7"/>
                      </a:lnTo>
                      <a:lnTo>
                        <a:pt x="90" y="239"/>
                      </a:lnTo>
                      <a:lnTo>
                        <a:pt x="92" y="241"/>
                      </a:lnTo>
                      <a:lnTo>
                        <a:pt x="93" y="243"/>
                      </a:lnTo>
                      <a:lnTo>
                        <a:pt x="98" y="244"/>
                      </a:lnTo>
                      <a:lnTo>
                        <a:pt x="98" y="283"/>
                      </a:lnTo>
                      <a:lnTo>
                        <a:pt x="98" y="283"/>
                      </a:lnTo>
                      <a:close/>
                      <a:moveTo>
                        <a:pt x="86" y="22"/>
                      </a:moveTo>
                      <a:lnTo>
                        <a:pt x="86" y="22"/>
                      </a:lnTo>
                      <a:lnTo>
                        <a:pt x="86" y="22"/>
                      </a:lnTo>
                      <a:lnTo>
                        <a:pt x="92" y="14"/>
                      </a:lnTo>
                      <a:lnTo>
                        <a:pt x="98" y="7"/>
                      </a:lnTo>
                      <a:lnTo>
                        <a:pt x="98" y="56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2" y="73"/>
                      </a:lnTo>
                      <a:lnTo>
                        <a:pt x="92" y="79"/>
                      </a:lnTo>
                      <a:lnTo>
                        <a:pt x="94" y="84"/>
                      </a:lnTo>
                      <a:lnTo>
                        <a:pt x="98" y="90"/>
                      </a:lnTo>
                      <a:lnTo>
                        <a:pt x="98" y="113"/>
                      </a:lnTo>
                      <a:lnTo>
                        <a:pt x="86" y="107"/>
                      </a:lnTo>
                      <a:lnTo>
                        <a:pt x="86" y="22"/>
                      </a:lnTo>
                      <a:lnTo>
                        <a:pt x="86" y="22"/>
                      </a:lnTo>
                      <a:close/>
                      <a:moveTo>
                        <a:pt x="98" y="147"/>
                      </a:moveTo>
                      <a:lnTo>
                        <a:pt x="98" y="161"/>
                      </a:lnTo>
                      <a:lnTo>
                        <a:pt x="86" y="156"/>
                      </a:lnTo>
                      <a:lnTo>
                        <a:pt x="86" y="141"/>
                      </a:lnTo>
                      <a:lnTo>
                        <a:pt x="98" y="147"/>
                      </a:lnTo>
                      <a:close/>
                      <a:moveTo>
                        <a:pt x="86" y="278"/>
                      </a:moveTo>
                      <a:lnTo>
                        <a:pt x="58" y="264"/>
                      </a:lnTo>
                      <a:lnTo>
                        <a:pt x="58" y="225"/>
                      </a:lnTo>
                      <a:lnTo>
                        <a:pt x="70" y="232"/>
                      </a:lnTo>
                      <a:lnTo>
                        <a:pt x="70" y="232"/>
                      </a:lnTo>
                      <a:lnTo>
                        <a:pt x="73" y="232"/>
                      </a:lnTo>
                      <a:lnTo>
                        <a:pt x="75" y="232"/>
                      </a:lnTo>
                      <a:lnTo>
                        <a:pt x="77" y="230"/>
                      </a:lnTo>
                      <a:lnTo>
                        <a:pt x="78" y="229"/>
                      </a:lnTo>
                      <a:lnTo>
                        <a:pt x="86" y="212"/>
                      </a:lnTo>
                      <a:lnTo>
                        <a:pt x="86" y="278"/>
                      </a:lnTo>
                      <a:lnTo>
                        <a:pt x="86" y="278"/>
                      </a:lnTo>
                      <a:close/>
                      <a:moveTo>
                        <a:pt x="58" y="83"/>
                      </a:moveTo>
                      <a:lnTo>
                        <a:pt x="86" y="22"/>
                      </a:lnTo>
                      <a:lnTo>
                        <a:pt x="86" y="107"/>
                      </a:lnTo>
                      <a:lnTo>
                        <a:pt x="82" y="106"/>
                      </a:lnTo>
                      <a:lnTo>
                        <a:pt x="82" y="106"/>
                      </a:lnTo>
                      <a:lnTo>
                        <a:pt x="81" y="105"/>
                      </a:lnTo>
                      <a:lnTo>
                        <a:pt x="78" y="105"/>
                      </a:lnTo>
                      <a:lnTo>
                        <a:pt x="77" y="106"/>
                      </a:lnTo>
                      <a:lnTo>
                        <a:pt x="75" y="109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6" y="128"/>
                      </a:lnTo>
                      <a:lnTo>
                        <a:pt x="67" y="130"/>
                      </a:lnTo>
                      <a:lnTo>
                        <a:pt x="67" y="132"/>
                      </a:lnTo>
                      <a:lnTo>
                        <a:pt x="70" y="133"/>
                      </a:lnTo>
                      <a:lnTo>
                        <a:pt x="86" y="141"/>
                      </a:lnTo>
                      <a:lnTo>
                        <a:pt x="86" y="156"/>
                      </a:lnTo>
                      <a:lnTo>
                        <a:pt x="65" y="145"/>
                      </a:lnTo>
                      <a:lnTo>
                        <a:pt x="65" y="145"/>
                      </a:lnTo>
                      <a:lnTo>
                        <a:pt x="61" y="145"/>
                      </a:lnTo>
                      <a:lnTo>
                        <a:pt x="58" y="147"/>
                      </a:lnTo>
                      <a:lnTo>
                        <a:pt x="58" y="83"/>
                      </a:lnTo>
                      <a:lnTo>
                        <a:pt x="58" y="83"/>
                      </a:lnTo>
                      <a:close/>
                      <a:moveTo>
                        <a:pt x="86" y="190"/>
                      </a:moveTo>
                      <a:lnTo>
                        <a:pt x="86" y="206"/>
                      </a:lnTo>
                      <a:lnTo>
                        <a:pt x="86" y="206"/>
                      </a:lnTo>
                      <a:lnTo>
                        <a:pt x="84" y="203"/>
                      </a:lnTo>
                      <a:lnTo>
                        <a:pt x="58" y="191"/>
                      </a:lnTo>
                      <a:lnTo>
                        <a:pt x="58" y="176"/>
                      </a:lnTo>
                      <a:lnTo>
                        <a:pt x="86" y="190"/>
                      </a:lnTo>
                      <a:close/>
                      <a:moveTo>
                        <a:pt x="58" y="264"/>
                      </a:moveTo>
                      <a:lnTo>
                        <a:pt x="21" y="247"/>
                      </a:lnTo>
                      <a:lnTo>
                        <a:pt x="21" y="247"/>
                      </a:lnTo>
                      <a:lnTo>
                        <a:pt x="14" y="243"/>
                      </a:lnTo>
                      <a:lnTo>
                        <a:pt x="9" y="239"/>
                      </a:lnTo>
                      <a:lnTo>
                        <a:pt x="5" y="233"/>
                      </a:lnTo>
                      <a:lnTo>
                        <a:pt x="2" y="226"/>
                      </a:lnTo>
                      <a:lnTo>
                        <a:pt x="1" y="220"/>
                      </a:lnTo>
                      <a:lnTo>
                        <a:pt x="0" y="213"/>
                      </a:lnTo>
                      <a:lnTo>
                        <a:pt x="1" y="206"/>
                      </a:lnTo>
                      <a:lnTo>
                        <a:pt x="4" y="199"/>
                      </a:lnTo>
                      <a:lnTo>
                        <a:pt x="58" y="83"/>
                      </a:lnTo>
                      <a:lnTo>
                        <a:pt x="58" y="147"/>
                      </a:lnTo>
                      <a:lnTo>
                        <a:pt x="58" y="147"/>
                      </a:lnTo>
                      <a:lnTo>
                        <a:pt x="56" y="148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8"/>
                      </a:lnTo>
                      <a:lnTo>
                        <a:pt x="48" y="170"/>
                      </a:lnTo>
                      <a:lnTo>
                        <a:pt x="50" y="172"/>
                      </a:lnTo>
                      <a:lnTo>
                        <a:pt x="51" y="174"/>
                      </a:lnTo>
                      <a:lnTo>
                        <a:pt x="58" y="176"/>
                      </a:lnTo>
                      <a:lnTo>
                        <a:pt x="58" y="191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3" y="184"/>
                      </a:lnTo>
                      <a:lnTo>
                        <a:pt x="42" y="186"/>
                      </a:lnTo>
                      <a:lnTo>
                        <a:pt x="39" y="187"/>
                      </a:lnTo>
                      <a:lnTo>
                        <a:pt x="38" y="188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7"/>
                      </a:lnTo>
                      <a:lnTo>
                        <a:pt x="29" y="210"/>
                      </a:lnTo>
                      <a:lnTo>
                        <a:pt x="31" y="212"/>
                      </a:lnTo>
                      <a:lnTo>
                        <a:pt x="32" y="213"/>
                      </a:lnTo>
                      <a:lnTo>
                        <a:pt x="58" y="225"/>
                      </a:lnTo>
                      <a:lnTo>
                        <a:pt x="58" y="2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57" name="组合 212"/>
                <p:cNvGrpSpPr/>
                <p:nvPr/>
              </p:nvGrpSpPr>
              <p:grpSpPr>
                <a:xfrm>
                  <a:off x="4979987" y="2550431"/>
                  <a:ext cx="619125" cy="650875"/>
                  <a:chOff x="1704976" y="2255838"/>
                  <a:chExt cx="619125" cy="650875"/>
                </a:xfrm>
                <a:solidFill>
                  <a:schemeClr val="accent1"/>
                </a:solidFill>
              </p:grpSpPr>
              <p:sp>
                <p:nvSpPr>
                  <p:cNvPr id="390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1704976" y="2873375"/>
                    <a:ext cx="6191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1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811463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2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3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1976438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4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5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747963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6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1795463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7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505075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8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99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157413" y="2517775"/>
                    <a:ext cx="76200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0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1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435225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402" name="Freeform 167"/>
                  <p:cNvSpPr/>
                  <p:nvPr/>
                </p:nvSpPr>
                <p:spPr bwMode="auto">
                  <a:xfrm>
                    <a:off x="1730376" y="2255838"/>
                    <a:ext cx="568325" cy="179388"/>
                  </a:xfrm>
                  <a:custGeom>
                    <a:avLst/>
                    <a:gdLst>
                      <a:gd name="T0" fmla="*/ 179 w 358"/>
                      <a:gd name="T1" fmla="*/ 0 h 113"/>
                      <a:gd name="T2" fmla="*/ 0 w 358"/>
                      <a:gd name="T3" fmla="*/ 113 h 113"/>
                      <a:gd name="T4" fmla="*/ 358 w 358"/>
                      <a:gd name="T5" fmla="*/ 113 h 113"/>
                      <a:gd name="T6" fmla="*/ 179 w 358"/>
                      <a:gd name="T7" fmla="*/ 0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8" h="113">
                        <a:moveTo>
                          <a:pt x="179" y="0"/>
                        </a:moveTo>
                        <a:lnTo>
                          <a:pt x="0" y="113"/>
                        </a:lnTo>
                        <a:lnTo>
                          <a:pt x="358" y="113"/>
                        </a:lnTo>
                        <a:lnTo>
                          <a:pt x="17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58" name="Freeform 168"/>
                <p:cNvSpPr>
                  <a:spLocks noEditPoints="1"/>
                </p:cNvSpPr>
                <p:nvPr/>
              </p:nvSpPr>
              <p:spPr bwMode="auto">
                <a:xfrm>
                  <a:off x="6346825" y="2713038"/>
                  <a:ext cx="788988" cy="515937"/>
                </a:xfrm>
                <a:custGeom>
                  <a:avLst/>
                  <a:gdLst>
                    <a:gd name="T0" fmla="*/ 497 w 497"/>
                    <a:gd name="T1" fmla="*/ 0 h 325"/>
                    <a:gd name="T2" fmla="*/ 386 w 497"/>
                    <a:gd name="T3" fmla="*/ 37 h 325"/>
                    <a:gd name="T4" fmla="*/ 386 w 497"/>
                    <a:gd name="T5" fmla="*/ 210 h 325"/>
                    <a:gd name="T6" fmla="*/ 386 w 497"/>
                    <a:gd name="T7" fmla="*/ 210 h 325"/>
                    <a:gd name="T8" fmla="*/ 397 w 497"/>
                    <a:gd name="T9" fmla="*/ 209 h 325"/>
                    <a:gd name="T10" fmla="*/ 405 w 497"/>
                    <a:gd name="T11" fmla="*/ 206 h 325"/>
                    <a:gd name="T12" fmla="*/ 409 w 497"/>
                    <a:gd name="T13" fmla="*/ 204 h 325"/>
                    <a:gd name="T14" fmla="*/ 411 w 497"/>
                    <a:gd name="T15" fmla="*/ 201 h 325"/>
                    <a:gd name="T16" fmla="*/ 413 w 497"/>
                    <a:gd name="T17" fmla="*/ 197 h 325"/>
                    <a:gd name="T18" fmla="*/ 413 w 497"/>
                    <a:gd name="T19" fmla="*/ 194 h 325"/>
                    <a:gd name="T20" fmla="*/ 413 w 497"/>
                    <a:gd name="T21" fmla="*/ 118 h 325"/>
                    <a:gd name="T22" fmla="*/ 399 w 497"/>
                    <a:gd name="T23" fmla="*/ 118 h 325"/>
                    <a:gd name="T24" fmla="*/ 399 w 497"/>
                    <a:gd name="T25" fmla="*/ 86 h 325"/>
                    <a:gd name="T26" fmla="*/ 413 w 497"/>
                    <a:gd name="T27" fmla="*/ 86 h 325"/>
                    <a:gd name="T28" fmla="*/ 447 w 497"/>
                    <a:gd name="T29" fmla="*/ 86 h 325"/>
                    <a:gd name="T30" fmla="*/ 462 w 497"/>
                    <a:gd name="T31" fmla="*/ 86 h 325"/>
                    <a:gd name="T32" fmla="*/ 462 w 497"/>
                    <a:gd name="T33" fmla="*/ 118 h 325"/>
                    <a:gd name="T34" fmla="*/ 447 w 497"/>
                    <a:gd name="T35" fmla="*/ 118 h 325"/>
                    <a:gd name="T36" fmla="*/ 447 w 497"/>
                    <a:gd name="T37" fmla="*/ 194 h 325"/>
                    <a:gd name="T38" fmla="*/ 447 w 497"/>
                    <a:gd name="T39" fmla="*/ 194 h 325"/>
                    <a:gd name="T40" fmla="*/ 446 w 497"/>
                    <a:gd name="T41" fmla="*/ 204 h 325"/>
                    <a:gd name="T42" fmla="*/ 442 w 497"/>
                    <a:gd name="T43" fmla="*/ 212 h 325"/>
                    <a:gd name="T44" fmla="*/ 436 w 497"/>
                    <a:gd name="T45" fmla="*/ 220 h 325"/>
                    <a:gd name="T46" fmla="*/ 430 w 497"/>
                    <a:gd name="T47" fmla="*/ 227 h 325"/>
                    <a:gd name="T48" fmla="*/ 420 w 497"/>
                    <a:gd name="T49" fmla="*/ 232 h 325"/>
                    <a:gd name="T50" fmla="*/ 411 w 497"/>
                    <a:gd name="T51" fmla="*/ 236 h 325"/>
                    <a:gd name="T52" fmla="*/ 399 w 497"/>
                    <a:gd name="T53" fmla="*/ 239 h 325"/>
                    <a:gd name="T54" fmla="*/ 386 w 497"/>
                    <a:gd name="T55" fmla="*/ 239 h 325"/>
                    <a:gd name="T56" fmla="*/ 386 w 497"/>
                    <a:gd name="T57" fmla="*/ 289 h 325"/>
                    <a:gd name="T58" fmla="*/ 497 w 497"/>
                    <a:gd name="T59" fmla="*/ 325 h 325"/>
                    <a:gd name="T60" fmla="*/ 497 w 497"/>
                    <a:gd name="T61" fmla="*/ 0 h 325"/>
                    <a:gd name="T62" fmla="*/ 386 w 497"/>
                    <a:gd name="T63" fmla="*/ 37 h 325"/>
                    <a:gd name="T64" fmla="*/ 0 w 497"/>
                    <a:gd name="T65" fmla="*/ 163 h 325"/>
                    <a:gd name="T66" fmla="*/ 386 w 497"/>
                    <a:gd name="T67" fmla="*/ 289 h 325"/>
                    <a:gd name="T68" fmla="*/ 386 w 497"/>
                    <a:gd name="T69" fmla="*/ 239 h 325"/>
                    <a:gd name="T70" fmla="*/ 386 w 497"/>
                    <a:gd name="T71" fmla="*/ 239 h 325"/>
                    <a:gd name="T72" fmla="*/ 374 w 497"/>
                    <a:gd name="T73" fmla="*/ 239 h 325"/>
                    <a:gd name="T74" fmla="*/ 363 w 497"/>
                    <a:gd name="T75" fmla="*/ 236 h 325"/>
                    <a:gd name="T76" fmla="*/ 353 w 497"/>
                    <a:gd name="T77" fmla="*/ 232 h 325"/>
                    <a:gd name="T78" fmla="*/ 343 w 497"/>
                    <a:gd name="T79" fmla="*/ 227 h 325"/>
                    <a:gd name="T80" fmla="*/ 336 w 497"/>
                    <a:gd name="T81" fmla="*/ 220 h 325"/>
                    <a:gd name="T82" fmla="*/ 331 w 497"/>
                    <a:gd name="T83" fmla="*/ 212 h 325"/>
                    <a:gd name="T84" fmla="*/ 327 w 497"/>
                    <a:gd name="T85" fmla="*/ 204 h 325"/>
                    <a:gd name="T86" fmla="*/ 325 w 497"/>
                    <a:gd name="T87" fmla="*/ 194 h 325"/>
                    <a:gd name="T88" fmla="*/ 325 w 497"/>
                    <a:gd name="T89" fmla="*/ 118 h 325"/>
                    <a:gd name="T90" fmla="*/ 311 w 497"/>
                    <a:gd name="T91" fmla="*/ 118 h 325"/>
                    <a:gd name="T92" fmla="*/ 311 w 497"/>
                    <a:gd name="T93" fmla="*/ 86 h 325"/>
                    <a:gd name="T94" fmla="*/ 325 w 497"/>
                    <a:gd name="T95" fmla="*/ 86 h 325"/>
                    <a:gd name="T96" fmla="*/ 359 w 497"/>
                    <a:gd name="T97" fmla="*/ 86 h 325"/>
                    <a:gd name="T98" fmla="*/ 376 w 497"/>
                    <a:gd name="T99" fmla="*/ 86 h 325"/>
                    <a:gd name="T100" fmla="*/ 376 w 497"/>
                    <a:gd name="T101" fmla="*/ 118 h 325"/>
                    <a:gd name="T102" fmla="*/ 359 w 497"/>
                    <a:gd name="T103" fmla="*/ 118 h 325"/>
                    <a:gd name="T104" fmla="*/ 359 w 497"/>
                    <a:gd name="T105" fmla="*/ 194 h 325"/>
                    <a:gd name="T106" fmla="*/ 359 w 497"/>
                    <a:gd name="T107" fmla="*/ 194 h 325"/>
                    <a:gd name="T108" fmla="*/ 361 w 497"/>
                    <a:gd name="T109" fmla="*/ 197 h 325"/>
                    <a:gd name="T110" fmla="*/ 362 w 497"/>
                    <a:gd name="T111" fmla="*/ 201 h 325"/>
                    <a:gd name="T112" fmla="*/ 365 w 497"/>
                    <a:gd name="T113" fmla="*/ 204 h 325"/>
                    <a:gd name="T114" fmla="*/ 367 w 497"/>
                    <a:gd name="T115" fmla="*/ 206 h 325"/>
                    <a:gd name="T116" fmla="*/ 376 w 497"/>
                    <a:gd name="T117" fmla="*/ 209 h 325"/>
                    <a:gd name="T118" fmla="*/ 386 w 497"/>
                    <a:gd name="T119" fmla="*/ 210 h 325"/>
                    <a:gd name="T120" fmla="*/ 386 w 497"/>
                    <a:gd name="T121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97" h="325">
                      <a:moveTo>
                        <a:pt x="497" y="0"/>
                      </a:moveTo>
                      <a:lnTo>
                        <a:pt x="386" y="37"/>
                      </a:lnTo>
                      <a:lnTo>
                        <a:pt x="386" y="210"/>
                      </a:lnTo>
                      <a:lnTo>
                        <a:pt x="386" y="210"/>
                      </a:lnTo>
                      <a:lnTo>
                        <a:pt x="397" y="209"/>
                      </a:lnTo>
                      <a:lnTo>
                        <a:pt x="405" y="206"/>
                      </a:lnTo>
                      <a:lnTo>
                        <a:pt x="409" y="204"/>
                      </a:lnTo>
                      <a:lnTo>
                        <a:pt x="411" y="201"/>
                      </a:lnTo>
                      <a:lnTo>
                        <a:pt x="413" y="197"/>
                      </a:lnTo>
                      <a:lnTo>
                        <a:pt x="413" y="194"/>
                      </a:lnTo>
                      <a:lnTo>
                        <a:pt x="413" y="118"/>
                      </a:lnTo>
                      <a:lnTo>
                        <a:pt x="399" y="118"/>
                      </a:lnTo>
                      <a:lnTo>
                        <a:pt x="399" y="86"/>
                      </a:lnTo>
                      <a:lnTo>
                        <a:pt x="413" y="86"/>
                      </a:lnTo>
                      <a:lnTo>
                        <a:pt x="447" y="86"/>
                      </a:lnTo>
                      <a:lnTo>
                        <a:pt x="462" y="86"/>
                      </a:lnTo>
                      <a:lnTo>
                        <a:pt x="462" y="118"/>
                      </a:lnTo>
                      <a:lnTo>
                        <a:pt x="447" y="118"/>
                      </a:lnTo>
                      <a:lnTo>
                        <a:pt x="447" y="194"/>
                      </a:lnTo>
                      <a:lnTo>
                        <a:pt x="447" y="194"/>
                      </a:lnTo>
                      <a:lnTo>
                        <a:pt x="446" y="204"/>
                      </a:lnTo>
                      <a:lnTo>
                        <a:pt x="442" y="212"/>
                      </a:lnTo>
                      <a:lnTo>
                        <a:pt x="436" y="220"/>
                      </a:lnTo>
                      <a:lnTo>
                        <a:pt x="430" y="227"/>
                      </a:lnTo>
                      <a:lnTo>
                        <a:pt x="420" y="232"/>
                      </a:lnTo>
                      <a:lnTo>
                        <a:pt x="411" y="236"/>
                      </a:lnTo>
                      <a:lnTo>
                        <a:pt x="399" y="239"/>
                      </a:lnTo>
                      <a:lnTo>
                        <a:pt x="386" y="239"/>
                      </a:lnTo>
                      <a:lnTo>
                        <a:pt x="386" y="289"/>
                      </a:lnTo>
                      <a:lnTo>
                        <a:pt x="497" y="325"/>
                      </a:lnTo>
                      <a:lnTo>
                        <a:pt x="497" y="0"/>
                      </a:lnTo>
                      <a:close/>
                      <a:moveTo>
                        <a:pt x="386" y="37"/>
                      </a:moveTo>
                      <a:lnTo>
                        <a:pt x="0" y="163"/>
                      </a:lnTo>
                      <a:lnTo>
                        <a:pt x="386" y="289"/>
                      </a:lnTo>
                      <a:lnTo>
                        <a:pt x="386" y="239"/>
                      </a:lnTo>
                      <a:lnTo>
                        <a:pt x="386" y="239"/>
                      </a:lnTo>
                      <a:lnTo>
                        <a:pt x="374" y="239"/>
                      </a:lnTo>
                      <a:lnTo>
                        <a:pt x="363" y="236"/>
                      </a:lnTo>
                      <a:lnTo>
                        <a:pt x="353" y="232"/>
                      </a:lnTo>
                      <a:lnTo>
                        <a:pt x="343" y="227"/>
                      </a:lnTo>
                      <a:lnTo>
                        <a:pt x="336" y="220"/>
                      </a:lnTo>
                      <a:lnTo>
                        <a:pt x="331" y="212"/>
                      </a:lnTo>
                      <a:lnTo>
                        <a:pt x="327" y="204"/>
                      </a:lnTo>
                      <a:lnTo>
                        <a:pt x="325" y="194"/>
                      </a:lnTo>
                      <a:lnTo>
                        <a:pt x="325" y="118"/>
                      </a:lnTo>
                      <a:lnTo>
                        <a:pt x="311" y="118"/>
                      </a:lnTo>
                      <a:lnTo>
                        <a:pt x="311" y="86"/>
                      </a:lnTo>
                      <a:lnTo>
                        <a:pt x="325" y="86"/>
                      </a:lnTo>
                      <a:lnTo>
                        <a:pt x="359" y="86"/>
                      </a:lnTo>
                      <a:lnTo>
                        <a:pt x="376" y="86"/>
                      </a:lnTo>
                      <a:lnTo>
                        <a:pt x="376" y="118"/>
                      </a:lnTo>
                      <a:lnTo>
                        <a:pt x="359" y="118"/>
                      </a:lnTo>
                      <a:lnTo>
                        <a:pt x="359" y="194"/>
                      </a:lnTo>
                      <a:lnTo>
                        <a:pt x="359" y="194"/>
                      </a:lnTo>
                      <a:lnTo>
                        <a:pt x="361" y="197"/>
                      </a:lnTo>
                      <a:lnTo>
                        <a:pt x="362" y="201"/>
                      </a:lnTo>
                      <a:lnTo>
                        <a:pt x="365" y="204"/>
                      </a:lnTo>
                      <a:lnTo>
                        <a:pt x="367" y="206"/>
                      </a:lnTo>
                      <a:lnTo>
                        <a:pt x="376" y="209"/>
                      </a:lnTo>
                      <a:lnTo>
                        <a:pt x="386" y="210"/>
                      </a:lnTo>
                      <a:lnTo>
                        <a:pt x="386" y="3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9" name="Freeform 169"/>
                <p:cNvSpPr>
                  <a:spLocks noEditPoints="1"/>
                </p:cNvSpPr>
                <p:nvPr/>
              </p:nvSpPr>
              <p:spPr bwMode="auto">
                <a:xfrm>
                  <a:off x="5210175" y="3281363"/>
                  <a:ext cx="185738" cy="320675"/>
                </a:xfrm>
                <a:custGeom>
                  <a:avLst/>
                  <a:gdLst>
                    <a:gd name="T0" fmla="*/ 178932372 w 117"/>
                    <a:gd name="T1" fmla="*/ 428426631 h 202"/>
                    <a:gd name="T2" fmla="*/ 201613040 w 117"/>
                    <a:gd name="T3" fmla="*/ 435987892 h 202"/>
                    <a:gd name="T4" fmla="*/ 214214695 w 117"/>
                    <a:gd name="T5" fmla="*/ 456149136 h 202"/>
                    <a:gd name="T6" fmla="*/ 214214695 w 117"/>
                    <a:gd name="T7" fmla="*/ 473789430 h 202"/>
                    <a:gd name="T8" fmla="*/ 201613040 w 117"/>
                    <a:gd name="T9" fmla="*/ 501511934 h 202"/>
                    <a:gd name="T10" fmla="*/ 189013022 w 117"/>
                    <a:gd name="T11" fmla="*/ 509071607 h 202"/>
                    <a:gd name="T12" fmla="*/ 178932372 w 117"/>
                    <a:gd name="T13" fmla="*/ 428426631 h 202"/>
                    <a:gd name="T14" fmla="*/ 178932372 w 117"/>
                    <a:gd name="T15" fmla="*/ 395665305 h 202"/>
                    <a:gd name="T16" fmla="*/ 178932372 w 117"/>
                    <a:gd name="T17" fmla="*/ 171370623 h 202"/>
                    <a:gd name="T18" fmla="*/ 201613040 w 117"/>
                    <a:gd name="T19" fmla="*/ 194052816 h 202"/>
                    <a:gd name="T20" fmla="*/ 214214695 w 117"/>
                    <a:gd name="T21" fmla="*/ 229335042 h 202"/>
                    <a:gd name="T22" fmla="*/ 231855038 w 117"/>
                    <a:gd name="T23" fmla="*/ 292338136 h 202"/>
                    <a:gd name="T24" fmla="*/ 236895363 w 117"/>
                    <a:gd name="T25" fmla="*/ 302418758 h 202"/>
                    <a:gd name="T26" fmla="*/ 252016337 w 117"/>
                    <a:gd name="T27" fmla="*/ 317539691 h 202"/>
                    <a:gd name="T28" fmla="*/ 277217961 w 117"/>
                    <a:gd name="T29" fmla="*/ 320060640 h 202"/>
                    <a:gd name="T30" fmla="*/ 294859891 w 117"/>
                    <a:gd name="T31" fmla="*/ 365423439 h 202"/>
                    <a:gd name="T32" fmla="*/ 166330766 w 117"/>
                    <a:gd name="T33" fmla="*/ 428426631 h 202"/>
                    <a:gd name="T34" fmla="*/ 178932372 w 117"/>
                    <a:gd name="T35" fmla="*/ 428426631 h 202"/>
                    <a:gd name="T36" fmla="*/ 178932372 w 117"/>
                    <a:gd name="T37" fmla="*/ 509071607 h 202"/>
                    <a:gd name="T38" fmla="*/ 153730748 w 117"/>
                    <a:gd name="T39" fmla="*/ 501511934 h 202"/>
                    <a:gd name="T40" fmla="*/ 141129143 w 117"/>
                    <a:gd name="T41" fmla="*/ 476310380 h 202"/>
                    <a:gd name="T42" fmla="*/ 141129143 w 117"/>
                    <a:gd name="T43" fmla="*/ 463708808 h 202"/>
                    <a:gd name="T44" fmla="*/ 153730748 w 117"/>
                    <a:gd name="T45" fmla="*/ 435987892 h 202"/>
                    <a:gd name="T46" fmla="*/ 166330766 w 117"/>
                    <a:gd name="T47" fmla="*/ 428426631 h 202"/>
                    <a:gd name="T48" fmla="*/ 178932372 w 117"/>
                    <a:gd name="T49" fmla="*/ 171370623 h 202"/>
                    <a:gd name="T50" fmla="*/ 151209792 w 117"/>
                    <a:gd name="T51" fmla="*/ 156249690 h 202"/>
                    <a:gd name="T52" fmla="*/ 118448475 w 117"/>
                    <a:gd name="T53" fmla="*/ 153730328 h 202"/>
                    <a:gd name="T54" fmla="*/ 85685546 w 117"/>
                    <a:gd name="T55" fmla="*/ 20161250 h 202"/>
                    <a:gd name="T56" fmla="*/ 73085527 w 117"/>
                    <a:gd name="T57" fmla="*/ 2520950 h 202"/>
                    <a:gd name="T58" fmla="*/ 47883891 w 117"/>
                    <a:gd name="T59" fmla="*/ 0 h 202"/>
                    <a:gd name="T60" fmla="*/ 37803242 w 117"/>
                    <a:gd name="T61" fmla="*/ 2520950 h 202"/>
                    <a:gd name="T62" fmla="*/ 25201630 w 117"/>
                    <a:gd name="T63" fmla="*/ 22682199 h 202"/>
                    <a:gd name="T64" fmla="*/ 60483922 w 117"/>
                    <a:gd name="T65" fmla="*/ 166330312 h 202"/>
                    <a:gd name="T66" fmla="*/ 47883891 w 117"/>
                    <a:gd name="T67" fmla="*/ 176410934 h 202"/>
                    <a:gd name="T68" fmla="*/ 27722592 w 117"/>
                    <a:gd name="T69" fmla="*/ 196572178 h 202"/>
                    <a:gd name="T70" fmla="*/ 15120980 w 117"/>
                    <a:gd name="T71" fmla="*/ 229335042 h 202"/>
                    <a:gd name="T72" fmla="*/ 10080653 w 117"/>
                    <a:gd name="T73" fmla="*/ 262096270 h 202"/>
                    <a:gd name="T74" fmla="*/ 15120980 w 117"/>
                    <a:gd name="T75" fmla="*/ 279738152 h 202"/>
                    <a:gd name="T76" fmla="*/ 30241961 w 117"/>
                    <a:gd name="T77" fmla="*/ 347781557 h 202"/>
                    <a:gd name="T78" fmla="*/ 30241961 w 117"/>
                    <a:gd name="T79" fmla="*/ 357862179 h 202"/>
                    <a:gd name="T80" fmla="*/ 25201630 w 117"/>
                    <a:gd name="T81" fmla="*/ 375504061 h 202"/>
                    <a:gd name="T82" fmla="*/ 7561284 w 117"/>
                    <a:gd name="T83" fmla="*/ 393144355 h 202"/>
                    <a:gd name="T84" fmla="*/ 15120980 w 117"/>
                    <a:gd name="T85" fmla="*/ 441028203 h 202"/>
                    <a:gd name="T86" fmla="*/ 178932372 w 117"/>
                    <a:gd name="T87" fmla="*/ 171370623 h 20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17"/>
                    <a:gd name="T133" fmla="*/ 0 h 202"/>
                    <a:gd name="T134" fmla="*/ 117 w 117"/>
                    <a:gd name="T135" fmla="*/ 202 h 20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17" h="202">
                      <a:moveTo>
                        <a:pt x="71" y="170"/>
                      </a:moveTo>
                      <a:lnTo>
                        <a:pt x="71" y="170"/>
                      </a:lnTo>
                      <a:lnTo>
                        <a:pt x="76" y="170"/>
                      </a:lnTo>
                      <a:lnTo>
                        <a:pt x="80" y="173"/>
                      </a:lnTo>
                      <a:lnTo>
                        <a:pt x="84" y="177"/>
                      </a:lnTo>
                      <a:lnTo>
                        <a:pt x="85" y="181"/>
                      </a:lnTo>
                      <a:lnTo>
                        <a:pt x="85" y="188"/>
                      </a:lnTo>
                      <a:lnTo>
                        <a:pt x="84" y="193"/>
                      </a:lnTo>
                      <a:lnTo>
                        <a:pt x="80" y="199"/>
                      </a:lnTo>
                      <a:lnTo>
                        <a:pt x="75" y="202"/>
                      </a:lnTo>
                      <a:lnTo>
                        <a:pt x="71" y="202"/>
                      </a:lnTo>
                      <a:lnTo>
                        <a:pt x="71" y="170"/>
                      </a:lnTo>
                      <a:close/>
                      <a:moveTo>
                        <a:pt x="71" y="157"/>
                      </a:moveTo>
                      <a:lnTo>
                        <a:pt x="71" y="68"/>
                      </a:lnTo>
                      <a:lnTo>
                        <a:pt x="76" y="72"/>
                      </a:lnTo>
                      <a:lnTo>
                        <a:pt x="80" y="77"/>
                      </a:lnTo>
                      <a:lnTo>
                        <a:pt x="83" y="84"/>
                      </a:lnTo>
                      <a:lnTo>
                        <a:pt x="85" y="91"/>
                      </a:lnTo>
                      <a:lnTo>
                        <a:pt x="92" y="116"/>
                      </a:lnTo>
                      <a:lnTo>
                        <a:pt x="94" y="120"/>
                      </a:lnTo>
                      <a:lnTo>
                        <a:pt x="96" y="123"/>
                      </a:lnTo>
                      <a:lnTo>
                        <a:pt x="100" y="126"/>
                      </a:lnTo>
                      <a:lnTo>
                        <a:pt x="103" y="127"/>
                      </a:lnTo>
                      <a:lnTo>
                        <a:pt x="110" y="127"/>
                      </a:lnTo>
                      <a:lnTo>
                        <a:pt x="112" y="127"/>
                      </a:lnTo>
                      <a:lnTo>
                        <a:pt x="117" y="145"/>
                      </a:lnTo>
                      <a:lnTo>
                        <a:pt x="71" y="157"/>
                      </a:lnTo>
                      <a:close/>
                      <a:moveTo>
                        <a:pt x="66" y="170"/>
                      </a:moveTo>
                      <a:lnTo>
                        <a:pt x="66" y="170"/>
                      </a:lnTo>
                      <a:lnTo>
                        <a:pt x="71" y="170"/>
                      </a:lnTo>
                      <a:lnTo>
                        <a:pt x="71" y="202"/>
                      </a:lnTo>
                      <a:lnTo>
                        <a:pt x="65" y="200"/>
                      </a:lnTo>
                      <a:lnTo>
                        <a:pt x="61" y="199"/>
                      </a:lnTo>
                      <a:lnTo>
                        <a:pt x="57" y="195"/>
                      </a:lnTo>
                      <a:lnTo>
                        <a:pt x="56" y="189"/>
                      </a:lnTo>
                      <a:lnTo>
                        <a:pt x="56" y="184"/>
                      </a:lnTo>
                      <a:lnTo>
                        <a:pt x="57" y="179"/>
                      </a:lnTo>
                      <a:lnTo>
                        <a:pt x="61" y="173"/>
                      </a:lnTo>
                      <a:lnTo>
                        <a:pt x="66" y="170"/>
                      </a:lnTo>
                      <a:close/>
                      <a:moveTo>
                        <a:pt x="71" y="68"/>
                      </a:moveTo>
                      <a:lnTo>
                        <a:pt x="71" y="68"/>
                      </a:lnTo>
                      <a:lnTo>
                        <a:pt x="65" y="65"/>
                      </a:lnTo>
                      <a:lnTo>
                        <a:pt x="60" y="62"/>
                      </a:lnTo>
                      <a:lnTo>
                        <a:pt x="54" y="61"/>
                      </a:lnTo>
                      <a:lnTo>
                        <a:pt x="47" y="61"/>
                      </a:lnTo>
                      <a:lnTo>
                        <a:pt x="34" y="8"/>
                      </a:lnTo>
                      <a:lnTo>
                        <a:pt x="31" y="4"/>
                      </a:lnTo>
                      <a:lnTo>
                        <a:pt x="29" y="1"/>
                      </a:ln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1"/>
                      </a:lnTo>
                      <a:lnTo>
                        <a:pt x="12" y="5"/>
                      </a:lnTo>
                      <a:lnTo>
                        <a:pt x="10" y="9"/>
                      </a:lnTo>
                      <a:lnTo>
                        <a:pt x="11" y="15"/>
                      </a:lnTo>
                      <a:lnTo>
                        <a:pt x="24" y="66"/>
                      </a:lnTo>
                      <a:lnTo>
                        <a:pt x="19" y="70"/>
                      </a:lnTo>
                      <a:lnTo>
                        <a:pt x="15" y="74"/>
                      </a:lnTo>
                      <a:lnTo>
                        <a:pt x="11" y="78"/>
                      </a:lnTo>
                      <a:lnTo>
                        <a:pt x="7" y="84"/>
                      </a:lnTo>
                      <a:lnTo>
                        <a:pt x="6" y="91"/>
                      </a:lnTo>
                      <a:lnTo>
                        <a:pt x="4" y="96"/>
                      </a:lnTo>
                      <a:lnTo>
                        <a:pt x="4" y="104"/>
                      </a:lnTo>
                      <a:lnTo>
                        <a:pt x="6" y="111"/>
                      </a:lnTo>
                      <a:lnTo>
                        <a:pt x="12" y="138"/>
                      </a:lnTo>
                      <a:lnTo>
                        <a:pt x="12" y="142"/>
                      </a:lnTo>
                      <a:lnTo>
                        <a:pt x="12" y="146"/>
                      </a:lnTo>
                      <a:lnTo>
                        <a:pt x="10" y="149"/>
                      </a:lnTo>
                      <a:lnTo>
                        <a:pt x="8" y="152"/>
                      </a:lnTo>
                      <a:lnTo>
                        <a:pt x="3" y="156"/>
                      </a:lnTo>
                      <a:lnTo>
                        <a:pt x="0" y="157"/>
                      </a:lnTo>
                      <a:lnTo>
                        <a:pt x="6" y="175"/>
                      </a:lnTo>
                      <a:lnTo>
                        <a:pt x="71" y="157"/>
                      </a:lnTo>
                      <a:lnTo>
                        <a:pt x="71" y="6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0" name="Freeform 170"/>
                <p:cNvSpPr>
                  <a:spLocks noEditPoints="1"/>
                </p:cNvSpPr>
                <p:nvPr/>
              </p:nvSpPr>
              <p:spPr bwMode="auto">
                <a:xfrm>
                  <a:off x="6643688" y="2171700"/>
                  <a:ext cx="369887" cy="455613"/>
                </a:xfrm>
                <a:custGeom>
                  <a:avLst/>
                  <a:gdLst>
                    <a:gd name="T0" fmla="*/ 413305057 w 233"/>
                    <a:gd name="T1" fmla="*/ 0 h 287"/>
                    <a:gd name="T2" fmla="*/ 587196451 w 233"/>
                    <a:gd name="T3" fmla="*/ 624999368 h 287"/>
                    <a:gd name="T4" fmla="*/ 544353070 w 233"/>
                    <a:gd name="T5" fmla="*/ 705644423 h 287"/>
                    <a:gd name="T6" fmla="*/ 413305057 w 233"/>
                    <a:gd name="T7" fmla="*/ 569555894 h 287"/>
                    <a:gd name="T8" fmla="*/ 451108233 w 233"/>
                    <a:gd name="T9" fmla="*/ 549394630 h 287"/>
                    <a:gd name="T10" fmla="*/ 488909722 w 233"/>
                    <a:gd name="T11" fmla="*/ 481351159 h 287"/>
                    <a:gd name="T12" fmla="*/ 488909722 w 233"/>
                    <a:gd name="T13" fmla="*/ 395665690 h 287"/>
                    <a:gd name="T14" fmla="*/ 448587287 w 233"/>
                    <a:gd name="T15" fmla="*/ 372983475 h 287"/>
                    <a:gd name="T16" fmla="*/ 413305057 w 233"/>
                    <a:gd name="T17" fmla="*/ 297378737 h 287"/>
                    <a:gd name="T18" fmla="*/ 420866407 w 233"/>
                    <a:gd name="T19" fmla="*/ 529233367 h 287"/>
                    <a:gd name="T20" fmla="*/ 453627591 w 233"/>
                    <a:gd name="T21" fmla="*/ 441028632 h 287"/>
                    <a:gd name="T22" fmla="*/ 441027624 w 233"/>
                    <a:gd name="T23" fmla="*/ 403225370 h 287"/>
                    <a:gd name="T24" fmla="*/ 413305057 w 233"/>
                    <a:gd name="T25" fmla="*/ 403225370 h 287"/>
                    <a:gd name="T26" fmla="*/ 335181133 w 233"/>
                    <a:gd name="T27" fmla="*/ 35282224 h 287"/>
                    <a:gd name="T28" fmla="*/ 413305057 w 233"/>
                    <a:gd name="T29" fmla="*/ 297378737 h 287"/>
                    <a:gd name="T30" fmla="*/ 342740796 w 233"/>
                    <a:gd name="T31" fmla="*/ 279738425 h 287"/>
                    <a:gd name="T32" fmla="*/ 335181133 w 233"/>
                    <a:gd name="T33" fmla="*/ 723286322 h 287"/>
                    <a:gd name="T34" fmla="*/ 352821405 w 233"/>
                    <a:gd name="T35" fmla="*/ 564515578 h 287"/>
                    <a:gd name="T36" fmla="*/ 413305057 w 233"/>
                    <a:gd name="T37" fmla="*/ 723286322 h 287"/>
                    <a:gd name="T38" fmla="*/ 385584177 w 233"/>
                    <a:gd name="T39" fmla="*/ 506552739 h 287"/>
                    <a:gd name="T40" fmla="*/ 393143840 w 233"/>
                    <a:gd name="T41" fmla="*/ 529233367 h 287"/>
                    <a:gd name="T42" fmla="*/ 413305057 w 233"/>
                    <a:gd name="T43" fmla="*/ 403225370 h 287"/>
                    <a:gd name="T44" fmla="*/ 241934709 w 233"/>
                    <a:gd name="T45" fmla="*/ 0 h 287"/>
                    <a:gd name="T46" fmla="*/ 335181133 w 233"/>
                    <a:gd name="T47" fmla="*/ 277217473 h 287"/>
                    <a:gd name="T48" fmla="*/ 259576568 w 233"/>
                    <a:gd name="T49" fmla="*/ 289819057 h 287"/>
                    <a:gd name="T50" fmla="*/ 241934709 w 233"/>
                    <a:gd name="T51" fmla="*/ 723286322 h 287"/>
                    <a:gd name="T52" fmla="*/ 332660187 w 233"/>
                    <a:gd name="T53" fmla="*/ 498991471 h 287"/>
                    <a:gd name="T54" fmla="*/ 335181133 w 233"/>
                    <a:gd name="T55" fmla="*/ 549394630 h 287"/>
                    <a:gd name="T56" fmla="*/ 254536263 w 233"/>
                    <a:gd name="T57" fmla="*/ 425907685 h 287"/>
                    <a:gd name="T58" fmla="*/ 241934709 w 233"/>
                    <a:gd name="T59" fmla="*/ 403225370 h 287"/>
                    <a:gd name="T60" fmla="*/ 241934709 w 233"/>
                    <a:gd name="T61" fmla="*/ 335181899 h 287"/>
                    <a:gd name="T62" fmla="*/ 206652529 w 233"/>
                    <a:gd name="T63" fmla="*/ 35282224 h 287"/>
                    <a:gd name="T64" fmla="*/ 241934709 w 233"/>
                    <a:gd name="T65" fmla="*/ 304940004 h 287"/>
                    <a:gd name="T66" fmla="*/ 206652529 w 233"/>
                    <a:gd name="T67" fmla="*/ 126007947 h 287"/>
                    <a:gd name="T68" fmla="*/ 206652529 w 233"/>
                    <a:gd name="T69" fmla="*/ 413306002 h 287"/>
                    <a:gd name="T70" fmla="*/ 241934709 w 233"/>
                    <a:gd name="T71" fmla="*/ 569555894 h 287"/>
                    <a:gd name="T72" fmla="*/ 226813796 w 233"/>
                    <a:gd name="T73" fmla="*/ 362902843 h 287"/>
                    <a:gd name="T74" fmla="*/ 100806112 w 233"/>
                    <a:gd name="T75" fmla="*/ 0 h 287"/>
                    <a:gd name="T76" fmla="*/ 68044927 w 233"/>
                    <a:gd name="T77" fmla="*/ 37803175 h 287"/>
                    <a:gd name="T78" fmla="*/ 42843393 w 233"/>
                    <a:gd name="T79" fmla="*/ 78125715 h 287"/>
                    <a:gd name="T80" fmla="*/ 206652529 w 233"/>
                    <a:gd name="T81" fmla="*/ 126007947 h 287"/>
                    <a:gd name="T82" fmla="*/ 153730127 w 233"/>
                    <a:gd name="T83" fmla="*/ 390625374 h 287"/>
                    <a:gd name="T84" fmla="*/ 95765808 w 233"/>
                    <a:gd name="T85" fmla="*/ 403225370 h 287"/>
                    <a:gd name="T86" fmla="*/ 73085232 w 233"/>
                    <a:gd name="T87" fmla="*/ 438507681 h 287"/>
                    <a:gd name="T88" fmla="*/ 100806112 w 233"/>
                    <a:gd name="T89" fmla="*/ 461189896 h 287"/>
                    <a:gd name="T90" fmla="*/ 115927050 w 233"/>
                    <a:gd name="T91" fmla="*/ 451109264 h 287"/>
                    <a:gd name="T92" fmla="*/ 113407692 w 233"/>
                    <a:gd name="T93" fmla="*/ 433467365 h 287"/>
                    <a:gd name="T94" fmla="*/ 143649518 w 233"/>
                    <a:gd name="T95" fmla="*/ 413306002 h 287"/>
                    <a:gd name="T96" fmla="*/ 120967354 w 233"/>
                    <a:gd name="T97" fmla="*/ 491431791 h 287"/>
                    <a:gd name="T98" fmla="*/ 103327058 w 233"/>
                    <a:gd name="T99" fmla="*/ 587197793 h 287"/>
                    <a:gd name="T100" fmla="*/ 133568909 w 233"/>
                    <a:gd name="T101" fmla="*/ 614918737 h 287"/>
                    <a:gd name="T102" fmla="*/ 151209181 w 233"/>
                    <a:gd name="T103" fmla="*/ 594757473 h 287"/>
                    <a:gd name="T104" fmla="*/ 183971953 w 233"/>
                    <a:gd name="T105" fmla="*/ 451109264 h 287"/>
                    <a:gd name="T106" fmla="*/ 100806112 w 233"/>
                    <a:gd name="T107" fmla="*/ 723286322 h 287"/>
                    <a:gd name="T108" fmla="*/ 32762785 w 233"/>
                    <a:gd name="T109" fmla="*/ 693044427 h 287"/>
                    <a:gd name="T110" fmla="*/ 0 w 233"/>
                    <a:gd name="T111" fmla="*/ 98286978 h 287"/>
                    <a:gd name="T112" fmla="*/ 32762785 w 233"/>
                    <a:gd name="T113" fmla="*/ 30241908 h 287"/>
                    <a:gd name="T114" fmla="*/ 100806112 w 233"/>
                    <a:gd name="T115" fmla="*/ 0 h 28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233"/>
                    <a:gd name="T175" fmla="*/ 0 h 287"/>
                    <a:gd name="T176" fmla="*/ 233 w 233"/>
                    <a:gd name="T177" fmla="*/ 287 h 287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233" h="287">
                      <a:moveTo>
                        <a:pt x="164" y="0"/>
                      </a:moveTo>
                      <a:lnTo>
                        <a:pt x="233" y="0"/>
                      </a:lnTo>
                      <a:lnTo>
                        <a:pt x="233" y="14"/>
                      </a:lnTo>
                      <a:lnTo>
                        <a:pt x="164" y="14"/>
                      </a:lnTo>
                      <a:lnTo>
                        <a:pt x="164" y="0"/>
                      </a:lnTo>
                      <a:close/>
                      <a:moveTo>
                        <a:pt x="164" y="50"/>
                      </a:moveTo>
                      <a:lnTo>
                        <a:pt x="233" y="50"/>
                      </a:lnTo>
                      <a:lnTo>
                        <a:pt x="233" y="248"/>
                      </a:lnTo>
                      <a:lnTo>
                        <a:pt x="232" y="256"/>
                      </a:lnTo>
                      <a:lnTo>
                        <a:pt x="229" y="263"/>
                      </a:lnTo>
                      <a:lnTo>
                        <a:pt x="226" y="270"/>
                      </a:lnTo>
                      <a:lnTo>
                        <a:pt x="221" y="275"/>
                      </a:lnTo>
                      <a:lnTo>
                        <a:pt x="216" y="280"/>
                      </a:lnTo>
                      <a:lnTo>
                        <a:pt x="209" y="285"/>
                      </a:lnTo>
                      <a:lnTo>
                        <a:pt x="202" y="286"/>
                      </a:lnTo>
                      <a:lnTo>
                        <a:pt x="194" y="287"/>
                      </a:lnTo>
                      <a:lnTo>
                        <a:pt x="164" y="287"/>
                      </a:lnTo>
                      <a:lnTo>
                        <a:pt x="164" y="226"/>
                      </a:lnTo>
                      <a:lnTo>
                        <a:pt x="168" y="225"/>
                      </a:lnTo>
                      <a:lnTo>
                        <a:pt x="174" y="222"/>
                      </a:lnTo>
                      <a:lnTo>
                        <a:pt x="179" y="218"/>
                      </a:lnTo>
                      <a:lnTo>
                        <a:pt x="183" y="213"/>
                      </a:lnTo>
                      <a:lnTo>
                        <a:pt x="187" y="207"/>
                      </a:lnTo>
                      <a:lnTo>
                        <a:pt x="191" y="199"/>
                      </a:lnTo>
                      <a:lnTo>
                        <a:pt x="194" y="191"/>
                      </a:lnTo>
                      <a:lnTo>
                        <a:pt x="195" y="183"/>
                      </a:lnTo>
                      <a:lnTo>
                        <a:pt x="195" y="175"/>
                      </a:lnTo>
                      <a:lnTo>
                        <a:pt x="195" y="163"/>
                      </a:lnTo>
                      <a:lnTo>
                        <a:pt x="194" y="157"/>
                      </a:lnTo>
                      <a:lnTo>
                        <a:pt x="191" y="155"/>
                      </a:lnTo>
                      <a:lnTo>
                        <a:pt x="189" y="151"/>
                      </a:lnTo>
                      <a:lnTo>
                        <a:pt x="186" y="149"/>
                      </a:lnTo>
                      <a:lnTo>
                        <a:pt x="182" y="148"/>
                      </a:lnTo>
                      <a:lnTo>
                        <a:pt x="178" y="148"/>
                      </a:lnTo>
                      <a:lnTo>
                        <a:pt x="171" y="149"/>
                      </a:lnTo>
                      <a:lnTo>
                        <a:pt x="164" y="152"/>
                      </a:lnTo>
                      <a:lnTo>
                        <a:pt x="172" y="117"/>
                      </a:lnTo>
                      <a:lnTo>
                        <a:pt x="164" y="118"/>
                      </a:lnTo>
                      <a:lnTo>
                        <a:pt x="164" y="50"/>
                      </a:lnTo>
                      <a:close/>
                      <a:moveTo>
                        <a:pt x="164" y="211"/>
                      </a:moveTo>
                      <a:lnTo>
                        <a:pt x="164" y="211"/>
                      </a:lnTo>
                      <a:lnTo>
                        <a:pt x="167" y="210"/>
                      </a:lnTo>
                      <a:lnTo>
                        <a:pt x="170" y="207"/>
                      </a:lnTo>
                      <a:lnTo>
                        <a:pt x="175" y="199"/>
                      </a:lnTo>
                      <a:lnTo>
                        <a:pt x="179" y="187"/>
                      </a:lnTo>
                      <a:lnTo>
                        <a:pt x="180" y="175"/>
                      </a:lnTo>
                      <a:lnTo>
                        <a:pt x="179" y="165"/>
                      </a:lnTo>
                      <a:lnTo>
                        <a:pt x="178" y="163"/>
                      </a:lnTo>
                      <a:lnTo>
                        <a:pt x="175" y="160"/>
                      </a:lnTo>
                      <a:lnTo>
                        <a:pt x="172" y="159"/>
                      </a:lnTo>
                      <a:lnTo>
                        <a:pt x="167" y="159"/>
                      </a:lnTo>
                      <a:lnTo>
                        <a:pt x="164" y="160"/>
                      </a:lnTo>
                      <a:lnTo>
                        <a:pt x="164" y="211"/>
                      </a:lnTo>
                      <a:close/>
                      <a:moveTo>
                        <a:pt x="133" y="0"/>
                      </a:moveTo>
                      <a:lnTo>
                        <a:pt x="164" y="0"/>
                      </a:lnTo>
                      <a:lnTo>
                        <a:pt x="164" y="14"/>
                      </a:lnTo>
                      <a:lnTo>
                        <a:pt x="133" y="14"/>
                      </a:lnTo>
                      <a:lnTo>
                        <a:pt x="133" y="0"/>
                      </a:lnTo>
                      <a:close/>
                      <a:moveTo>
                        <a:pt x="133" y="50"/>
                      </a:moveTo>
                      <a:lnTo>
                        <a:pt x="164" y="50"/>
                      </a:lnTo>
                      <a:lnTo>
                        <a:pt x="164" y="118"/>
                      </a:lnTo>
                      <a:lnTo>
                        <a:pt x="149" y="119"/>
                      </a:lnTo>
                      <a:lnTo>
                        <a:pt x="133" y="192"/>
                      </a:lnTo>
                      <a:lnTo>
                        <a:pt x="133" y="122"/>
                      </a:lnTo>
                      <a:lnTo>
                        <a:pt x="136" y="111"/>
                      </a:lnTo>
                      <a:lnTo>
                        <a:pt x="133" y="110"/>
                      </a:lnTo>
                      <a:lnTo>
                        <a:pt x="133" y="50"/>
                      </a:lnTo>
                      <a:close/>
                      <a:moveTo>
                        <a:pt x="164" y="287"/>
                      </a:moveTo>
                      <a:lnTo>
                        <a:pt x="133" y="287"/>
                      </a:lnTo>
                      <a:lnTo>
                        <a:pt x="133" y="218"/>
                      </a:lnTo>
                      <a:lnTo>
                        <a:pt x="137" y="222"/>
                      </a:lnTo>
                      <a:lnTo>
                        <a:pt x="140" y="224"/>
                      </a:lnTo>
                      <a:lnTo>
                        <a:pt x="143" y="226"/>
                      </a:lnTo>
                      <a:lnTo>
                        <a:pt x="152" y="228"/>
                      </a:lnTo>
                      <a:lnTo>
                        <a:pt x="164" y="226"/>
                      </a:lnTo>
                      <a:lnTo>
                        <a:pt x="164" y="287"/>
                      </a:lnTo>
                      <a:close/>
                      <a:moveTo>
                        <a:pt x="164" y="160"/>
                      </a:moveTo>
                      <a:lnTo>
                        <a:pt x="164" y="160"/>
                      </a:lnTo>
                      <a:lnTo>
                        <a:pt x="163" y="161"/>
                      </a:lnTo>
                      <a:lnTo>
                        <a:pt x="153" y="201"/>
                      </a:lnTo>
                      <a:lnTo>
                        <a:pt x="153" y="205"/>
                      </a:lnTo>
                      <a:lnTo>
                        <a:pt x="153" y="207"/>
                      </a:lnTo>
                      <a:lnTo>
                        <a:pt x="156" y="210"/>
                      </a:lnTo>
                      <a:lnTo>
                        <a:pt x="159" y="211"/>
                      </a:lnTo>
                      <a:lnTo>
                        <a:pt x="161" y="211"/>
                      </a:lnTo>
                      <a:lnTo>
                        <a:pt x="164" y="211"/>
                      </a:lnTo>
                      <a:lnTo>
                        <a:pt x="164" y="160"/>
                      </a:lnTo>
                      <a:close/>
                      <a:moveTo>
                        <a:pt x="96" y="0"/>
                      </a:moveTo>
                      <a:lnTo>
                        <a:pt x="133" y="0"/>
                      </a:lnTo>
                      <a:lnTo>
                        <a:pt x="133" y="14"/>
                      </a:lnTo>
                      <a:lnTo>
                        <a:pt x="96" y="14"/>
                      </a:lnTo>
                      <a:lnTo>
                        <a:pt x="96" y="0"/>
                      </a:lnTo>
                      <a:close/>
                      <a:moveTo>
                        <a:pt x="96" y="50"/>
                      </a:moveTo>
                      <a:lnTo>
                        <a:pt x="133" y="50"/>
                      </a:lnTo>
                      <a:lnTo>
                        <a:pt x="133" y="110"/>
                      </a:lnTo>
                      <a:lnTo>
                        <a:pt x="124" y="109"/>
                      </a:lnTo>
                      <a:lnTo>
                        <a:pt x="117" y="110"/>
                      </a:lnTo>
                      <a:lnTo>
                        <a:pt x="110" y="111"/>
                      </a:lnTo>
                      <a:lnTo>
                        <a:pt x="103" y="115"/>
                      </a:lnTo>
                      <a:lnTo>
                        <a:pt x="96" y="121"/>
                      </a:lnTo>
                      <a:lnTo>
                        <a:pt x="96" y="50"/>
                      </a:lnTo>
                      <a:close/>
                      <a:moveTo>
                        <a:pt x="133" y="287"/>
                      </a:moveTo>
                      <a:lnTo>
                        <a:pt x="96" y="287"/>
                      </a:lnTo>
                      <a:lnTo>
                        <a:pt x="96" y="226"/>
                      </a:lnTo>
                      <a:lnTo>
                        <a:pt x="111" y="226"/>
                      </a:lnTo>
                      <a:lnTo>
                        <a:pt x="133" y="122"/>
                      </a:lnTo>
                      <a:lnTo>
                        <a:pt x="133" y="192"/>
                      </a:lnTo>
                      <a:lnTo>
                        <a:pt x="132" y="198"/>
                      </a:lnTo>
                      <a:lnTo>
                        <a:pt x="132" y="207"/>
                      </a:lnTo>
                      <a:lnTo>
                        <a:pt x="132" y="213"/>
                      </a:lnTo>
                      <a:lnTo>
                        <a:pt x="133" y="218"/>
                      </a:lnTo>
                      <a:lnTo>
                        <a:pt x="133" y="287"/>
                      </a:lnTo>
                      <a:close/>
                      <a:moveTo>
                        <a:pt x="96" y="186"/>
                      </a:moveTo>
                      <a:lnTo>
                        <a:pt x="101" y="169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close/>
                      <a:moveTo>
                        <a:pt x="96" y="160"/>
                      </a:moveTo>
                      <a:lnTo>
                        <a:pt x="96" y="160"/>
                      </a:lnTo>
                      <a:lnTo>
                        <a:pt x="102" y="163"/>
                      </a:lnTo>
                      <a:lnTo>
                        <a:pt x="111" y="119"/>
                      </a:lnTo>
                      <a:lnTo>
                        <a:pt x="105" y="125"/>
                      </a:lnTo>
                      <a:lnTo>
                        <a:pt x="96" y="133"/>
                      </a:lnTo>
                      <a:lnTo>
                        <a:pt x="96" y="160"/>
                      </a:lnTo>
                      <a:close/>
                      <a:moveTo>
                        <a:pt x="82" y="0"/>
                      </a:moveTo>
                      <a:lnTo>
                        <a:pt x="96" y="0"/>
                      </a:lnTo>
                      <a:lnTo>
                        <a:pt x="96" y="14"/>
                      </a:lnTo>
                      <a:lnTo>
                        <a:pt x="82" y="14"/>
                      </a:lnTo>
                      <a:lnTo>
                        <a:pt x="82" y="0"/>
                      </a:lnTo>
                      <a:close/>
                      <a:moveTo>
                        <a:pt x="82" y="50"/>
                      </a:moveTo>
                      <a:lnTo>
                        <a:pt x="96" y="50"/>
                      </a:lnTo>
                      <a:lnTo>
                        <a:pt x="96" y="121"/>
                      </a:lnTo>
                      <a:lnTo>
                        <a:pt x="96" y="122"/>
                      </a:lnTo>
                      <a:lnTo>
                        <a:pt x="82" y="137"/>
                      </a:lnTo>
                      <a:lnTo>
                        <a:pt x="82" y="50"/>
                      </a:lnTo>
                      <a:close/>
                      <a:moveTo>
                        <a:pt x="96" y="287"/>
                      </a:moveTo>
                      <a:lnTo>
                        <a:pt x="82" y="287"/>
                      </a:lnTo>
                      <a:lnTo>
                        <a:pt x="82" y="164"/>
                      </a:lnTo>
                      <a:lnTo>
                        <a:pt x="90" y="165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lnTo>
                        <a:pt x="88" y="226"/>
                      </a:lnTo>
                      <a:lnTo>
                        <a:pt x="96" y="226"/>
                      </a:lnTo>
                      <a:lnTo>
                        <a:pt x="96" y="287"/>
                      </a:lnTo>
                      <a:close/>
                      <a:moveTo>
                        <a:pt x="96" y="133"/>
                      </a:moveTo>
                      <a:lnTo>
                        <a:pt x="96" y="133"/>
                      </a:lnTo>
                      <a:lnTo>
                        <a:pt x="90" y="144"/>
                      </a:lnTo>
                      <a:lnTo>
                        <a:pt x="83" y="157"/>
                      </a:lnTo>
                      <a:lnTo>
                        <a:pt x="96" y="160"/>
                      </a:lnTo>
                      <a:lnTo>
                        <a:pt x="96" y="133"/>
                      </a:lnTo>
                      <a:close/>
                      <a:moveTo>
                        <a:pt x="40" y="0"/>
                      </a:moveTo>
                      <a:lnTo>
                        <a:pt x="82" y="0"/>
                      </a:lnTo>
                      <a:lnTo>
                        <a:pt x="82" y="14"/>
                      </a:lnTo>
                      <a:lnTo>
                        <a:pt x="36" y="14"/>
                      </a:lnTo>
                      <a:lnTo>
                        <a:pt x="27" y="15"/>
                      </a:lnTo>
                      <a:lnTo>
                        <a:pt x="22" y="19"/>
                      </a:lnTo>
                      <a:lnTo>
                        <a:pt x="18" y="25"/>
                      </a:lnTo>
                      <a:lnTo>
                        <a:pt x="17" y="31"/>
                      </a:lnTo>
                      <a:lnTo>
                        <a:pt x="18" y="39"/>
                      </a:lnTo>
                      <a:lnTo>
                        <a:pt x="22" y="45"/>
                      </a:lnTo>
                      <a:lnTo>
                        <a:pt x="27" y="49"/>
                      </a:lnTo>
                      <a:lnTo>
                        <a:pt x="36" y="50"/>
                      </a:lnTo>
                      <a:lnTo>
                        <a:pt x="82" y="50"/>
                      </a:lnTo>
                      <a:lnTo>
                        <a:pt x="82" y="137"/>
                      </a:lnTo>
                      <a:lnTo>
                        <a:pt x="69" y="155"/>
                      </a:lnTo>
                      <a:lnTo>
                        <a:pt x="61" y="155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8" y="160"/>
                      </a:lnTo>
                      <a:lnTo>
                        <a:pt x="34" y="163"/>
                      </a:lnTo>
                      <a:lnTo>
                        <a:pt x="31" y="167"/>
                      </a:lnTo>
                      <a:lnTo>
                        <a:pt x="29" y="169"/>
                      </a:lnTo>
                      <a:lnTo>
                        <a:pt x="29" y="174"/>
                      </a:lnTo>
                      <a:lnTo>
                        <a:pt x="29" y="178"/>
                      </a:lnTo>
                      <a:lnTo>
                        <a:pt x="31" y="180"/>
                      </a:lnTo>
                      <a:lnTo>
                        <a:pt x="34" y="182"/>
                      </a:lnTo>
                      <a:lnTo>
                        <a:pt x="40" y="183"/>
                      </a:lnTo>
                      <a:lnTo>
                        <a:pt x="42" y="183"/>
                      </a:lnTo>
                      <a:lnTo>
                        <a:pt x="45" y="182"/>
                      </a:lnTo>
                      <a:lnTo>
                        <a:pt x="46" y="179"/>
                      </a:lnTo>
                      <a:lnTo>
                        <a:pt x="48" y="178"/>
                      </a:lnTo>
                      <a:lnTo>
                        <a:pt x="46" y="174"/>
                      </a:lnTo>
                      <a:lnTo>
                        <a:pt x="45" y="172"/>
                      </a:lnTo>
                      <a:lnTo>
                        <a:pt x="48" y="168"/>
                      </a:lnTo>
                      <a:lnTo>
                        <a:pt x="52" y="165"/>
                      </a:lnTo>
                      <a:lnTo>
                        <a:pt x="57" y="164"/>
                      </a:lnTo>
                      <a:lnTo>
                        <a:pt x="64" y="164"/>
                      </a:lnTo>
                      <a:lnTo>
                        <a:pt x="54" y="182"/>
                      </a:lnTo>
                      <a:lnTo>
                        <a:pt x="48" y="195"/>
                      </a:lnTo>
                      <a:lnTo>
                        <a:pt x="44" y="207"/>
                      </a:lnTo>
                      <a:lnTo>
                        <a:pt x="41" y="218"/>
                      </a:lnTo>
                      <a:lnTo>
                        <a:pt x="41" y="228"/>
                      </a:lnTo>
                      <a:lnTo>
                        <a:pt x="41" y="233"/>
                      </a:lnTo>
                      <a:lnTo>
                        <a:pt x="42" y="237"/>
                      </a:lnTo>
                      <a:lnTo>
                        <a:pt x="45" y="240"/>
                      </a:lnTo>
                      <a:lnTo>
                        <a:pt x="49" y="243"/>
                      </a:lnTo>
                      <a:lnTo>
                        <a:pt x="53" y="244"/>
                      </a:lnTo>
                      <a:lnTo>
                        <a:pt x="61" y="244"/>
                      </a:lnTo>
                      <a:lnTo>
                        <a:pt x="60" y="240"/>
                      </a:lnTo>
                      <a:lnTo>
                        <a:pt x="60" y="236"/>
                      </a:lnTo>
                      <a:lnTo>
                        <a:pt x="61" y="221"/>
                      </a:lnTo>
                      <a:lnTo>
                        <a:pt x="64" y="207"/>
                      </a:lnTo>
                      <a:lnTo>
                        <a:pt x="68" y="194"/>
                      </a:lnTo>
                      <a:lnTo>
                        <a:pt x="73" y="179"/>
                      </a:lnTo>
                      <a:lnTo>
                        <a:pt x="80" y="164"/>
                      </a:lnTo>
                      <a:lnTo>
                        <a:pt x="82" y="164"/>
                      </a:lnTo>
                      <a:lnTo>
                        <a:pt x="82" y="287"/>
                      </a:lnTo>
                      <a:lnTo>
                        <a:pt x="40" y="287"/>
                      </a:lnTo>
                      <a:lnTo>
                        <a:pt x="31" y="286"/>
                      </a:lnTo>
                      <a:lnTo>
                        <a:pt x="25" y="285"/>
                      </a:lnTo>
                      <a:lnTo>
                        <a:pt x="18" y="280"/>
                      </a:lnTo>
                      <a:lnTo>
                        <a:pt x="13" y="275"/>
                      </a:lnTo>
                      <a:lnTo>
                        <a:pt x="7" y="270"/>
                      </a:lnTo>
                      <a:lnTo>
                        <a:pt x="4" y="263"/>
                      </a:lnTo>
                      <a:lnTo>
                        <a:pt x="2" y="256"/>
                      </a:lnTo>
                      <a:lnTo>
                        <a:pt x="0" y="248"/>
                      </a:lnTo>
                      <a:lnTo>
                        <a:pt x="0" y="39"/>
                      </a:lnTo>
                      <a:lnTo>
                        <a:pt x="2" y="31"/>
                      </a:lnTo>
                      <a:lnTo>
                        <a:pt x="4" y="25"/>
                      </a:lnTo>
                      <a:lnTo>
                        <a:pt x="7" y="18"/>
                      </a:lnTo>
                      <a:lnTo>
                        <a:pt x="13" y="12"/>
                      </a:lnTo>
                      <a:lnTo>
                        <a:pt x="18" y="7"/>
                      </a:lnTo>
                      <a:lnTo>
                        <a:pt x="25" y="4"/>
                      </a:lnTo>
                      <a:lnTo>
                        <a:pt x="31" y="2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1" name="Freeform 171"/>
                <p:cNvSpPr>
                  <a:spLocks noEditPoints="1"/>
                </p:cNvSpPr>
                <p:nvPr/>
              </p:nvSpPr>
              <p:spPr bwMode="auto">
                <a:xfrm>
                  <a:off x="5732463" y="2649538"/>
                  <a:ext cx="561975" cy="565150"/>
                </a:xfrm>
                <a:custGeom>
                  <a:avLst/>
                  <a:gdLst>
                    <a:gd name="T0" fmla="*/ 849293554 w 354"/>
                    <a:gd name="T1" fmla="*/ 753527453 h 356"/>
                    <a:gd name="T2" fmla="*/ 887095091 w 354"/>
                    <a:gd name="T3" fmla="*/ 229335033 h 356"/>
                    <a:gd name="T4" fmla="*/ 854333865 w 354"/>
                    <a:gd name="T5" fmla="*/ 388104029 h 356"/>
                    <a:gd name="T6" fmla="*/ 839212932 w 354"/>
                    <a:gd name="T7" fmla="*/ 378023407 h 356"/>
                    <a:gd name="T8" fmla="*/ 839212932 w 354"/>
                    <a:gd name="T9" fmla="*/ 519152208 h 356"/>
                    <a:gd name="T10" fmla="*/ 728325897 w 354"/>
                    <a:gd name="T11" fmla="*/ 556955332 h 356"/>
                    <a:gd name="T12" fmla="*/ 771167745 w 354"/>
                    <a:gd name="T13" fmla="*/ 614918113 h 356"/>
                    <a:gd name="T14" fmla="*/ 713204965 w 354"/>
                    <a:gd name="T15" fmla="*/ 672882480 h 356"/>
                    <a:gd name="T16" fmla="*/ 771167745 w 354"/>
                    <a:gd name="T17" fmla="*/ 851812917 h 356"/>
                    <a:gd name="T18" fmla="*/ 713204965 w 354"/>
                    <a:gd name="T19" fmla="*/ 148690011 h 356"/>
                    <a:gd name="T20" fmla="*/ 798890248 w 354"/>
                    <a:gd name="T21" fmla="*/ 148690011 h 356"/>
                    <a:gd name="T22" fmla="*/ 682963100 w 354"/>
                    <a:gd name="T23" fmla="*/ 118448146 h 356"/>
                    <a:gd name="T24" fmla="*/ 662801857 w 354"/>
                    <a:gd name="T25" fmla="*/ 30241877 h 356"/>
                    <a:gd name="T26" fmla="*/ 685482462 w 354"/>
                    <a:gd name="T27" fmla="*/ 561995643 h 356"/>
                    <a:gd name="T28" fmla="*/ 713204965 w 354"/>
                    <a:gd name="T29" fmla="*/ 171370616 h 356"/>
                    <a:gd name="T30" fmla="*/ 685482462 w 354"/>
                    <a:gd name="T31" fmla="*/ 665321220 h 356"/>
                    <a:gd name="T32" fmla="*/ 690522773 w 354"/>
                    <a:gd name="T33" fmla="*/ 897175714 h 356"/>
                    <a:gd name="T34" fmla="*/ 662801857 w 354"/>
                    <a:gd name="T35" fmla="*/ 70564376 h 356"/>
                    <a:gd name="T36" fmla="*/ 652721236 w 354"/>
                    <a:gd name="T37" fmla="*/ 126007819 h 356"/>
                    <a:gd name="T38" fmla="*/ 594756868 w 354"/>
                    <a:gd name="T39" fmla="*/ 126007819 h 356"/>
                    <a:gd name="T40" fmla="*/ 579635936 w 354"/>
                    <a:gd name="T41" fmla="*/ 70564376 h 356"/>
                    <a:gd name="T42" fmla="*/ 662801857 w 354"/>
                    <a:gd name="T43" fmla="*/ 171370616 h 356"/>
                    <a:gd name="T44" fmla="*/ 662801857 w 354"/>
                    <a:gd name="T45" fmla="*/ 582156886 h 356"/>
                    <a:gd name="T46" fmla="*/ 574595625 w 354"/>
                    <a:gd name="T47" fmla="*/ 677922791 h 356"/>
                    <a:gd name="T48" fmla="*/ 574595625 w 354"/>
                    <a:gd name="T49" fmla="*/ 544353762 h 356"/>
                    <a:gd name="T50" fmla="*/ 662801857 w 354"/>
                    <a:gd name="T51" fmla="*/ 877014471 h 356"/>
                    <a:gd name="T52" fmla="*/ 574595625 w 354"/>
                    <a:gd name="T53" fmla="*/ 70564376 h 356"/>
                    <a:gd name="T54" fmla="*/ 567035953 w 354"/>
                    <a:gd name="T55" fmla="*/ 123488457 h 356"/>
                    <a:gd name="T56" fmla="*/ 574595625 w 354"/>
                    <a:gd name="T57" fmla="*/ 10080625 h 356"/>
                    <a:gd name="T58" fmla="*/ 451108805 w 354"/>
                    <a:gd name="T59" fmla="*/ 171370616 h 356"/>
                    <a:gd name="T60" fmla="*/ 574595625 w 354"/>
                    <a:gd name="T61" fmla="*/ 544353762 h 356"/>
                    <a:gd name="T62" fmla="*/ 574595625 w 354"/>
                    <a:gd name="T63" fmla="*/ 753527453 h 356"/>
                    <a:gd name="T64" fmla="*/ 335181559 w 354"/>
                    <a:gd name="T65" fmla="*/ 108367525 h 356"/>
                    <a:gd name="T66" fmla="*/ 317539677 w 354"/>
                    <a:gd name="T67" fmla="*/ 10080625 h 356"/>
                    <a:gd name="T68" fmla="*/ 451108805 w 354"/>
                    <a:gd name="T69" fmla="*/ 171370616 h 356"/>
                    <a:gd name="T70" fmla="*/ 451108805 w 354"/>
                    <a:gd name="T71" fmla="*/ 609877802 h 356"/>
                    <a:gd name="T72" fmla="*/ 430947562 w 354"/>
                    <a:gd name="T73" fmla="*/ 408265272 h 356"/>
                    <a:gd name="T74" fmla="*/ 289818762 w 354"/>
                    <a:gd name="T75" fmla="*/ 78125636 h 356"/>
                    <a:gd name="T76" fmla="*/ 309980005 w 354"/>
                    <a:gd name="T77" fmla="*/ 126007819 h 356"/>
                    <a:gd name="T78" fmla="*/ 252015637 w 354"/>
                    <a:gd name="T79" fmla="*/ 108367525 h 356"/>
                    <a:gd name="T80" fmla="*/ 226814084 w 354"/>
                    <a:gd name="T81" fmla="*/ 30241877 h 356"/>
                    <a:gd name="T82" fmla="*/ 317539677 w 354"/>
                    <a:gd name="T83" fmla="*/ 241935016 h 356"/>
                    <a:gd name="T84" fmla="*/ 226814084 w 354"/>
                    <a:gd name="T85" fmla="*/ 645159977 h 356"/>
                    <a:gd name="T86" fmla="*/ 317539677 w 354"/>
                    <a:gd name="T87" fmla="*/ 408265272 h 356"/>
                    <a:gd name="T88" fmla="*/ 226814084 w 354"/>
                    <a:gd name="T89" fmla="*/ 877014471 h 356"/>
                    <a:gd name="T90" fmla="*/ 199093118 w 354"/>
                    <a:gd name="T91" fmla="*/ 98286879 h 356"/>
                    <a:gd name="T92" fmla="*/ 178931875 w 354"/>
                    <a:gd name="T93" fmla="*/ 50403120 h 356"/>
                    <a:gd name="T94" fmla="*/ 226814084 w 354"/>
                    <a:gd name="T95" fmla="*/ 408265272 h 356"/>
                    <a:gd name="T96" fmla="*/ 226814084 w 354"/>
                    <a:gd name="T97" fmla="*/ 171370616 h 356"/>
                    <a:gd name="T98" fmla="*/ 204133429 w 354"/>
                    <a:gd name="T99" fmla="*/ 665321220 h 356"/>
                    <a:gd name="T100" fmla="*/ 211693151 w 354"/>
                    <a:gd name="T101" fmla="*/ 889616042 h 356"/>
                    <a:gd name="T102" fmla="*/ 93246568 w 354"/>
                    <a:gd name="T103" fmla="*/ 148690011 h 356"/>
                    <a:gd name="T104" fmla="*/ 178931875 w 354"/>
                    <a:gd name="T105" fmla="*/ 50403120 h 356"/>
                    <a:gd name="T106" fmla="*/ 136088440 w 354"/>
                    <a:gd name="T107" fmla="*/ 572076265 h 356"/>
                    <a:gd name="T108" fmla="*/ 126007819 w 354"/>
                    <a:gd name="T109" fmla="*/ 647680926 h 356"/>
                    <a:gd name="T110" fmla="*/ 40322498 w 354"/>
                    <a:gd name="T111" fmla="*/ 753527453 h 356"/>
                    <a:gd name="T112" fmla="*/ 178931875 w 354"/>
                    <a:gd name="T113" fmla="*/ 171370616 h 356"/>
                    <a:gd name="T114" fmla="*/ 123488457 w 354"/>
                    <a:gd name="T115" fmla="*/ 869454799 h 356"/>
                    <a:gd name="T116" fmla="*/ 50403120 w 354"/>
                    <a:gd name="T117" fmla="*/ 378023407 h 356"/>
                    <a:gd name="T118" fmla="*/ 40322498 w 354"/>
                    <a:gd name="T119" fmla="*/ 388104029 h 356"/>
                    <a:gd name="T120" fmla="*/ 0 w 354"/>
                    <a:gd name="T121" fmla="*/ 239415655 h 356"/>
                    <a:gd name="T122" fmla="*/ 40322498 w 354"/>
                    <a:gd name="T123" fmla="*/ 241935016 h 356"/>
                    <a:gd name="T124" fmla="*/ 40322498 w 354"/>
                    <a:gd name="T125" fmla="*/ 529232829 h 35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354"/>
                    <a:gd name="T190" fmla="*/ 0 h 356"/>
                    <a:gd name="T191" fmla="*/ 354 w 354"/>
                    <a:gd name="T192" fmla="*/ 356 h 35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354" h="356">
                      <a:moveTo>
                        <a:pt x="337" y="299"/>
                      </a:moveTo>
                      <a:lnTo>
                        <a:pt x="337" y="210"/>
                      </a:lnTo>
                      <a:lnTo>
                        <a:pt x="340" y="215"/>
                      </a:lnTo>
                      <a:lnTo>
                        <a:pt x="341" y="222"/>
                      </a:lnTo>
                      <a:lnTo>
                        <a:pt x="341" y="299"/>
                      </a:lnTo>
                      <a:lnTo>
                        <a:pt x="337" y="299"/>
                      </a:lnTo>
                      <a:close/>
                      <a:moveTo>
                        <a:pt x="337" y="154"/>
                      </a:moveTo>
                      <a:lnTo>
                        <a:pt x="337" y="96"/>
                      </a:lnTo>
                      <a:lnTo>
                        <a:pt x="339" y="95"/>
                      </a:lnTo>
                      <a:lnTo>
                        <a:pt x="348" y="91"/>
                      </a:lnTo>
                      <a:lnTo>
                        <a:pt x="350" y="91"/>
                      </a:lnTo>
                      <a:lnTo>
                        <a:pt x="352" y="91"/>
                      </a:lnTo>
                      <a:lnTo>
                        <a:pt x="354" y="93"/>
                      </a:lnTo>
                      <a:lnTo>
                        <a:pt x="354" y="95"/>
                      </a:lnTo>
                      <a:lnTo>
                        <a:pt x="354" y="142"/>
                      </a:lnTo>
                      <a:lnTo>
                        <a:pt x="352" y="147"/>
                      </a:lnTo>
                      <a:lnTo>
                        <a:pt x="350" y="149"/>
                      </a:lnTo>
                      <a:lnTo>
                        <a:pt x="348" y="150"/>
                      </a:lnTo>
                      <a:lnTo>
                        <a:pt x="339" y="154"/>
                      </a:lnTo>
                      <a:lnTo>
                        <a:pt x="337" y="154"/>
                      </a:lnTo>
                      <a:close/>
                      <a:moveTo>
                        <a:pt x="337" y="96"/>
                      </a:moveTo>
                      <a:lnTo>
                        <a:pt x="337" y="154"/>
                      </a:lnTo>
                      <a:lnTo>
                        <a:pt x="335" y="153"/>
                      </a:lnTo>
                      <a:lnTo>
                        <a:pt x="333" y="150"/>
                      </a:lnTo>
                      <a:lnTo>
                        <a:pt x="333" y="103"/>
                      </a:lnTo>
                      <a:lnTo>
                        <a:pt x="335" y="99"/>
                      </a:lnTo>
                      <a:lnTo>
                        <a:pt x="337" y="96"/>
                      </a:lnTo>
                      <a:close/>
                      <a:moveTo>
                        <a:pt x="337" y="210"/>
                      </a:moveTo>
                      <a:lnTo>
                        <a:pt x="337" y="210"/>
                      </a:lnTo>
                      <a:lnTo>
                        <a:pt x="333" y="206"/>
                      </a:lnTo>
                      <a:lnTo>
                        <a:pt x="329" y="202"/>
                      </a:lnTo>
                      <a:lnTo>
                        <a:pt x="324" y="199"/>
                      </a:lnTo>
                      <a:lnTo>
                        <a:pt x="317" y="199"/>
                      </a:lnTo>
                      <a:lnTo>
                        <a:pt x="317" y="68"/>
                      </a:lnTo>
                      <a:lnTo>
                        <a:pt x="283" y="68"/>
                      </a:lnTo>
                      <a:lnTo>
                        <a:pt x="283" y="221"/>
                      </a:lnTo>
                      <a:lnTo>
                        <a:pt x="289" y="221"/>
                      </a:lnTo>
                      <a:lnTo>
                        <a:pt x="293" y="222"/>
                      </a:lnTo>
                      <a:lnTo>
                        <a:pt x="297" y="225"/>
                      </a:lnTo>
                      <a:lnTo>
                        <a:pt x="299" y="227"/>
                      </a:lnTo>
                      <a:lnTo>
                        <a:pt x="302" y="230"/>
                      </a:lnTo>
                      <a:lnTo>
                        <a:pt x="305" y="234"/>
                      </a:lnTo>
                      <a:lnTo>
                        <a:pt x="306" y="239"/>
                      </a:lnTo>
                      <a:lnTo>
                        <a:pt x="306" y="244"/>
                      </a:lnTo>
                      <a:lnTo>
                        <a:pt x="306" y="248"/>
                      </a:lnTo>
                      <a:lnTo>
                        <a:pt x="305" y="253"/>
                      </a:lnTo>
                      <a:lnTo>
                        <a:pt x="302" y="257"/>
                      </a:lnTo>
                      <a:lnTo>
                        <a:pt x="299" y="260"/>
                      </a:lnTo>
                      <a:lnTo>
                        <a:pt x="297" y="262"/>
                      </a:lnTo>
                      <a:lnTo>
                        <a:pt x="293" y="265"/>
                      </a:lnTo>
                      <a:lnTo>
                        <a:pt x="289" y="267"/>
                      </a:lnTo>
                      <a:lnTo>
                        <a:pt x="283" y="267"/>
                      </a:lnTo>
                      <a:lnTo>
                        <a:pt x="283" y="299"/>
                      </a:lnTo>
                      <a:lnTo>
                        <a:pt x="337" y="299"/>
                      </a:lnTo>
                      <a:lnTo>
                        <a:pt x="337" y="210"/>
                      </a:lnTo>
                      <a:close/>
                      <a:moveTo>
                        <a:pt x="283" y="356"/>
                      </a:moveTo>
                      <a:lnTo>
                        <a:pt x="283" y="314"/>
                      </a:lnTo>
                      <a:lnTo>
                        <a:pt x="306" y="314"/>
                      </a:lnTo>
                      <a:lnTo>
                        <a:pt x="306" y="338"/>
                      </a:lnTo>
                      <a:lnTo>
                        <a:pt x="305" y="345"/>
                      </a:lnTo>
                      <a:lnTo>
                        <a:pt x="301" y="350"/>
                      </a:lnTo>
                      <a:lnTo>
                        <a:pt x="295" y="355"/>
                      </a:lnTo>
                      <a:lnTo>
                        <a:pt x="289" y="356"/>
                      </a:lnTo>
                      <a:lnTo>
                        <a:pt x="283" y="356"/>
                      </a:lnTo>
                      <a:close/>
                      <a:moveTo>
                        <a:pt x="283" y="59"/>
                      </a:moveTo>
                      <a:lnTo>
                        <a:pt x="283" y="20"/>
                      </a:lnTo>
                      <a:lnTo>
                        <a:pt x="298" y="30"/>
                      </a:lnTo>
                      <a:lnTo>
                        <a:pt x="309" y="38"/>
                      </a:lnTo>
                      <a:lnTo>
                        <a:pt x="313" y="43"/>
                      </a:lnTo>
                      <a:lnTo>
                        <a:pt x="316" y="49"/>
                      </a:lnTo>
                      <a:lnTo>
                        <a:pt x="317" y="54"/>
                      </a:lnTo>
                      <a:lnTo>
                        <a:pt x="317" y="59"/>
                      </a:lnTo>
                      <a:lnTo>
                        <a:pt x="283" y="59"/>
                      </a:lnTo>
                      <a:close/>
                      <a:moveTo>
                        <a:pt x="283" y="20"/>
                      </a:moveTo>
                      <a:lnTo>
                        <a:pt x="283" y="59"/>
                      </a:lnTo>
                      <a:lnTo>
                        <a:pt x="263" y="59"/>
                      </a:lnTo>
                      <a:lnTo>
                        <a:pt x="263" y="50"/>
                      </a:lnTo>
                      <a:lnTo>
                        <a:pt x="268" y="50"/>
                      </a:lnTo>
                      <a:lnTo>
                        <a:pt x="271" y="47"/>
                      </a:lnTo>
                      <a:lnTo>
                        <a:pt x="274" y="43"/>
                      </a:lnTo>
                      <a:lnTo>
                        <a:pt x="275" y="39"/>
                      </a:lnTo>
                      <a:lnTo>
                        <a:pt x="274" y="35"/>
                      </a:lnTo>
                      <a:lnTo>
                        <a:pt x="271" y="31"/>
                      </a:lnTo>
                      <a:lnTo>
                        <a:pt x="268" y="28"/>
                      </a:lnTo>
                      <a:lnTo>
                        <a:pt x="263" y="28"/>
                      </a:lnTo>
                      <a:lnTo>
                        <a:pt x="263" y="12"/>
                      </a:lnTo>
                      <a:lnTo>
                        <a:pt x="283" y="20"/>
                      </a:lnTo>
                      <a:close/>
                      <a:moveTo>
                        <a:pt x="283" y="68"/>
                      </a:moveTo>
                      <a:lnTo>
                        <a:pt x="283" y="221"/>
                      </a:lnTo>
                      <a:lnTo>
                        <a:pt x="278" y="221"/>
                      </a:lnTo>
                      <a:lnTo>
                        <a:pt x="272" y="223"/>
                      </a:lnTo>
                      <a:lnTo>
                        <a:pt x="267" y="227"/>
                      </a:lnTo>
                      <a:lnTo>
                        <a:pt x="263" y="231"/>
                      </a:lnTo>
                      <a:lnTo>
                        <a:pt x="263" y="162"/>
                      </a:lnTo>
                      <a:lnTo>
                        <a:pt x="272" y="162"/>
                      </a:lnTo>
                      <a:lnTo>
                        <a:pt x="272" y="96"/>
                      </a:lnTo>
                      <a:lnTo>
                        <a:pt x="263" y="96"/>
                      </a:lnTo>
                      <a:lnTo>
                        <a:pt x="263" y="68"/>
                      </a:lnTo>
                      <a:lnTo>
                        <a:pt x="283" y="68"/>
                      </a:lnTo>
                      <a:close/>
                      <a:moveTo>
                        <a:pt x="283" y="267"/>
                      </a:moveTo>
                      <a:lnTo>
                        <a:pt x="283" y="299"/>
                      </a:lnTo>
                      <a:lnTo>
                        <a:pt x="263" y="299"/>
                      </a:lnTo>
                      <a:lnTo>
                        <a:pt x="263" y="256"/>
                      </a:lnTo>
                      <a:lnTo>
                        <a:pt x="267" y="260"/>
                      </a:lnTo>
                      <a:lnTo>
                        <a:pt x="272" y="264"/>
                      </a:lnTo>
                      <a:lnTo>
                        <a:pt x="278" y="267"/>
                      </a:lnTo>
                      <a:lnTo>
                        <a:pt x="283" y="267"/>
                      </a:lnTo>
                      <a:close/>
                      <a:moveTo>
                        <a:pt x="283" y="314"/>
                      </a:moveTo>
                      <a:lnTo>
                        <a:pt x="283" y="356"/>
                      </a:lnTo>
                      <a:lnTo>
                        <a:pt x="278" y="356"/>
                      </a:lnTo>
                      <a:lnTo>
                        <a:pt x="274" y="356"/>
                      </a:lnTo>
                      <a:lnTo>
                        <a:pt x="270" y="353"/>
                      </a:lnTo>
                      <a:lnTo>
                        <a:pt x="267" y="352"/>
                      </a:lnTo>
                      <a:lnTo>
                        <a:pt x="263" y="348"/>
                      </a:lnTo>
                      <a:lnTo>
                        <a:pt x="263" y="314"/>
                      </a:lnTo>
                      <a:lnTo>
                        <a:pt x="283" y="314"/>
                      </a:lnTo>
                      <a:close/>
                      <a:moveTo>
                        <a:pt x="263" y="12"/>
                      </a:moveTo>
                      <a:lnTo>
                        <a:pt x="263" y="28"/>
                      </a:lnTo>
                      <a:lnTo>
                        <a:pt x="259" y="28"/>
                      </a:lnTo>
                      <a:lnTo>
                        <a:pt x="256" y="31"/>
                      </a:lnTo>
                      <a:lnTo>
                        <a:pt x="253" y="35"/>
                      </a:lnTo>
                      <a:lnTo>
                        <a:pt x="252" y="39"/>
                      </a:lnTo>
                      <a:lnTo>
                        <a:pt x="253" y="43"/>
                      </a:lnTo>
                      <a:lnTo>
                        <a:pt x="256" y="47"/>
                      </a:lnTo>
                      <a:lnTo>
                        <a:pt x="259" y="50"/>
                      </a:lnTo>
                      <a:lnTo>
                        <a:pt x="263" y="50"/>
                      </a:lnTo>
                      <a:lnTo>
                        <a:pt x="263" y="59"/>
                      </a:lnTo>
                      <a:lnTo>
                        <a:pt x="228" y="59"/>
                      </a:lnTo>
                      <a:lnTo>
                        <a:pt x="228" y="50"/>
                      </a:lnTo>
                      <a:lnTo>
                        <a:pt x="230" y="50"/>
                      </a:lnTo>
                      <a:lnTo>
                        <a:pt x="236" y="50"/>
                      </a:lnTo>
                      <a:lnTo>
                        <a:pt x="238" y="47"/>
                      </a:lnTo>
                      <a:lnTo>
                        <a:pt x="241" y="43"/>
                      </a:lnTo>
                      <a:lnTo>
                        <a:pt x="243" y="39"/>
                      </a:lnTo>
                      <a:lnTo>
                        <a:pt x="241" y="35"/>
                      </a:lnTo>
                      <a:lnTo>
                        <a:pt x="238" y="31"/>
                      </a:lnTo>
                      <a:lnTo>
                        <a:pt x="236" y="28"/>
                      </a:lnTo>
                      <a:lnTo>
                        <a:pt x="230" y="28"/>
                      </a:lnTo>
                      <a:lnTo>
                        <a:pt x="228" y="28"/>
                      </a:lnTo>
                      <a:lnTo>
                        <a:pt x="228" y="4"/>
                      </a:lnTo>
                      <a:lnTo>
                        <a:pt x="247" y="8"/>
                      </a:lnTo>
                      <a:lnTo>
                        <a:pt x="263" y="12"/>
                      </a:lnTo>
                      <a:close/>
                      <a:moveTo>
                        <a:pt x="263" y="68"/>
                      </a:moveTo>
                      <a:lnTo>
                        <a:pt x="263" y="96"/>
                      </a:lnTo>
                      <a:lnTo>
                        <a:pt x="228" y="96"/>
                      </a:lnTo>
                      <a:lnTo>
                        <a:pt x="228" y="68"/>
                      </a:lnTo>
                      <a:lnTo>
                        <a:pt x="263" y="68"/>
                      </a:lnTo>
                      <a:close/>
                      <a:moveTo>
                        <a:pt x="263" y="162"/>
                      </a:moveTo>
                      <a:lnTo>
                        <a:pt x="263" y="231"/>
                      </a:lnTo>
                      <a:lnTo>
                        <a:pt x="262" y="237"/>
                      </a:lnTo>
                      <a:lnTo>
                        <a:pt x="260" y="244"/>
                      </a:lnTo>
                      <a:lnTo>
                        <a:pt x="262" y="250"/>
                      </a:lnTo>
                      <a:lnTo>
                        <a:pt x="263" y="256"/>
                      </a:lnTo>
                      <a:lnTo>
                        <a:pt x="263" y="299"/>
                      </a:lnTo>
                      <a:lnTo>
                        <a:pt x="228" y="299"/>
                      </a:lnTo>
                      <a:lnTo>
                        <a:pt x="228" y="269"/>
                      </a:lnTo>
                      <a:lnTo>
                        <a:pt x="229" y="269"/>
                      </a:lnTo>
                      <a:lnTo>
                        <a:pt x="229" y="253"/>
                      </a:lnTo>
                      <a:lnTo>
                        <a:pt x="228" y="253"/>
                      </a:lnTo>
                      <a:lnTo>
                        <a:pt x="228" y="242"/>
                      </a:lnTo>
                      <a:lnTo>
                        <a:pt x="229" y="242"/>
                      </a:lnTo>
                      <a:lnTo>
                        <a:pt x="229" y="227"/>
                      </a:lnTo>
                      <a:lnTo>
                        <a:pt x="228" y="227"/>
                      </a:lnTo>
                      <a:lnTo>
                        <a:pt x="228" y="216"/>
                      </a:lnTo>
                      <a:lnTo>
                        <a:pt x="229" y="216"/>
                      </a:lnTo>
                      <a:lnTo>
                        <a:pt x="229" y="200"/>
                      </a:lnTo>
                      <a:lnTo>
                        <a:pt x="228" y="200"/>
                      </a:lnTo>
                      <a:lnTo>
                        <a:pt x="228" y="162"/>
                      </a:lnTo>
                      <a:lnTo>
                        <a:pt x="263" y="162"/>
                      </a:lnTo>
                      <a:close/>
                      <a:moveTo>
                        <a:pt x="263" y="314"/>
                      </a:moveTo>
                      <a:lnTo>
                        <a:pt x="263" y="348"/>
                      </a:lnTo>
                      <a:lnTo>
                        <a:pt x="262" y="344"/>
                      </a:lnTo>
                      <a:lnTo>
                        <a:pt x="260" y="338"/>
                      </a:lnTo>
                      <a:lnTo>
                        <a:pt x="260" y="314"/>
                      </a:lnTo>
                      <a:lnTo>
                        <a:pt x="263" y="314"/>
                      </a:lnTo>
                      <a:close/>
                      <a:moveTo>
                        <a:pt x="228" y="4"/>
                      </a:moveTo>
                      <a:lnTo>
                        <a:pt x="228" y="28"/>
                      </a:lnTo>
                      <a:lnTo>
                        <a:pt x="225" y="30"/>
                      </a:lnTo>
                      <a:lnTo>
                        <a:pt x="222" y="32"/>
                      </a:lnTo>
                      <a:lnTo>
                        <a:pt x="221" y="35"/>
                      </a:lnTo>
                      <a:lnTo>
                        <a:pt x="220" y="39"/>
                      </a:lnTo>
                      <a:lnTo>
                        <a:pt x="221" y="43"/>
                      </a:lnTo>
                      <a:lnTo>
                        <a:pt x="222" y="46"/>
                      </a:lnTo>
                      <a:lnTo>
                        <a:pt x="225" y="49"/>
                      </a:lnTo>
                      <a:lnTo>
                        <a:pt x="228" y="50"/>
                      </a:lnTo>
                      <a:lnTo>
                        <a:pt x="228" y="59"/>
                      </a:lnTo>
                      <a:lnTo>
                        <a:pt x="179" y="59"/>
                      </a:lnTo>
                      <a:lnTo>
                        <a:pt x="179" y="0"/>
                      </a:lnTo>
                      <a:lnTo>
                        <a:pt x="203" y="1"/>
                      </a:lnTo>
                      <a:lnTo>
                        <a:pt x="228" y="4"/>
                      </a:lnTo>
                      <a:close/>
                      <a:moveTo>
                        <a:pt x="228" y="68"/>
                      </a:moveTo>
                      <a:lnTo>
                        <a:pt x="228" y="96"/>
                      </a:lnTo>
                      <a:lnTo>
                        <a:pt x="183" y="96"/>
                      </a:lnTo>
                      <a:lnTo>
                        <a:pt x="183" y="162"/>
                      </a:lnTo>
                      <a:lnTo>
                        <a:pt x="228" y="162"/>
                      </a:lnTo>
                      <a:lnTo>
                        <a:pt x="228" y="200"/>
                      </a:lnTo>
                      <a:lnTo>
                        <a:pt x="179" y="200"/>
                      </a:lnTo>
                      <a:lnTo>
                        <a:pt x="179" y="68"/>
                      </a:lnTo>
                      <a:lnTo>
                        <a:pt x="228" y="68"/>
                      </a:lnTo>
                      <a:close/>
                      <a:moveTo>
                        <a:pt x="228" y="216"/>
                      </a:moveTo>
                      <a:lnTo>
                        <a:pt x="228" y="227"/>
                      </a:lnTo>
                      <a:lnTo>
                        <a:pt x="179" y="227"/>
                      </a:lnTo>
                      <a:lnTo>
                        <a:pt x="179" y="216"/>
                      </a:lnTo>
                      <a:lnTo>
                        <a:pt x="228" y="216"/>
                      </a:lnTo>
                      <a:close/>
                      <a:moveTo>
                        <a:pt x="228" y="242"/>
                      </a:moveTo>
                      <a:lnTo>
                        <a:pt x="228" y="253"/>
                      </a:lnTo>
                      <a:lnTo>
                        <a:pt x="179" y="253"/>
                      </a:lnTo>
                      <a:lnTo>
                        <a:pt x="179" y="242"/>
                      </a:lnTo>
                      <a:lnTo>
                        <a:pt x="228" y="242"/>
                      </a:lnTo>
                      <a:close/>
                      <a:moveTo>
                        <a:pt x="228" y="269"/>
                      </a:moveTo>
                      <a:lnTo>
                        <a:pt x="228" y="299"/>
                      </a:lnTo>
                      <a:lnTo>
                        <a:pt x="179" y="299"/>
                      </a:lnTo>
                      <a:lnTo>
                        <a:pt x="179" y="269"/>
                      </a:lnTo>
                      <a:lnTo>
                        <a:pt x="228" y="269"/>
                      </a:lnTo>
                      <a:close/>
                      <a:moveTo>
                        <a:pt x="126" y="50"/>
                      </a:moveTo>
                      <a:lnTo>
                        <a:pt x="126" y="50"/>
                      </a:lnTo>
                      <a:lnTo>
                        <a:pt x="129" y="49"/>
                      </a:lnTo>
                      <a:lnTo>
                        <a:pt x="132" y="46"/>
                      </a:lnTo>
                      <a:lnTo>
                        <a:pt x="133" y="43"/>
                      </a:lnTo>
                      <a:lnTo>
                        <a:pt x="134" y="39"/>
                      </a:lnTo>
                      <a:lnTo>
                        <a:pt x="133" y="35"/>
                      </a:lnTo>
                      <a:lnTo>
                        <a:pt x="132" y="32"/>
                      </a:lnTo>
                      <a:lnTo>
                        <a:pt x="129" y="30"/>
                      </a:lnTo>
                      <a:lnTo>
                        <a:pt x="126" y="28"/>
                      </a:lnTo>
                      <a:lnTo>
                        <a:pt x="126" y="4"/>
                      </a:lnTo>
                      <a:lnTo>
                        <a:pt x="150" y="1"/>
                      </a:lnTo>
                      <a:lnTo>
                        <a:pt x="176" y="0"/>
                      </a:lnTo>
                      <a:lnTo>
                        <a:pt x="179" y="0"/>
                      </a:lnTo>
                      <a:lnTo>
                        <a:pt x="179" y="59"/>
                      </a:lnTo>
                      <a:lnTo>
                        <a:pt x="126" y="59"/>
                      </a:lnTo>
                      <a:lnTo>
                        <a:pt x="126" y="50"/>
                      </a:lnTo>
                      <a:close/>
                      <a:moveTo>
                        <a:pt x="179" y="68"/>
                      </a:moveTo>
                      <a:lnTo>
                        <a:pt x="179" y="200"/>
                      </a:lnTo>
                      <a:lnTo>
                        <a:pt x="127" y="200"/>
                      </a:lnTo>
                      <a:lnTo>
                        <a:pt x="127" y="216"/>
                      </a:lnTo>
                      <a:lnTo>
                        <a:pt x="179" y="216"/>
                      </a:lnTo>
                      <a:lnTo>
                        <a:pt x="179" y="227"/>
                      </a:lnTo>
                      <a:lnTo>
                        <a:pt x="127" y="227"/>
                      </a:lnTo>
                      <a:lnTo>
                        <a:pt x="127" y="242"/>
                      </a:lnTo>
                      <a:lnTo>
                        <a:pt x="179" y="242"/>
                      </a:lnTo>
                      <a:lnTo>
                        <a:pt x="179" y="253"/>
                      </a:lnTo>
                      <a:lnTo>
                        <a:pt x="127" y="253"/>
                      </a:lnTo>
                      <a:lnTo>
                        <a:pt x="127" y="269"/>
                      </a:lnTo>
                      <a:lnTo>
                        <a:pt x="179" y="269"/>
                      </a:lnTo>
                      <a:lnTo>
                        <a:pt x="179" y="299"/>
                      </a:lnTo>
                      <a:lnTo>
                        <a:pt x="126" y="299"/>
                      </a:lnTo>
                      <a:lnTo>
                        <a:pt x="126" y="162"/>
                      </a:lnTo>
                      <a:lnTo>
                        <a:pt x="171" y="162"/>
                      </a:lnTo>
                      <a:lnTo>
                        <a:pt x="171" y="96"/>
                      </a:lnTo>
                      <a:lnTo>
                        <a:pt x="126" y="96"/>
                      </a:lnTo>
                      <a:lnTo>
                        <a:pt x="126" y="68"/>
                      </a:lnTo>
                      <a:lnTo>
                        <a:pt x="179" y="68"/>
                      </a:lnTo>
                      <a:close/>
                      <a:moveTo>
                        <a:pt x="123" y="28"/>
                      </a:moveTo>
                      <a:lnTo>
                        <a:pt x="123" y="28"/>
                      </a:lnTo>
                      <a:lnTo>
                        <a:pt x="118" y="28"/>
                      </a:lnTo>
                      <a:lnTo>
                        <a:pt x="115" y="31"/>
                      </a:lnTo>
                      <a:lnTo>
                        <a:pt x="113" y="35"/>
                      </a:lnTo>
                      <a:lnTo>
                        <a:pt x="111" y="39"/>
                      </a:lnTo>
                      <a:lnTo>
                        <a:pt x="113" y="43"/>
                      </a:lnTo>
                      <a:lnTo>
                        <a:pt x="115" y="47"/>
                      </a:lnTo>
                      <a:lnTo>
                        <a:pt x="118" y="50"/>
                      </a:lnTo>
                      <a:lnTo>
                        <a:pt x="123" y="50"/>
                      </a:lnTo>
                      <a:lnTo>
                        <a:pt x="126" y="50"/>
                      </a:lnTo>
                      <a:lnTo>
                        <a:pt x="126" y="59"/>
                      </a:lnTo>
                      <a:lnTo>
                        <a:pt x="90" y="59"/>
                      </a:lnTo>
                      <a:lnTo>
                        <a:pt x="90" y="50"/>
                      </a:lnTo>
                      <a:lnTo>
                        <a:pt x="95" y="50"/>
                      </a:lnTo>
                      <a:lnTo>
                        <a:pt x="98" y="47"/>
                      </a:lnTo>
                      <a:lnTo>
                        <a:pt x="100" y="43"/>
                      </a:lnTo>
                      <a:lnTo>
                        <a:pt x="102" y="39"/>
                      </a:lnTo>
                      <a:lnTo>
                        <a:pt x="100" y="35"/>
                      </a:lnTo>
                      <a:lnTo>
                        <a:pt x="98" y="31"/>
                      </a:lnTo>
                      <a:lnTo>
                        <a:pt x="95" y="28"/>
                      </a:lnTo>
                      <a:lnTo>
                        <a:pt x="90" y="28"/>
                      </a:lnTo>
                      <a:lnTo>
                        <a:pt x="90" y="12"/>
                      </a:lnTo>
                      <a:lnTo>
                        <a:pt x="107" y="8"/>
                      </a:lnTo>
                      <a:lnTo>
                        <a:pt x="126" y="4"/>
                      </a:lnTo>
                      <a:lnTo>
                        <a:pt x="126" y="28"/>
                      </a:lnTo>
                      <a:lnTo>
                        <a:pt x="123" y="28"/>
                      </a:lnTo>
                      <a:close/>
                      <a:moveTo>
                        <a:pt x="126" y="68"/>
                      </a:moveTo>
                      <a:lnTo>
                        <a:pt x="126" y="96"/>
                      </a:lnTo>
                      <a:lnTo>
                        <a:pt x="90" y="96"/>
                      </a:lnTo>
                      <a:lnTo>
                        <a:pt x="90" y="68"/>
                      </a:lnTo>
                      <a:lnTo>
                        <a:pt x="126" y="68"/>
                      </a:lnTo>
                      <a:close/>
                      <a:moveTo>
                        <a:pt x="126" y="162"/>
                      </a:moveTo>
                      <a:lnTo>
                        <a:pt x="126" y="299"/>
                      </a:lnTo>
                      <a:lnTo>
                        <a:pt x="90" y="299"/>
                      </a:lnTo>
                      <a:lnTo>
                        <a:pt x="90" y="256"/>
                      </a:lnTo>
                      <a:lnTo>
                        <a:pt x="92" y="250"/>
                      </a:lnTo>
                      <a:lnTo>
                        <a:pt x="94" y="244"/>
                      </a:lnTo>
                      <a:lnTo>
                        <a:pt x="92" y="237"/>
                      </a:lnTo>
                      <a:lnTo>
                        <a:pt x="90" y="231"/>
                      </a:lnTo>
                      <a:lnTo>
                        <a:pt x="90" y="162"/>
                      </a:lnTo>
                      <a:lnTo>
                        <a:pt x="126" y="162"/>
                      </a:lnTo>
                      <a:close/>
                      <a:moveTo>
                        <a:pt x="90" y="348"/>
                      </a:moveTo>
                      <a:lnTo>
                        <a:pt x="90" y="314"/>
                      </a:lnTo>
                      <a:lnTo>
                        <a:pt x="94" y="314"/>
                      </a:lnTo>
                      <a:lnTo>
                        <a:pt x="94" y="338"/>
                      </a:lnTo>
                      <a:lnTo>
                        <a:pt x="92" y="344"/>
                      </a:lnTo>
                      <a:lnTo>
                        <a:pt x="90" y="348"/>
                      </a:lnTo>
                      <a:close/>
                      <a:moveTo>
                        <a:pt x="90" y="12"/>
                      </a:moveTo>
                      <a:lnTo>
                        <a:pt x="90" y="28"/>
                      </a:lnTo>
                      <a:lnTo>
                        <a:pt x="85" y="28"/>
                      </a:lnTo>
                      <a:lnTo>
                        <a:pt x="83" y="31"/>
                      </a:lnTo>
                      <a:lnTo>
                        <a:pt x="80" y="35"/>
                      </a:lnTo>
                      <a:lnTo>
                        <a:pt x="79" y="39"/>
                      </a:lnTo>
                      <a:lnTo>
                        <a:pt x="80" y="43"/>
                      </a:lnTo>
                      <a:lnTo>
                        <a:pt x="83" y="47"/>
                      </a:lnTo>
                      <a:lnTo>
                        <a:pt x="85" y="50"/>
                      </a:lnTo>
                      <a:lnTo>
                        <a:pt x="90" y="50"/>
                      </a:lnTo>
                      <a:lnTo>
                        <a:pt x="90" y="59"/>
                      </a:lnTo>
                      <a:lnTo>
                        <a:pt x="71" y="59"/>
                      </a:lnTo>
                      <a:lnTo>
                        <a:pt x="71" y="20"/>
                      </a:lnTo>
                      <a:lnTo>
                        <a:pt x="90" y="12"/>
                      </a:lnTo>
                      <a:close/>
                      <a:moveTo>
                        <a:pt x="90" y="68"/>
                      </a:moveTo>
                      <a:lnTo>
                        <a:pt x="90" y="96"/>
                      </a:lnTo>
                      <a:lnTo>
                        <a:pt x="81" y="96"/>
                      </a:lnTo>
                      <a:lnTo>
                        <a:pt x="81" y="162"/>
                      </a:lnTo>
                      <a:lnTo>
                        <a:pt x="90" y="162"/>
                      </a:lnTo>
                      <a:lnTo>
                        <a:pt x="90" y="231"/>
                      </a:lnTo>
                      <a:lnTo>
                        <a:pt x="87" y="227"/>
                      </a:lnTo>
                      <a:lnTo>
                        <a:pt x="81" y="223"/>
                      </a:lnTo>
                      <a:lnTo>
                        <a:pt x="76" y="221"/>
                      </a:lnTo>
                      <a:lnTo>
                        <a:pt x="71" y="221"/>
                      </a:lnTo>
                      <a:lnTo>
                        <a:pt x="71" y="68"/>
                      </a:lnTo>
                      <a:lnTo>
                        <a:pt x="90" y="68"/>
                      </a:lnTo>
                      <a:close/>
                      <a:moveTo>
                        <a:pt x="90" y="256"/>
                      </a:moveTo>
                      <a:lnTo>
                        <a:pt x="90" y="299"/>
                      </a:lnTo>
                      <a:lnTo>
                        <a:pt x="71" y="299"/>
                      </a:lnTo>
                      <a:lnTo>
                        <a:pt x="71" y="267"/>
                      </a:lnTo>
                      <a:lnTo>
                        <a:pt x="76" y="267"/>
                      </a:lnTo>
                      <a:lnTo>
                        <a:pt x="81" y="264"/>
                      </a:lnTo>
                      <a:lnTo>
                        <a:pt x="87" y="260"/>
                      </a:lnTo>
                      <a:lnTo>
                        <a:pt x="90" y="256"/>
                      </a:lnTo>
                      <a:close/>
                      <a:moveTo>
                        <a:pt x="90" y="314"/>
                      </a:moveTo>
                      <a:lnTo>
                        <a:pt x="90" y="348"/>
                      </a:lnTo>
                      <a:lnTo>
                        <a:pt x="87" y="352"/>
                      </a:lnTo>
                      <a:lnTo>
                        <a:pt x="84" y="353"/>
                      </a:lnTo>
                      <a:lnTo>
                        <a:pt x="80" y="356"/>
                      </a:lnTo>
                      <a:lnTo>
                        <a:pt x="75" y="356"/>
                      </a:lnTo>
                      <a:lnTo>
                        <a:pt x="71" y="356"/>
                      </a:lnTo>
                      <a:lnTo>
                        <a:pt x="71" y="314"/>
                      </a:lnTo>
                      <a:lnTo>
                        <a:pt x="90" y="314"/>
                      </a:lnTo>
                      <a:close/>
                      <a:moveTo>
                        <a:pt x="71" y="20"/>
                      </a:moveTo>
                      <a:lnTo>
                        <a:pt x="71" y="59"/>
                      </a:lnTo>
                      <a:lnTo>
                        <a:pt x="37" y="59"/>
                      </a:lnTo>
                      <a:lnTo>
                        <a:pt x="37" y="54"/>
                      </a:lnTo>
                      <a:lnTo>
                        <a:pt x="38" y="49"/>
                      </a:lnTo>
                      <a:lnTo>
                        <a:pt x="41" y="43"/>
                      </a:lnTo>
                      <a:lnTo>
                        <a:pt x="45" y="38"/>
                      </a:lnTo>
                      <a:lnTo>
                        <a:pt x="56" y="30"/>
                      </a:lnTo>
                      <a:lnTo>
                        <a:pt x="71" y="20"/>
                      </a:lnTo>
                      <a:close/>
                      <a:moveTo>
                        <a:pt x="71" y="68"/>
                      </a:moveTo>
                      <a:lnTo>
                        <a:pt x="71" y="221"/>
                      </a:lnTo>
                      <a:lnTo>
                        <a:pt x="65" y="221"/>
                      </a:lnTo>
                      <a:lnTo>
                        <a:pt x="61" y="222"/>
                      </a:lnTo>
                      <a:lnTo>
                        <a:pt x="57" y="225"/>
                      </a:lnTo>
                      <a:lnTo>
                        <a:pt x="54" y="227"/>
                      </a:lnTo>
                      <a:lnTo>
                        <a:pt x="50" y="230"/>
                      </a:lnTo>
                      <a:lnTo>
                        <a:pt x="49" y="234"/>
                      </a:lnTo>
                      <a:lnTo>
                        <a:pt x="48" y="239"/>
                      </a:lnTo>
                      <a:lnTo>
                        <a:pt x="48" y="244"/>
                      </a:lnTo>
                      <a:lnTo>
                        <a:pt x="48" y="248"/>
                      </a:lnTo>
                      <a:lnTo>
                        <a:pt x="49" y="253"/>
                      </a:lnTo>
                      <a:lnTo>
                        <a:pt x="50" y="257"/>
                      </a:lnTo>
                      <a:lnTo>
                        <a:pt x="54" y="260"/>
                      </a:lnTo>
                      <a:lnTo>
                        <a:pt x="57" y="262"/>
                      </a:lnTo>
                      <a:lnTo>
                        <a:pt x="61" y="265"/>
                      </a:lnTo>
                      <a:lnTo>
                        <a:pt x="65" y="267"/>
                      </a:lnTo>
                      <a:lnTo>
                        <a:pt x="71" y="267"/>
                      </a:lnTo>
                      <a:lnTo>
                        <a:pt x="71" y="299"/>
                      </a:lnTo>
                      <a:lnTo>
                        <a:pt x="16" y="299"/>
                      </a:lnTo>
                      <a:lnTo>
                        <a:pt x="16" y="210"/>
                      </a:lnTo>
                      <a:lnTo>
                        <a:pt x="20" y="206"/>
                      </a:lnTo>
                      <a:lnTo>
                        <a:pt x="25" y="202"/>
                      </a:lnTo>
                      <a:lnTo>
                        <a:pt x="30" y="199"/>
                      </a:lnTo>
                      <a:lnTo>
                        <a:pt x="37" y="199"/>
                      </a:lnTo>
                      <a:lnTo>
                        <a:pt x="37" y="68"/>
                      </a:lnTo>
                      <a:lnTo>
                        <a:pt x="71" y="68"/>
                      </a:lnTo>
                      <a:close/>
                      <a:moveTo>
                        <a:pt x="71" y="314"/>
                      </a:moveTo>
                      <a:lnTo>
                        <a:pt x="71" y="356"/>
                      </a:lnTo>
                      <a:lnTo>
                        <a:pt x="65" y="356"/>
                      </a:lnTo>
                      <a:lnTo>
                        <a:pt x="58" y="355"/>
                      </a:lnTo>
                      <a:lnTo>
                        <a:pt x="53" y="350"/>
                      </a:lnTo>
                      <a:lnTo>
                        <a:pt x="49" y="345"/>
                      </a:lnTo>
                      <a:lnTo>
                        <a:pt x="48" y="338"/>
                      </a:lnTo>
                      <a:lnTo>
                        <a:pt x="48" y="314"/>
                      </a:lnTo>
                      <a:lnTo>
                        <a:pt x="71" y="314"/>
                      </a:lnTo>
                      <a:close/>
                      <a:moveTo>
                        <a:pt x="16" y="154"/>
                      </a:moveTo>
                      <a:lnTo>
                        <a:pt x="16" y="154"/>
                      </a:lnTo>
                      <a:lnTo>
                        <a:pt x="19" y="153"/>
                      </a:lnTo>
                      <a:lnTo>
                        <a:pt x="20" y="150"/>
                      </a:lnTo>
                      <a:lnTo>
                        <a:pt x="20" y="103"/>
                      </a:lnTo>
                      <a:lnTo>
                        <a:pt x="19" y="99"/>
                      </a:lnTo>
                      <a:lnTo>
                        <a:pt x="16" y="96"/>
                      </a:lnTo>
                      <a:lnTo>
                        <a:pt x="16" y="154"/>
                      </a:lnTo>
                      <a:close/>
                      <a:moveTo>
                        <a:pt x="16" y="96"/>
                      </a:moveTo>
                      <a:lnTo>
                        <a:pt x="16" y="154"/>
                      </a:lnTo>
                      <a:lnTo>
                        <a:pt x="15" y="154"/>
                      </a:lnTo>
                      <a:lnTo>
                        <a:pt x="6" y="150"/>
                      </a:lnTo>
                      <a:lnTo>
                        <a:pt x="4" y="149"/>
                      </a:lnTo>
                      <a:lnTo>
                        <a:pt x="2" y="147"/>
                      </a:lnTo>
                      <a:lnTo>
                        <a:pt x="0" y="142"/>
                      </a:lnTo>
                      <a:lnTo>
                        <a:pt x="0" y="95"/>
                      </a:lnTo>
                      <a:lnTo>
                        <a:pt x="0" y="93"/>
                      </a:lnTo>
                      <a:lnTo>
                        <a:pt x="2" y="91"/>
                      </a:lnTo>
                      <a:lnTo>
                        <a:pt x="4" y="91"/>
                      </a:lnTo>
                      <a:lnTo>
                        <a:pt x="6" y="91"/>
                      </a:lnTo>
                      <a:lnTo>
                        <a:pt x="15" y="95"/>
                      </a:lnTo>
                      <a:lnTo>
                        <a:pt x="16" y="96"/>
                      </a:lnTo>
                      <a:close/>
                      <a:moveTo>
                        <a:pt x="16" y="210"/>
                      </a:moveTo>
                      <a:lnTo>
                        <a:pt x="16" y="299"/>
                      </a:lnTo>
                      <a:lnTo>
                        <a:pt x="12" y="299"/>
                      </a:lnTo>
                      <a:lnTo>
                        <a:pt x="12" y="222"/>
                      </a:lnTo>
                      <a:lnTo>
                        <a:pt x="14" y="215"/>
                      </a:lnTo>
                      <a:lnTo>
                        <a:pt x="16" y="21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2" name="Freeform 172"/>
                <p:cNvSpPr>
                  <a:spLocks noEditPoints="1"/>
                </p:cNvSpPr>
                <p:nvPr/>
              </p:nvSpPr>
              <p:spPr bwMode="auto">
                <a:xfrm>
                  <a:off x="6148388" y="3375025"/>
                  <a:ext cx="633412" cy="482600"/>
                </a:xfrm>
                <a:custGeom>
                  <a:avLst/>
                  <a:gdLst>
                    <a:gd name="T0" fmla="*/ 997981179 w 399"/>
                    <a:gd name="T1" fmla="*/ 718245235 h 304"/>
                    <a:gd name="T2" fmla="*/ 982860258 w 399"/>
                    <a:gd name="T3" fmla="*/ 25201559 h 304"/>
                    <a:gd name="T4" fmla="*/ 879534759 w 399"/>
                    <a:gd name="T5" fmla="*/ 55443440 h 304"/>
                    <a:gd name="T6" fmla="*/ 947578109 w 399"/>
                    <a:gd name="T7" fmla="*/ 120967501 h 304"/>
                    <a:gd name="T8" fmla="*/ 907255653 w 399"/>
                    <a:gd name="T9" fmla="*/ 708164614 h 304"/>
                    <a:gd name="T10" fmla="*/ 766126859 w 399"/>
                    <a:gd name="T11" fmla="*/ 645159939 h 304"/>
                    <a:gd name="T12" fmla="*/ 869454145 w 399"/>
                    <a:gd name="T13" fmla="*/ 105846570 h 304"/>
                    <a:gd name="T14" fmla="*/ 899695986 w 399"/>
                    <a:gd name="T15" fmla="*/ 632559957 h 304"/>
                    <a:gd name="T16" fmla="*/ 640119185 w 399"/>
                    <a:gd name="T17" fmla="*/ 55443440 h 304"/>
                    <a:gd name="T18" fmla="*/ 640119185 w 399"/>
                    <a:gd name="T19" fmla="*/ 766127391 h 304"/>
                    <a:gd name="T20" fmla="*/ 640119185 w 399"/>
                    <a:gd name="T21" fmla="*/ 665321181 h 304"/>
                    <a:gd name="T22" fmla="*/ 698083509 w 399"/>
                    <a:gd name="T23" fmla="*/ 420866917 h 304"/>
                    <a:gd name="T24" fmla="*/ 690522255 w 399"/>
                    <a:gd name="T25" fmla="*/ 335181540 h 304"/>
                    <a:gd name="T26" fmla="*/ 688002895 w 399"/>
                    <a:gd name="T27" fmla="*/ 274697814 h 304"/>
                    <a:gd name="T28" fmla="*/ 640119185 w 399"/>
                    <a:gd name="T29" fmla="*/ 103327183 h 304"/>
                    <a:gd name="T30" fmla="*/ 655240106 w 399"/>
                    <a:gd name="T31" fmla="*/ 430947538 h 304"/>
                    <a:gd name="T32" fmla="*/ 640119185 w 399"/>
                    <a:gd name="T33" fmla="*/ 345262161 h 304"/>
                    <a:gd name="T34" fmla="*/ 647680439 w 399"/>
                    <a:gd name="T35" fmla="*/ 259576882 h 304"/>
                    <a:gd name="T36" fmla="*/ 504030896 w 399"/>
                    <a:gd name="T37" fmla="*/ 0 h 304"/>
                    <a:gd name="T38" fmla="*/ 504030896 w 399"/>
                    <a:gd name="T39" fmla="*/ 710683976 h 304"/>
                    <a:gd name="T40" fmla="*/ 607357983 w 399"/>
                    <a:gd name="T41" fmla="*/ 234375330 h 304"/>
                    <a:gd name="T42" fmla="*/ 569554887 w 399"/>
                    <a:gd name="T43" fmla="*/ 304939677 h 304"/>
                    <a:gd name="T44" fmla="*/ 579635501 w 399"/>
                    <a:gd name="T45" fmla="*/ 362902453 h 304"/>
                    <a:gd name="T46" fmla="*/ 584675808 w 399"/>
                    <a:gd name="T47" fmla="*/ 448587831 h 304"/>
                    <a:gd name="T48" fmla="*/ 504030896 w 399"/>
                    <a:gd name="T49" fmla="*/ 468749073 h 304"/>
                    <a:gd name="T50" fmla="*/ 640119185 w 399"/>
                    <a:gd name="T51" fmla="*/ 103327183 h 304"/>
                    <a:gd name="T52" fmla="*/ 609877343 w 399"/>
                    <a:gd name="T53" fmla="*/ 259576882 h 304"/>
                    <a:gd name="T54" fmla="*/ 632559518 w 399"/>
                    <a:gd name="T55" fmla="*/ 322579970 h 304"/>
                    <a:gd name="T56" fmla="*/ 632559518 w 399"/>
                    <a:gd name="T57" fmla="*/ 342741212 h 304"/>
                    <a:gd name="T58" fmla="*/ 619957957 w 399"/>
                    <a:gd name="T59" fmla="*/ 428426589 h 304"/>
                    <a:gd name="T60" fmla="*/ 340221614 w 399"/>
                    <a:gd name="T61" fmla="*/ 55443440 h 304"/>
                    <a:gd name="T62" fmla="*/ 340221614 w 399"/>
                    <a:gd name="T63" fmla="*/ 766127391 h 304"/>
                    <a:gd name="T64" fmla="*/ 435987546 w 399"/>
                    <a:gd name="T65" fmla="*/ 448587831 h 304"/>
                    <a:gd name="T66" fmla="*/ 350302228 w 399"/>
                    <a:gd name="T67" fmla="*/ 536794058 h 304"/>
                    <a:gd name="T68" fmla="*/ 408264965 w 399"/>
                    <a:gd name="T69" fmla="*/ 461189401 h 304"/>
                    <a:gd name="T70" fmla="*/ 372982816 w 399"/>
                    <a:gd name="T71" fmla="*/ 385584644 h 304"/>
                    <a:gd name="T72" fmla="*/ 342740974 w 399"/>
                    <a:gd name="T73" fmla="*/ 317539659 h 304"/>
                    <a:gd name="T74" fmla="*/ 360382842 w 399"/>
                    <a:gd name="T75" fmla="*/ 342741212 h 304"/>
                    <a:gd name="T76" fmla="*/ 378023123 w 399"/>
                    <a:gd name="T77" fmla="*/ 307459038 h 304"/>
                    <a:gd name="T78" fmla="*/ 504030896 w 399"/>
                    <a:gd name="T79" fmla="*/ 103327183 h 304"/>
                    <a:gd name="T80" fmla="*/ 370463456 w 399"/>
                    <a:gd name="T81" fmla="*/ 486390953 h 304"/>
                    <a:gd name="T82" fmla="*/ 350302228 w 399"/>
                    <a:gd name="T83" fmla="*/ 413305558 h 304"/>
                    <a:gd name="T84" fmla="*/ 63004656 w 399"/>
                    <a:gd name="T85" fmla="*/ 5040312 h 304"/>
                    <a:gd name="T86" fmla="*/ 0 w 399"/>
                    <a:gd name="T87" fmla="*/ 688003372 h 304"/>
                    <a:gd name="T88" fmla="*/ 63004656 w 399"/>
                    <a:gd name="T89" fmla="*/ 766127391 h 304"/>
                    <a:gd name="T90" fmla="*/ 100806164 w 399"/>
                    <a:gd name="T91" fmla="*/ 708164614 h 304"/>
                    <a:gd name="T92" fmla="*/ 60483709 w 399"/>
                    <a:gd name="T93" fmla="*/ 120967501 h 304"/>
                    <a:gd name="T94" fmla="*/ 126007724 w 399"/>
                    <a:gd name="T95" fmla="*/ 55443440 h 304"/>
                    <a:gd name="T96" fmla="*/ 312499132 w 399"/>
                    <a:gd name="T97" fmla="*/ 315020298 h 304"/>
                    <a:gd name="T98" fmla="*/ 267136369 w 399"/>
                    <a:gd name="T99" fmla="*/ 441028159 h 304"/>
                    <a:gd name="T100" fmla="*/ 294858851 w 399"/>
                    <a:gd name="T101" fmla="*/ 526713437 h 304"/>
                    <a:gd name="T102" fmla="*/ 136088338 w 399"/>
                    <a:gd name="T103" fmla="*/ 660280871 h 304"/>
                    <a:gd name="T104" fmla="*/ 108367443 w 399"/>
                    <a:gd name="T105" fmla="*/ 133569071 h 304"/>
                    <a:gd name="T106" fmla="*/ 340221614 w 399"/>
                    <a:gd name="T107" fmla="*/ 393144316 h 304"/>
                    <a:gd name="T108" fmla="*/ 330141000 w 399"/>
                    <a:gd name="T109" fmla="*/ 443547520 h 304"/>
                    <a:gd name="T110" fmla="*/ 322579746 w 399"/>
                    <a:gd name="T111" fmla="*/ 501511885 h 304"/>
                    <a:gd name="T112" fmla="*/ 320060386 w 399"/>
                    <a:gd name="T113" fmla="*/ 345262161 h 30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399"/>
                    <a:gd name="T172" fmla="*/ 0 h 304"/>
                    <a:gd name="T173" fmla="*/ 399 w 399"/>
                    <a:gd name="T174" fmla="*/ 304 h 304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399" h="304">
                      <a:moveTo>
                        <a:pt x="368" y="304"/>
                      </a:moveTo>
                      <a:lnTo>
                        <a:pt x="368" y="304"/>
                      </a:lnTo>
                      <a:lnTo>
                        <a:pt x="373" y="304"/>
                      </a:lnTo>
                      <a:lnTo>
                        <a:pt x="380" y="302"/>
                      </a:lnTo>
                      <a:lnTo>
                        <a:pt x="385" y="298"/>
                      </a:lnTo>
                      <a:lnTo>
                        <a:pt x="390" y="294"/>
                      </a:lnTo>
                      <a:lnTo>
                        <a:pt x="394" y="290"/>
                      </a:lnTo>
                      <a:lnTo>
                        <a:pt x="396" y="285"/>
                      </a:lnTo>
                      <a:lnTo>
                        <a:pt x="399" y="279"/>
                      </a:lnTo>
                      <a:lnTo>
                        <a:pt x="399" y="273"/>
                      </a:lnTo>
                      <a:lnTo>
                        <a:pt x="399" y="33"/>
                      </a:lnTo>
                      <a:lnTo>
                        <a:pt x="399" y="26"/>
                      </a:lnTo>
                      <a:lnTo>
                        <a:pt x="396" y="21"/>
                      </a:lnTo>
                      <a:lnTo>
                        <a:pt x="394" y="15"/>
                      </a:lnTo>
                      <a:lnTo>
                        <a:pt x="390" y="10"/>
                      </a:lnTo>
                      <a:lnTo>
                        <a:pt x="385" y="6"/>
                      </a:lnTo>
                      <a:lnTo>
                        <a:pt x="380" y="3"/>
                      </a:lnTo>
                      <a:lnTo>
                        <a:pt x="373" y="2"/>
                      </a:lnTo>
                      <a:lnTo>
                        <a:pt x="368" y="0"/>
                      </a:lnTo>
                      <a:lnTo>
                        <a:pt x="304" y="0"/>
                      </a:lnTo>
                      <a:lnTo>
                        <a:pt x="304" y="22"/>
                      </a:lnTo>
                      <a:lnTo>
                        <a:pt x="349" y="22"/>
                      </a:lnTo>
                      <a:lnTo>
                        <a:pt x="354" y="22"/>
                      </a:lnTo>
                      <a:lnTo>
                        <a:pt x="360" y="25"/>
                      </a:lnTo>
                      <a:lnTo>
                        <a:pt x="364" y="26"/>
                      </a:lnTo>
                      <a:lnTo>
                        <a:pt x="368" y="30"/>
                      </a:lnTo>
                      <a:lnTo>
                        <a:pt x="371" y="34"/>
                      </a:lnTo>
                      <a:lnTo>
                        <a:pt x="373" y="38"/>
                      </a:lnTo>
                      <a:lnTo>
                        <a:pt x="375" y="42"/>
                      </a:lnTo>
                      <a:lnTo>
                        <a:pt x="376" y="48"/>
                      </a:lnTo>
                      <a:lnTo>
                        <a:pt x="376" y="256"/>
                      </a:lnTo>
                      <a:lnTo>
                        <a:pt x="375" y="262"/>
                      </a:lnTo>
                      <a:lnTo>
                        <a:pt x="373" y="267"/>
                      </a:lnTo>
                      <a:lnTo>
                        <a:pt x="371" y="271"/>
                      </a:lnTo>
                      <a:lnTo>
                        <a:pt x="368" y="275"/>
                      </a:lnTo>
                      <a:lnTo>
                        <a:pt x="364" y="278"/>
                      </a:lnTo>
                      <a:lnTo>
                        <a:pt x="360" y="281"/>
                      </a:lnTo>
                      <a:lnTo>
                        <a:pt x="354" y="282"/>
                      </a:lnTo>
                      <a:lnTo>
                        <a:pt x="349" y="282"/>
                      </a:lnTo>
                      <a:lnTo>
                        <a:pt x="304" y="282"/>
                      </a:lnTo>
                      <a:lnTo>
                        <a:pt x="304" y="304"/>
                      </a:lnTo>
                      <a:lnTo>
                        <a:pt x="368" y="304"/>
                      </a:lnTo>
                      <a:close/>
                      <a:moveTo>
                        <a:pt x="304" y="264"/>
                      </a:moveTo>
                      <a:lnTo>
                        <a:pt x="304" y="256"/>
                      </a:lnTo>
                      <a:lnTo>
                        <a:pt x="337" y="256"/>
                      </a:lnTo>
                      <a:lnTo>
                        <a:pt x="337" y="243"/>
                      </a:lnTo>
                      <a:lnTo>
                        <a:pt x="304" y="243"/>
                      </a:lnTo>
                      <a:lnTo>
                        <a:pt x="304" y="41"/>
                      </a:lnTo>
                      <a:lnTo>
                        <a:pt x="337" y="41"/>
                      </a:lnTo>
                      <a:lnTo>
                        <a:pt x="341" y="41"/>
                      </a:lnTo>
                      <a:lnTo>
                        <a:pt x="345" y="42"/>
                      </a:lnTo>
                      <a:lnTo>
                        <a:pt x="352" y="46"/>
                      </a:lnTo>
                      <a:lnTo>
                        <a:pt x="357" y="53"/>
                      </a:lnTo>
                      <a:lnTo>
                        <a:pt x="357" y="57"/>
                      </a:lnTo>
                      <a:lnTo>
                        <a:pt x="358" y="61"/>
                      </a:lnTo>
                      <a:lnTo>
                        <a:pt x="358" y="243"/>
                      </a:lnTo>
                      <a:lnTo>
                        <a:pt x="357" y="247"/>
                      </a:lnTo>
                      <a:lnTo>
                        <a:pt x="357" y="251"/>
                      </a:lnTo>
                      <a:lnTo>
                        <a:pt x="352" y="258"/>
                      </a:lnTo>
                      <a:lnTo>
                        <a:pt x="345" y="262"/>
                      </a:lnTo>
                      <a:lnTo>
                        <a:pt x="341" y="263"/>
                      </a:lnTo>
                      <a:lnTo>
                        <a:pt x="337" y="264"/>
                      </a:lnTo>
                      <a:lnTo>
                        <a:pt x="304" y="264"/>
                      </a:lnTo>
                      <a:close/>
                      <a:moveTo>
                        <a:pt x="304" y="0"/>
                      </a:moveTo>
                      <a:lnTo>
                        <a:pt x="254" y="0"/>
                      </a:lnTo>
                      <a:lnTo>
                        <a:pt x="254" y="22"/>
                      </a:lnTo>
                      <a:lnTo>
                        <a:pt x="304" y="22"/>
                      </a:lnTo>
                      <a:lnTo>
                        <a:pt x="304" y="0"/>
                      </a:lnTo>
                      <a:close/>
                      <a:moveTo>
                        <a:pt x="254" y="304"/>
                      </a:moveTo>
                      <a:lnTo>
                        <a:pt x="304" y="304"/>
                      </a:lnTo>
                      <a:lnTo>
                        <a:pt x="304" y="282"/>
                      </a:lnTo>
                      <a:lnTo>
                        <a:pt x="254" y="282"/>
                      </a:lnTo>
                      <a:lnTo>
                        <a:pt x="254" y="304"/>
                      </a:lnTo>
                      <a:close/>
                      <a:moveTo>
                        <a:pt x="304" y="41"/>
                      </a:moveTo>
                      <a:lnTo>
                        <a:pt x="304" y="243"/>
                      </a:lnTo>
                      <a:lnTo>
                        <a:pt x="270" y="243"/>
                      </a:lnTo>
                      <a:lnTo>
                        <a:pt x="270" y="256"/>
                      </a:lnTo>
                      <a:lnTo>
                        <a:pt x="304" y="256"/>
                      </a:lnTo>
                      <a:lnTo>
                        <a:pt x="304" y="264"/>
                      </a:lnTo>
                      <a:lnTo>
                        <a:pt x="254" y="264"/>
                      </a:lnTo>
                      <a:lnTo>
                        <a:pt x="254" y="183"/>
                      </a:lnTo>
                      <a:lnTo>
                        <a:pt x="257" y="183"/>
                      </a:lnTo>
                      <a:lnTo>
                        <a:pt x="265" y="179"/>
                      </a:lnTo>
                      <a:lnTo>
                        <a:pt x="272" y="174"/>
                      </a:lnTo>
                      <a:lnTo>
                        <a:pt x="277" y="167"/>
                      </a:lnTo>
                      <a:lnTo>
                        <a:pt x="281" y="159"/>
                      </a:lnTo>
                      <a:lnTo>
                        <a:pt x="281" y="151"/>
                      </a:lnTo>
                      <a:lnTo>
                        <a:pt x="281" y="143"/>
                      </a:lnTo>
                      <a:lnTo>
                        <a:pt x="278" y="137"/>
                      </a:lnTo>
                      <a:lnTo>
                        <a:pt x="274" y="133"/>
                      </a:lnTo>
                      <a:lnTo>
                        <a:pt x="269" y="130"/>
                      </a:lnTo>
                      <a:lnTo>
                        <a:pt x="262" y="129"/>
                      </a:lnTo>
                      <a:lnTo>
                        <a:pt x="268" y="122"/>
                      </a:lnTo>
                      <a:lnTo>
                        <a:pt x="272" y="116"/>
                      </a:lnTo>
                      <a:lnTo>
                        <a:pt x="273" y="109"/>
                      </a:lnTo>
                      <a:lnTo>
                        <a:pt x="273" y="102"/>
                      </a:lnTo>
                      <a:lnTo>
                        <a:pt x="270" y="97"/>
                      </a:lnTo>
                      <a:lnTo>
                        <a:pt x="264" y="93"/>
                      </a:lnTo>
                      <a:lnTo>
                        <a:pt x="260" y="90"/>
                      </a:lnTo>
                      <a:lnTo>
                        <a:pt x="254" y="90"/>
                      </a:lnTo>
                      <a:lnTo>
                        <a:pt x="254" y="41"/>
                      </a:lnTo>
                      <a:lnTo>
                        <a:pt x="304" y="41"/>
                      </a:lnTo>
                      <a:close/>
                      <a:moveTo>
                        <a:pt x="254" y="175"/>
                      </a:moveTo>
                      <a:lnTo>
                        <a:pt x="254" y="175"/>
                      </a:lnTo>
                      <a:lnTo>
                        <a:pt x="257" y="174"/>
                      </a:lnTo>
                      <a:lnTo>
                        <a:pt x="260" y="171"/>
                      </a:lnTo>
                      <a:lnTo>
                        <a:pt x="264" y="166"/>
                      </a:lnTo>
                      <a:lnTo>
                        <a:pt x="265" y="159"/>
                      </a:lnTo>
                      <a:lnTo>
                        <a:pt x="264" y="151"/>
                      </a:lnTo>
                      <a:lnTo>
                        <a:pt x="260" y="143"/>
                      </a:lnTo>
                      <a:lnTo>
                        <a:pt x="257" y="140"/>
                      </a:lnTo>
                      <a:lnTo>
                        <a:pt x="254" y="137"/>
                      </a:lnTo>
                      <a:lnTo>
                        <a:pt x="254" y="175"/>
                      </a:lnTo>
                      <a:close/>
                      <a:moveTo>
                        <a:pt x="254" y="124"/>
                      </a:moveTo>
                      <a:lnTo>
                        <a:pt x="254" y="124"/>
                      </a:lnTo>
                      <a:lnTo>
                        <a:pt x="257" y="117"/>
                      </a:lnTo>
                      <a:lnTo>
                        <a:pt x="258" y="109"/>
                      </a:lnTo>
                      <a:lnTo>
                        <a:pt x="257" y="103"/>
                      </a:lnTo>
                      <a:lnTo>
                        <a:pt x="255" y="99"/>
                      </a:lnTo>
                      <a:lnTo>
                        <a:pt x="254" y="98"/>
                      </a:lnTo>
                      <a:lnTo>
                        <a:pt x="254" y="97"/>
                      </a:lnTo>
                      <a:lnTo>
                        <a:pt x="254" y="124"/>
                      </a:lnTo>
                      <a:close/>
                      <a:moveTo>
                        <a:pt x="254" y="0"/>
                      </a:moveTo>
                      <a:lnTo>
                        <a:pt x="200" y="0"/>
                      </a:lnTo>
                      <a:lnTo>
                        <a:pt x="200" y="22"/>
                      </a:lnTo>
                      <a:lnTo>
                        <a:pt x="254" y="22"/>
                      </a:lnTo>
                      <a:lnTo>
                        <a:pt x="254" y="0"/>
                      </a:lnTo>
                      <a:close/>
                      <a:moveTo>
                        <a:pt x="200" y="304"/>
                      </a:moveTo>
                      <a:lnTo>
                        <a:pt x="254" y="304"/>
                      </a:lnTo>
                      <a:lnTo>
                        <a:pt x="254" y="282"/>
                      </a:lnTo>
                      <a:lnTo>
                        <a:pt x="200" y="282"/>
                      </a:lnTo>
                      <a:lnTo>
                        <a:pt x="200" y="304"/>
                      </a:lnTo>
                      <a:close/>
                      <a:moveTo>
                        <a:pt x="254" y="41"/>
                      </a:moveTo>
                      <a:lnTo>
                        <a:pt x="254" y="90"/>
                      </a:lnTo>
                      <a:lnTo>
                        <a:pt x="246" y="91"/>
                      </a:lnTo>
                      <a:lnTo>
                        <a:pt x="241" y="93"/>
                      </a:lnTo>
                      <a:lnTo>
                        <a:pt x="236" y="95"/>
                      </a:lnTo>
                      <a:lnTo>
                        <a:pt x="232" y="99"/>
                      </a:lnTo>
                      <a:lnTo>
                        <a:pt x="230" y="103"/>
                      </a:lnTo>
                      <a:lnTo>
                        <a:pt x="227" y="107"/>
                      </a:lnTo>
                      <a:lnTo>
                        <a:pt x="226" y="111"/>
                      </a:lnTo>
                      <a:lnTo>
                        <a:pt x="226" y="117"/>
                      </a:lnTo>
                      <a:lnTo>
                        <a:pt x="226" y="121"/>
                      </a:lnTo>
                      <a:lnTo>
                        <a:pt x="228" y="125"/>
                      </a:lnTo>
                      <a:lnTo>
                        <a:pt x="231" y="129"/>
                      </a:lnTo>
                      <a:lnTo>
                        <a:pt x="235" y="132"/>
                      </a:lnTo>
                      <a:lnTo>
                        <a:pt x="241" y="134"/>
                      </a:lnTo>
                      <a:lnTo>
                        <a:pt x="232" y="141"/>
                      </a:lnTo>
                      <a:lnTo>
                        <a:pt x="230" y="144"/>
                      </a:lnTo>
                      <a:lnTo>
                        <a:pt x="227" y="148"/>
                      </a:lnTo>
                      <a:lnTo>
                        <a:pt x="226" y="158"/>
                      </a:lnTo>
                      <a:lnTo>
                        <a:pt x="226" y="166"/>
                      </a:lnTo>
                      <a:lnTo>
                        <a:pt x="227" y="171"/>
                      </a:lnTo>
                      <a:lnTo>
                        <a:pt x="230" y="174"/>
                      </a:lnTo>
                      <a:lnTo>
                        <a:pt x="232" y="178"/>
                      </a:lnTo>
                      <a:lnTo>
                        <a:pt x="236" y="181"/>
                      </a:lnTo>
                      <a:lnTo>
                        <a:pt x="241" y="182"/>
                      </a:lnTo>
                      <a:lnTo>
                        <a:pt x="245" y="183"/>
                      </a:lnTo>
                      <a:lnTo>
                        <a:pt x="254" y="183"/>
                      </a:lnTo>
                      <a:lnTo>
                        <a:pt x="254" y="264"/>
                      </a:lnTo>
                      <a:lnTo>
                        <a:pt x="200" y="264"/>
                      </a:lnTo>
                      <a:lnTo>
                        <a:pt x="200" y="186"/>
                      </a:lnTo>
                      <a:lnTo>
                        <a:pt x="201" y="186"/>
                      </a:lnTo>
                      <a:lnTo>
                        <a:pt x="200" y="171"/>
                      </a:lnTo>
                      <a:lnTo>
                        <a:pt x="216" y="167"/>
                      </a:lnTo>
                      <a:lnTo>
                        <a:pt x="215" y="153"/>
                      </a:lnTo>
                      <a:lnTo>
                        <a:pt x="200" y="158"/>
                      </a:lnTo>
                      <a:lnTo>
                        <a:pt x="200" y="145"/>
                      </a:lnTo>
                      <a:lnTo>
                        <a:pt x="200" y="41"/>
                      </a:lnTo>
                      <a:lnTo>
                        <a:pt x="254" y="41"/>
                      </a:lnTo>
                      <a:close/>
                      <a:moveTo>
                        <a:pt x="254" y="97"/>
                      </a:moveTo>
                      <a:lnTo>
                        <a:pt x="254" y="97"/>
                      </a:lnTo>
                      <a:lnTo>
                        <a:pt x="251" y="97"/>
                      </a:lnTo>
                      <a:lnTo>
                        <a:pt x="249" y="97"/>
                      </a:lnTo>
                      <a:lnTo>
                        <a:pt x="245" y="99"/>
                      </a:lnTo>
                      <a:lnTo>
                        <a:pt x="242" y="103"/>
                      </a:lnTo>
                      <a:lnTo>
                        <a:pt x="241" y="109"/>
                      </a:lnTo>
                      <a:lnTo>
                        <a:pt x="241" y="114"/>
                      </a:lnTo>
                      <a:lnTo>
                        <a:pt x="242" y="118"/>
                      </a:lnTo>
                      <a:lnTo>
                        <a:pt x="245" y="122"/>
                      </a:lnTo>
                      <a:lnTo>
                        <a:pt x="247" y="125"/>
                      </a:lnTo>
                      <a:lnTo>
                        <a:pt x="251" y="128"/>
                      </a:lnTo>
                      <a:lnTo>
                        <a:pt x="254" y="124"/>
                      </a:lnTo>
                      <a:lnTo>
                        <a:pt x="254" y="97"/>
                      </a:lnTo>
                      <a:close/>
                      <a:moveTo>
                        <a:pt x="254" y="137"/>
                      </a:moveTo>
                      <a:lnTo>
                        <a:pt x="254" y="137"/>
                      </a:lnTo>
                      <a:lnTo>
                        <a:pt x="251" y="136"/>
                      </a:lnTo>
                      <a:lnTo>
                        <a:pt x="247" y="141"/>
                      </a:lnTo>
                      <a:lnTo>
                        <a:pt x="245" y="147"/>
                      </a:lnTo>
                      <a:lnTo>
                        <a:pt x="243" y="152"/>
                      </a:lnTo>
                      <a:lnTo>
                        <a:pt x="243" y="159"/>
                      </a:lnTo>
                      <a:lnTo>
                        <a:pt x="243" y="164"/>
                      </a:lnTo>
                      <a:lnTo>
                        <a:pt x="246" y="170"/>
                      </a:lnTo>
                      <a:lnTo>
                        <a:pt x="249" y="172"/>
                      </a:lnTo>
                      <a:lnTo>
                        <a:pt x="251" y="174"/>
                      </a:lnTo>
                      <a:lnTo>
                        <a:pt x="254" y="175"/>
                      </a:lnTo>
                      <a:lnTo>
                        <a:pt x="254" y="137"/>
                      </a:lnTo>
                      <a:close/>
                      <a:moveTo>
                        <a:pt x="200" y="0"/>
                      </a:moveTo>
                      <a:lnTo>
                        <a:pt x="135" y="0"/>
                      </a:lnTo>
                      <a:lnTo>
                        <a:pt x="135" y="22"/>
                      </a:lnTo>
                      <a:lnTo>
                        <a:pt x="200" y="22"/>
                      </a:lnTo>
                      <a:lnTo>
                        <a:pt x="200" y="0"/>
                      </a:lnTo>
                      <a:close/>
                      <a:moveTo>
                        <a:pt x="135" y="304"/>
                      </a:moveTo>
                      <a:lnTo>
                        <a:pt x="200" y="304"/>
                      </a:lnTo>
                      <a:lnTo>
                        <a:pt x="200" y="282"/>
                      </a:lnTo>
                      <a:lnTo>
                        <a:pt x="135" y="282"/>
                      </a:lnTo>
                      <a:lnTo>
                        <a:pt x="135" y="304"/>
                      </a:lnTo>
                      <a:close/>
                      <a:moveTo>
                        <a:pt x="200" y="41"/>
                      </a:moveTo>
                      <a:lnTo>
                        <a:pt x="200" y="145"/>
                      </a:lnTo>
                      <a:lnTo>
                        <a:pt x="200" y="143"/>
                      </a:lnTo>
                      <a:lnTo>
                        <a:pt x="186" y="145"/>
                      </a:lnTo>
                      <a:lnTo>
                        <a:pt x="186" y="160"/>
                      </a:lnTo>
                      <a:lnTo>
                        <a:pt x="171" y="164"/>
                      </a:lnTo>
                      <a:lnTo>
                        <a:pt x="173" y="178"/>
                      </a:lnTo>
                      <a:lnTo>
                        <a:pt x="188" y="174"/>
                      </a:lnTo>
                      <a:lnTo>
                        <a:pt x="188" y="190"/>
                      </a:lnTo>
                      <a:lnTo>
                        <a:pt x="200" y="186"/>
                      </a:lnTo>
                      <a:lnTo>
                        <a:pt x="200" y="264"/>
                      </a:lnTo>
                      <a:lnTo>
                        <a:pt x="135" y="264"/>
                      </a:lnTo>
                      <a:lnTo>
                        <a:pt x="135" y="214"/>
                      </a:lnTo>
                      <a:lnTo>
                        <a:pt x="139" y="213"/>
                      </a:lnTo>
                      <a:lnTo>
                        <a:pt x="144" y="210"/>
                      </a:lnTo>
                      <a:lnTo>
                        <a:pt x="150" y="208"/>
                      </a:lnTo>
                      <a:lnTo>
                        <a:pt x="155" y="202"/>
                      </a:lnTo>
                      <a:lnTo>
                        <a:pt x="158" y="197"/>
                      </a:lnTo>
                      <a:lnTo>
                        <a:pt x="161" y="190"/>
                      </a:lnTo>
                      <a:lnTo>
                        <a:pt x="162" y="183"/>
                      </a:lnTo>
                      <a:lnTo>
                        <a:pt x="162" y="176"/>
                      </a:lnTo>
                      <a:lnTo>
                        <a:pt x="162" y="170"/>
                      </a:lnTo>
                      <a:lnTo>
                        <a:pt x="158" y="163"/>
                      </a:lnTo>
                      <a:lnTo>
                        <a:pt x="154" y="158"/>
                      </a:lnTo>
                      <a:lnTo>
                        <a:pt x="148" y="153"/>
                      </a:lnTo>
                      <a:lnTo>
                        <a:pt x="144" y="153"/>
                      </a:lnTo>
                      <a:lnTo>
                        <a:pt x="139" y="155"/>
                      </a:lnTo>
                      <a:lnTo>
                        <a:pt x="135" y="156"/>
                      </a:lnTo>
                      <a:lnTo>
                        <a:pt x="135" y="128"/>
                      </a:lnTo>
                      <a:lnTo>
                        <a:pt x="136" y="126"/>
                      </a:lnTo>
                      <a:lnTo>
                        <a:pt x="139" y="126"/>
                      </a:lnTo>
                      <a:lnTo>
                        <a:pt x="140" y="128"/>
                      </a:lnTo>
                      <a:lnTo>
                        <a:pt x="143" y="129"/>
                      </a:lnTo>
                      <a:lnTo>
                        <a:pt x="143" y="132"/>
                      </a:lnTo>
                      <a:lnTo>
                        <a:pt x="143" y="134"/>
                      </a:lnTo>
                      <a:lnTo>
                        <a:pt x="143" y="136"/>
                      </a:lnTo>
                      <a:lnTo>
                        <a:pt x="147" y="134"/>
                      </a:lnTo>
                      <a:lnTo>
                        <a:pt x="150" y="132"/>
                      </a:lnTo>
                      <a:lnTo>
                        <a:pt x="151" y="129"/>
                      </a:lnTo>
                      <a:lnTo>
                        <a:pt x="151" y="125"/>
                      </a:lnTo>
                      <a:lnTo>
                        <a:pt x="150" y="122"/>
                      </a:lnTo>
                      <a:lnTo>
                        <a:pt x="146" y="120"/>
                      </a:lnTo>
                      <a:lnTo>
                        <a:pt x="140" y="120"/>
                      </a:lnTo>
                      <a:lnTo>
                        <a:pt x="135" y="120"/>
                      </a:lnTo>
                      <a:lnTo>
                        <a:pt x="135" y="41"/>
                      </a:lnTo>
                      <a:lnTo>
                        <a:pt x="200" y="41"/>
                      </a:lnTo>
                      <a:close/>
                      <a:moveTo>
                        <a:pt x="135" y="204"/>
                      </a:moveTo>
                      <a:lnTo>
                        <a:pt x="135" y="204"/>
                      </a:lnTo>
                      <a:lnTo>
                        <a:pt x="138" y="204"/>
                      </a:lnTo>
                      <a:lnTo>
                        <a:pt x="140" y="202"/>
                      </a:lnTo>
                      <a:lnTo>
                        <a:pt x="143" y="199"/>
                      </a:lnTo>
                      <a:lnTo>
                        <a:pt x="146" y="197"/>
                      </a:lnTo>
                      <a:lnTo>
                        <a:pt x="147" y="193"/>
                      </a:lnTo>
                      <a:lnTo>
                        <a:pt x="150" y="185"/>
                      </a:lnTo>
                      <a:lnTo>
                        <a:pt x="148" y="175"/>
                      </a:lnTo>
                      <a:lnTo>
                        <a:pt x="147" y="170"/>
                      </a:lnTo>
                      <a:lnTo>
                        <a:pt x="144" y="167"/>
                      </a:lnTo>
                      <a:lnTo>
                        <a:pt x="142" y="164"/>
                      </a:lnTo>
                      <a:lnTo>
                        <a:pt x="139" y="164"/>
                      </a:lnTo>
                      <a:lnTo>
                        <a:pt x="136" y="166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close/>
                      <a:moveTo>
                        <a:pt x="135" y="0"/>
                      </a:moveTo>
                      <a:lnTo>
                        <a:pt x="32" y="0"/>
                      </a:lnTo>
                      <a:lnTo>
                        <a:pt x="25" y="2"/>
                      </a:lnTo>
                      <a:lnTo>
                        <a:pt x="20" y="3"/>
                      </a:lnTo>
                      <a:lnTo>
                        <a:pt x="14" y="6"/>
                      </a:lnTo>
                      <a:lnTo>
                        <a:pt x="9" y="10"/>
                      </a:lnTo>
                      <a:lnTo>
                        <a:pt x="5" y="15"/>
                      </a:lnTo>
                      <a:lnTo>
                        <a:pt x="2" y="21"/>
                      </a:lnTo>
                      <a:lnTo>
                        <a:pt x="1" y="26"/>
                      </a:lnTo>
                      <a:lnTo>
                        <a:pt x="0" y="33"/>
                      </a:lnTo>
                      <a:lnTo>
                        <a:pt x="0" y="273"/>
                      </a:lnTo>
                      <a:lnTo>
                        <a:pt x="1" y="279"/>
                      </a:lnTo>
                      <a:lnTo>
                        <a:pt x="2" y="285"/>
                      </a:lnTo>
                      <a:lnTo>
                        <a:pt x="5" y="290"/>
                      </a:lnTo>
                      <a:lnTo>
                        <a:pt x="9" y="294"/>
                      </a:lnTo>
                      <a:lnTo>
                        <a:pt x="14" y="298"/>
                      </a:lnTo>
                      <a:lnTo>
                        <a:pt x="20" y="302"/>
                      </a:lnTo>
                      <a:lnTo>
                        <a:pt x="25" y="304"/>
                      </a:lnTo>
                      <a:lnTo>
                        <a:pt x="32" y="304"/>
                      </a:lnTo>
                      <a:lnTo>
                        <a:pt x="135" y="304"/>
                      </a:lnTo>
                      <a:lnTo>
                        <a:pt x="135" y="282"/>
                      </a:lnTo>
                      <a:lnTo>
                        <a:pt x="50" y="282"/>
                      </a:lnTo>
                      <a:lnTo>
                        <a:pt x="44" y="282"/>
                      </a:lnTo>
                      <a:lnTo>
                        <a:pt x="40" y="281"/>
                      </a:lnTo>
                      <a:lnTo>
                        <a:pt x="35" y="278"/>
                      </a:lnTo>
                      <a:lnTo>
                        <a:pt x="32" y="275"/>
                      </a:lnTo>
                      <a:lnTo>
                        <a:pt x="28" y="271"/>
                      </a:lnTo>
                      <a:lnTo>
                        <a:pt x="25" y="267"/>
                      </a:lnTo>
                      <a:lnTo>
                        <a:pt x="24" y="262"/>
                      </a:lnTo>
                      <a:lnTo>
                        <a:pt x="24" y="256"/>
                      </a:lnTo>
                      <a:lnTo>
                        <a:pt x="24" y="48"/>
                      </a:lnTo>
                      <a:lnTo>
                        <a:pt x="24" y="42"/>
                      </a:lnTo>
                      <a:lnTo>
                        <a:pt x="25" y="38"/>
                      </a:lnTo>
                      <a:lnTo>
                        <a:pt x="28" y="34"/>
                      </a:lnTo>
                      <a:lnTo>
                        <a:pt x="32" y="30"/>
                      </a:lnTo>
                      <a:lnTo>
                        <a:pt x="35" y="26"/>
                      </a:lnTo>
                      <a:lnTo>
                        <a:pt x="40" y="25"/>
                      </a:lnTo>
                      <a:lnTo>
                        <a:pt x="44" y="22"/>
                      </a:lnTo>
                      <a:lnTo>
                        <a:pt x="50" y="22"/>
                      </a:lnTo>
                      <a:lnTo>
                        <a:pt x="135" y="22"/>
                      </a:lnTo>
                      <a:lnTo>
                        <a:pt x="135" y="0"/>
                      </a:lnTo>
                      <a:close/>
                      <a:moveTo>
                        <a:pt x="135" y="41"/>
                      </a:moveTo>
                      <a:lnTo>
                        <a:pt x="135" y="120"/>
                      </a:lnTo>
                      <a:lnTo>
                        <a:pt x="130" y="122"/>
                      </a:lnTo>
                      <a:lnTo>
                        <a:pt x="124" y="125"/>
                      </a:lnTo>
                      <a:lnTo>
                        <a:pt x="120" y="129"/>
                      </a:lnTo>
                      <a:lnTo>
                        <a:pt x="116" y="133"/>
                      </a:lnTo>
                      <a:lnTo>
                        <a:pt x="112" y="139"/>
                      </a:lnTo>
                      <a:lnTo>
                        <a:pt x="111" y="144"/>
                      </a:lnTo>
                      <a:lnTo>
                        <a:pt x="106" y="159"/>
                      </a:lnTo>
                      <a:lnTo>
                        <a:pt x="106" y="175"/>
                      </a:lnTo>
                      <a:lnTo>
                        <a:pt x="108" y="185"/>
                      </a:lnTo>
                      <a:lnTo>
                        <a:pt x="109" y="194"/>
                      </a:lnTo>
                      <a:lnTo>
                        <a:pt x="111" y="195"/>
                      </a:lnTo>
                      <a:lnTo>
                        <a:pt x="113" y="205"/>
                      </a:lnTo>
                      <a:lnTo>
                        <a:pt x="117" y="209"/>
                      </a:lnTo>
                      <a:lnTo>
                        <a:pt x="121" y="213"/>
                      </a:lnTo>
                      <a:lnTo>
                        <a:pt x="128" y="214"/>
                      </a:lnTo>
                      <a:lnTo>
                        <a:pt x="135" y="214"/>
                      </a:lnTo>
                      <a:lnTo>
                        <a:pt x="135" y="264"/>
                      </a:lnTo>
                      <a:lnTo>
                        <a:pt x="62" y="264"/>
                      </a:lnTo>
                      <a:lnTo>
                        <a:pt x="58" y="263"/>
                      </a:lnTo>
                      <a:lnTo>
                        <a:pt x="54" y="262"/>
                      </a:lnTo>
                      <a:lnTo>
                        <a:pt x="47" y="258"/>
                      </a:lnTo>
                      <a:lnTo>
                        <a:pt x="43" y="251"/>
                      </a:lnTo>
                      <a:lnTo>
                        <a:pt x="41" y="247"/>
                      </a:lnTo>
                      <a:lnTo>
                        <a:pt x="41" y="243"/>
                      </a:lnTo>
                      <a:lnTo>
                        <a:pt x="41" y="61"/>
                      </a:lnTo>
                      <a:lnTo>
                        <a:pt x="41" y="57"/>
                      </a:lnTo>
                      <a:lnTo>
                        <a:pt x="43" y="53"/>
                      </a:lnTo>
                      <a:lnTo>
                        <a:pt x="47" y="46"/>
                      </a:lnTo>
                      <a:lnTo>
                        <a:pt x="54" y="42"/>
                      </a:lnTo>
                      <a:lnTo>
                        <a:pt x="58" y="41"/>
                      </a:lnTo>
                      <a:lnTo>
                        <a:pt x="62" y="41"/>
                      </a:lnTo>
                      <a:lnTo>
                        <a:pt x="135" y="41"/>
                      </a:lnTo>
                      <a:close/>
                      <a:moveTo>
                        <a:pt x="135" y="128"/>
                      </a:moveTo>
                      <a:lnTo>
                        <a:pt x="135" y="156"/>
                      </a:lnTo>
                      <a:lnTo>
                        <a:pt x="130" y="160"/>
                      </a:lnTo>
                      <a:lnTo>
                        <a:pt x="127" y="166"/>
                      </a:lnTo>
                      <a:lnTo>
                        <a:pt x="127" y="171"/>
                      </a:lnTo>
                      <a:lnTo>
                        <a:pt x="128" y="174"/>
                      </a:lnTo>
                      <a:lnTo>
                        <a:pt x="131" y="176"/>
                      </a:lnTo>
                      <a:lnTo>
                        <a:pt x="132" y="171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lnTo>
                        <a:pt x="131" y="202"/>
                      </a:lnTo>
                      <a:lnTo>
                        <a:pt x="128" y="199"/>
                      </a:lnTo>
                      <a:lnTo>
                        <a:pt x="127" y="194"/>
                      </a:lnTo>
                      <a:lnTo>
                        <a:pt x="124" y="181"/>
                      </a:lnTo>
                      <a:lnTo>
                        <a:pt x="123" y="163"/>
                      </a:lnTo>
                      <a:lnTo>
                        <a:pt x="123" y="148"/>
                      </a:lnTo>
                      <a:lnTo>
                        <a:pt x="127" y="137"/>
                      </a:lnTo>
                      <a:lnTo>
                        <a:pt x="131" y="130"/>
                      </a:lnTo>
                      <a:lnTo>
                        <a:pt x="135" y="1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63" name="组合 210"/>
                <p:cNvGrpSpPr/>
                <p:nvPr/>
              </p:nvGrpSpPr>
              <p:grpSpPr>
                <a:xfrm>
                  <a:off x="6367462" y="2631393"/>
                  <a:ext cx="209550" cy="200025"/>
                  <a:chOff x="3092451" y="2336800"/>
                  <a:chExt cx="209550" cy="200025"/>
                </a:xfrm>
                <a:solidFill>
                  <a:schemeClr val="accent6"/>
                </a:solidFill>
              </p:grpSpPr>
              <p:sp>
                <p:nvSpPr>
                  <p:cNvPr id="388" name="Freeform 173"/>
                  <p:cNvSpPr/>
                  <p:nvPr/>
                </p:nvSpPr>
                <p:spPr bwMode="auto">
                  <a:xfrm>
                    <a:off x="3092451" y="2378075"/>
                    <a:ext cx="209550" cy="158750"/>
                  </a:xfrm>
                  <a:custGeom>
                    <a:avLst/>
                    <a:gdLst>
                      <a:gd name="T0" fmla="*/ 39 w 132"/>
                      <a:gd name="T1" fmla="*/ 0 h 100"/>
                      <a:gd name="T2" fmla="*/ 39 w 132"/>
                      <a:gd name="T3" fmla="*/ 0 h 100"/>
                      <a:gd name="T4" fmla="*/ 47 w 132"/>
                      <a:gd name="T5" fmla="*/ 0 h 100"/>
                      <a:gd name="T6" fmla="*/ 54 w 132"/>
                      <a:gd name="T7" fmla="*/ 2 h 100"/>
                      <a:gd name="T8" fmla="*/ 61 w 132"/>
                      <a:gd name="T9" fmla="*/ 5 h 100"/>
                      <a:gd name="T10" fmla="*/ 66 w 132"/>
                      <a:gd name="T11" fmla="*/ 9 h 100"/>
                      <a:gd name="T12" fmla="*/ 66 w 132"/>
                      <a:gd name="T13" fmla="*/ 9 h 100"/>
                      <a:gd name="T14" fmla="*/ 71 w 132"/>
                      <a:gd name="T15" fmla="*/ 5 h 100"/>
                      <a:gd name="T16" fmla="*/ 78 w 132"/>
                      <a:gd name="T17" fmla="*/ 2 h 100"/>
                      <a:gd name="T18" fmla="*/ 85 w 132"/>
                      <a:gd name="T19" fmla="*/ 0 h 100"/>
                      <a:gd name="T20" fmla="*/ 93 w 132"/>
                      <a:gd name="T21" fmla="*/ 0 h 100"/>
                      <a:gd name="T22" fmla="*/ 93 w 132"/>
                      <a:gd name="T23" fmla="*/ 0 h 100"/>
                      <a:gd name="T24" fmla="*/ 101 w 132"/>
                      <a:gd name="T25" fmla="*/ 0 h 100"/>
                      <a:gd name="T26" fmla="*/ 108 w 132"/>
                      <a:gd name="T27" fmla="*/ 2 h 100"/>
                      <a:gd name="T28" fmla="*/ 115 w 132"/>
                      <a:gd name="T29" fmla="*/ 6 h 100"/>
                      <a:gd name="T30" fmla="*/ 120 w 132"/>
                      <a:gd name="T31" fmla="*/ 11 h 100"/>
                      <a:gd name="T32" fmla="*/ 126 w 132"/>
                      <a:gd name="T33" fmla="*/ 16 h 100"/>
                      <a:gd name="T34" fmla="*/ 130 w 132"/>
                      <a:gd name="T35" fmla="*/ 23 h 100"/>
                      <a:gd name="T36" fmla="*/ 131 w 132"/>
                      <a:gd name="T37" fmla="*/ 31 h 100"/>
                      <a:gd name="T38" fmla="*/ 132 w 132"/>
                      <a:gd name="T39" fmla="*/ 38 h 100"/>
                      <a:gd name="T40" fmla="*/ 132 w 132"/>
                      <a:gd name="T41" fmla="*/ 38 h 100"/>
                      <a:gd name="T42" fmla="*/ 131 w 132"/>
                      <a:gd name="T43" fmla="*/ 47 h 100"/>
                      <a:gd name="T44" fmla="*/ 128 w 132"/>
                      <a:gd name="T45" fmla="*/ 58 h 100"/>
                      <a:gd name="T46" fmla="*/ 123 w 132"/>
                      <a:gd name="T47" fmla="*/ 69 h 100"/>
                      <a:gd name="T48" fmla="*/ 116 w 132"/>
                      <a:gd name="T49" fmla="*/ 78 h 100"/>
                      <a:gd name="T50" fmla="*/ 107 w 132"/>
                      <a:gd name="T51" fmla="*/ 86 h 100"/>
                      <a:gd name="T52" fmla="*/ 94 w 132"/>
                      <a:gd name="T53" fmla="*/ 93 h 100"/>
                      <a:gd name="T54" fmla="*/ 88 w 132"/>
                      <a:gd name="T55" fmla="*/ 96 h 100"/>
                      <a:gd name="T56" fmla="*/ 81 w 132"/>
                      <a:gd name="T57" fmla="*/ 99 h 100"/>
                      <a:gd name="T58" fmla="*/ 73 w 132"/>
                      <a:gd name="T59" fmla="*/ 99 h 100"/>
                      <a:gd name="T60" fmla="*/ 63 w 132"/>
                      <a:gd name="T61" fmla="*/ 100 h 100"/>
                      <a:gd name="T62" fmla="*/ 63 w 132"/>
                      <a:gd name="T63" fmla="*/ 100 h 100"/>
                      <a:gd name="T64" fmla="*/ 55 w 132"/>
                      <a:gd name="T65" fmla="*/ 99 h 100"/>
                      <a:gd name="T66" fmla="*/ 47 w 132"/>
                      <a:gd name="T67" fmla="*/ 97 h 100"/>
                      <a:gd name="T68" fmla="*/ 39 w 132"/>
                      <a:gd name="T69" fmla="*/ 96 h 100"/>
                      <a:gd name="T70" fmla="*/ 32 w 132"/>
                      <a:gd name="T71" fmla="*/ 93 h 100"/>
                      <a:gd name="T72" fmla="*/ 27 w 132"/>
                      <a:gd name="T73" fmla="*/ 90 h 100"/>
                      <a:gd name="T74" fmla="*/ 21 w 132"/>
                      <a:gd name="T75" fmla="*/ 86 h 100"/>
                      <a:gd name="T76" fmla="*/ 13 w 132"/>
                      <a:gd name="T77" fmla="*/ 77 h 100"/>
                      <a:gd name="T78" fmla="*/ 6 w 132"/>
                      <a:gd name="T79" fmla="*/ 67 h 100"/>
                      <a:gd name="T80" fmla="*/ 2 w 132"/>
                      <a:gd name="T81" fmla="*/ 57 h 100"/>
                      <a:gd name="T82" fmla="*/ 0 w 132"/>
                      <a:gd name="T83" fmla="*/ 47 h 100"/>
                      <a:gd name="T84" fmla="*/ 0 w 132"/>
                      <a:gd name="T85" fmla="*/ 38 h 100"/>
                      <a:gd name="T86" fmla="*/ 0 w 132"/>
                      <a:gd name="T87" fmla="*/ 38 h 100"/>
                      <a:gd name="T88" fmla="*/ 0 w 132"/>
                      <a:gd name="T89" fmla="*/ 31 h 100"/>
                      <a:gd name="T90" fmla="*/ 2 w 132"/>
                      <a:gd name="T91" fmla="*/ 23 h 100"/>
                      <a:gd name="T92" fmla="*/ 6 w 132"/>
                      <a:gd name="T93" fmla="*/ 16 h 100"/>
                      <a:gd name="T94" fmla="*/ 12 w 132"/>
                      <a:gd name="T95" fmla="*/ 11 h 100"/>
                      <a:gd name="T96" fmla="*/ 17 w 132"/>
                      <a:gd name="T97" fmla="*/ 6 h 100"/>
                      <a:gd name="T98" fmla="*/ 24 w 132"/>
                      <a:gd name="T99" fmla="*/ 2 h 100"/>
                      <a:gd name="T100" fmla="*/ 31 w 132"/>
                      <a:gd name="T101" fmla="*/ 0 h 100"/>
                      <a:gd name="T102" fmla="*/ 39 w 132"/>
                      <a:gd name="T103" fmla="*/ 0 h 100"/>
                      <a:gd name="T104" fmla="*/ 39 w 132"/>
                      <a:gd name="T105" fmla="*/ 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2" h="100">
                        <a:moveTo>
                          <a:pt x="39" y="0"/>
                        </a:moveTo>
                        <a:lnTo>
                          <a:pt x="39" y="0"/>
                        </a:lnTo>
                        <a:lnTo>
                          <a:pt x="47" y="0"/>
                        </a:lnTo>
                        <a:lnTo>
                          <a:pt x="54" y="2"/>
                        </a:lnTo>
                        <a:lnTo>
                          <a:pt x="61" y="5"/>
                        </a:lnTo>
                        <a:lnTo>
                          <a:pt x="66" y="9"/>
                        </a:lnTo>
                        <a:lnTo>
                          <a:pt x="66" y="9"/>
                        </a:lnTo>
                        <a:lnTo>
                          <a:pt x="71" y="5"/>
                        </a:lnTo>
                        <a:lnTo>
                          <a:pt x="78" y="2"/>
                        </a:lnTo>
                        <a:lnTo>
                          <a:pt x="85" y="0"/>
                        </a:lnTo>
                        <a:lnTo>
                          <a:pt x="93" y="0"/>
                        </a:lnTo>
                        <a:lnTo>
                          <a:pt x="93" y="0"/>
                        </a:lnTo>
                        <a:lnTo>
                          <a:pt x="101" y="0"/>
                        </a:lnTo>
                        <a:lnTo>
                          <a:pt x="108" y="2"/>
                        </a:lnTo>
                        <a:lnTo>
                          <a:pt x="115" y="6"/>
                        </a:lnTo>
                        <a:lnTo>
                          <a:pt x="120" y="11"/>
                        </a:lnTo>
                        <a:lnTo>
                          <a:pt x="126" y="16"/>
                        </a:lnTo>
                        <a:lnTo>
                          <a:pt x="130" y="23"/>
                        </a:lnTo>
                        <a:lnTo>
                          <a:pt x="131" y="31"/>
                        </a:lnTo>
                        <a:lnTo>
                          <a:pt x="132" y="38"/>
                        </a:lnTo>
                        <a:lnTo>
                          <a:pt x="132" y="38"/>
                        </a:lnTo>
                        <a:lnTo>
                          <a:pt x="131" y="47"/>
                        </a:lnTo>
                        <a:lnTo>
                          <a:pt x="128" y="58"/>
                        </a:lnTo>
                        <a:lnTo>
                          <a:pt x="123" y="69"/>
                        </a:lnTo>
                        <a:lnTo>
                          <a:pt x="116" y="78"/>
                        </a:lnTo>
                        <a:lnTo>
                          <a:pt x="107" y="86"/>
                        </a:lnTo>
                        <a:lnTo>
                          <a:pt x="94" y="93"/>
                        </a:lnTo>
                        <a:lnTo>
                          <a:pt x="88" y="96"/>
                        </a:lnTo>
                        <a:lnTo>
                          <a:pt x="81" y="99"/>
                        </a:lnTo>
                        <a:lnTo>
                          <a:pt x="73" y="99"/>
                        </a:lnTo>
                        <a:lnTo>
                          <a:pt x="63" y="100"/>
                        </a:lnTo>
                        <a:lnTo>
                          <a:pt x="63" y="100"/>
                        </a:lnTo>
                        <a:lnTo>
                          <a:pt x="55" y="99"/>
                        </a:lnTo>
                        <a:lnTo>
                          <a:pt x="47" y="97"/>
                        </a:lnTo>
                        <a:lnTo>
                          <a:pt x="39" y="96"/>
                        </a:lnTo>
                        <a:lnTo>
                          <a:pt x="32" y="93"/>
                        </a:lnTo>
                        <a:lnTo>
                          <a:pt x="27" y="90"/>
                        </a:lnTo>
                        <a:lnTo>
                          <a:pt x="21" y="86"/>
                        </a:lnTo>
                        <a:lnTo>
                          <a:pt x="13" y="77"/>
                        </a:lnTo>
                        <a:lnTo>
                          <a:pt x="6" y="67"/>
                        </a:lnTo>
                        <a:lnTo>
                          <a:pt x="2" y="57"/>
                        </a:lnTo>
                        <a:lnTo>
                          <a:pt x="0" y="47"/>
                        </a:lnTo>
                        <a:lnTo>
                          <a:pt x="0" y="38"/>
                        </a:lnTo>
                        <a:lnTo>
                          <a:pt x="0" y="38"/>
                        </a:lnTo>
                        <a:lnTo>
                          <a:pt x="0" y="31"/>
                        </a:lnTo>
                        <a:lnTo>
                          <a:pt x="2" y="23"/>
                        </a:lnTo>
                        <a:lnTo>
                          <a:pt x="6" y="16"/>
                        </a:lnTo>
                        <a:lnTo>
                          <a:pt x="12" y="11"/>
                        </a:lnTo>
                        <a:lnTo>
                          <a:pt x="17" y="6"/>
                        </a:lnTo>
                        <a:lnTo>
                          <a:pt x="24" y="2"/>
                        </a:lnTo>
                        <a:lnTo>
                          <a:pt x="31" y="0"/>
                        </a:lnTo>
                        <a:lnTo>
                          <a:pt x="39" y="0"/>
                        </a:lnTo>
                        <a:lnTo>
                          <a:pt x="3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9" name="Freeform 174"/>
                  <p:cNvSpPr/>
                  <p:nvPr/>
                </p:nvSpPr>
                <p:spPr bwMode="auto">
                  <a:xfrm>
                    <a:off x="3149601" y="2336800"/>
                    <a:ext cx="52388" cy="73025"/>
                  </a:xfrm>
                  <a:custGeom>
                    <a:avLst/>
                    <a:gdLst>
                      <a:gd name="T0" fmla="*/ 29 w 33"/>
                      <a:gd name="T1" fmla="*/ 46 h 46"/>
                      <a:gd name="T2" fmla="*/ 29 w 33"/>
                      <a:gd name="T3" fmla="*/ 46 h 46"/>
                      <a:gd name="T4" fmla="*/ 31 w 33"/>
                      <a:gd name="T5" fmla="*/ 39 h 46"/>
                      <a:gd name="T6" fmla="*/ 33 w 33"/>
                      <a:gd name="T7" fmla="*/ 34 h 46"/>
                      <a:gd name="T8" fmla="*/ 33 w 33"/>
                      <a:gd name="T9" fmla="*/ 27 h 46"/>
                      <a:gd name="T10" fmla="*/ 33 w 33"/>
                      <a:gd name="T11" fmla="*/ 22 h 46"/>
                      <a:gd name="T12" fmla="*/ 30 w 33"/>
                      <a:gd name="T13" fmla="*/ 15 h 46"/>
                      <a:gd name="T14" fmla="*/ 27 w 33"/>
                      <a:gd name="T15" fmla="*/ 9 h 46"/>
                      <a:gd name="T16" fmla="*/ 25 w 33"/>
                      <a:gd name="T17" fmla="*/ 4 h 46"/>
                      <a:gd name="T18" fmla="*/ 19 w 33"/>
                      <a:gd name="T19" fmla="*/ 0 h 46"/>
                      <a:gd name="T20" fmla="*/ 0 w 33"/>
                      <a:gd name="T21" fmla="*/ 3 h 46"/>
                      <a:gd name="T22" fmla="*/ 0 w 33"/>
                      <a:gd name="T23" fmla="*/ 3 h 46"/>
                      <a:gd name="T24" fmla="*/ 12 w 33"/>
                      <a:gd name="T25" fmla="*/ 11 h 46"/>
                      <a:gd name="T26" fmla="*/ 18 w 33"/>
                      <a:gd name="T27" fmla="*/ 15 h 46"/>
                      <a:gd name="T28" fmla="*/ 22 w 33"/>
                      <a:gd name="T29" fmla="*/ 19 h 46"/>
                      <a:gd name="T30" fmla="*/ 25 w 33"/>
                      <a:gd name="T31" fmla="*/ 24 h 46"/>
                      <a:gd name="T32" fmla="*/ 27 w 33"/>
                      <a:gd name="T33" fmla="*/ 31 h 46"/>
                      <a:gd name="T34" fmla="*/ 29 w 33"/>
                      <a:gd name="T35" fmla="*/ 38 h 46"/>
                      <a:gd name="T36" fmla="*/ 29 w 33"/>
                      <a:gd name="T37" fmla="*/ 46 h 46"/>
                      <a:gd name="T38" fmla="*/ 29 w 33"/>
                      <a:gd name="T39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3" h="46">
                        <a:moveTo>
                          <a:pt x="29" y="46"/>
                        </a:moveTo>
                        <a:lnTo>
                          <a:pt x="29" y="46"/>
                        </a:lnTo>
                        <a:lnTo>
                          <a:pt x="31" y="39"/>
                        </a:lnTo>
                        <a:lnTo>
                          <a:pt x="33" y="34"/>
                        </a:lnTo>
                        <a:lnTo>
                          <a:pt x="33" y="27"/>
                        </a:lnTo>
                        <a:lnTo>
                          <a:pt x="33" y="22"/>
                        </a:lnTo>
                        <a:lnTo>
                          <a:pt x="30" y="15"/>
                        </a:lnTo>
                        <a:lnTo>
                          <a:pt x="27" y="9"/>
                        </a:lnTo>
                        <a:lnTo>
                          <a:pt x="25" y="4"/>
                        </a:lnTo>
                        <a:lnTo>
                          <a:pt x="19" y="0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12" y="11"/>
                        </a:lnTo>
                        <a:lnTo>
                          <a:pt x="18" y="15"/>
                        </a:lnTo>
                        <a:lnTo>
                          <a:pt x="22" y="19"/>
                        </a:lnTo>
                        <a:lnTo>
                          <a:pt x="25" y="24"/>
                        </a:lnTo>
                        <a:lnTo>
                          <a:pt x="27" y="31"/>
                        </a:lnTo>
                        <a:lnTo>
                          <a:pt x="29" y="38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64" name="Freeform 175"/>
                <p:cNvSpPr>
                  <a:spLocks noEditPoints="1"/>
                </p:cNvSpPr>
                <p:nvPr/>
              </p:nvSpPr>
              <p:spPr bwMode="auto">
                <a:xfrm>
                  <a:off x="6589713" y="3954463"/>
                  <a:ext cx="217487" cy="303212"/>
                </a:xfrm>
                <a:custGeom>
                  <a:avLst/>
                  <a:gdLst>
                    <a:gd name="T0" fmla="*/ 125 w 137"/>
                    <a:gd name="T1" fmla="*/ 55 h 191"/>
                    <a:gd name="T2" fmla="*/ 126 w 137"/>
                    <a:gd name="T3" fmla="*/ 51 h 191"/>
                    <a:gd name="T4" fmla="*/ 133 w 137"/>
                    <a:gd name="T5" fmla="*/ 34 h 191"/>
                    <a:gd name="T6" fmla="*/ 136 w 137"/>
                    <a:gd name="T7" fmla="*/ 29 h 191"/>
                    <a:gd name="T8" fmla="*/ 137 w 137"/>
                    <a:gd name="T9" fmla="*/ 21 h 191"/>
                    <a:gd name="T10" fmla="*/ 136 w 137"/>
                    <a:gd name="T11" fmla="*/ 13 h 191"/>
                    <a:gd name="T12" fmla="*/ 132 w 137"/>
                    <a:gd name="T13" fmla="*/ 6 h 191"/>
                    <a:gd name="T14" fmla="*/ 128 w 137"/>
                    <a:gd name="T15" fmla="*/ 4 h 191"/>
                    <a:gd name="T16" fmla="*/ 116 w 137"/>
                    <a:gd name="T17" fmla="*/ 0 h 191"/>
                    <a:gd name="T18" fmla="*/ 103 w 137"/>
                    <a:gd name="T19" fmla="*/ 4 h 191"/>
                    <a:gd name="T20" fmla="*/ 113 w 137"/>
                    <a:gd name="T21" fmla="*/ 39 h 191"/>
                    <a:gd name="T22" fmla="*/ 103 w 137"/>
                    <a:gd name="T23" fmla="*/ 59 h 191"/>
                    <a:gd name="T24" fmla="*/ 110 w 137"/>
                    <a:gd name="T25" fmla="*/ 48 h 191"/>
                    <a:gd name="T26" fmla="*/ 110 w 137"/>
                    <a:gd name="T27" fmla="*/ 42 h 191"/>
                    <a:gd name="T28" fmla="*/ 120 w 137"/>
                    <a:gd name="T29" fmla="*/ 48 h 191"/>
                    <a:gd name="T30" fmla="*/ 121 w 137"/>
                    <a:gd name="T31" fmla="*/ 52 h 191"/>
                    <a:gd name="T32" fmla="*/ 121 w 137"/>
                    <a:gd name="T33" fmla="*/ 57 h 191"/>
                    <a:gd name="T34" fmla="*/ 103 w 137"/>
                    <a:gd name="T35" fmla="*/ 89 h 191"/>
                    <a:gd name="T36" fmla="*/ 97 w 137"/>
                    <a:gd name="T37" fmla="*/ 93 h 191"/>
                    <a:gd name="T38" fmla="*/ 99 w 137"/>
                    <a:gd name="T39" fmla="*/ 92 h 191"/>
                    <a:gd name="T40" fmla="*/ 103 w 137"/>
                    <a:gd name="T41" fmla="*/ 89 h 191"/>
                    <a:gd name="T42" fmla="*/ 101 w 137"/>
                    <a:gd name="T43" fmla="*/ 85 h 191"/>
                    <a:gd name="T44" fmla="*/ 99 w 137"/>
                    <a:gd name="T45" fmla="*/ 86 h 191"/>
                    <a:gd name="T46" fmla="*/ 95 w 137"/>
                    <a:gd name="T47" fmla="*/ 88 h 191"/>
                    <a:gd name="T48" fmla="*/ 84 w 137"/>
                    <a:gd name="T49" fmla="*/ 81 h 191"/>
                    <a:gd name="T50" fmla="*/ 84 w 137"/>
                    <a:gd name="T51" fmla="*/ 81 h 191"/>
                    <a:gd name="T52" fmla="*/ 90 w 137"/>
                    <a:gd name="T53" fmla="*/ 78 h 191"/>
                    <a:gd name="T54" fmla="*/ 103 w 137"/>
                    <a:gd name="T55" fmla="*/ 34 h 191"/>
                    <a:gd name="T56" fmla="*/ 88 w 137"/>
                    <a:gd name="T57" fmla="*/ 23 h 191"/>
                    <a:gd name="T58" fmla="*/ 80 w 137"/>
                    <a:gd name="T59" fmla="*/ 25 h 191"/>
                    <a:gd name="T60" fmla="*/ 57 w 137"/>
                    <a:gd name="T61" fmla="*/ 59 h 191"/>
                    <a:gd name="T62" fmla="*/ 57 w 137"/>
                    <a:gd name="T63" fmla="*/ 66 h 191"/>
                    <a:gd name="T64" fmla="*/ 22 w 137"/>
                    <a:gd name="T65" fmla="*/ 153 h 191"/>
                    <a:gd name="T66" fmla="*/ 26 w 137"/>
                    <a:gd name="T67" fmla="*/ 154 h 191"/>
                    <a:gd name="T68" fmla="*/ 29 w 137"/>
                    <a:gd name="T69" fmla="*/ 155 h 191"/>
                    <a:gd name="T70" fmla="*/ 29 w 137"/>
                    <a:gd name="T71" fmla="*/ 162 h 191"/>
                    <a:gd name="T72" fmla="*/ 33 w 137"/>
                    <a:gd name="T73" fmla="*/ 161 h 191"/>
                    <a:gd name="T74" fmla="*/ 38 w 137"/>
                    <a:gd name="T75" fmla="*/ 162 h 191"/>
                    <a:gd name="T76" fmla="*/ 40 w 137"/>
                    <a:gd name="T77" fmla="*/ 163 h 191"/>
                    <a:gd name="T78" fmla="*/ 41 w 137"/>
                    <a:gd name="T79" fmla="*/ 169 h 191"/>
                    <a:gd name="T80" fmla="*/ 38 w 137"/>
                    <a:gd name="T81" fmla="*/ 173 h 191"/>
                    <a:gd name="T82" fmla="*/ 22 w 137"/>
                    <a:gd name="T83" fmla="*/ 182 h 191"/>
                    <a:gd name="T84" fmla="*/ 41 w 137"/>
                    <a:gd name="T85" fmla="*/ 176 h 191"/>
                    <a:gd name="T86" fmla="*/ 103 w 137"/>
                    <a:gd name="T87" fmla="*/ 29 h 191"/>
                    <a:gd name="T88" fmla="*/ 97 w 137"/>
                    <a:gd name="T89" fmla="*/ 9 h 191"/>
                    <a:gd name="T90" fmla="*/ 103 w 137"/>
                    <a:gd name="T91" fmla="*/ 4 h 191"/>
                    <a:gd name="T92" fmla="*/ 22 w 137"/>
                    <a:gd name="T93" fmla="*/ 117 h 191"/>
                    <a:gd name="T94" fmla="*/ 2 w 137"/>
                    <a:gd name="T95" fmla="*/ 191 h 191"/>
                    <a:gd name="T96" fmla="*/ 22 w 137"/>
                    <a:gd name="T97" fmla="*/ 180 h 191"/>
                    <a:gd name="T98" fmla="*/ 5 w 137"/>
                    <a:gd name="T99" fmla="*/ 174 h 191"/>
                    <a:gd name="T100" fmla="*/ 5 w 137"/>
                    <a:gd name="T101" fmla="*/ 150 h 191"/>
                    <a:gd name="T102" fmla="*/ 6 w 137"/>
                    <a:gd name="T103" fmla="*/ 149 h 191"/>
                    <a:gd name="T104" fmla="*/ 10 w 137"/>
                    <a:gd name="T105" fmla="*/ 146 h 191"/>
                    <a:gd name="T106" fmla="*/ 15 w 137"/>
                    <a:gd name="T107" fmla="*/ 146 h 191"/>
                    <a:gd name="T108" fmla="*/ 17 w 137"/>
                    <a:gd name="T109" fmla="*/ 149 h 191"/>
                    <a:gd name="T110" fmla="*/ 18 w 137"/>
                    <a:gd name="T111" fmla="*/ 155 h 191"/>
                    <a:gd name="T112" fmla="*/ 19 w 137"/>
                    <a:gd name="T113" fmla="*/ 154 h 191"/>
                    <a:gd name="T114" fmla="*/ 22 w 137"/>
                    <a:gd name="T115" fmla="*/ 117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7" h="191">
                      <a:moveTo>
                        <a:pt x="103" y="89"/>
                      </a:moveTo>
                      <a:lnTo>
                        <a:pt x="125" y="55"/>
                      </a:lnTo>
                      <a:lnTo>
                        <a:pt x="125" y="55"/>
                      </a:lnTo>
                      <a:lnTo>
                        <a:pt x="126" y="51"/>
                      </a:lnTo>
                      <a:lnTo>
                        <a:pt x="125" y="47"/>
                      </a:lnTo>
                      <a:lnTo>
                        <a:pt x="133" y="34"/>
                      </a:lnTo>
                      <a:lnTo>
                        <a:pt x="133" y="34"/>
                      </a:lnTo>
                      <a:lnTo>
                        <a:pt x="136" y="29"/>
                      </a:lnTo>
                      <a:lnTo>
                        <a:pt x="137" y="25"/>
                      </a:lnTo>
                      <a:lnTo>
                        <a:pt x="137" y="21"/>
                      </a:lnTo>
                      <a:lnTo>
                        <a:pt x="137" y="17"/>
                      </a:lnTo>
                      <a:lnTo>
                        <a:pt x="136" y="13"/>
                      </a:lnTo>
                      <a:lnTo>
                        <a:pt x="135" y="9"/>
                      </a:lnTo>
                      <a:lnTo>
                        <a:pt x="132" y="6"/>
                      </a:lnTo>
                      <a:lnTo>
                        <a:pt x="128" y="4"/>
                      </a:lnTo>
                      <a:lnTo>
                        <a:pt x="128" y="4"/>
                      </a:lnTo>
                      <a:lnTo>
                        <a:pt x="121" y="0"/>
                      </a:lnTo>
                      <a:lnTo>
                        <a:pt x="116" y="0"/>
                      </a:lnTo>
                      <a:lnTo>
                        <a:pt x="109" y="1"/>
                      </a:lnTo>
                      <a:lnTo>
                        <a:pt x="103" y="4"/>
                      </a:lnTo>
                      <a:lnTo>
                        <a:pt x="103" y="29"/>
                      </a:lnTo>
                      <a:lnTo>
                        <a:pt x="113" y="39"/>
                      </a:lnTo>
                      <a:lnTo>
                        <a:pt x="103" y="34"/>
                      </a:lnTo>
                      <a:lnTo>
                        <a:pt x="103" y="59"/>
                      </a:lnTo>
                      <a:lnTo>
                        <a:pt x="110" y="48"/>
                      </a:lnTo>
                      <a:lnTo>
                        <a:pt x="110" y="48"/>
                      </a:lnTo>
                      <a:lnTo>
                        <a:pt x="110" y="46"/>
                      </a:lnTo>
                      <a:lnTo>
                        <a:pt x="110" y="42"/>
                      </a:lnTo>
                      <a:lnTo>
                        <a:pt x="120" y="48"/>
                      </a:lnTo>
                      <a:lnTo>
                        <a:pt x="120" y="48"/>
                      </a:lnTo>
                      <a:lnTo>
                        <a:pt x="121" y="50"/>
                      </a:lnTo>
                      <a:lnTo>
                        <a:pt x="121" y="52"/>
                      </a:lnTo>
                      <a:lnTo>
                        <a:pt x="121" y="54"/>
                      </a:lnTo>
                      <a:lnTo>
                        <a:pt x="121" y="57"/>
                      </a:lnTo>
                      <a:lnTo>
                        <a:pt x="103" y="82"/>
                      </a:lnTo>
                      <a:lnTo>
                        <a:pt x="103" y="89"/>
                      </a:lnTo>
                      <a:close/>
                      <a:moveTo>
                        <a:pt x="41" y="176"/>
                      </a:moveTo>
                      <a:lnTo>
                        <a:pt x="97" y="93"/>
                      </a:lnTo>
                      <a:lnTo>
                        <a:pt x="97" y="93"/>
                      </a:lnTo>
                      <a:lnTo>
                        <a:pt x="99" y="92"/>
                      </a:lnTo>
                      <a:lnTo>
                        <a:pt x="102" y="89"/>
                      </a:lnTo>
                      <a:lnTo>
                        <a:pt x="103" y="89"/>
                      </a:lnTo>
                      <a:lnTo>
                        <a:pt x="103" y="82"/>
                      </a:lnTo>
                      <a:lnTo>
                        <a:pt x="101" y="85"/>
                      </a:lnTo>
                      <a:lnTo>
                        <a:pt x="101" y="85"/>
                      </a:lnTo>
                      <a:lnTo>
                        <a:pt x="99" y="86"/>
                      </a:lnTo>
                      <a:lnTo>
                        <a:pt x="98" y="88"/>
                      </a:lnTo>
                      <a:lnTo>
                        <a:pt x="95" y="88"/>
                      </a:lnTo>
                      <a:lnTo>
                        <a:pt x="94" y="86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7" y="80"/>
                      </a:lnTo>
                      <a:lnTo>
                        <a:pt x="90" y="78"/>
                      </a:lnTo>
                      <a:lnTo>
                        <a:pt x="103" y="59"/>
                      </a:lnTo>
                      <a:lnTo>
                        <a:pt x="103" y="34"/>
                      </a:lnTo>
                      <a:lnTo>
                        <a:pt x="88" y="23"/>
                      </a:lnTo>
                      <a:lnTo>
                        <a:pt x="88" y="23"/>
                      </a:lnTo>
                      <a:lnTo>
                        <a:pt x="83" y="23"/>
                      </a:lnTo>
                      <a:lnTo>
                        <a:pt x="80" y="25"/>
                      </a:lnTo>
                      <a:lnTo>
                        <a:pt x="57" y="59"/>
                      </a:lnTo>
                      <a:lnTo>
                        <a:pt x="57" y="59"/>
                      </a:lnTo>
                      <a:lnTo>
                        <a:pt x="56" y="63"/>
                      </a:lnTo>
                      <a:lnTo>
                        <a:pt x="57" y="66"/>
                      </a:lnTo>
                      <a:lnTo>
                        <a:pt x="22" y="117"/>
                      </a:lnTo>
                      <a:lnTo>
                        <a:pt x="22" y="153"/>
                      </a:lnTo>
                      <a:lnTo>
                        <a:pt x="22" y="153"/>
                      </a:lnTo>
                      <a:lnTo>
                        <a:pt x="26" y="154"/>
                      </a:lnTo>
                      <a:lnTo>
                        <a:pt x="26" y="154"/>
                      </a:lnTo>
                      <a:lnTo>
                        <a:pt x="29" y="155"/>
                      </a:lnTo>
                      <a:lnTo>
                        <a:pt x="29" y="158"/>
                      </a:lnTo>
                      <a:lnTo>
                        <a:pt x="29" y="162"/>
                      </a:lnTo>
                      <a:lnTo>
                        <a:pt x="29" y="162"/>
                      </a:lnTo>
                      <a:lnTo>
                        <a:pt x="33" y="161"/>
                      </a:lnTo>
                      <a:lnTo>
                        <a:pt x="36" y="161"/>
                      </a:lnTo>
                      <a:lnTo>
                        <a:pt x="38" y="162"/>
                      </a:lnTo>
                      <a:lnTo>
                        <a:pt x="38" y="162"/>
                      </a:lnTo>
                      <a:lnTo>
                        <a:pt x="40" y="163"/>
                      </a:lnTo>
                      <a:lnTo>
                        <a:pt x="41" y="166"/>
                      </a:lnTo>
                      <a:lnTo>
                        <a:pt x="41" y="169"/>
                      </a:lnTo>
                      <a:lnTo>
                        <a:pt x="40" y="172"/>
                      </a:lnTo>
                      <a:lnTo>
                        <a:pt x="38" y="173"/>
                      </a:lnTo>
                      <a:lnTo>
                        <a:pt x="22" y="180"/>
                      </a:lnTo>
                      <a:lnTo>
                        <a:pt x="22" y="182"/>
                      </a:lnTo>
                      <a:lnTo>
                        <a:pt x="41" y="176"/>
                      </a:lnTo>
                      <a:lnTo>
                        <a:pt x="41" y="176"/>
                      </a:lnTo>
                      <a:close/>
                      <a:moveTo>
                        <a:pt x="103" y="4"/>
                      </a:moveTo>
                      <a:lnTo>
                        <a:pt x="103" y="29"/>
                      </a:lnTo>
                      <a:lnTo>
                        <a:pt x="91" y="17"/>
                      </a:lnTo>
                      <a:lnTo>
                        <a:pt x="97" y="9"/>
                      </a:lnTo>
                      <a:lnTo>
                        <a:pt x="97" y="9"/>
                      </a:lnTo>
                      <a:lnTo>
                        <a:pt x="103" y="4"/>
                      </a:lnTo>
                      <a:lnTo>
                        <a:pt x="103" y="4"/>
                      </a:lnTo>
                      <a:close/>
                      <a:moveTo>
                        <a:pt x="22" y="117"/>
                      </a:moveTo>
                      <a:lnTo>
                        <a:pt x="0" y="150"/>
                      </a:lnTo>
                      <a:lnTo>
                        <a:pt x="2" y="191"/>
                      </a:lnTo>
                      <a:lnTo>
                        <a:pt x="22" y="182"/>
                      </a:lnTo>
                      <a:lnTo>
                        <a:pt x="22" y="180"/>
                      </a:lnTo>
                      <a:lnTo>
                        <a:pt x="17" y="182"/>
                      </a:lnTo>
                      <a:lnTo>
                        <a:pt x="5" y="174"/>
                      </a:lnTo>
                      <a:lnTo>
                        <a:pt x="5" y="150"/>
                      </a:lnTo>
                      <a:lnTo>
                        <a:pt x="5" y="150"/>
                      </a:lnTo>
                      <a:lnTo>
                        <a:pt x="6" y="149"/>
                      </a:lnTo>
                      <a:lnTo>
                        <a:pt x="6" y="149"/>
                      </a:lnTo>
                      <a:lnTo>
                        <a:pt x="7" y="146"/>
                      </a:lnTo>
                      <a:lnTo>
                        <a:pt x="10" y="146"/>
                      </a:lnTo>
                      <a:lnTo>
                        <a:pt x="13" y="146"/>
                      </a:lnTo>
                      <a:lnTo>
                        <a:pt x="15" y="146"/>
                      </a:lnTo>
                      <a:lnTo>
                        <a:pt x="15" y="146"/>
                      </a:lnTo>
                      <a:lnTo>
                        <a:pt x="17" y="149"/>
                      </a:lnTo>
                      <a:lnTo>
                        <a:pt x="18" y="150"/>
                      </a:lnTo>
                      <a:lnTo>
                        <a:pt x="18" y="155"/>
                      </a:lnTo>
                      <a:lnTo>
                        <a:pt x="18" y="155"/>
                      </a:lnTo>
                      <a:lnTo>
                        <a:pt x="19" y="154"/>
                      </a:lnTo>
                      <a:lnTo>
                        <a:pt x="22" y="153"/>
                      </a:lnTo>
                      <a:lnTo>
                        <a:pt x="22" y="11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5" name="Freeform 176"/>
                <p:cNvSpPr>
                  <a:spLocks noEditPoints="1"/>
                </p:cNvSpPr>
                <p:nvPr/>
              </p:nvSpPr>
              <p:spPr bwMode="auto">
                <a:xfrm>
                  <a:off x="4826000" y="2370138"/>
                  <a:ext cx="279400" cy="303212"/>
                </a:xfrm>
                <a:custGeom>
                  <a:avLst/>
                  <a:gdLst>
                    <a:gd name="T0" fmla="*/ 138 w 176"/>
                    <a:gd name="T1" fmla="*/ 88 h 191"/>
                    <a:gd name="T2" fmla="*/ 132 w 176"/>
                    <a:gd name="T3" fmla="*/ 138 h 191"/>
                    <a:gd name="T4" fmla="*/ 150 w 176"/>
                    <a:gd name="T5" fmla="*/ 143 h 191"/>
                    <a:gd name="T6" fmla="*/ 147 w 176"/>
                    <a:gd name="T7" fmla="*/ 151 h 191"/>
                    <a:gd name="T8" fmla="*/ 132 w 176"/>
                    <a:gd name="T9" fmla="*/ 36 h 191"/>
                    <a:gd name="T10" fmla="*/ 150 w 176"/>
                    <a:gd name="T11" fmla="*/ 26 h 191"/>
                    <a:gd name="T12" fmla="*/ 135 w 176"/>
                    <a:gd name="T13" fmla="*/ 47 h 191"/>
                    <a:gd name="T14" fmla="*/ 146 w 176"/>
                    <a:gd name="T15" fmla="*/ 88 h 191"/>
                    <a:gd name="T16" fmla="*/ 174 w 176"/>
                    <a:gd name="T17" fmla="*/ 85 h 191"/>
                    <a:gd name="T18" fmla="*/ 150 w 176"/>
                    <a:gd name="T19" fmla="*/ 92 h 191"/>
                    <a:gd name="T20" fmla="*/ 88 w 176"/>
                    <a:gd name="T21" fmla="*/ 39 h 191"/>
                    <a:gd name="T22" fmla="*/ 115 w 176"/>
                    <a:gd name="T23" fmla="*/ 46 h 191"/>
                    <a:gd name="T24" fmla="*/ 132 w 176"/>
                    <a:gd name="T25" fmla="*/ 109 h 191"/>
                    <a:gd name="T26" fmla="*/ 115 w 176"/>
                    <a:gd name="T27" fmla="*/ 128 h 191"/>
                    <a:gd name="T28" fmla="*/ 111 w 176"/>
                    <a:gd name="T29" fmla="*/ 180 h 191"/>
                    <a:gd name="T30" fmla="*/ 90 w 176"/>
                    <a:gd name="T31" fmla="*/ 191 h 191"/>
                    <a:gd name="T32" fmla="*/ 105 w 176"/>
                    <a:gd name="T33" fmla="*/ 126 h 191"/>
                    <a:gd name="T34" fmla="*/ 122 w 176"/>
                    <a:gd name="T35" fmla="*/ 107 h 191"/>
                    <a:gd name="T36" fmla="*/ 124 w 176"/>
                    <a:gd name="T37" fmla="*/ 73 h 191"/>
                    <a:gd name="T38" fmla="*/ 104 w 176"/>
                    <a:gd name="T39" fmla="*/ 51 h 191"/>
                    <a:gd name="T40" fmla="*/ 88 w 176"/>
                    <a:gd name="T41" fmla="*/ 39 h 191"/>
                    <a:gd name="T42" fmla="*/ 127 w 176"/>
                    <a:gd name="T43" fmla="*/ 43 h 191"/>
                    <a:gd name="T44" fmla="*/ 132 w 176"/>
                    <a:gd name="T45" fmla="*/ 36 h 191"/>
                    <a:gd name="T46" fmla="*/ 128 w 176"/>
                    <a:gd name="T47" fmla="*/ 128 h 191"/>
                    <a:gd name="T48" fmla="*/ 132 w 176"/>
                    <a:gd name="T49" fmla="*/ 127 h 191"/>
                    <a:gd name="T50" fmla="*/ 92 w 176"/>
                    <a:gd name="T51" fmla="*/ 1 h 191"/>
                    <a:gd name="T52" fmla="*/ 88 w 176"/>
                    <a:gd name="T53" fmla="*/ 30 h 191"/>
                    <a:gd name="T54" fmla="*/ 80 w 176"/>
                    <a:gd name="T55" fmla="*/ 191 h 191"/>
                    <a:gd name="T56" fmla="*/ 62 w 176"/>
                    <a:gd name="T57" fmla="*/ 176 h 191"/>
                    <a:gd name="T58" fmla="*/ 55 w 176"/>
                    <a:gd name="T59" fmla="*/ 124 h 191"/>
                    <a:gd name="T60" fmla="*/ 44 w 176"/>
                    <a:gd name="T61" fmla="*/ 67 h 191"/>
                    <a:gd name="T62" fmla="*/ 67 w 176"/>
                    <a:gd name="T63" fmla="*/ 43 h 191"/>
                    <a:gd name="T64" fmla="*/ 88 w 176"/>
                    <a:gd name="T65" fmla="*/ 49 h 191"/>
                    <a:gd name="T66" fmla="*/ 61 w 176"/>
                    <a:gd name="T67" fmla="*/ 61 h 191"/>
                    <a:gd name="T68" fmla="*/ 50 w 176"/>
                    <a:gd name="T69" fmla="*/ 88 h 191"/>
                    <a:gd name="T70" fmla="*/ 69 w 176"/>
                    <a:gd name="T71" fmla="*/ 120 h 191"/>
                    <a:gd name="T72" fmla="*/ 88 w 176"/>
                    <a:gd name="T73" fmla="*/ 147 h 191"/>
                    <a:gd name="T74" fmla="*/ 88 w 176"/>
                    <a:gd name="T75" fmla="*/ 30 h 191"/>
                    <a:gd name="T76" fmla="*/ 84 w 176"/>
                    <a:gd name="T77" fmla="*/ 26 h 191"/>
                    <a:gd name="T78" fmla="*/ 88 w 176"/>
                    <a:gd name="T79" fmla="*/ 0 h 191"/>
                    <a:gd name="T80" fmla="*/ 47 w 176"/>
                    <a:gd name="T81" fmla="*/ 135 h 191"/>
                    <a:gd name="T82" fmla="*/ 44 w 176"/>
                    <a:gd name="T83" fmla="*/ 138 h 191"/>
                    <a:gd name="T84" fmla="*/ 47 w 176"/>
                    <a:gd name="T85" fmla="*/ 47 h 191"/>
                    <a:gd name="T86" fmla="*/ 44 w 176"/>
                    <a:gd name="T87" fmla="*/ 108 h 191"/>
                    <a:gd name="T88" fmla="*/ 40 w 176"/>
                    <a:gd name="T89" fmla="*/ 77 h 191"/>
                    <a:gd name="T90" fmla="*/ 44 w 176"/>
                    <a:gd name="T91" fmla="*/ 49 h 191"/>
                    <a:gd name="T92" fmla="*/ 25 w 176"/>
                    <a:gd name="T93" fmla="*/ 31 h 191"/>
                    <a:gd name="T94" fmla="*/ 32 w 176"/>
                    <a:gd name="T95" fmla="*/ 26 h 191"/>
                    <a:gd name="T96" fmla="*/ 32 w 176"/>
                    <a:gd name="T97" fmla="*/ 150 h 191"/>
                    <a:gd name="T98" fmla="*/ 24 w 176"/>
                    <a:gd name="T99" fmla="*/ 147 h 191"/>
                    <a:gd name="T100" fmla="*/ 44 w 176"/>
                    <a:gd name="T101" fmla="*/ 127 h 191"/>
                    <a:gd name="T102" fmla="*/ 25 w 176"/>
                    <a:gd name="T103" fmla="*/ 84 h 191"/>
                    <a:gd name="T104" fmla="*/ 25 w 176"/>
                    <a:gd name="T105" fmla="*/ 92 h 191"/>
                    <a:gd name="T106" fmla="*/ 0 w 176"/>
                    <a:gd name="T107" fmla="*/ 88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6" h="191">
                      <a:moveTo>
                        <a:pt x="132" y="66"/>
                      </a:moveTo>
                      <a:lnTo>
                        <a:pt x="132" y="66"/>
                      </a:lnTo>
                      <a:lnTo>
                        <a:pt x="136" y="77"/>
                      </a:lnTo>
                      <a:lnTo>
                        <a:pt x="138" y="88"/>
                      </a:lnTo>
                      <a:lnTo>
                        <a:pt x="138" y="88"/>
                      </a:lnTo>
                      <a:lnTo>
                        <a:pt x="136" y="99"/>
                      </a:lnTo>
                      <a:lnTo>
                        <a:pt x="132" y="109"/>
                      </a:lnTo>
                      <a:lnTo>
                        <a:pt x="132" y="66"/>
                      </a:lnTo>
                      <a:lnTo>
                        <a:pt x="132" y="66"/>
                      </a:lnTo>
                      <a:close/>
                      <a:moveTo>
                        <a:pt x="132" y="138"/>
                      </a:moveTo>
                      <a:lnTo>
                        <a:pt x="132" y="127"/>
                      </a:lnTo>
                      <a:lnTo>
                        <a:pt x="132" y="127"/>
                      </a:lnTo>
                      <a:lnTo>
                        <a:pt x="135" y="128"/>
                      </a:lnTo>
                      <a:lnTo>
                        <a:pt x="135" y="128"/>
                      </a:lnTo>
                      <a:lnTo>
                        <a:pt x="150" y="143"/>
                      </a:lnTo>
                      <a:lnTo>
                        <a:pt x="150" y="143"/>
                      </a:lnTo>
                      <a:lnTo>
                        <a:pt x="151" y="147"/>
                      </a:lnTo>
                      <a:lnTo>
                        <a:pt x="150" y="150"/>
                      </a:lnTo>
                      <a:lnTo>
                        <a:pt x="150" y="150"/>
                      </a:lnTo>
                      <a:lnTo>
                        <a:pt x="147" y="151"/>
                      </a:lnTo>
                      <a:lnTo>
                        <a:pt x="145" y="150"/>
                      </a:lnTo>
                      <a:lnTo>
                        <a:pt x="132" y="138"/>
                      </a:lnTo>
                      <a:lnTo>
                        <a:pt x="132" y="138"/>
                      </a:lnTo>
                      <a:close/>
                      <a:moveTo>
                        <a:pt x="132" y="49"/>
                      </a:moveTo>
                      <a:lnTo>
                        <a:pt x="132" y="36"/>
                      </a:lnTo>
                      <a:lnTo>
                        <a:pt x="145" y="26"/>
                      </a:lnTo>
                      <a:lnTo>
                        <a:pt x="145" y="26"/>
                      </a:lnTo>
                      <a:lnTo>
                        <a:pt x="147" y="24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51" y="28"/>
                      </a:lnTo>
                      <a:lnTo>
                        <a:pt x="150" y="31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2" y="49"/>
                      </a:lnTo>
                      <a:lnTo>
                        <a:pt x="132" y="49"/>
                      </a:lnTo>
                      <a:close/>
                      <a:moveTo>
                        <a:pt x="146" y="88"/>
                      </a:moveTo>
                      <a:lnTo>
                        <a:pt x="146" y="88"/>
                      </a:lnTo>
                      <a:lnTo>
                        <a:pt x="146" y="88"/>
                      </a:lnTo>
                      <a:lnTo>
                        <a:pt x="147" y="85"/>
                      </a:lnTo>
                      <a:lnTo>
                        <a:pt x="150" y="84"/>
                      </a:lnTo>
                      <a:lnTo>
                        <a:pt x="172" y="84"/>
                      </a:lnTo>
                      <a:lnTo>
                        <a:pt x="172" y="84"/>
                      </a:lnTo>
                      <a:lnTo>
                        <a:pt x="174" y="85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74" y="91"/>
                      </a:lnTo>
                      <a:lnTo>
                        <a:pt x="172" y="92"/>
                      </a:lnTo>
                      <a:lnTo>
                        <a:pt x="150" y="92"/>
                      </a:lnTo>
                      <a:lnTo>
                        <a:pt x="150" y="92"/>
                      </a:lnTo>
                      <a:lnTo>
                        <a:pt x="147" y="91"/>
                      </a:lnTo>
                      <a:lnTo>
                        <a:pt x="146" y="88"/>
                      </a:lnTo>
                      <a:lnTo>
                        <a:pt x="146" y="88"/>
                      </a:lnTo>
                      <a:close/>
                      <a:moveTo>
                        <a:pt x="88" y="39"/>
                      </a:moveTo>
                      <a:lnTo>
                        <a:pt x="88" y="39"/>
                      </a:lnTo>
                      <a:lnTo>
                        <a:pt x="96" y="39"/>
                      </a:lnTo>
                      <a:lnTo>
                        <a:pt x="103" y="40"/>
                      </a:lnTo>
                      <a:lnTo>
                        <a:pt x="108" y="43"/>
                      </a:lnTo>
                      <a:lnTo>
                        <a:pt x="115" y="46"/>
                      </a:lnTo>
                      <a:lnTo>
                        <a:pt x="120" y="50"/>
                      </a:lnTo>
                      <a:lnTo>
                        <a:pt x="124" y="55"/>
                      </a:lnTo>
                      <a:lnTo>
                        <a:pt x="128" y="61"/>
                      </a:lnTo>
                      <a:lnTo>
                        <a:pt x="132" y="66"/>
                      </a:lnTo>
                      <a:lnTo>
                        <a:pt x="132" y="109"/>
                      </a:lnTo>
                      <a:lnTo>
                        <a:pt x="132" y="109"/>
                      </a:lnTo>
                      <a:lnTo>
                        <a:pt x="128" y="115"/>
                      </a:lnTo>
                      <a:lnTo>
                        <a:pt x="124" y="120"/>
                      </a:lnTo>
                      <a:lnTo>
                        <a:pt x="120" y="124"/>
                      </a:lnTo>
                      <a:lnTo>
                        <a:pt x="115" y="128"/>
                      </a:lnTo>
                      <a:lnTo>
                        <a:pt x="115" y="166"/>
                      </a:lnTo>
                      <a:lnTo>
                        <a:pt x="115" y="166"/>
                      </a:lnTo>
                      <a:lnTo>
                        <a:pt x="115" y="172"/>
                      </a:lnTo>
                      <a:lnTo>
                        <a:pt x="113" y="176"/>
                      </a:lnTo>
                      <a:lnTo>
                        <a:pt x="111" y="180"/>
                      </a:lnTo>
                      <a:lnTo>
                        <a:pt x="108" y="184"/>
                      </a:lnTo>
                      <a:lnTo>
                        <a:pt x="104" y="187"/>
                      </a:lnTo>
                      <a:lnTo>
                        <a:pt x="100" y="189"/>
                      </a:lnTo>
                      <a:lnTo>
                        <a:pt x="96" y="191"/>
                      </a:lnTo>
                      <a:lnTo>
                        <a:pt x="90" y="191"/>
                      </a:lnTo>
                      <a:lnTo>
                        <a:pt x="88" y="191"/>
                      </a:lnTo>
                      <a:lnTo>
                        <a:pt x="88" y="147"/>
                      </a:lnTo>
                      <a:lnTo>
                        <a:pt x="105" y="147"/>
                      </a:lnTo>
                      <a:lnTo>
                        <a:pt x="105" y="126"/>
                      </a:lnTo>
                      <a:lnTo>
                        <a:pt x="105" y="126"/>
                      </a:lnTo>
                      <a:lnTo>
                        <a:pt x="105" y="123"/>
                      </a:lnTo>
                      <a:lnTo>
                        <a:pt x="108" y="122"/>
                      </a:lnTo>
                      <a:lnTo>
                        <a:pt x="108" y="122"/>
                      </a:lnTo>
                      <a:lnTo>
                        <a:pt x="115" y="115"/>
                      </a:lnTo>
                      <a:lnTo>
                        <a:pt x="122" y="107"/>
                      </a:lnTo>
                      <a:lnTo>
                        <a:pt x="126" y="99"/>
                      </a:lnTo>
                      <a:lnTo>
                        <a:pt x="127" y="88"/>
                      </a:lnTo>
                      <a:lnTo>
                        <a:pt x="127" y="88"/>
                      </a:lnTo>
                      <a:lnTo>
                        <a:pt x="126" y="80"/>
                      </a:lnTo>
                      <a:lnTo>
                        <a:pt x="124" y="73"/>
                      </a:lnTo>
                      <a:lnTo>
                        <a:pt x="120" y="66"/>
                      </a:lnTo>
                      <a:lnTo>
                        <a:pt x="116" y="61"/>
                      </a:lnTo>
                      <a:lnTo>
                        <a:pt x="116" y="61"/>
                      </a:lnTo>
                      <a:lnTo>
                        <a:pt x="109" y="55"/>
                      </a:lnTo>
                      <a:lnTo>
                        <a:pt x="104" y="51"/>
                      </a:lnTo>
                      <a:lnTo>
                        <a:pt x="96" y="50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close/>
                      <a:moveTo>
                        <a:pt x="132" y="36"/>
                      </a:moveTo>
                      <a:lnTo>
                        <a:pt x="128" y="40"/>
                      </a:lnTo>
                      <a:lnTo>
                        <a:pt x="128" y="40"/>
                      </a:lnTo>
                      <a:lnTo>
                        <a:pt x="127" y="43"/>
                      </a:lnTo>
                      <a:lnTo>
                        <a:pt x="128" y="47"/>
                      </a:lnTo>
                      <a:lnTo>
                        <a:pt x="128" y="47"/>
                      </a:lnTo>
                      <a:lnTo>
                        <a:pt x="130" y="49"/>
                      </a:lnTo>
                      <a:lnTo>
                        <a:pt x="132" y="49"/>
                      </a:lnTo>
                      <a:lnTo>
                        <a:pt x="132" y="36"/>
                      </a:lnTo>
                      <a:lnTo>
                        <a:pt x="132" y="36"/>
                      </a:lnTo>
                      <a:close/>
                      <a:moveTo>
                        <a:pt x="132" y="127"/>
                      </a:moveTo>
                      <a:lnTo>
                        <a:pt x="132" y="127"/>
                      </a:lnTo>
                      <a:lnTo>
                        <a:pt x="130" y="127"/>
                      </a:lnTo>
                      <a:lnTo>
                        <a:pt x="128" y="128"/>
                      </a:lnTo>
                      <a:lnTo>
                        <a:pt x="128" y="128"/>
                      </a:lnTo>
                      <a:lnTo>
                        <a:pt x="127" y="131"/>
                      </a:lnTo>
                      <a:lnTo>
                        <a:pt x="128" y="135"/>
                      </a:lnTo>
                      <a:lnTo>
                        <a:pt x="132" y="138"/>
                      </a:lnTo>
                      <a:lnTo>
                        <a:pt x="132" y="127"/>
                      </a:lnTo>
                      <a:lnTo>
                        <a:pt x="132" y="127"/>
                      </a:lnTo>
                      <a:close/>
                      <a:moveTo>
                        <a:pt x="88" y="30"/>
                      </a:move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92" y="1"/>
                      </a:lnTo>
                      <a:lnTo>
                        <a:pt x="92" y="4"/>
                      </a:lnTo>
                      <a:lnTo>
                        <a:pt x="92" y="26"/>
                      </a:lnTo>
                      <a:lnTo>
                        <a:pt x="92" y="26"/>
                      </a:lnTo>
                      <a:lnTo>
                        <a:pt x="92" y="28"/>
                      </a:lnTo>
                      <a:lnTo>
                        <a:pt x="88" y="30"/>
                      </a:lnTo>
                      <a:lnTo>
                        <a:pt x="88" y="30"/>
                      </a:lnTo>
                      <a:close/>
                      <a:moveTo>
                        <a:pt x="88" y="191"/>
                      </a:moveTo>
                      <a:lnTo>
                        <a:pt x="85" y="191"/>
                      </a:lnTo>
                      <a:lnTo>
                        <a:pt x="85" y="191"/>
                      </a:lnTo>
                      <a:lnTo>
                        <a:pt x="80" y="191"/>
                      </a:lnTo>
                      <a:lnTo>
                        <a:pt x="76" y="189"/>
                      </a:lnTo>
                      <a:lnTo>
                        <a:pt x="71" y="187"/>
                      </a:lnTo>
                      <a:lnTo>
                        <a:pt x="67" y="184"/>
                      </a:lnTo>
                      <a:lnTo>
                        <a:pt x="65" y="180"/>
                      </a:lnTo>
                      <a:lnTo>
                        <a:pt x="62" y="176"/>
                      </a:lnTo>
                      <a:lnTo>
                        <a:pt x="61" y="172"/>
                      </a:lnTo>
                      <a:lnTo>
                        <a:pt x="61" y="166"/>
                      </a:lnTo>
                      <a:lnTo>
                        <a:pt x="61" y="128"/>
                      </a:lnTo>
                      <a:lnTo>
                        <a:pt x="61" y="128"/>
                      </a:lnTo>
                      <a:lnTo>
                        <a:pt x="55" y="124"/>
                      </a:lnTo>
                      <a:lnTo>
                        <a:pt x="51" y="119"/>
                      </a:lnTo>
                      <a:lnTo>
                        <a:pt x="47" y="114"/>
                      </a:lnTo>
                      <a:lnTo>
                        <a:pt x="44" y="108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7" y="61"/>
                      </a:lnTo>
                      <a:lnTo>
                        <a:pt x="51" y="55"/>
                      </a:lnTo>
                      <a:lnTo>
                        <a:pt x="57" y="51"/>
                      </a:lnTo>
                      <a:lnTo>
                        <a:pt x="62" y="47"/>
                      </a:lnTo>
                      <a:lnTo>
                        <a:pt x="67" y="43"/>
                      </a:lnTo>
                      <a:lnTo>
                        <a:pt x="74" y="40"/>
                      </a:lnTo>
                      <a:lnTo>
                        <a:pt x="81" y="39"/>
                      </a:lnTo>
                      <a:lnTo>
                        <a:pt x="88" y="39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1" y="50"/>
                      </a:lnTo>
                      <a:lnTo>
                        <a:pt x="73" y="51"/>
                      </a:lnTo>
                      <a:lnTo>
                        <a:pt x="66" y="55"/>
                      </a:lnTo>
                      <a:lnTo>
                        <a:pt x="61" y="61"/>
                      </a:lnTo>
                      <a:lnTo>
                        <a:pt x="61" y="61"/>
                      </a:lnTo>
                      <a:lnTo>
                        <a:pt x="57" y="66"/>
                      </a:lnTo>
                      <a:lnTo>
                        <a:pt x="53" y="73"/>
                      </a:lnTo>
                      <a:lnTo>
                        <a:pt x="50" y="80"/>
                      </a:lnTo>
                      <a:lnTo>
                        <a:pt x="50" y="88"/>
                      </a:lnTo>
                      <a:lnTo>
                        <a:pt x="50" y="88"/>
                      </a:lnTo>
                      <a:lnTo>
                        <a:pt x="51" y="97"/>
                      </a:lnTo>
                      <a:lnTo>
                        <a:pt x="55" y="107"/>
                      </a:lnTo>
                      <a:lnTo>
                        <a:pt x="61" y="115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70" y="123"/>
                      </a:lnTo>
                      <a:lnTo>
                        <a:pt x="70" y="126"/>
                      </a:lnTo>
                      <a:lnTo>
                        <a:pt x="70" y="147"/>
                      </a:lnTo>
                      <a:lnTo>
                        <a:pt x="88" y="147"/>
                      </a:lnTo>
                      <a:lnTo>
                        <a:pt x="88" y="191"/>
                      </a:lnTo>
                      <a:lnTo>
                        <a:pt x="88" y="191"/>
                      </a:lnTo>
                      <a:close/>
                      <a:moveTo>
                        <a:pt x="88" y="0"/>
                      </a:move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5" y="28"/>
                      </a:lnTo>
                      <a:lnTo>
                        <a:pt x="84" y="26"/>
                      </a:lnTo>
                      <a:lnTo>
                        <a:pt x="84" y="4"/>
                      </a:lnTo>
                      <a:lnTo>
                        <a:pt x="84" y="4"/>
                      </a:lnTo>
                      <a:lnTo>
                        <a:pt x="85" y="1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close/>
                      <a:moveTo>
                        <a:pt x="44" y="138"/>
                      </a:moveTo>
                      <a:lnTo>
                        <a:pt x="47" y="135"/>
                      </a:lnTo>
                      <a:lnTo>
                        <a:pt x="47" y="135"/>
                      </a:lnTo>
                      <a:lnTo>
                        <a:pt x="48" y="131"/>
                      </a:lnTo>
                      <a:lnTo>
                        <a:pt x="47" y="128"/>
                      </a:lnTo>
                      <a:lnTo>
                        <a:pt x="47" y="128"/>
                      </a:lnTo>
                      <a:lnTo>
                        <a:pt x="44" y="127"/>
                      </a:lnTo>
                      <a:lnTo>
                        <a:pt x="44" y="138"/>
                      </a:lnTo>
                      <a:lnTo>
                        <a:pt x="44" y="138"/>
                      </a:lnTo>
                      <a:close/>
                      <a:moveTo>
                        <a:pt x="44" y="49"/>
                      </a:moveTo>
                      <a:lnTo>
                        <a:pt x="44" y="49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8" y="43"/>
                      </a:lnTo>
                      <a:lnTo>
                        <a:pt x="47" y="40"/>
                      </a:lnTo>
                      <a:lnTo>
                        <a:pt x="44" y="38"/>
                      </a:lnTo>
                      <a:lnTo>
                        <a:pt x="44" y="49"/>
                      </a:lnTo>
                      <a:close/>
                      <a:moveTo>
                        <a:pt x="44" y="108"/>
                      </a:moveTo>
                      <a:lnTo>
                        <a:pt x="44" y="108"/>
                      </a:lnTo>
                      <a:lnTo>
                        <a:pt x="40" y="99"/>
                      </a:lnTo>
                      <a:lnTo>
                        <a:pt x="39" y="88"/>
                      </a:lnTo>
                      <a:lnTo>
                        <a:pt x="39" y="88"/>
                      </a:lnTo>
                      <a:lnTo>
                        <a:pt x="40" y="77"/>
                      </a:lnTo>
                      <a:lnTo>
                        <a:pt x="44" y="67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close/>
                      <a:moveTo>
                        <a:pt x="44" y="38"/>
                      </a:moveTo>
                      <a:lnTo>
                        <a:pt x="44" y="49"/>
                      </a:lnTo>
                      <a:lnTo>
                        <a:pt x="44" y="49"/>
                      </a:lnTo>
                      <a:lnTo>
                        <a:pt x="40" y="47"/>
                      </a:lnTo>
                      <a:lnTo>
                        <a:pt x="40" y="47"/>
                      </a:lnTo>
                      <a:lnTo>
                        <a:pt x="25" y="31"/>
                      </a:lnTo>
                      <a:lnTo>
                        <a:pt x="25" y="31"/>
                      </a:lnTo>
                      <a:lnTo>
                        <a:pt x="24" y="28"/>
                      </a:lnTo>
                      <a:lnTo>
                        <a:pt x="25" y="26"/>
                      </a:lnTo>
                      <a:lnTo>
                        <a:pt x="25" y="26"/>
                      </a:lnTo>
                      <a:lnTo>
                        <a:pt x="28" y="24"/>
                      </a:lnTo>
                      <a:lnTo>
                        <a:pt x="32" y="26"/>
                      </a:lnTo>
                      <a:lnTo>
                        <a:pt x="44" y="38"/>
                      </a:lnTo>
                      <a:lnTo>
                        <a:pt x="44" y="38"/>
                      </a:lnTo>
                      <a:close/>
                      <a:moveTo>
                        <a:pt x="44" y="127"/>
                      </a:moveTo>
                      <a:lnTo>
                        <a:pt x="44" y="138"/>
                      </a:lnTo>
                      <a:lnTo>
                        <a:pt x="32" y="150"/>
                      </a:lnTo>
                      <a:lnTo>
                        <a:pt x="32" y="150"/>
                      </a:lnTo>
                      <a:lnTo>
                        <a:pt x="28" y="151"/>
                      </a:lnTo>
                      <a:lnTo>
                        <a:pt x="25" y="150"/>
                      </a:lnTo>
                      <a:lnTo>
                        <a:pt x="25" y="150"/>
                      </a:lnTo>
                      <a:lnTo>
                        <a:pt x="24" y="147"/>
                      </a:lnTo>
                      <a:lnTo>
                        <a:pt x="25" y="143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4" y="127"/>
                      </a:lnTo>
                      <a:lnTo>
                        <a:pt x="44" y="127"/>
                      </a:lnTo>
                      <a:close/>
                      <a:moveTo>
                        <a:pt x="4" y="84"/>
                      </a:moveTo>
                      <a:lnTo>
                        <a:pt x="4" y="84"/>
                      </a:lnTo>
                      <a:lnTo>
                        <a:pt x="25" y="84"/>
                      </a:lnTo>
                      <a:lnTo>
                        <a:pt x="25" y="84"/>
                      </a:lnTo>
                      <a:lnTo>
                        <a:pt x="29" y="85"/>
                      </a:lnTo>
                      <a:lnTo>
                        <a:pt x="31" y="88"/>
                      </a:lnTo>
                      <a:lnTo>
                        <a:pt x="31" y="88"/>
                      </a:lnTo>
                      <a:lnTo>
                        <a:pt x="29" y="91"/>
                      </a:lnTo>
                      <a:lnTo>
                        <a:pt x="25" y="92"/>
                      </a:lnTo>
                      <a:lnTo>
                        <a:pt x="4" y="92"/>
                      </a:lnTo>
                      <a:lnTo>
                        <a:pt x="4" y="92"/>
                      </a:lnTo>
                      <a:lnTo>
                        <a:pt x="1" y="91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" y="85"/>
                      </a:lnTo>
                      <a:lnTo>
                        <a:pt x="4" y="84"/>
                      </a:lnTo>
                      <a:lnTo>
                        <a:pt x="4" y="8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6" name="Freeform 177"/>
                <p:cNvSpPr>
                  <a:spLocks noEditPoints="1"/>
                </p:cNvSpPr>
                <p:nvPr/>
              </p:nvSpPr>
              <p:spPr bwMode="auto">
                <a:xfrm>
                  <a:off x="6078538" y="1957388"/>
                  <a:ext cx="419100" cy="606425"/>
                </a:xfrm>
                <a:custGeom>
                  <a:avLst/>
                  <a:gdLst>
                    <a:gd name="T0" fmla="*/ 332660570 w 264"/>
                    <a:gd name="T1" fmla="*/ 17641888 h 382"/>
                    <a:gd name="T2" fmla="*/ 352821811 w 264"/>
                    <a:gd name="T3" fmla="*/ 317539685 h 382"/>
                    <a:gd name="T4" fmla="*/ 393144292 w 264"/>
                    <a:gd name="T5" fmla="*/ 322579996 h 382"/>
                    <a:gd name="T6" fmla="*/ 468749044 w 264"/>
                    <a:gd name="T7" fmla="*/ 357862172 h 382"/>
                    <a:gd name="T8" fmla="*/ 519152146 w 264"/>
                    <a:gd name="T9" fmla="*/ 418346002 h 382"/>
                    <a:gd name="T10" fmla="*/ 549394007 w 264"/>
                    <a:gd name="T11" fmla="*/ 493950666 h 382"/>
                    <a:gd name="T12" fmla="*/ 554434317 w 264"/>
                    <a:gd name="T13" fmla="*/ 534273153 h 382"/>
                    <a:gd name="T14" fmla="*/ 554434317 w 264"/>
                    <a:gd name="T15" fmla="*/ 559474707 h 382"/>
                    <a:gd name="T16" fmla="*/ 541834335 w 264"/>
                    <a:gd name="T17" fmla="*/ 602318143 h 382"/>
                    <a:gd name="T18" fmla="*/ 529232766 w 264"/>
                    <a:gd name="T19" fmla="*/ 640119681 h 382"/>
                    <a:gd name="T20" fmla="*/ 488910285 w 264"/>
                    <a:gd name="T21" fmla="*/ 693043739 h 382"/>
                    <a:gd name="T22" fmla="*/ 438507183 w 264"/>
                    <a:gd name="T23" fmla="*/ 730845277 h 382"/>
                    <a:gd name="T24" fmla="*/ 400705551 w 264"/>
                    <a:gd name="T25" fmla="*/ 745966210 h 382"/>
                    <a:gd name="T26" fmla="*/ 355342760 w 264"/>
                    <a:gd name="T27" fmla="*/ 756046832 h 382"/>
                    <a:gd name="T28" fmla="*/ 332660570 w 264"/>
                    <a:gd name="T29" fmla="*/ 756046832 h 382"/>
                    <a:gd name="T30" fmla="*/ 332660570 w 264"/>
                    <a:gd name="T31" fmla="*/ 824091823 h 382"/>
                    <a:gd name="T32" fmla="*/ 362902431 w 264"/>
                    <a:gd name="T33" fmla="*/ 839212954 h 382"/>
                    <a:gd name="T34" fmla="*/ 375504001 w 264"/>
                    <a:gd name="T35" fmla="*/ 869454819 h 382"/>
                    <a:gd name="T36" fmla="*/ 372983052 w 264"/>
                    <a:gd name="T37" fmla="*/ 889616063 h 382"/>
                    <a:gd name="T38" fmla="*/ 347781501 w 264"/>
                    <a:gd name="T39" fmla="*/ 914817617 h 382"/>
                    <a:gd name="T40" fmla="*/ 332660570 w 264"/>
                    <a:gd name="T41" fmla="*/ 962699777 h 382"/>
                    <a:gd name="T42" fmla="*/ 574595558 w 264"/>
                    <a:gd name="T43" fmla="*/ 909777306 h 382"/>
                    <a:gd name="T44" fmla="*/ 574595558 w 264"/>
                    <a:gd name="T45" fmla="*/ 899696684 h 382"/>
                    <a:gd name="T46" fmla="*/ 556955266 w 264"/>
                    <a:gd name="T47" fmla="*/ 879535441 h 382"/>
                    <a:gd name="T48" fmla="*/ 506552164 w 264"/>
                    <a:gd name="T49" fmla="*/ 856853248 h 382"/>
                    <a:gd name="T50" fmla="*/ 458668424 w 264"/>
                    <a:gd name="T51" fmla="*/ 846772626 h 382"/>
                    <a:gd name="T52" fmla="*/ 539313387 w 264"/>
                    <a:gd name="T53" fmla="*/ 793849957 h 382"/>
                    <a:gd name="T54" fmla="*/ 607358368 w 264"/>
                    <a:gd name="T55" fmla="*/ 723285605 h 382"/>
                    <a:gd name="T56" fmla="*/ 647680849 w 264"/>
                    <a:gd name="T57" fmla="*/ 637600320 h 382"/>
                    <a:gd name="T58" fmla="*/ 665321141 w 264"/>
                    <a:gd name="T59" fmla="*/ 534273153 h 382"/>
                    <a:gd name="T60" fmla="*/ 662801779 w 264"/>
                    <a:gd name="T61" fmla="*/ 504031287 h 382"/>
                    <a:gd name="T62" fmla="*/ 652721159 w 264"/>
                    <a:gd name="T63" fmla="*/ 446068506 h 382"/>
                    <a:gd name="T64" fmla="*/ 632559918 w 264"/>
                    <a:gd name="T65" fmla="*/ 393144349 h 382"/>
                    <a:gd name="T66" fmla="*/ 604837419 w 264"/>
                    <a:gd name="T67" fmla="*/ 345262189 h 382"/>
                    <a:gd name="T68" fmla="*/ 567035886 w 264"/>
                    <a:gd name="T69" fmla="*/ 299899391 h 382"/>
                    <a:gd name="T70" fmla="*/ 521673095 w 264"/>
                    <a:gd name="T71" fmla="*/ 262096265 h 382"/>
                    <a:gd name="T72" fmla="*/ 471269993 w 264"/>
                    <a:gd name="T73" fmla="*/ 234375349 h 382"/>
                    <a:gd name="T74" fmla="*/ 415826482 w 264"/>
                    <a:gd name="T75" fmla="*/ 214214106 h 382"/>
                    <a:gd name="T76" fmla="*/ 438507183 w 264"/>
                    <a:gd name="T77" fmla="*/ 50403121 h 382"/>
                    <a:gd name="T78" fmla="*/ 279738107 w 264"/>
                    <a:gd name="T79" fmla="*/ 0 h 382"/>
                    <a:gd name="T80" fmla="*/ 297378399 w 264"/>
                    <a:gd name="T81" fmla="*/ 491431304 h 382"/>
                    <a:gd name="T82" fmla="*/ 332660570 w 264"/>
                    <a:gd name="T83" fmla="*/ 17641888 h 382"/>
                    <a:gd name="T84" fmla="*/ 332660570 w 264"/>
                    <a:gd name="T85" fmla="*/ 756046832 h 382"/>
                    <a:gd name="T86" fmla="*/ 297378399 w 264"/>
                    <a:gd name="T87" fmla="*/ 753527470 h 382"/>
                    <a:gd name="T88" fmla="*/ 231854367 w 264"/>
                    <a:gd name="T89" fmla="*/ 733366227 h 382"/>
                    <a:gd name="T90" fmla="*/ 299899348 w 264"/>
                    <a:gd name="T91" fmla="*/ 715724345 h 382"/>
                    <a:gd name="T92" fmla="*/ 146169045 w 264"/>
                    <a:gd name="T93" fmla="*/ 655240614 h 382"/>
                    <a:gd name="T94" fmla="*/ 0 w 264"/>
                    <a:gd name="T95" fmla="*/ 655240614 h 382"/>
                    <a:gd name="T96" fmla="*/ 55443437 w 264"/>
                    <a:gd name="T97" fmla="*/ 715724345 h 382"/>
                    <a:gd name="T98" fmla="*/ 85685298 w 264"/>
                    <a:gd name="T99" fmla="*/ 756046832 h 382"/>
                    <a:gd name="T100" fmla="*/ 163810924 w 264"/>
                    <a:gd name="T101" fmla="*/ 821570873 h 382"/>
                    <a:gd name="T102" fmla="*/ 209173765 w 264"/>
                    <a:gd name="T103" fmla="*/ 846772626 h 382"/>
                    <a:gd name="T104" fmla="*/ 123488443 w 264"/>
                    <a:gd name="T105" fmla="*/ 869454819 h 382"/>
                    <a:gd name="T106" fmla="*/ 98286867 w 264"/>
                    <a:gd name="T107" fmla="*/ 889616063 h 382"/>
                    <a:gd name="T108" fmla="*/ 88206247 w 264"/>
                    <a:gd name="T109" fmla="*/ 909777306 h 382"/>
                    <a:gd name="T110" fmla="*/ 332660570 w 264"/>
                    <a:gd name="T111" fmla="*/ 962699777 h 382"/>
                    <a:gd name="T112" fmla="*/ 332660570 w 264"/>
                    <a:gd name="T113" fmla="*/ 917336979 h 382"/>
                    <a:gd name="T114" fmla="*/ 299899348 w 264"/>
                    <a:gd name="T115" fmla="*/ 904736995 h 382"/>
                    <a:gd name="T116" fmla="*/ 287297779 w 264"/>
                    <a:gd name="T117" fmla="*/ 869454819 h 382"/>
                    <a:gd name="T118" fmla="*/ 289818728 w 264"/>
                    <a:gd name="T119" fmla="*/ 851812937 h 382"/>
                    <a:gd name="T120" fmla="*/ 315020279 w 264"/>
                    <a:gd name="T121" fmla="*/ 829132133 h 382"/>
                    <a:gd name="T122" fmla="*/ 332660570 w 264"/>
                    <a:gd name="T123" fmla="*/ 756046832 h 38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64"/>
                    <a:gd name="T187" fmla="*/ 0 h 382"/>
                    <a:gd name="T188" fmla="*/ 264 w 264"/>
                    <a:gd name="T189" fmla="*/ 382 h 38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64" h="382">
                      <a:moveTo>
                        <a:pt x="174" y="20"/>
                      </a:moveTo>
                      <a:lnTo>
                        <a:pt x="132" y="7"/>
                      </a:lnTo>
                      <a:lnTo>
                        <a:pt x="132" y="151"/>
                      </a:lnTo>
                      <a:lnTo>
                        <a:pt x="140" y="126"/>
                      </a:lnTo>
                      <a:lnTo>
                        <a:pt x="156" y="128"/>
                      </a:lnTo>
                      <a:lnTo>
                        <a:pt x="172" y="134"/>
                      </a:lnTo>
                      <a:lnTo>
                        <a:pt x="186" y="142"/>
                      </a:lnTo>
                      <a:lnTo>
                        <a:pt x="197" y="153"/>
                      </a:lnTo>
                      <a:lnTo>
                        <a:pt x="206" y="166"/>
                      </a:lnTo>
                      <a:lnTo>
                        <a:pt x="214" y="180"/>
                      </a:lnTo>
                      <a:lnTo>
                        <a:pt x="218" y="196"/>
                      </a:lnTo>
                      <a:lnTo>
                        <a:pt x="220" y="204"/>
                      </a:lnTo>
                      <a:lnTo>
                        <a:pt x="220" y="212"/>
                      </a:lnTo>
                      <a:lnTo>
                        <a:pt x="220" y="222"/>
                      </a:lnTo>
                      <a:lnTo>
                        <a:pt x="218" y="230"/>
                      </a:lnTo>
                      <a:lnTo>
                        <a:pt x="215" y="239"/>
                      </a:lnTo>
                      <a:lnTo>
                        <a:pt x="213" y="246"/>
                      </a:lnTo>
                      <a:lnTo>
                        <a:pt x="210" y="254"/>
                      </a:lnTo>
                      <a:lnTo>
                        <a:pt x="205" y="262"/>
                      </a:lnTo>
                      <a:lnTo>
                        <a:pt x="194" y="275"/>
                      </a:lnTo>
                      <a:lnTo>
                        <a:pt x="182" y="286"/>
                      </a:lnTo>
                      <a:lnTo>
                        <a:pt x="174" y="290"/>
                      </a:lnTo>
                      <a:lnTo>
                        <a:pt x="167" y="294"/>
                      </a:lnTo>
                      <a:lnTo>
                        <a:pt x="159" y="296"/>
                      </a:lnTo>
                      <a:lnTo>
                        <a:pt x="150" y="299"/>
                      </a:lnTo>
                      <a:lnTo>
                        <a:pt x="141" y="300"/>
                      </a:lnTo>
                      <a:lnTo>
                        <a:pt x="132" y="300"/>
                      </a:lnTo>
                      <a:lnTo>
                        <a:pt x="132" y="327"/>
                      </a:lnTo>
                      <a:lnTo>
                        <a:pt x="138" y="329"/>
                      </a:lnTo>
                      <a:lnTo>
                        <a:pt x="144" y="333"/>
                      </a:lnTo>
                      <a:lnTo>
                        <a:pt x="148" y="338"/>
                      </a:lnTo>
                      <a:lnTo>
                        <a:pt x="149" y="345"/>
                      </a:lnTo>
                      <a:lnTo>
                        <a:pt x="148" y="353"/>
                      </a:lnTo>
                      <a:lnTo>
                        <a:pt x="144" y="359"/>
                      </a:lnTo>
                      <a:lnTo>
                        <a:pt x="138" y="363"/>
                      </a:lnTo>
                      <a:lnTo>
                        <a:pt x="132" y="364"/>
                      </a:lnTo>
                      <a:lnTo>
                        <a:pt x="132" y="382"/>
                      </a:lnTo>
                      <a:lnTo>
                        <a:pt x="228" y="382"/>
                      </a:lnTo>
                      <a:lnTo>
                        <a:pt x="228" y="361"/>
                      </a:lnTo>
                      <a:lnTo>
                        <a:pt x="228" y="357"/>
                      </a:lnTo>
                      <a:lnTo>
                        <a:pt x="225" y="353"/>
                      </a:lnTo>
                      <a:lnTo>
                        <a:pt x="221" y="349"/>
                      </a:lnTo>
                      <a:lnTo>
                        <a:pt x="215" y="345"/>
                      </a:lnTo>
                      <a:lnTo>
                        <a:pt x="201" y="340"/>
                      </a:lnTo>
                      <a:lnTo>
                        <a:pt x="182" y="336"/>
                      </a:lnTo>
                      <a:lnTo>
                        <a:pt x="199" y="326"/>
                      </a:lnTo>
                      <a:lnTo>
                        <a:pt x="214" y="315"/>
                      </a:lnTo>
                      <a:lnTo>
                        <a:pt x="229" y="302"/>
                      </a:lnTo>
                      <a:lnTo>
                        <a:pt x="241" y="287"/>
                      </a:lnTo>
                      <a:lnTo>
                        <a:pt x="251" y="271"/>
                      </a:lnTo>
                      <a:lnTo>
                        <a:pt x="257" y="253"/>
                      </a:lnTo>
                      <a:lnTo>
                        <a:pt x="263" y="233"/>
                      </a:lnTo>
                      <a:lnTo>
                        <a:pt x="264" y="212"/>
                      </a:lnTo>
                      <a:lnTo>
                        <a:pt x="263" y="200"/>
                      </a:lnTo>
                      <a:lnTo>
                        <a:pt x="262" y="189"/>
                      </a:lnTo>
                      <a:lnTo>
                        <a:pt x="259" y="177"/>
                      </a:lnTo>
                      <a:lnTo>
                        <a:pt x="256" y="166"/>
                      </a:lnTo>
                      <a:lnTo>
                        <a:pt x="251" y="156"/>
                      </a:lnTo>
                      <a:lnTo>
                        <a:pt x="245" y="146"/>
                      </a:lnTo>
                      <a:lnTo>
                        <a:pt x="240" y="137"/>
                      </a:lnTo>
                      <a:lnTo>
                        <a:pt x="232" y="127"/>
                      </a:lnTo>
                      <a:lnTo>
                        <a:pt x="225" y="119"/>
                      </a:lnTo>
                      <a:lnTo>
                        <a:pt x="215" y="111"/>
                      </a:lnTo>
                      <a:lnTo>
                        <a:pt x="207" y="104"/>
                      </a:lnTo>
                      <a:lnTo>
                        <a:pt x="198" y="99"/>
                      </a:lnTo>
                      <a:lnTo>
                        <a:pt x="187" y="93"/>
                      </a:lnTo>
                      <a:lnTo>
                        <a:pt x="176" y="88"/>
                      </a:lnTo>
                      <a:lnTo>
                        <a:pt x="165" y="85"/>
                      </a:lnTo>
                      <a:lnTo>
                        <a:pt x="153" y="82"/>
                      </a:lnTo>
                      <a:lnTo>
                        <a:pt x="174" y="20"/>
                      </a:lnTo>
                      <a:close/>
                      <a:moveTo>
                        <a:pt x="132" y="7"/>
                      </a:moveTo>
                      <a:lnTo>
                        <a:pt x="111" y="0"/>
                      </a:lnTo>
                      <a:lnTo>
                        <a:pt x="56" y="174"/>
                      </a:lnTo>
                      <a:lnTo>
                        <a:pt x="118" y="195"/>
                      </a:lnTo>
                      <a:lnTo>
                        <a:pt x="132" y="151"/>
                      </a:lnTo>
                      <a:lnTo>
                        <a:pt x="132" y="7"/>
                      </a:lnTo>
                      <a:close/>
                      <a:moveTo>
                        <a:pt x="132" y="300"/>
                      </a:moveTo>
                      <a:lnTo>
                        <a:pt x="132" y="300"/>
                      </a:lnTo>
                      <a:lnTo>
                        <a:pt x="118" y="299"/>
                      </a:lnTo>
                      <a:lnTo>
                        <a:pt x="104" y="296"/>
                      </a:lnTo>
                      <a:lnTo>
                        <a:pt x="92" y="291"/>
                      </a:lnTo>
                      <a:lnTo>
                        <a:pt x="80" y="284"/>
                      </a:lnTo>
                      <a:lnTo>
                        <a:pt x="119" y="284"/>
                      </a:lnTo>
                      <a:lnTo>
                        <a:pt x="119" y="260"/>
                      </a:lnTo>
                      <a:lnTo>
                        <a:pt x="58" y="260"/>
                      </a:lnTo>
                      <a:lnTo>
                        <a:pt x="10" y="260"/>
                      </a:lnTo>
                      <a:lnTo>
                        <a:pt x="0" y="260"/>
                      </a:lnTo>
                      <a:lnTo>
                        <a:pt x="0" y="284"/>
                      </a:lnTo>
                      <a:lnTo>
                        <a:pt x="22" y="284"/>
                      </a:lnTo>
                      <a:lnTo>
                        <a:pt x="34" y="300"/>
                      </a:lnTo>
                      <a:lnTo>
                        <a:pt x="48" y="314"/>
                      </a:lnTo>
                      <a:lnTo>
                        <a:pt x="65" y="326"/>
                      </a:lnTo>
                      <a:lnTo>
                        <a:pt x="83" y="336"/>
                      </a:lnTo>
                      <a:lnTo>
                        <a:pt x="64" y="340"/>
                      </a:lnTo>
                      <a:lnTo>
                        <a:pt x="49" y="345"/>
                      </a:lnTo>
                      <a:lnTo>
                        <a:pt x="44" y="349"/>
                      </a:lnTo>
                      <a:lnTo>
                        <a:pt x="39" y="353"/>
                      </a:lnTo>
                      <a:lnTo>
                        <a:pt x="37" y="357"/>
                      </a:lnTo>
                      <a:lnTo>
                        <a:pt x="35" y="361"/>
                      </a:lnTo>
                      <a:lnTo>
                        <a:pt x="35" y="382"/>
                      </a:lnTo>
                      <a:lnTo>
                        <a:pt x="132" y="382"/>
                      </a:lnTo>
                      <a:lnTo>
                        <a:pt x="132" y="364"/>
                      </a:lnTo>
                      <a:lnTo>
                        <a:pt x="125" y="363"/>
                      </a:lnTo>
                      <a:lnTo>
                        <a:pt x="119" y="359"/>
                      </a:lnTo>
                      <a:lnTo>
                        <a:pt x="115" y="353"/>
                      </a:lnTo>
                      <a:lnTo>
                        <a:pt x="114" y="345"/>
                      </a:lnTo>
                      <a:lnTo>
                        <a:pt x="115" y="338"/>
                      </a:lnTo>
                      <a:lnTo>
                        <a:pt x="119" y="333"/>
                      </a:lnTo>
                      <a:lnTo>
                        <a:pt x="125" y="329"/>
                      </a:lnTo>
                      <a:lnTo>
                        <a:pt x="132" y="327"/>
                      </a:lnTo>
                      <a:lnTo>
                        <a:pt x="132" y="3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67" name="组合 197"/>
                <p:cNvGrpSpPr/>
                <p:nvPr/>
              </p:nvGrpSpPr>
              <p:grpSpPr>
                <a:xfrm>
                  <a:off x="6418262" y="1872568"/>
                  <a:ext cx="363538" cy="220663"/>
                  <a:chOff x="3143251" y="1577975"/>
                  <a:chExt cx="363538" cy="220663"/>
                </a:xfrm>
                <a:solidFill>
                  <a:schemeClr val="accent6"/>
                </a:solidFill>
              </p:grpSpPr>
              <p:sp>
                <p:nvSpPr>
                  <p:cNvPr id="385" name="Freeform 178"/>
                  <p:cNvSpPr>
                    <a:spLocks noEditPoints="1"/>
                  </p:cNvSpPr>
                  <p:nvPr/>
                </p:nvSpPr>
                <p:spPr bwMode="auto">
                  <a:xfrm>
                    <a:off x="3143251" y="1577975"/>
                    <a:ext cx="215900" cy="212725"/>
                  </a:xfrm>
                  <a:custGeom>
                    <a:avLst/>
                    <a:gdLst>
                      <a:gd name="T0" fmla="*/ 68 w 136"/>
                      <a:gd name="T1" fmla="*/ 0 h 134"/>
                      <a:gd name="T2" fmla="*/ 94 w 136"/>
                      <a:gd name="T3" fmla="*/ 4 h 134"/>
                      <a:gd name="T4" fmla="*/ 106 w 136"/>
                      <a:gd name="T5" fmla="*/ 11 h 134"/>
                      <a:gd name="T6" fmla="*/ 125 w 136"/>
                      <a:gd name="T7" fmla="*/ 28 h 134"/>
                      <a:gd name="T8" fmla="*/ 134 w 136"/>
                      <a:gd name="T9" fmla="*/ 53 h 134"/>
                      <a:gd name="T10" fmla="*/ 134 w 136"/>
                      <a:gd name="T11" fmla="*/ 79 h 134"/>
                      <a:gd name="T12" fmla="*/ 131 w 136"/>
                      <a:gd name="T13" fmla="*/ 92 h 134"/>
                      <a:gd name="T14" fmla="*/ 121 w 136"/>
                      <a:gd name="T15" fmla="*/ 110 h 134"/>
                      <a:gd name="T16" fmla="*/ 106 w 136"/>
                      <a:gd name="T17" fmla="*/ 123 h 134"/>
                      <a:gd name="T18" fmla="*/ 88 w 136"/>
                      <a:gd name="T19" fmla="*/ 131 h 134"/>
                      <a:gd name="T20" fmla="*/ 68 w 136"/>
                      <a:gd name="T21" fmla="*/ 134 h 134"/>
                      <a:gd name="T22" fmla="*/ 68 w 136"/>
                      <a:gd name="T23" fmla="*/ 122 h 134"/>
                      <a:gd name="T24" fmla="*/ 84 w 136"/>
                      <a:gd name="T25" fmla="*/ 119 h 134"/>
                      <a:gd name="T26" fmla="*/ 99 w 136"/>
                      <a:gd name="T27" fmla="*/ 112 h 134"/>
                      <a:gd name="T28" fmla="*/ 111 w 136"/>
                      <a:gd name="T29" fmla="*/ 102 h 134"/>
                      <a:gd name="T30" fmla="*/ 119 w 136"/>
                      <a:gd name="T31" fmla="*/ 87 h 134"/>
                      <a:gd name="T32" fmla="*/ 119 w 136"/>
                      <a:gd name="T33" fmla="*/ 87 h 134"/>
                      <a:gd name="T34" fmla="*/ 123 w 136"/>
                      <a:gd name="T35" fmla="*/ 66 h 134"/>
                      <a:gd name="T36" fmla="*/ 119 w 136"/>
                      <a:gd name="T37" fmla="*/ 45 h 134"/>
                      <a:gd name="T38" fmla="*/ 107 w 136"/>
                      <a:gd name="T39" fmla="*/ 28 h 134"/>
                      <a:gd name="T40" fmla="*/ 88 w 136"/>
                      <a:gd name="T41" fmla="*/ 16 h 134"/>
                      <a:gd name="T42" fmla="*/ 79 w 136"/>
                      <a:gd name="T43" fmla="*/ 14 h 134"/>
                      <a:gd name="T44" fmla="*/ 68 w 136"/>
                      <a:gd name="T45" fmla="*/ 0 h 134"/>
                      <a:gd name="T46" fmla="*/ 6 w 136"/>
                      <a:gd name="T47" fmla="*/ 42 h 134"/>
                      <a:gd name="T48" fmla="*/ 16 w 136"/>
                      <a:gd name="T49" fmla="*/ 24 h 134"/>
                      <a:gd name="T50" fmla="*/ 31 w 136"/>
                      <a:gd name="T51" fmla="*/ 11 h 134"/>
                      <a:gd name="T52" fmla="*/ 49 w 136"/>
                      <a:gd name="T53" fmla="*/ 3 h 134"/>
                      <a:gd name="T54" fmla="*/ 68 w 136"/>
                      <a:gd name="T55" fmla="*/ 0 h 134"/>
                      <a:gd name="T56" fmla="*/ 68 w 136"/>
                      <a:gd name="T57" fmla="*/ 12 h 134"/>
                      <a:gd name="T58" fmla="*/ 52 w 136"/>
                      <a:gd name="T59" fmla="*/ 15 h 134"/>
                      <a:gd name="T60" fmla="*/ 38 w 136"/>
                      <a:gd name="T61" fmla="*/ 22 h 134"/>
                      <a:gd name="T62" fmla="*/ 26 w 136"/>
                      <a:gd name="T63" fmla="*/ 33 h 134"/>
                      <a:gd name="T64" fmla="*/ 18 w 136"/>
                      <a:gd name="T65" fmla="*/ 46 h 134"/>
                      <a:gd name="T66" fmla="*/ 14 w 136"/>
                      <a:gd name="T67" fmla="*/ 57 h 134"/>
                      <a:gd name="T68" fmla="*/ 15 w 136"/>
                      <a:gd name="T69" fmla="*/ 79 h 134"/>
                      <a:gd name="T70" fmla="*/ 23 w 136"/>
                      <a:gd name="T71" fmla="*/ 98 h 134"/>
                      <a:gd name="T72" fmla="*/ 38 w 136"/>
                      <a:gd name="T73" fmla="*/ 112 h 134"/>
                      <a:gd name="T74" fmla="*/ 48 w 136"/>
                      <a:gd name="T75" fmla="*/ 118 h 134"/>
                      <a:gd name="T76" fmla="*/ 68 w 136"/>
                      <a:gd name="T77" fmla="*/ 122 h 134"/>
                      <a:gd name="T78" fmla="*/ 68 w 136"/>
                      <a:gd name="T79" fmla="*/ 134 h 134"/>
                      <a:gd name="T80" fmla="*/ 43 w 136"/>
                      <a:gd name="T81" fmla="*/ 130 h 134"/>
                      <a:gd name="T82" fmla="*/ 31 w 136"/>
                      <a:gd name="T83" fmla="*/ 123 h 134"/>
                      <a:gd name="T84" fmla="*/ 12 w 136"/>
                      <a:gd name="T85" fmla="*/ 104 h 134"/>
                      <a:gd name="T86" fmla="*/ 3 w 136"/>
                      <a:gd name="T87" fmla="*/ 81 h 134"/>
                      <a:gd name="T88" fmla="*/ 1 w 136"/>
                      <a:gd name="T89" fmla="*/ 56 h 134"/>
                      <a:gd name="T90" fmla="*/ 6 w 136"/>
                      <a:gd name="T91" fmla="*/ 42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36" h="134">
                        <a:moveTo>
                          <a:pt x="68" y="0"/>
                        </a:moveTo>
                        <a:lnTo>
                          <a:pt x="68" y="0"/>
                        </a:lnTo>
                        <a:lnTo>
                          <a:pt x="81" y="0"/>
                        </a:lnTo>
                        <a:lnTo>
                          <a:pt x="94" y="4"/>
                        </a:lnTo>
                        <a:lnTo>
                          <a:pt x="94" y="4"/>
                        </a:lnTo>
                        <a:lnTo>
                          <a:pt x="106" y="11"/>
                        </a:lnTo>
                        <a:lnTo>
                          <a:pt x="115" y="19"/>
                        </a:lnTo>
                        <a:lnTo>
                          <a:pt x="125" y="28"/>
                        </a:lnTo>
                        <a:lnTo>
                          <a:pt x="130" y="41"/>
                        </a:lnTo>
                        <a:lnTo>
                          <a:pt x="134" y="53"/>
                        </a:lnTo>
                        <a:lnTo>
                          <a:pt x="136" y="65"/>
                        </a:lnTo>
                        <a:lnTo>
                          <a:pt x="134" y="79"/>
                        </a:lnTo>
                        <a:lnTo>
                          <a:pt x="131" y="92"/>
                        </a:lnTo>
                        <a:lnTo>
                          <a:pt x="131" y="92"/>
                        </a:lnTo>
                        <a:lnTo>
                          <a:pt x="126" y="102"/>
                        </a:lnTo>
                        <a:lnTo>
                          <a:pt x="121" y="110"/>
                        </a:lnTo>
                        <a:lnTo>
                          <a:pt x="114" y="116"/>
                        </a:lnTo>
                        <a:lnTo>
                          <a:pt x="106" y="123"/>
                        </a:lnTo>
                        <a:lnTo>
                          <a:pt x="98" y="129"/>
                        </a:lnTo>
                        <a:lnTo>
                          <a:pt x="88" y="131"/>
                        </a:lnTo>
                        <a:lnTo>
                          <a:pt x="79" y="134"/>
                        </a:lnTo>
                        <a:lnTo>
                          <a:pt x="68" y="134"/>
                        </a:lnTo>
                        <a:lnTo>
                          <a:pt x="68" y="122"/>
                        </a:lnTo>
                        <a:lnTo>
                          <a:pt x="68" y="122"/>
                        </a:lnTo>
                        <a:lnTo>
                          <a:pt x="76" y="122"/>
                        </a:lnTo>
                        <a:lnTo>
                          <a:pt x="84" y="119"/>
                        </a:lnTo>
                        <a:lnTo>
                          <a:pt x="92" y="116"/>
                        </a:lnTo>
                        <a:lnTo>
                          <a:pt x="99" y="112"/>
                        </a:lnTo>
                        <a:lnTo>
                          <a:pt x="104" y="108"/>
                        </a:lnTo>
                        <a:lnTo>
                          <a:pt x="111" y="102"/>
                        </a:lnTo>
                        <a:lnTo>
                          <a:pt x="115" y="95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22" y="77"/>
                        </a:lnTo>
                        <a:lnTo>
                          <a:pt x="123" y="66"/>
                        </a:lnTo>
                        <a:lnTo>
                          <a:pt x="122" y="56"/>
                        </a:lnTo>
                        <a:lnTo>
                          <a:pt x="119" y="45"/>
                        </a:lnTo>
                        <a:lnTo>
                          <a:pt x="114" y="37"/>
                        </a:lnTo>
                        <a:lnTo>
                          <a:pt x="107" y="28"/>
                        </a:lnTo>
                        <a:lnTo>
                          <a:pt x="99" y="22"/>
                        </a:lnTo>
                        <a:lnTo>
                          <a:pt x="88" y="16"/>
                        </a:lnTo>
                        <a:lnTo>
                          <a:pt x="88" y="16"/>
                        </a:lnTo>
                        <a:lnTo>
                          <a:pt x="79" y="14"/>
                        </a:lnTo>
                        <a:lnTo>
                          <a:pt x="68" y="12"/>
                        </a:lnTo>
                        <a:lnTo>
                          <a:pt x="68" y="0"/>
                        </a:lnTo>
                        <a:close/>
                        <a:moveTo>
                          <a:pt x="6" y="42"/>
                        </a:moveTo>
                        <a:lnTo>
                          <a:pt x="6" y="42"/>
                        </a:lnTo>
                        <a:lnTo>
                          <a:pt x="10" y="33"/>
                        </a:lnTo>
                        <a:lnTo>
                          <a:pt x="16" y="24"/>
                        </a:lnTo>
                        <a:lnTo>
                          <a:pt x="23" y="16"/>
                        </a:lnTo>
                        <a:lnTo>
                          <a:pt x="31" y="11"/>
                        </a:lnTo>
                        <a:lnTo>
                          <a:pt x="39" y="5"/>
                        </a:lnTo>
                        <a:lnTo>
                          <a:pt x="49" y="3"/>
                        </a:lnTo>
                        <a:lnTo>
                          <a:pt x="58" y="0"/>
                        </a:lnTo>
                        <a:lnTo>
                          <a:pt x="68" y="0"/>
                        </a:lnTo>
                        <a:lnTo>
                          <a:pt x="68" y="12"/>
                        </a:lnTo>
                        <a:lnTo>
                          <a:pt x="68" y="12"/>
                        </a:lnTo>
                        <a:lnTo>
                          <a:pt x="60" y="12"/>
                        </a:lnTo>
                        <a:lnTo>
                          <a:pt x="52" y="15"/>
                        </a:lnTo>
                        <a:lnTo>
                          <a:pt x="45" y="18"/>
                        </a:lnTo>
                        <a:lnTo>
                          <a:pt x="38" y="22"/>
                        </a:lnTo>
                        <a:lnTo>
                          <a:pt x="31" y="26"/>
                        </a:lnTo>
                        <a:lnTo>
                          <a:pt x="26" y="33"/>
                        </a:lnTo>
                        <a:lnTo>
                          <a:pt x="20" y="39"/>
                        </a:lnTo>
                        <a:lnTo>
                          <a:pt x="18" y="46"/>
                        </a:lnTo>
                        <a:lnTo>
                          <a:pt x="18" y="46"/>
                        </a:lnTo>
                        <a:lnTo>
                          <a:pt x="14" y="57"/>
                        </a:lnTo>
                        <a:lnTo>
                          <a:pt x="14" y="68"/>
                        </a:lnTo>
                        <a:lnTo>
                          <a:pt x="15" y="79"/>
                        </a:lnTo>
                        <a:lnTo>
                          <a:pt x="18" y="88"/>
                        </a:lnTo>
                        <a:lnTo>
                          <a:pt x="23" y="98"/>
                        </a:lnTo>
                        <a:lnTo>
                          <a:pt x="30" y="106"/>
                        </a:lnTo>
                        <a:lnTo>
                          <a:pt x="38" y="112"/>
                        </a:lnTo>
                        <a:lnTo>
                          <a:pt x="48" y="118"/>
                        </a:lnTo>
                        <a:lnTo>
                          <a:pt x="48" y="118"/>
                        </a:lnTo>
                        <a:lnTo>
                          <a:pt x="58" y="121"/>
                        </a:lnTo>
                        <a:lnTo>
                          <a:pt x="68" y="122"/>
                        </a:lnTo>
                        <a:lnTo>
                          <a:pt x="68" y="134"/>
                        </a:lnTo>
                        <a:lnTo>
                          <a:pt x="68" y="134"/>
                        </a:lnTo>
                        <a:lnTo>
                          <a:pt x="56" y="133"/>
                        </a:lnTo>
                        <a:lnTo>
                          <a:pt x="43" y="130"/>
                        </a:lnTo>
                        <a:lnTo>
                          <a:pt x="43" y="130"/>
                        </a:lnTo>
                        <a:lnTo>
                          <a:pt x="31" y="123"/>
                        </a:lnTo>
                        <a:lnTo>
                          <a:pt x="20" y="115"/>
                        </a:lnTo>
                        <a:lnTo>
                          <a:pt x="12" y="104"/>
                        </a:lnTo>
                        <a:lnTo>
                          <a:pt x="6" y="93"/>
                        </a:lnTo>
                        <a:lnTo>
                          <a:pt x="3" y="81"/>
                        </a:lnTo>
                        <a:lnTo>
                          <a:pt x="0" y="68"/>
                        </a:lnTo>
                        <a:lnTo>
                          <a:pt x="1" y="56"/>
                        </a:lnTo>
                        <a:lnTo>
                          <a:pt x="6" y="42"/>
                        </a:lnTo>
                        <a:lnTo>
                          <a:pt x="6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6" name="Freeform 179"/>
                  <p:cNvSpPr/>
                  <p:nvPr/>
                </p:nvSpPr>
                <p:spPr bwMode="auto">
                  <a:xfrm>
                    <a:off x="3335338" y="1706563"/>
                    <a:ext cx="106363" cy="65088"/>
                  </a:xfrm>
                  <a:custGeom>
                    <a:avLst/>
                    <a:gdLst>
                      <a:gd name="T0" fmla="*/ 61 w 67"/>
                      <a:gd name="T1" fmla="*/ 41 h 41"/>
                      <a:gd name="T2" fmla="*/ 67 w 67"/>
                      <a:gd name="T3" fmla="*/ 25 h 41"/>
                      <a:gd name="T4" fmla="*/ 6 w 67"/>
                      <a:gd name="T5" fmla="*/ 0 h 41"/>
                      <a:gd name="T6" fmla="*/ 0 w 67"/>
                      <a:gd name="T7" fmla="*/ 17 h 41"/>
                      <a:gd name="T8" fmla="*/ 61 w 67"/>
                      <a:gd name="T9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7" h="41">
                        <a:moveTo>
                          <a:pt x="61" y="41"/>
                        </a:moveTo>
                        <a:lnTo>
                          <a:pt x="67" y="25"/>
                        </a:lnTo>
                        <a:lnTo>
                          <a:pt x="6" y="0"/>
                        </a:lnTo>
                        <a:lnTo>
                          <a:pt x="0" y="17"/>
                        </a:lnTo>
                        <a:lnTo>
                          <a:pt x="61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7" name="Freeform 180"/>
                  <p:cNvSpPr/>
                  <p:nvPr/>
                </p:nvSpPr>
                <p:spPr bwMode="auto">
                  <a:xfrm>
                    <a:off x="3368676" y="1717675"/>
                    <a:ext cx="138113" cy="80963"/>
                  </a:xfrm>
                  <a:custGeom>
                    <a:avLst/>
                    <a:gdLst>
                      <a:gd name="T0" fmla="*/ 67 w 87"/>
                      <a:gd name="T1" fmla="*/ 51 h 51"/>
                      <a:gd name="T2" fmla="*/ 67 w 87"/>
                      <a:gd name="T3" fmla="*/ 51 h 51"/>
                      <a:gd name="T4" fmla="*/ 73 w 87"/>
                      <a:gd name="T5" fmla="*/ 51 h 51"/>
                      <a:gd name="T6" fmla="*/ 79 w 87"/>
                      <a:gd name="T7" fmla="*/ 51 h 51"/>
                      <a:gd name="T8" fmla="*/ 83 w 87"/>
                      <a:gd name="T9" fmla="*/ 47 h 51"/>
                      <a:gd name="T10" fmla="*/ 86 w 87"/>
                      <a:gd name="T11" fmla="*/ 43 h 51"/>
                      <a:gd name="T12" fmla="*/ 86 w 87"/>
                      <a:gd name="T13" fmla="*/ 43 h 51"/>
                      <a:gd name="T14" fmla="*/ 87 w 87"/>
                      <a:gd name="T15" fmla="*/ 37 h 51"/>
                      <a:gd name="T16" fmla="*/ 86 w 87"/>
                      <a:gd name="T17" fmla="*/ 31 h 51"/>
                      <a:gd name="T18" fmla="*/ 83 w 87"/>
                      <a:gd name="T19" fmla="*/ 27 h 51"/>
                      <a:gd name="T20" fmla="*/ 78 w 87"/>
                      <a:gd name="T21" fmla="*/ 24 h 51"/>
                      <a:gd name="T22" fmla="*/ 21 w 87"/>
                      <a:gd name="T23" fmla="*/ 1 h 51"/>
                      <a:gd name="T24" fmla="*/ 21 w 87"/>
                      <a:gd name="T25" fmla="*/ 1 h 51"/>
                      <a:gd name="T26" fmla="*/ 15 w 87"/>
                      <a:gd name="T27" fmla="*/ 0 h 51"/>
                      <a:gd name="T28" fmla="*/ 10 w 87"/>
                      <a:gd name="T29" fmla="*/ 1 h 51"/>
                      <a:gd name="T30" fmla="*/ 4 w 87"/>
                      <a:gd name="T31" fmla="*/ 4 h 51"/>
                      <a:gd name="T32" fmla="*/ 2 w 87"/>
                      <a:gd name="T33" fmla="*/ 10 h 51"/>
                      <a:gd name="T34" fmla="*/ 2 w 87"/>
                      <a:gd name="T35" fmla="*/ 10 h 51"/>
                      <a:gd name="T36" fmla="*/ 0 w 87"/>
                      <a:gd name="T37" fmla="*/ 15 h 51"/>
                      <a:gd name="T38" fmla="*/ 2 w 87"/>
                      <a:gd name="T39" fmla="*/ 20 h 51"/>
                      <a:gd name="T40" fmla="*/ 4 w 87"/>
                      <a:gd name="T41" fmla="*/ 24 h 51"/>
                      <a:gd name="T42" fmla="*/ 10 w 87"/>
                      <a:gd name="T43" fmla="*/ 28 h 51"/>
                      <a:gd name="T44" fmla="*/ 67 w 87"/>
                      <a:gd name="T45" fmla="*/ 51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7" h="51">
                        <a:moveTo>
                          <a:pt x="67" y="51"/>
                        </a:moveTo>
                        <a:lnTo>
                          <a:pt x="67" y="51"/>
                        </a:lnTo>
                        <a:lnTo>
                          <a:pt x="73" y="51"/>
                        </a:lnTo>
                        <a:lnTo>
                          <a:pt x="79" y="51"/>
                        </a:lnTo>
                        <a:lnTo>
                          <a:pt x="83" y="47"/>
                        </a:lnTo>
                        <a:lnTo>
                          <a:pt x="86" y="43"/>
                        </a:lnTo>
                        <a:lnTo>
                          <a:pt x="86" y="43"/>
                        </a:lnTo>
                        <a:lnTo>
                          <a:pt x="87" y="37"/>
                        </a:lnTo>
                        <a:lnTo>
                          <a:pt x="86" y="31"/>
                        </a:lnTo>
                        <a:lnTo>
                          <a:pt x="83" y="27"/>
                        </a:lnTo>
                        <a:lnTo>
                          <a:pt x="78" y="24"/>
                        </a:lnTo>
                        <a:lnTo>
                          <a:pt x="21" y="1"/>
                        </a:lnTo>
                        <a:lnTo>
                          <a:pt x="21" y="1"/>
                        </a:lnTo>
                        <a:lnTo>
                          <a:pt x="15" y="0"/>
                        </a:lnTo>
                        <a:lnTo>
                          <a:pt x="10" y="1"/>
                        </a:lnTo>
                        <a:lnTo>
                          <a:pt x="4" y="4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0" y="15"/>
                        </a:lnTo>
                        <a:lnTo>
                          <a:pt x="2" y="20"/>
                        </a:lnTo>
                        <a:lnTo>
                          <a:pt x="4" y="24"/>
                        </a:lnTo>
                        <a:lnTo>
                          <a:pt x="10" y="28"/>
                        </a:lnTo>
                        <a:lnTo>
                          <a:pt x="67" y="5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68" name="Freeform 181"/>
                <p:cNvSpPr>
                  <a:spLocks noEditPoints="1"/>
                </p:cNvSpPr>
                <p:nvPr/>
              </p:nvSpPr>
              <p:spPr bwMode="auto">
                <a:xfrm>
                  <a:off x="6430963" y="3155950"/>
                  <a:ext cx="436562" cy="155575"/>
                </a:xfrm>
                <a:custGeom>
                  <a:avLst/>
                  <a:gdLst>
                    <a:gd name="T0" fmla="*/ 602317379 w 275"/>
                    <a:gd name="T1" fmla="*/ 100806243 h 98"/>
                    <a:gd name="T2" fmla="*/ 650199478 w 275"/>
                    <a:gd name="T3" fmla="*/ 163810949 h 98"/>
                    <a:gd name="T4" fmla="*/ 602317379 w 275"/>
                    <a:gd name="T5" fmla="*/ 221773780 h 98"/>
                    <a:gd name="T6" fmla="*/ 693042860 w 275"/>
                    <a:gd name="T7" fmla="*/ 196572176 h 98"/>
                    <a:gd name="T8" fmla="*/ 602317379 w 275"/>
                    <a:gd name="T9" fmla="*/ 100806243 h 98"/>
                    <a:gd name="T10" fmla="*/ 297378064 w 275"/>
                    <a:gd name="T11" fmla="*/ 37803138 h 98"/>
                    <a:gd name="T12" fmla="*/ 279737792 w 275"/>
                    <a:gd name="T13" fmla="*/ 27722516 h 98"/>
                    <a:gd name="T14" fmla="*/ 211692888 w 275"/>
                    <a:gd name="T15" fmla="*/ 20161250 h 98"/>
                    <a:gd name="T16" fmla="*/ 269657183 w 275"/>
                    <a:gd name="T17" fmla="*/ 35282189 h 98"/>
                    <a:gd name="T18" fmla="*/ 284778097 w 275"/>
                    <a:gd name="T19" fmla="*/ 42843449 h 98"/>
                    <a:gd name="T20" fmla="*/ 284778097 w 275"/>
                    <a:gd name="T21" fmla="*/ 55443445 h 98"/>
                    <a:gd name="T22" fmla="*/ 277216846 w 275"/>
                    <a:gd name="T23" fmla="*/ 90725622 h 98"/>
                    <a:gd name="T24" fmla="*/ 274697488 w 275"/>
                    <a:gd name="T25" fmla="*/ 83165949 h 98"/>
                    <a:gd name="T26" fmla="*/ 211692888 w 275"/>
                    <a:gd name="T27" fmla="*/ 65524067 h 98"/>
                    <a:gd name="T28" fmla="*/ 249495965 w 275"/>
                    <a:gd name="T29" fmla="*/ 191531865 h 98"/>
                    <a:gd name="T30" fmla="*/ 259576574 w 275"/>
                    <a:gd name="T31" fmla="*/ 191531865 h 98"/>
                    <a:gd name="T32" fmla="*/ 574594910 w 275"/>
                    <a:gd name="T33" fmla="*/ 246975335 h 98"/>
                    <a:gd name="T34" fmla="*/ 602317379 w 275"/>
                    <a:gd name="T35" fmla="*/ 221773780 h 98"/>
                    <a:gd name="T36" fmla="*/ 574594910 w 275"/>
                    <a:gd name="T37" fmla="*/ 236894713 h 98"/>
                    <a:gd name="T38" fmla="*/ 567035247 w 275"/>
                    <a:gd name="T39" fmla="*/ 231854402 h 98"/>
                    <a:gd name="T40" fmla="*/ 554433692 w 275"/>
                    <a:gd name="T41" fmla="*/ 226814091 h 98"/>
                    <a:gd name="T42" fmla="*/ 549393388 w 275"/>
                    <a:gd name="T43" fmla="*/ 209173797 h 98"/>
                    <a:gd name="T44" fmla="*/ 554433692 w 275"/>
                    <a:gd name="T45" fmla="*/ 201612487 h 98"/>
                    <a:gd name="T46" fmla="*/ 564514301 w 275"/>
                    <a:gd name="T47" fmla="*/ 191531865 h 98"/>
                    <a:gd name="T48" fmla="*/ 569554606 w 275"/>
                    <a:gd name="T49" fmla="*/ 191531865 h 98"/>
                    <a:gd name="T50" fmla="*/ 559473997 w 275"/>
                    <a:gd name="T51" fmla="*/ 181451243 h 98"/>
                    <a:gd name="T52" fmla="*/ 556954638 w 275"/>
                    <a:gd name="T53" fmla="*/ 168851260 h 98"/>
                    <a:gd name="T54" fmla="*/ 559473997 w 275"/>
                    <a:gd name="T55" fmla="*/ 161289999 h 98"/>
                    <a:gd name="T56" fmla="*/ 569554606 w 275"/>
                    <a:gd name="T57" fmla="*/ 151209378 h 98"/>
                    <a:gd name="T58" fmla="*/ 579635215 w 275"/>
                    <a:gd name="T59" fmla="*/ 151209378 h 98"/>
                    <a:gd name="T60" fmla="*/ 567035247 w 275"/>
                    <a:gd name="T61" fmla="*/ 141128756 h 98"/>
                    <a:gd name="T62" fmla="*/ 567035247 w 275"/>
                    <a:gd name="T63" fmla="*/ 123488461 h 98"/>
                    <a:gd name="T64" fmla="*/ 569554606 w 275"/>
                    <a:gd name="T65" fmla="*/ 115927201 h 98"/>
                    <a:gd name="T66" fmla="*/ 584675519 w 275"/>
                    <a:gd name="T67" fmla="*/ 105846579 h 98"/>
                    <a:gd name="T68" fmla="*/ 597277074 w 275"/>
                    <a:gd name="T69" fmla="*/ 110886890 h 98"/>
                    <a:gd name="T70" fmla="*/ 602317379 w 275"/>
                    <a:gd name="T71" fmla="*/ 100806243 h 98"/>
                    <a:gd name="T72" fmla="*/ 158770435 w 275"/>
                    <a:gd name="T73" fmla="*/ 0 h 98"/>
                    <a:gd name="T74" fmla="*/ 151209184 w 275"/>
                    <a:gd name="T75" fmla="*/ 0 h 98"/>
                    <a:gd name="T76" fmla="*/ 136088271 w 275"/>
                    <a:gd name="T77" fmla="*/ 7561263 h 98"/>
                    <a:gd name="T78" fmla="*/ 83165843 w 275"/>
                    <a:gd name="T79" fmla="*/ 5040312 h 98"/>
                    <a:gd name="T80" fmla="*/ 68044929 w 275"/>
                    <a:gd name="T81" fmla="*/ 0 h 98"/>
                    <a:gd name="T82" fmla="*/ 45362753 w 275"/>
                    <a:gd name="T83" fmla="*/ 7561263 h 98"/>
                    <a:gd name="T84" fmla="*/ 20161224 w 275"/>
                    <a:gd name="T85" fmla="*/ 20161250 h 98"/>
                    <a:gd name="T86" fmla="*/ 7561254 w 275"/>
                    <a:gd name="T87" fmla="*/ 45362811 h 98"/>
                    <a:gd name="T88" fmla="*/ 5040306 w 275"/>
                    <a:gd name="T89" fmla="*/ 55443445 h 98"/>
                    <a:gd name="T90" fmla="*/ 5040306 w 275"/>
                    <a:gd name="T91" fmla="*/ 83165949 h 98"/>
                    <a:gd name="T92" fmla="*/ 15120920 w 275"/>
                    <a:gd name="T93" fmla="*/ 110886890 h 98"/>
                    <a:gd name="T94" fmla="*/ 30241839 w 275"/>
                    <a:gd name="T95" fmla="*/ 126007823 h 98"/>
                    <a:gd name="T96" fmla="*/ 57964320 w 275"/>
                    <a:gd name="T97" fmla="*/ 136088445 h 98"/>
                    <a:gd name="T98" fmla="*/ 126007662 w 275"/>
                    <a:gd name="T99" fmla="*/ 57964394 h 98"/>
                    <a:gd name="T100" fmla="*/ 105846444 w 275"/>
                    <a:gd name="T101" fmla="*/ 148690016 h 98"/>
                    <a:gd name="T102" fmla="*/ 113407694 w 275"/>
                    <a:gd name="T103" fmla="*/ 161289999 h 98"/>
                    <a:gd name="T104" fmla="*/ 123488303 w 275"/>
                    <a:gd name="T105" fmla="*/ 168851260 h 98"/>
                    <a:gd name="T106" fmla="*/ 211692888 w 275"/>
                    <a:gd name="T107" fmla="*/ 65524067 h 98"/>
                    <a:gd name="T108" fmla="*/ 153730130 w 275"/>
                    <a:gd name="T109" fmla="*/ 55443445 h 98"/>
                    <a:gd name="T110" fmla="*/ 136088271 w 275"/>
                    <a:gd name="T111" fmla="*/ 63004705 h 98"/>
                    <a:gd name="T112" fmla="*/ 143649521 w 275"/>
                    <a:gd name="T113" fmla="*/ 27722516 h 98"/>
                    <a:gd name="T114" fmla="*/ 151209184 w 275"/>
                    <a:gd name="T115" fmla="*/ 17641888 h 98"/>
                    <a:gd name="T116" fmla="*/ 163810739 w 275"/>
                    <a:gd name="T117" fmla="*/ 15120939 h 98"/>
                    <a:gd name="T118" fmla="*/ 211692888 w 275"/>
                    <a:gd name="T119" fmla="*/ 10080625 h 9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75"/>
                    <a:gd name="T181" fmla="*/ 0 h 98"/>
                    <a:gd name="T182" fmla="*/ 275 w 275"/>
                    <a:gd name="T183" fmla="*/ 98 h 9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75" h="98">
                      <a:moveTo>
                        <a:pt x="240" y="40"/>
                      </a:moveTo>
                      <a:lnTo>
                        <a:pt x="239" y="40"/>
                      </a:lnTo>
                      <a:lnTo>
                        <a:pt x="239" y="44"/>
                      </a:lnTo>
                      <a:lnTo>
                        <a:pt x="258" y="65"/>
                      </a:lnTo>
                      <a:lnTo>
                        <a:pt x="255" y="82"/>
                      </a:lnTo>
                      <a:lnTo>
                        <a:pt x="239" y="88"/>
                      </a:lnTo>
                      <a:lnTo>
                        <a:pt x="239" y="94"/>
                      </a:lnTo>
                      <a:lnTo>
                        <a:pt x="275" y="78"/>
                      </a:lnTo>
                      <a:lnTo>
                        <a:pt x="240" y="40"/>
                      </a:lnTo>
                      <a:close/>
                      <a:moveTo>
                        <a:pt x="239" y="40"/>
                      </a:moveTo>
                      <a:lnTo>
                        <a:pt x="118" y="15"/>
                      </a:lnTo>
                      <a:lnTo>
                        <a:pt x="115" y="13"/>
                      </a:lnTo>
                      <a:lnTo>
                        <a:pt x="111" y="11"/>
                      </a:lnTo>
                      <a:lnTo>
                        <a:pt x="84" y="4"/>
                      </a:lnTo>
                      <a:lnTo>
                        <a:pt x="84" y="8"/>
                      </a:lnTo>
                      <a:lnTo>
                        <a:pt x="107" y="14"/>
                      </a:lnTo>
                      <a:lnTo>
                        <a:pt x="110" y="15"/>
                      </a:lnTo>
                      <a:lnTo>
                        <a:pt x="113" y="17"/>
                      </a:lnTo>
                      <a:lnTo>
                        <a:pt x="113" y="19"/>
                      </a:lnTo>
                      <a:lnTo>
                        <a:pt x="113" y="22"/>
                      </a:lnTo>
                      <a:lnTo>
                        <a:pt x="110" y="36"/>
                      </a:lnTo>
                      <a:lnTo>
                        <a:pt x="109" y="33"/>
                      </a:lnTo>
                      <a:lnTo>
                        <a:pt x="105" y="30"/>
                      </a:lnTo>
                      <a:lnTo>
                        <a:pt x="84" y="26"/>
                      </a:lnTo>
                      <a:lnTo>
                        <a:pt x="84" y="73"/>
                      </a:lnTo>
                      <a:lnTo>
                        <a:pt x="99" y="76"/>
                      </a:lnTo>
                      <a:lnTo>
                        <a:pt x="103" y="76"/>
                      </a:lnTo>
                      <a:lnTo>
                        <a:pt x="106" y="73"/>
                      </a:lnTo>
                      <a:lnTo>
                        <a:pt x="228" y="98"/>
                      </a:lnTo>
                      <a:lnTo>
                        <a:pt x="239" y="94"/>
                      </a:lnTo>
                      <a:lnTo>
                        <a:pt x="239" y="88"/>
                      </a:lnTo>
                      <a:lnTo>
                        <a:pt x="228" y="94"/>
                      </a:lnTo>
                      <a:lnTo>
                        <a:pt x="225" y="92"/>
                      </a:lnTo>
                      <a:lnTo>
                        <a:pt x="222" y="91"/>
                      </a:lnTo>
                      <a:lnTo>
                        <a:pt x="220" y="90"/>
                      </a:lnTo>
                      <a:lnTo>
                        <a:pt x="218" y="86"/>
                      </a:lnTo>
                      <a:lnTo>
                        <a:pt x="218" y="83"/>
                      </a:lnTo>
                      <a:lnTo>
                        <a:pt x="220" y="80"/>
                      </a:lnTo>
                      <a:lnTo>
                        <a:pt x="221" y="78"/>
                      </a:lnTo>
                      <a:lnTo>
                        <a:pt x="224" y="76"/>
                      </a:lnTo>
                      <a:lnTo>
                        <a:pt x="226" y="76"/>
                      </a:lnTo>
                      <a:lnTo>
                        <a:pt x="224" y="75"/>
                      </a:lnTo>
                      <a:lnTo>
                        <a:pt x="222" y="72"/>
                      </a:lnTo>
                      <a:lnTo>
                        <a:pt x="221" y="69"/>
                      </a:lnTo>
                      <a:lnTo>
                        <a:pt x="221" y="67"/>
                      </a:lnTo>
                      <a:lnTo>
                        <a:pt x="222" y="64"/>
                      </a:lnTo>
                      <a:lnTo>
                        <a:pt x="225" y="61"/>
                      </a:lnTo>
                      <a:lnTo>
                        <a:pt x="226" y="60"/>
                      </a:lnTo>
                      <a:lnTo>
                        <a:pt x="230" y="60"/>
                      </a:lnTo>
                      <a:lnTo>
                        <a:pt x="228" y="57"/>
                      </a:lnTo>
                      <a:lnTo>
                        <a:pt x="225" y="56"/>
                      </a:lnTo>
                      <a:lnTo>
                        <a:pt x="225" y="53"/>
                      </a:lnTo>
                      <a:lnTo>
                        <a:pt x="225" y="49"/>
                      </a:lnTo>
                      <a:lnTo>
                        <a:pt x="226" y="46"/>
                      </a:lnTo>
                      <a:lnTo>
                        <a:pt x="229" y="44"/>
                      </a:lnTo>
                      <a:lnTo>
                        <a:pt x="232" y="42"/>
                      </a:lnTo>
                      <a:lnTo>
                        <a:pt x="235" y="42"/>
                      </a:lnTo>
                      <a:lnTo>
                        <a:pt x="237" y="44"/>
                      </a:lnTo>
                      <a:lnTo>
                        <a:pt x="239" y="44"/>
                      </a:lnTo>
                      <a:lnTo>
                        <a:pt x="239" y="40"/>
                      </a:lnTo>
                      <a:close/>
                      <a:moveTo>
                        <a:pt x="84" y="4"/>
                      </a:moveTo>
                      <a:lnTo>
                        <a:pt x="63" y="0"/>
                      </a:lnTo>
                      <a:lnTo>
                        <a:pt x="60" y="0"/>
                      </a:lnTo>
                      <a:lnTo>
                        <a:pt x="57" y="2"/>
                      </a:lnTo>
                      <a:lnTo>
                        <a:pt x="54" y="3"/>
                      </a:lnTo>
                      <a:lnTo>
                        <a:pt x="53" y="6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8" y="3"/>
                      </a:lnTo>
                      <a:lnTo>
                        <a:pt x="12" y="6"/>
                      </a:lnTo>
                      <a:lnTo>
                        <a:pt x="8" y="8"/>
                      </a:lnTo>
                      <a:lnTo>
                        <a:pt x="6" y="13"/>
                      </a:lnTo>
                      <a:lnTo>
                        <a:pt x="3" y="18"/>
                      </a:lnTo>
                      <a:lnTo>
                        <a:pt x="2" y="22"/>
                      </a:lnTo>
                      <a:lnTo>
                        <a:pt x="0" y="29"/>
                      </a:lnTo>
                      <a:lnTo>
                        <a:pt x="2" y="33"/>
                      </a:lnTo>
                      <a:lnTo>
                        <a:pt x="3" y="38"/>
                      </a:lnTo>
                      <a:lnTo>
                        <a:pt x="6" y="44"/>
                      </a:lnTo>
                      <a:lnTo>
                        <a:pt x="8" y="48"/>
                      </a:lnTo>
                      <a:lnTo>
                        <a:pt x="12" y="50"/>
                      </a:lnTo>
                      <a:lnTo>
                        <a:pt x="18" y="53"/>
                      </a:lnTo>
                      <a:lnTo>
                        <a:pt x="23" y="54"/>
                      </a:lnTo>
                      <a:lnTo>
                        <a:pt x="35" y="57"/>
                      </a:lnTo>
                      <a:lnTo>
                        <a:pt x="50" y="23"/>
                      </a:lnTo>
                      <a:lnTo>
                        <a:pt x="42" y="59"/>
                      </a:lnTo>
                      <a:lnTo>
                        <a:pt x="44" y="61"/>
                      </a:lnTo>
                      <a:lnTo>
                        <a:pt x="45" y="64"/>
                      </a:lnTo>
                      <a:lnTo>
                        <a:pt x="46" y="65"/>
                      </a:lnTo>
                      <a:lnTo>
                        <a:pt x="49" y="67"/>
                      </a:lnTo>
                      <a:lnTo>
                        <a:pt x="84" y="73"/>
                      </a:lnTo>
                      <a:lnTo>
                        <a:pt x="84" y="26"/>
                      </a:lnTo>
                      <a:lnTo>
                        <a:pt x="61" y="22"/>
                      </a:lnTo>
                      <a:lnTo>
                        <a:pt x="57" y="22"/>
                      </a:lnTo>
                      <a:lnTo>
                        <a:pt x="54" y="25"/>
                      </a:lnTo>
                      <a:lnTo>
                        <a:pt x="57" y="11"/>
                      </a:lnTo>
                      <a:lnTo>
                        <a:pt x="58" y="8"/>
                      </a:lnTo>
                      <a:lnTo>
                        <a:pt x="60" y="7"/>
                      </a:lnTo>
                      <a:lnTo>
                        <a:pt x="63" y="6"/>
                      </a:lnTo>
                      <a:lnTo>
                        <a:pt x="65" y="6"/>
                      </a:lnTo>
                      <a:lnTo>
                        <a:pt x="84" y="8"/>
                      </a:lnTo>
                      <a:lnTo>
                        <a:pt x="84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69" name="组合 205"/>
                <p:cNvGrpSpPr/>
                <p:nvPr/>
              </p:nvGrpSpPr>
              <p:grpSpPr>
                <a:xfrm>
                  <a:off x="4791074" y="3547381"/>
                  <a:ext cx="247651" cy="312737"/>
                  <a:chOff x="1516063" y="3252788"/>
                  <a:chExt cx="247651" cy="312737"/>
                </a:xfrm>
                <a:solidFill>
                  <a:schemeClr val="accent4"/>
                </a:solidFill>
              </p:grpSpPr>
              <p:sp>
                <p:nvSpPr>
                  <p:cNvPr id="382" name="Freeform 182"/>
                  <p:cNvSpPr/>
                  <p:nvPr/>
                </p:nvSpPr>
                <p:spPr bwMode="auto">
                  <a:xfrm>
                    <a:off x="1527176" y="3263900"/>
                    <a:ext cx="236538" cy="301625"/>
                  </a:xfrm>
                  <a:custGeom>
                    <a:avLst/>
                    <a:gdLst>
                      <a:gd name="T0" fmla="*/ 0 w 149"/>
                      <a:gd name="T1" fmla="*/ 33 h 190"/>
                      <a:gd name="T2" fmla="*/ 7 w 149"/>
                      <a:gd name="T3" fmla="*/ 28 h 190"/>
                      <a:gd name="T4" fmla="*/ 96 w 149"/>
                      <a:gd name="T5" fmla="*/ 171 h 190"/>
                      <a:gd name="T6" fmla="*/ 96 w 149"/>
                      <a:gd name="T7" fmla="*/ 171 h 190"/>
                      <a:gd name="T8" fmla="*/ 99 w 149"/>
                      <a:gd name="T9" fmla="*/ 176 h 190"/>
                      <a:gd name="T10" fmla="*/ 101 w 149"/>
                      <a:gd name="T11" fmla="*/ 178 h 190"/>
                      <a:gd name="T12" fmla="*/ 105 w 149"/>
                      <a:gd name="T13" fmla="*/ 180 h 190"/>
                      <a:gd name="T14" fmla="*/ 109 w 149"/>
                      <a:gd name="T15" fmla="*/ 181 h 190"/>
                      <a:gd name="T16" fmla="*/ 114 w 149"/>
                      <a:gd name="T17" fmla="*/ 181 h 190"/>
                      <a:gd name="T18" fmla="*/ 119 w 149"/>
                      <a:gd name="T19" fmla="*/ 181 h 190"/>
                      <a:gd name="T20" fmla="*/ 123 w 149"/>
                      <a:gd name="T21" fmla="*/ 180 h 190"/>
                      <a:gd name="T22" fmla="*/ 127 w 149"/>
                      <a:gd name="T23" fmla="*/ 177 h 190"/>
                      <a:gd name="T24" fmla="*/ 127 w 149"/>
                      <a:gd name="T25" fmla="*/ 177 h 190"/>
                      <a:gd name="T26" fmla="*/ 131 w 149"/>
                      <a:gd name="T27" fmla="*/ 174 h 190"/>
                      <a:gd name="T28" fmla="*/ 135 w 149"/>
                      <a:gd name="T29" fmla="*/ 171 h 190"/>
                      <a:gd name="T30" fmla="*/ 137 w 149"/>
                      <a:gd name="T31" fmla="*/ 167 h 190"/>
                      <a:gd name="T32" fmla="*/ 138 w 149"/>
                      <a:gd name="T33" fmla="*/ 163 h 190"/>
                      <a:gd name="T34" fmla="*/ 139 w 149"/>
                      <a:gd name="T35" fmla="*/ 159 h 190"/>
                      <a:gd name="T36" fmla="*/ 139 w 149"/>
                      <a:gd name="T37" fmla="*/ 155 h 190"/>
                      <a:gd name="T38" fmla="*/ 138 w 149"/>
                      <a:gd name="T39" fmla="*/ 150 h 190"/>
                      <a:gd name="T40" fmla="*/ 137 w 149"/>
                      <a:gd name="T41" fmla="*/ 146 h 190"/>
                      <a:gd name="T42" fmla="*/ 49 w 149"/>
                      <a:gd name="T43" fmla="*/ 4 h 190"/>
                      <a:gd name="T44" fmla="*/ 54 w 149"/>
                      <a:gd name="T45" fmla="*/ 0 h 190"/>
                      <a:gd name="T46" fmla="*/ 145 w 149"/>
                      <a:gd name="T47" fmla="*/ 144 h 190"/>
                      <a:gd name="T48" fmla="*/ 145 w 149"/>
                      <a:gd name="T49" fmla="*/ 144 h 190"/>
                      <a:gd name="T50" fmla="*/ 147 w 149"/>
                      <a:gd name="T51" fmla="*/ 150 h 190"/>
                      <a:gd name="T52" fmla="*/ 149 w 149"/>
                      <a:gd name="T53" fmla="*/ 155 h 190"/>
                      <a:gd name="T54" fmla="*/ 149 w 149"/>
                      <a:gd name="T55" fmla="*/ 161 h 190"/>
                      <a:gd name="T56" fmla="*/ 147 w 149"/>
                      <a:gd name="T57" fmla="*/ 166 h 190"/>
                      <a:gd name="T58" fmla="*/ 145 w 149"/>
                      <a:gd name="T59" fmla="*/ 171 h 190"/>
                      <a:gd name="T60" fmla="*/ 142 w 149"/>
                      <a:gd name="T61" fmla="*/ 177 h 190"/>
                      <a:gd name="T62" fmla="*/ 138 w 149"/>
                      <a:gd name="T63" fmla="*/ 181 h 190"/>
                      <a:gd name="T64" fmla="*/ 133 w 149"/>
                      <a:gd name="T65" fmla="*/ 185 h 190"/>
                      <a:gd name="T66" fmla="*/ 133 w 149"/>
                      <a:gd name="T67" fmla="*/ 185 h 190"/>
                      <a:gd name="T68" fmla="*/ 127 w 149"/>
                      <a:gd name="T69" fmla="*/ 188 h 190"/>
                      <a:gd name="T70" fmla="*/ 120 w 149"/>
                      <a:gd name="T71" fmla="*/ 190 h 190"/>
                      <a:gd name="T72" fmla="*/ 115 w 149"/>
                      <a:gd name="T73" fmla="*/ 190 h 190"/>
                      <a:gd name="T74" fmla="*/ 108 w 149"/>
                      <a:gd name="T75" fmla="*/ 190 h 190"/>
                      <a:gd name="T76" fmla="*/ 103 w 149"/>
                      <a:gd name="T77" fmla="*/ 189 h 190"/>
                      <a:gd name="T78" fmla="*/ 97 w 149"/>
                      <a:gd name="T79" fmla="*/ 186 h 190"/>
                      <a:gd name="T80" fmla="*/ 93 w 149"/>
                      <a:gd name="T81" fmla="*/ 182 h 190"/>
                      <a:gd name="T82" fmla="*/ 91 w 149"/>
                      <a:gd name="T83" fmla="*/ 178 h 190"/>
                      <a:gd name="T84" fmla="*/ 0 w 149"/>
                      <a:gd name="T85" fmla="*/ 33 h 1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9" h="190">
                        <a:moveTo>
                          <a:pt x="0" y="33"/>
                        </a:moveTo>
                        <a:lnTo>
                          <a:pt x="7" y="28"/>
                        </a:lnTo>
                        <a:lnTo>
                          <a:pt x="96" y="171"/>
                        </a:lnTo>
                        <a:lnTo>
                          <a:pt x="96" y="171"/>
                        </a:lnTo>
                        <a:lnTo>
                          <a:pt x="99" y="176"/>
                        </a:lnTo>
                        <a:lnTo>
                          <a:pt x="101" y="178"/>
                        </a:lnTo>
                        <a:lnTo>
                          <a:pt x="105" y="180"/>
                        </a:lnTo>
                        <a:lnTo>
                          <a:pt x="109" y="181"/>
                        </a:lnTo>
                        <a:lnTo>
                          <a:pt x="114" y="181"/>
                        </a:lnTo>
                        <a:lnTo>
                          <a:pt x="119" y="181"/>
                        </a:lnTo>
                        <a:lnTo>
                          <a:pt x="123" y="180"/>
                        </a:lnTo>
                        <a:lnTo>
                          <a:pt x="127" y="177"/>
                        </a:lnTo>
                        <a:lnTo>
                          <a:pt x="127" y="177"/>
                        </a:lnTo>
                        <a:lnTo>
                          <a:pt x="131" y="174"/>
                        </a:lnTo>
                        <a:lnTo>
                          <a:pt x="135" y="171"/>
                        </a:lnTo>
                        <a:lnTo>
                          <a:pt x="137" y="167"/>
                        </a:lnTo>
                        <a:lnTo>
                          <a:pt x="138" y="163"/>
                        </a:lnTo>
                        <a:lnTo>
                          <a:pt x="139" y="159"/>
                        </a:lnTo>
                        <a:lnTo>
                          <a:pt x="139" y="155"/>
                        </a:lnTo>
                        <a:lnTo>
                          <a:pt x="138" y="150"/>
                        </a:lnTo>
                        <a:lnTo>
                          <a:pt x="137" y="146"/>
                        </a:lnTo>
                        <a:lnTo>
                          <a:pt x="49" y="4"/>
                        </a:lnTo>
                        <a:lnTo>
                          <a:pt x="54" y="0"/>
                        </a:lnTo>
                        <a:lnTo>
                          <a:pt x="145" y="144"/>
                        </a:lnTo>
                        <a:lnTo>
                          <a:pt x="145" y="144"/>
                        </a:lnTo>
                        <a:lnTo>
                          <a:pt x="147" y="150"/>
                        </a:lnTo>
                        <a:lnTo>
                          <a:pt x="149" y="155"/>
                        </a:lnTo>
                        <a:lnTo>
                          <a:pt x="149" y="161"/>
                        </a:lnTo>
                        <a:lnTo>
                          <a:pt x="147" y="166"/>
                        </a:lnTo>
                        <a:lnTo>
                          <a:pt x="145" y="171"/>
                        </a:lnTo>
                        <a:lnTo>
                          <a:pt x="142" y="177"/>
                        </a:lnTo>
                        <a:lnTo>
                          <a:pt x="138" y="181"/>
                        </a:lnTo>
                        <a:lnTo>
                          <a:pt x="133" y="185"/>
                        </a:lnTo>
                        <a:lnTo>
                          <a:pt x="133" y="185"/>
                        </a:lnTo>
                        <a:lnTo>
                          <a:pt x="127" y="188"/>
                        </a:lnTo>
                        <a:lnTo>
                          <a:pt x="120" y="190"/>
                        </a:lnTo>
                        <a:lnTo>
                          <a:pt x="115" y="190"/>
                        </a:lnTo>
                        <a:lnTo>
                          <a:pt x="108" y="190"/>
                        </a:lnTo>
                        <a:lnTo>
                          <a:pt x="103" y="189"/>
                        </a:lnTo>
                        <a:lnTo>
                          <a:pt x="97" y="186"/>
                        </a:lnTo>
                        <a:lnTo>
                          <a:pt x="93" y="182"/>
                        </a:lnTo>
                        <a:lnTo>
                          <a:pt x="91" y="178"/>
                        </a:lnTo>
                        <a:lnTo>
                          <a:pt x="0" y="3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3" name="Freeform 183"/>
                  <p:cNvSpPr/>
                  <p:nvPr/>
                </p:nvSpPr>
                <p:spPr bwMode="auto">
                  <a:xfrm>
                    <a:off x="1516063" y="3252788"/>
                    <a:ext cx="114300" cy="79375"/>
                  </a:xfrm>
                  <a:custGeom>
                    <a:avLst/>
                    <a:gdLst>
                      <a:gd name="T0" fmla="*/ 0 w 72"/>
                      <a:gd name="T1" fmla="*/ 47 h 50"/>
                      <a:gd name="T2" fmla="*/ 0 w 72"/>
                      <a:gd name="T3" fmla="*/ 47 h 50"/>
                      <a:gd name="T4" fmla="*/ 1 w 72"/>
                      <a:gd name="T5" fmla="*/ 49 h 50"/>
                      <a:gd name="T6" fmla="*/ 4 w 72"/>
                      <a:gd name="T7" fmla="*/ 50 h 50"/>
                      <a:gd name="T8" fmla="*/ 5 w 72"/>
                      <a:gd name="T9" fmla="*/ 50 h 50"/>
                      <a:gd name="T10" fmla="*/ 8 w 72"/>
                      <a:gd name="T11" fmla="*/ 49 h 50"/>
                      <a:gd name="T12" fmla="*/ 69 w 72"/>
                      <a:gd name="T13" fmla="*/ 11 h 50"/>
                      <a:gd name="T14" fmla="*/ 69 w 72"/>
                      <a:gd name="T15" fmla="*/ 11 h 50"/>
                      <a:gd name="T16" fmla="*/ 70 w 72"/>
                      <a:gd name="T17" fmla="*/ 9 h 50"/>
                      <a:gd name="T18" fmla="*/ 72 w 72"/>
                      <a:gd name="T19" fmla="*/ 8 h 50"/>
                      <a:gd name="T20" fmla="*/ 72 w 72"/>
                      <a:gd name="T21" fmla="*/ 5 h 50"/>
                      <a:gd name="T22" fmla="*/ 70 w 72"/>
                      <a:gd name="T23" fmla="*/ 2 h 50"/>
                      <a:gd name="T24" fmla="*/ 70 w 72"/>
                      <a:gd name="T25" fmla="*/ 2 h 50"/>
                      <a:gd name="T26" fmla="*/ 69 w 72"/>
                      <a:gd name="T27" fmla="*/ 1 h 50"/>
                      <a:gd name="T28" fmla="*/ 68 w 72"/>
                      <a:gd name="T29" fmla="*/ 0 h 50"/>
                      <a:gd name="T30" fmla="*/ 65 w 72"/>
                      <a:gd name="T31" fmla="*/ 0 h 50"/>
                      <a:gd name="T32" fmla="*/ 64 w 72"/>
                      <a:gd name="T33" fmla="*/ 1 h 50"/>
                      <a:gd name="T34" fmla="*/ 1 w 72"/>
                      <a:gd name="T35" fmla="*/ 39 h 50"/>
                      <a:gd name="T36" fmla="*/ 1 w 72"/>
                      <a:gd name="T37" fmla="*/ 39 h 50"/>
                      <a:gd name="T38" fmla="*/ 0 w 72"/>
                      <a:gd name="T39" fmla="*/ 40 h 50"/>
                      <a:gd name="T40" fmla="*/ 0 w 72"/>
                      <a:gd name="T41" fmla="*/ 43 h 50"/>
                      <a:gd name="T42" fmla="*/ 0 w 72"/>
                      <a:gd name="T43" fmla="*/ 44 h 50"/>
                      <a:gd name="T44" fmla="*/ 0 w 72"/>
                      <a:gd name="T45" fmla="*/ 47 h 50"/>
                      <a:gd name="T46" fmla="*/ 0 w 72"/>
                      <a:gd name="T47" fmla="*/ 47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2" h="50">
                        <a:moveTo>
                          <a:pt x="0" y="47"/>
                        </a:moveTo>
                        <a:lnTo>
                          <a:pt x="0" y="47"/>
                        </a:lnTo>
                        <a:lnTo>
                          <a:pt x="1" y="49"/>
                        </a:lnTo>
                        <a:lnTo>
                          <a:pt x="4" y="50"/>
                        </a:lnTo>
                        <a:lnTo>
                          <a:pt x="5" y="50"/>
                        </a:lnTo>
                        <a:lnTo>
                          <a:pt x="8" y="49"/>
                        </a:lnTo>
                        <a:lnTo>
                          <a:pt x="69" y="11"/>
                        </a:lnTo>
                        <a:lnTo>
                          <a:pt x="69" y="11"/>
                        </a:lnTo>
                        <a:lnTo>
                          <a:pt x="70" y="9"/>
                        </a:lnTo>
                        <a:lnTo>
                          <a:pt x="72" y="8"/>
                        </a:lnTo>
                        <a:lnTo>
                          <a:pt x="72" y="5"/>
                        </a:lnTo>
                        <a:lnTo>
                          <a:pt x="70" y="2"/>
                        </a:lnTo>
                        <a:lnTo>
                          <a:pt x="70" y="2"/>
                        </a:lnTo>
                        <a:lnTo>
                          <a:pt x="69" y="1"/>
                        </a:lnTo>
                        <a:lnTo>
                          <a:pt x="68" y="0"/>
                        </a:lnTo>
                        <a:lnTo>
                          <a:pt x="65" y="0"/>
                        </a:lnTo>
                        <a:lnTo>
                          <a:pt x="64" y="1"/>
                        </a:lnTo>
                        <a:lnTo>
                          <a:pt x="1" y="39"/>
                        </a:lnTo>
                        <a:lnTo>
                          <a:pt x="1" y="39"/>
                        </a:lnTo>
                        <a:lnTo>
                          <a:pt x="0" y="40"/>
                        </a:lnTo>
                        <a:lnTo>
                          <a:pt x="0" y="43"/>
                        </a:lnTo>
                        <a:lnTo>
                          <a:pt x="0" y="44"/>
                        </a:lnTo>
                        <a:lnTo>
                          <a:pt x="0" y="47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4" name="Freeform 184"/>
                  <p:cNvSpPr/>
                  <p:nvPr/>
                </p:nvSpPr>
                <p:spPr bwMode="auto">
                  <a:xfrm>
                    <a:off x="1560513" y="3316288"/>
                    <a:ext cx="161925" cy="219075"/>
                  </a:xfrm>
                  <a:custGeom>
                    <a:avLst/>
                    <a:gdLst>
                      <a:gd name="T0" fmla="*/ 0 w 102"/>
                      <a:gd name="T1" fmla="*/ 6 h 138"/>
                      <a:gd name="T2" fmla="*/ 9 w 102"/>
                      <a:gd name="T3" fmla="*/ 0 h 138"/>
                      <a:gd name="T4" fmla="*/ 88 w 102"/>
                      <a:gd name="T5" fmla="*/ 128 h 138"/>
                      <a:gd name="T6" fmla="*/ 88 w 102"/>
                      <a:gd name="T7" fmla="*/ 128 h 138"/>
                      <a:gd name="T8" fmla="*/ 91 w 102"/>
                      <a:gd name="T9" fmla="*/ 132 h 138"/>
                      <a:gd name="T10" fmla="*/ 94 w 102"/>
                      <a:gd name="T11" fmla="*/ 133 h 138"/>
                      <a:gd name="T12" fmla="*/ 98 w 102"/>
                      <a:gd name="T13" fmla="*/ 134 h 138"/>
                      <a:gd name="T14" fmla="*/ 102 w 102"/>
                      <a:gd name="T15" fmla="*/ 136 h 138"/>
                      <a:gd name="T16" fmla="*/ 102 w 102"/>
                      <a:gd name="T17" fmla="*/ 136 h 138"/>
                      <a:gd name="T18" fmla="*/ 101 w 102"/>
                      <a:gd name="T19" fmla="*/ 136 h 138"/>
                      <a:gd name="T20" fmla="*/ 101 w 102"/>
                      <a:gd name="T21" fmla="*/ 136 h 138"/>
                      <a:gd name="T22" fmla="*/ 95 w 102"/>
                      <a:gd name="T23" fmla="*/ 138 h 138"/>
                      <a:gd name="T24" fmla="*/ 88 w 102"/>
                      <a:gd name="T25" fmla="*/ 138 h 138"/>
                      <a:gd name="T26" fmla="*/ 83 w 102"/>
                      <a:gd name="T27" fmla="*/ 136 h 138"/>
                      <a:gd name="T28" fmla="*/ 79 w 102"/>
                      <a:gd name="T29" fmla="*/ 132 h 138"/>
                      <a:gd name="T30" fmla="*/ 0 w 102"/>
                      <a:gd name="T31" fmla="*/ 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2" h="138">
                        <a:moveTo>
                          <a:pt x="0" y="6"/>
                        </a:moveTo>
                        <a:lnTo>
                          <a:pt x="9" y="0"/>
                        </a:lnTo>
                        <a:lnTo>
                          <a:pt x="88" y="128"/>
                        </a:lnTo>
                        <a:lnTo>
                          <a:pt x="88" y="128"/>
                        </a:lnTo>
                        <a:lnTo>
                          <a:pt x="91" y="132"/>
                        </a:lnTo>
                        <a:lnTo>
                          <a:pt x="94" y="133"/>
                        </a:lnTo>
                        <a:lnTo>
                          <a:pt x="98" y="134"/>
                        </a:lnTo>
                        <a:lnTo>
                          <a:pt x="102" y="136"/>
                        </a:lnTo>
                        <a:lnTo>
                          <a:pt x="102" y="136"/>
                        </a:lnTo>
                        <a:lnTo>
                          <a:pt x="101" y="136"/>
                        </a:lnTo>
                        <a:lnTo>
                          <a:pt x="101" y="136"/>
                        </a:lnTo>
                        <a:lnTo>
                          <a:pt x="95" y="138"/>
                        </a:lnTo>
                        <a:lnTo>
                          <a:pt x="88" y="138"/>
                        </a:lnTo>
                        <a:lnTo>
                          <a:pt x="83" y="136"/>
                        </a:lnTo>
                        <a:lnTo>
                          <a:pt x="79" y="13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70" name="Freeform 185"/>
                <p:cNvSpPr>
                  <a:spLocks noEditPoints="1"/>
                </p:cNvSpPr>
                <p:nvPr/>
              </p:nvSpPr>
              <p:spPr bwMode="auto">
                <a:xfrm>
                  <a:off x="5168900" y="2339975"/>
                  <a:ext cx="200025" cy="153988"/>
                </a:xfrm>
                <a:custGeom>
                  <a:avLst/>
                  <a:gdLst>
                    <a:gd name="T0" fmla="*/ 124 w 126"/>
                    <a:gd name="T1" fmla="*/ 38 h 97"/>
                    <a:gd name="T2" fmla="*/ 105 w 126"/>
                    <a:gd name="T3" fmla="*/ 15 h 97"/>
                    <a:gd name="T4" fmla="*/ 99 w 126"/>
                    <a:gd name="T5" fmla="*/ 34 h 97"/>
                    <a:gd name="T6" fmla="*/ 111 w 126"/>
                    <a:gd name="T7" fmla="*/ 39 h 97"/>
                    <a:gd name="T8" fmla="*/ 113 w 126"/>
                    <a:gd name="T9" fmla="*/ 55 h 97"/>
                    <a:gd name="T10" fmla="*/ 99 w 126"/>
                    <a:gd name="T11" fmla="*/ 63 h 97"/>
                    <a:gd name="T12" fmla="*/ 113 w 126"/>
                    <a:gd name="T13" fmla="*/ 72 h 97"/>
                    <a:gd name="T14" fmla="*/ 125 w 126"/>
                    <a:gd name="T15" fmla="*/ 58 h 97"/>
                    <a:gd name="T16" fmla="*/ 99 w 126"/>
                    <a:gd name="T17" fmla="*/ 12 h 97"/>
                    <a:gd name="T18" fmla="*/ 40 w 126"/>
                    <a:gd name="T19" fmla="*/ 1 h 97"/>
                    <a:gd name="T20" fmla="*/ 42 w 126"/>
                    <a:gd name="T21" fmla="*/ 5 h 97"/>
                    <a:gd name="T22" fmla="*/ 46 w 126"/>
                    <a:gd name="T23" fmla="*/ 13 h 97"/>
                    <a:gd name="T24" fmla="*/ 40 w 126"/>
                    <a:gd name="T25" fmla="*/ 20 h 97"/>
                    <a:gd name="T26" fmla="*/ 40 w 126"/>
                    <a:gd name="T27" fmla="*/ 84 h 97"/>
                    <a:gd name="T28" fmla="*/ 59 w 126"/>
                    <a:gd name="T29" fmla="*/ 82 h 97"/>
                    <a:gd name="T30" fmla="*/ 79 w 126"/>
                    <a:gd name="T31" fmla="*/ 76 h 97"/>
                    <a:gd name="T32" fmla="*/ 99 w 126"/>
                    <a:gd name="T33" fmla="*/ 63 h 97"/>
                    <a:gd name="T34" fmla="*/ 92 w 126"/>
                    <a:gd name="T35" fmla="*/ 62 h 97"/>
                    <a:gd name="T36" fmla="*/ 86 w 126"/>
                    <a:gd name="T37" fmla="*/ 42 h 97"/>
                    <a:gd name="T38" fmla="*/ 95 w 126"/>
                    <a:gd name="T39" fmla="*/ 35 h 97"/>
                    <a:gd name="T40" fmla="*/ 40 w 126"/>
                    <a:gd name="T41" fmla="*/ 1 h 97"/>
                    <a:gd name="T42" fmla="*/ 33 w 126"/>
                    <a:gd name="T43" fmla="*/ 9 h 97"/>
                    <a:gd name="T44" fmla="*/ 40 w 126"/>
                    <a:gd name="T45" fmla="*/ 1 h 97"/>
                    <a:gd name="T46" fmla="*/ 40 w 126"/>
                    <a:gd name="T47" fmla="*/ 96 h 97"/>
                    <a:gd name="T48" fmla="*/ 38 w 126"/>
                    <a:gd name="T49" fmla="*/ 85 h 97"/>
                    <a:gd name="T50" fmla="*/ 33 w 126"/>
                    <a:gd name="T51" fmla="*/ 97 h 97"/>
                    <a:gd name="T52" fmla="*/ 37 w 126"/>
                    <a:gd name="T53" fmla="*/ 72 h 97"/>
                    <a:gd name="T54" fmla="*/ 33 w 126"/>
                    <a:gd name="T55" fmla="*/ 32 h 97"/>
                    <a:gd name="T56" fmla="*/ 33 w 126"/>
                    <a:gd name="T57" fmla="*/ 15 h 97"/>
                    <a:gd name="T58" fmla="*/ 36 w 126"/>
                    <a:gd name="T59" fmla="*/ 19 h 97"/>
                    <a:gd name="T60" fmla="*/ 33 w 126"/>
                    <a:gd name="T61" fmla="*/ 3 h 97"/>
                    <a:gd name="T62" fmla="*/ 27 w 126"/>
                    <a:gd name="T63" fmla="*/ 20 h 97"/>
                    <a:gd name="T64" fmla="*/ 33 w 126"/>
                    <a:gd name="T65" fmla="*/ 15 h 97"/>
                    <a:gd name="T66" fmla="*/ 33 w 126"/>
                    <a:gd name="T67" fmla="*/ 3 h 97"/>
                    <a:gd name="T68" fmla="*/ 27 w 126"/>
                    <a:gd name="T69" fmla="*/ 97 h 97"/>
                    <a:gd name="T70" fmla="*/ 27 w 126"/>
                    <a:gd name="T71" fmla="*/ 92 h 97"/>
                    <a:gd name="T72" fmla="*/ 33 w 126"/>
                    <a:gd name="T73" fmla="*/ 32 h 97"/>
                    <a:gd name="T74" fmla="*/ 23 w 126"/>
                    <a:gd name="T75" fmla="*/ 69 h 97"/>
                    <a:gd name="T76" fmla="*/ 27 w 126"/>
                    <a:gd name="T77" fmla="*/ 59 h 97"/>
                    <a:gd name="T78" fmla="*/ 26 w 126"/>
                    <a:gd name="T79" fmla="*/ 47 h 97"/>
                    <a:gd name="T80" fmla="*/ 23 w 126"/>
                    <a:gd name="T81" fmla="*/ 39 h 97"/>
                    <a:gd name="T82" fmla="*/ 33 w 126"/>
                    <a:gd name="T83" fmla="*/ 32 h 97"/>
                    <a:gd name="T84" fmla="*/ 17 w 126"/>
                    <a:gd name="T85" fmla="*/ 11 h 97"/>
                    <a:gd name="T86" fmla="*/ 2 w 126"/>
                    <a:gd name="T87" fmla="*/ 40 h 97"/>
                    <a:gd name="T88" fmla="*/ 8 w 126"/>
                    <a:gd name="T89" fmla="*/ 88 h 97"/>
                    <a:gd name="T90" fmla="*/ 23 w 126"/>
                    <a:gd name="T91" fmla="*/ 97 h 97"/>
                    <a:gd name="T92" fmla="*/ 22 w 126"/>
                    <a:gd name="T93" fmla="*/ 91 h 97"/>
                    <a:gd name="T94" fmla="*/ 17 w 126"/>
                    <a:gd name="T95" fmla="*/ 74 h 97"/>
                    <a:gd name="T96" fmla="*/ 23 w 126"/>
                    <a:gd name="T97" fmla="*/ 65 h 97"/>
                    <a:gd name="T98" fmla="*/ 13 w 126"/>
                    <a:gd name="T99" fmla="*/ 65 h 97"/>
                    <a:gd name="T100" fmla="*/ 7 w 126"/>
                    <a:gd name="T101" fmla="*/ 54 h 97"/>
                    <a:gd name="T102" fmla="*/ 14 w 126"/>
                    <a:gd name="T103" fmla="*/ 43 h 97"/>
                    <a:gd name="T104" fmla="*/ 23 w 126"/>
                    <a:gd name="T105" fmla="*/ 39 h 97"/>
                    <a:gd name="T106" fmla="*/ 14 w 126"/>
                    <a:gd name="T107" fmla="*/ 32 h 97"/>
                    <a:gd name="T108" fmla="*/ 14 w 126"/>
                    <a:gd name="T109" fmla="*/ 2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6" h="97">
                      <a:moveTo>
                        <a:pt x="126" y="53"/>
                      </a:moveTo>
                      <a:lnTo>
                        <a:pt x="126" y="53"/>
                      </a:lnTo>
                      <a:lnTo>
                        <a:pt x="126" y="45"/>
                      </a:lnTo>
                      <a:lnTo>
                        <a:pt x="124" y="38"/>
                      </a:lnTo>
                      <a:lnTo>
                        <a:pt x="121" y="31"/>
                      </a:lnTo>
                      <a:lnTo>
                        <a:pt x="117" y="24"/>
                      </a:lnTo>
                      <a:lnTo>
                        <a:pt x="109" y="17"/>
                      </a:lnTo>
                      <a:lnTo>
                        <a:pt x="105" y="15"/>
                      </a:lnTo>
                      <a:lnTo>
                        <a:pt x="105" y="15"/>
                      </a:lnTo>
                      <a:lnTo>
                        <a:pt x="99" y="12"/>
                      </a:lnTo>
                      <a:lnTo>
                        <a:pt x="99" y="34"/>
                      </a:lnTo>
                      <a:lnTo>
                        <a:pt x="99" y="34"/>
                      </a:lnTo>
                      <a:lnTo>
                        <a:pt x="103" y="35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11" y="39"/>
                      </a:lnTo>
                      <a:lnTo>
                        <a:pt x="114" y="45"/>
                      </a:lnTo>
                      <a:lnTo>
                        <a:pt x="114" y="50"/>
                      </a:lnTo>
                      <a:lnTo>
                        <a:pt x="113" y="55"/>
                      </a:lnTo>
                      <a:lnTo>
                        <a:pt x="113" y="55"/>
                      </a:lnTo>
                      <a:lnTo>
                        <a:pt x="110" y="59"/>
                      </a:lnTo>
                      <a:lnTo>
                        <a:pt x="107" y="62"/>
                      </a:lnTo>
                      <a:lnTo>
                        <a:pt x="103" y="63"/>
                      </a:lnTo>
                      <a:lnTo>
                        <a:pt x="99" y="63"/>
                      </a:lnTo>
                      <a:lnTo>
                        <a:pt x="99" y="76"/>
                      </a:lnTo>
                      <a:lnTo>
                        <a:pt x="99" y="76"/>
                      </a:lnTo>
                      <a:lnTo>
                        <a:pt x="109" y="74"/>
                      </a:lnTo>
                      <a:lnTo>
                        <a:pt x="113" y="72"/>
                      </a:lnTo>
                      <a:lnTo>
                        <a:pt x="117" y="70"/>
                      </a:lnTo>
                      <a:lnTo>
                        <a:pt x="121" y="68"/>
                      </a:lnTo>
                      <a:lnTo>
                        <a:pt x="122" y="63"/>
                      </a:lnTo>
                      <a:lnTo>
                        <a:pt x="125" y="58"/>
                      </a:lnTo>
                      <a:lnTo>
                        <a:pt x="126" y="53"/>
                      </a:lnTo>
                      <a:lnTo>
                        <a:pt x="126" y="53"/>
                      </a:lnTo>
                      <a:close/>
                      <a:moveTo>
                        <a:pt x="99" y="12"/>
                      </a:moveTo>
                      <a:lnTo>
                        <a:pt x="99" y="12"/>
                      </a:lnTo>
                      <a:lnTo>
                        <a:pt x="82" y="5"/>
                      </a:lnTo>
                      <a:lnTo>
                        <a:pt x="65" y="1"/>
                      </a:lnTo>
                      <a:lnTo>
                        <a:pt x="52" y="0"/>
                      </a:lnTo>
                      <a:lnTo>
                        <a:pt x="40" y="1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5" y="8"/>
                      </a:lnTo>
                      <a:lnTo>
                        <a:pt x="46" y="11"/>
                      </a:lnTo>
                      <a:lnTo>
                        <a:pt x="46" y="13"/>
                      </a:lnTo>
                      <a:lnTo>
                        <a:pt x="46" y="16"/>
                      </a:lnTo>
                      <a:lnTo>
                        <a:pt x="46" y="16"/>
                      </a:lnTo>
                      <a:lnTo>
                        <a:pt x="44" y="19"/>
                      </a:lnTo>
                      <a:lnTo>
                        <a:pt x="40" y="20"/>
                      </a:ln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40" y="80"/>
                      </a:lnTo>
                      <a:lnTo>
                        <a:pt x="40" y="84"/>
                      </a:lnTo>
                      <a:lnTo>
                        <a:pt x="40" y="96"/>
                      </a:lnTo>
                      <a:lnTo>
                        <a:pt x="40" y="96"/>
                      </a:lnTo>
                      <a:lnTo>
                        <a:pt x="49" y="91"/>
                      </a:lnTo>
                      <a:lnTo>
                        <a:pt x="59" y="82"/>
                      </a:lnTo>
                      <a:lnTo>
                        <a:pt x="69" y="77"/>
                      </a:lnTo>
                      <a:lnTo>
                        <a:pt x="73" y="76"/>
                      </a:lnTo>
                      <a:lnTo>
                        <a:pt x="79" y="76"/>
                      </a:lnTo>
                      <a:lnTo>
                        <a:pt x="79" y="76"/>
                      </a:lnTo>
                      <a:lnTo>
                        <a:pt x="90" y="76"/>
                      </a:lnTo>
                      <a:lnTo>
                        <a:pt x="99" y="76"/>
                      </a:lnTo>
                      <a:lnTo>
                        <a:pt x="99" y="63"/>
                      </a:lnTo>
                      <a:lnTo>
                        <a:pt x="99" y="63"/>
                      </a:lnTo>
                      <a:lnTo>
                        <a:pt x="97" y="63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88" y="59"/>
                      </a:lnTo>
                      <a:lnTo>
                        <a:pt x="86" y="54"/>
                      </a:lnTo>
                      <a:lnTo>
                        <a:pt x="84" y="49"/>
                      </a:lnTo>
                      <a:lnTo>
                        <a:pt x="86" y="42"/>
                      </a:lnTo>
                      <a:lnTo>
                        <a:pt x="86" y="42"/>
                      </a:lnTo>
                      <a:lnTo>
                        <a:pt x="88" y="39"/>
                      </a:lnTo>
                      <a:lnTo>
                        <a:pt x="91" y="36"/>
                      </a:lnTo>
                      <a:lnTo>
                        <a:pt x="95" y="35"/>
                      </a:lnTo>
                      <a:lnTo>
                        <a:pt x="99" y="34"/>
                      </a:lnTo>
                      <a:lnTo>
                        <a:pt x="99" y="12"/>
                      </a:lnTo>
                      <a:close/>
                      <a:moveTo>
                        <a:pt x="40" y="1"/>
                      </a:moveTo>
                      <a:lnTo>
                        <a:pt x="40" y="1"/>
                      </a:lnTo>
                      <a:lnTo>
                        <a:pt x="33" y="3"/>
                      </a:lnTo>
                      <a:lnTo>
                        <a:pt x="33" y="11"/>
                      </a:lnTo>
                      <a:lnTo>
                        <a:pt x="33" y="11"/>
                      </a:lnTo>
                      <a:lnTo>
                        <a:pt x="33" y="9"/>
                      </a:lnTo>
                      <a:lnTo>
                        <a:pt x="33" y="9"/>
                      </a:lnTo>
                      <a:lnTo>
                        <a:pt x="36" y="7"/>
                      </a:lnTo>
                      <a:lnTo>
                        <a:pt x="40" y="5"/>
                      </a:lnTo>
                      <a:lnTo>
                        <a:pt x="40" y="1"/>
                      </a:lnTo>
                      <a:lnTo>
                        <a:pt x="40" y="1"/>
                      </a:lnTo>
                      <a:close/>
                      <a:moveTo>
                        <a:pt x="33" y="97"/>
                      </a:moveTo>
                      <a:lnTo>
                        <a:pt x="33" y="97"/>
                      </a:lnTo>
                      <a:lnTo>
                        <a:pt x="40" y="96"/>
                      </a:lnTo>
                      <a:lnTo>
                        <a:pt x="40" y="84"/>
                      </a:lnTo>
                      <a:lnTo>
                        <a:pt x="40" y="84"/>
                      </a:lnTo>
                      <a:lnTo>
                        <a:pt x="38" y="85"/>
                      </a:lnTo>
                      <a:lnTo>
                        <a:pt x="38" y="85"/>
                      </a:lnTo>
                      <a:lnTo>
                        <a:pt x="36" y="89"/>
                      </a:lnTo>
                      <a:lnTo>
                        <a:pt x="33" y="92"/>
                      </a:lnTo>
                      <a:lnTo>
                        <a:pt x="33" y="97"/>
                      </a:lnTo>
                      <a:lnTo>
                        <a:pt x="33" y="97"/>
                      </a:lnTo>
                      <a:close/>
                      <a:moveTo>
                        <a:pt x="40" y="20"/>
                      </a:move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37" y="72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32"/>
                      </a:lnTo>
                      <a:lnTo>
                        <a:pt x="33" y="32"/>
                      </a:lnTo>
                      <a:lnTo>
                        <a:pt x="33" y="30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4" y="17"/>
                      </a:lnTo>
                      <a:lnTo>
                        <a:pt x="36" y="19"/>
                      </a:lnTo>
                      <a:lnTo>
                        <a:pt x="36" y="19"/>
                      </a:lnTo>
                      <a:lnTo>
                        <a:pt x="40" y="20"/>
                      </a:lnTo>
                      <a:lnTo>
                        <a:pt x="40" y="20"/>
                      </a:lnTo>
                      <a:close/>
                      <a:moveTo>
                        <a:pt x="33" y="3"/>
                      </a:moveTo>
                      <a:lnTo>
                        <a:pt x="33" y="3"/>
                      </a:lnTo>
                      <a:lnTo>
                        <a:pt x="23" y="7"/>
                      </a:lnTo>
                      <a:lnTo>
                        <a:pt x="23" y="19"/>
                      </a:lnTo>
                      <a:lnTo>
                        <a:pt x="23" y="19"/>
                      </a:lnTo>
                      <a:lnTo>
                        <a:pt x="27" y="20"/>
                      </a:lnTo>
                      <a:lnTo>
                        <a:pt x="27" y="20"/>
                      </a:lnTo>
                      <a:lnTo>
                        <a:pt x="30" y="23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2" y="13"/>
                      </a:lnTo>
                      <a:lnTo>
                        <a:pt x="33" y="11"/>
                      </a:lnTo>
                      <a:lnTo>
                        <a:pt x="33" y="3"/>
                      </a:lnTo>
                      <a:lnTo>
                        <a:pt x="33" y="3"/>
                      </a:lnTo>
                      <a:close/>
                      <a:moveTo>
                        <a:pt x="23" y="97"/>
                      </a:moveTo>
                      <a:lnTo>
                        <a:pt x="23" y="97"/>
                      </a:lnTo>
                      <a:lnTo>
                        <a:pt x="27" y="97"/>
                      </a:lnTo>
                      <a:lnTo>
                        <a:pt x="33" y="97"/>
                      </a:lnTo>
                      <a:lnTo>
                        <a:pt x="33" y="92"/>
                      </a:lnTo>
                      <a:lnTo>
                        <a:pt x="33" y="92"/>
                      </a:lnTo>
                      <a:lnTo>
                        <a:pt x="27" y="92"/>
                      </a:lnTo>
                      <a:lnTo>
                        <a:pt x="23" y="91"/>
                      </a:lnTo>
                      <a:lnTo>
                        <a:pt x="23" y="97"/>
                      </a:lnTo>
                      <a:lnTo>
                        <a:pt x="23" y="97"/>
                      </a:lnTo>
                      <a:close/>
                      <a:moveTo>
                        <a:pt x="33" y="32"/>
                      </a:move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27" y="68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26" y="62"/>
                      </a:lnTo>
                      <a:lnTo>
                        <a:pt x="27" y="59"/>
                      </a:lnTo>
                      <a:lnTo>
                        <a:pt x="27" y="59"/>
                      </a:lnTo>
                      <a:lnTo>
                        <a:pt x="29" y="55"/>
                      </a:lnTo>
                      <a:lnTo>
                        <a:pt x="29" y="50"/>
                      </a:lnTo>
                      <a:lnTo>
                        <a:pt x="26" y="47"/>
                      </a:lnTo>
                      <a:lnTo>
                        <a:pt x="23" y="45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27" y="38"/>
                      </a:lnTo>
                      <a:lnTo>
                        <a:pt x="32" y="34"/>
                      </a:lnTo>
                      <a:lnTo>
                        <a:pt x="32" y="34"/>
                      </a:lnTo>
                      <a:lnTo>
                        <a:pt x="33" y="32"/>
                      </a:lnTo>
                      <a:lnTo>
                        <a:pt x="33" y="32"/>
                      </a:lnTo>
                      <a:close/>
                      <a:moveTo>
                        <a:pt x="23" y="7"/>
                      </a:moveTo>
                      <a:lnTo>
                        <a:pt x="23" y="7"/>
                      </a:lnTo>
                      <a:lnTo>
                        <a:pt x="17" y="11"/>
                      </a:lnTo>
                      <a:lnTo>
                        <a:pt x="13" y="16"/>
                      </a:lnTo>
                      <a:lnTo>
                        <a:pt x="8" y="21"/>
                      </a:lnTo>
                      <a:lnTo>
                        <a:pt x="6" y="27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2" y="66"/>
                      </a:lnTo>
                      <a:lnTo>
                        <a:pt x="4" y="78"/>
                      </a:lnTo>
                      <a:lnTo>
                        <a:pt x="8" y="88"/>
                      </a:lnTo>
                      <a:lnTo>
                        <a:pt x="13" y="91"/>
                      </a:lnTo>
                      <a:lnTo>
                        <a:pt x="15" y="93"/>
                      </a:lnTo>
                      <a:lnTo>
                        <a:pt x="15" y="93"/>
                      </a:lnTo>
                      <a:lnTo>
                        <a:pt x="23" y="97"/>
                      </a:lnTo>
                      <a:lnTo>
                        <a:pt x="23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18" y="88"/>
                      </a:lnTo>
                      <a:lnTo>
                        <a:pt x="17" y="84"/>
                      </a:lnTo>
                      <a:lnTo>
                        <a:pt x="15" y="80"/>
                      </a:lnTo>
                      <a:lnTo>
                        <a:pt x="17" y="74"/>
                      </a:lnTo>
                      <a:lnTo>
                        <a:pt x="17" y="74"/>
                      </a:lnTo>
                      <a:lnTo>
                        <a:pt x="19" y="72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18" y="66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0" y="62"/>
                      </a:lnTo>
                      <a:lnTo>
                        <a:pt x="7" y="58"/>
                      </a:lnTo>
                      <a:lnTo>
                        <a:pt x="7" y="54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11" y="46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18" y="38"/>
                      </a:lnTo>
                      <a:lnTo>
                        <a:pt x="18" y="38"/>
                      </a:lnTo>
                      <a:lnTo>
                        <a:pt x="15" y="35"/>
                      </a:lnTo>
                      <a:lnTo>
                        <a:pt x="14" y="32"/>
                      </a:lnTo>
                      <a:lnTo>
                        <a:pt x="13" y="28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8" y="20"/>
                      </a:lnTo>
                      <a:lnTo>
                        <a:pt x="23" y="19"/>
                      </a:lnTo>
                      <a:lnTo>
                        <a:pt x="23" y="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71" name="组合 199"/>
                <p:cNvGrpSpPr/>
                <p:nvPr/>
              </p:nvGrpSpPr>
              <p:grpSpPr>
                <a:xfrm>
                  <a:off x="6940549" y="3394981"/>
                  <a:ext cx="265113" cy="334963"/>
                  <a:chOff x="3665538" y="3100388"/>
                  <a:chExt cx="265113" cy="334963"/>
                </a:xfrm>
                <a:solidFill>
                  <a:schemeClr val="accent6"/>
                </a:solidFill>
              </p:grpSpPr>
              <p:sp>
                <p:nvSpPr>
                  <p:cNvPr id="379" name="Freeform 186"/>
                  <p:cNvSpPr/>
                  <p:nvPr/>
                </p:nvSpPr>
                <p:spPr bwMode="auto">
                  <a:xfrm>
                    <a:off x="3665538" y="3109913"/>
                    <a:ext cx="252413" cy="325438"/>
                  </a:xfrm>
                  <a:custGeom>
                    <a:avLst/>
                    <a:gdLst>
                      <a:gd name="T0" fmla="*/ 159 w 159"/>
                      <a:gd name="T1" fmla="*/ 36 h 205"/>
                      <a:gd name="T2" fmla="*/ 151 w 159"/>
                      <a:gd name="T3" fmla="*/ 32 h 205"/>
                      <a:gd name="T4" fmla="*/ 56 w 159"/>
                      <a:gd name="T5" fmla="*/ 185 h 205"/>
                      <a:gd name="T6" fmla="*/ 56 w 159"/>
                      <a:gd name="T7" fmla="*/ 185 h 205"/>
                      <a:gd name="T8" fmla="*/ 53 w 159"/>
                      <a:gd name="T9" fmla="*/ 189 h 205"/>
                      <a:gd name="T10" fmla="*/ 50 w 159"/>
                      <a:gd name="T11" fmla="*/ 191 h 205"/>
                      <a:gd name="T12" fmla="*/ 46 w 159"/>
                      <a:gd name="T13" fmla="*/ 193 h 205"/>
                      <a:gd name="T14" fmla="*/ 41 w 159"/>
                      <a:gd name="T15" fmla="*/ 194 h 205"/>
                      <a:gd name="T16" fmla="*/ 37 w 159"/>
                      <a:gd name="T17" fmla="*/ 195 h 205"/>
                      <a:gd name="T18" fmla="*/ 31 w 159"/>
                      <a:gd name="T19" fmla="*/ 194 h 205"/>
                      <a:gd name="T20" fmla="*/ 27 w 159"/>
                      <a:gd name="T21" fmla="*/ 193 h 205"/>
                      <a:gd name="T22" fmla="*/ 22 w 159"/>
                      <a:gd name="T23" fmla="*/ 191 h 205"/>
                      <a:gd name="T24" fmla="*/ 22 w 159"/>
                      <a:gd name="T25" fmla="*/ 191 h 205"/>
                      <a:gd name="T26" fmla="*/ 18 w 159"/>
                      <a:gd name="T27" fmla="*/ 187 h 205"/>
                      <a:gd name="T28" fmla="*/ 15 w 159"/>
                      <a:gd name="T29" fmla="*/ 185 h 205"/>
                      <a:gd name="T30" fmla="*/ 12 w 159"/>
                      <a:gd name="T31" fmla="*/ 180 h 205"/>
                      <a:gd name="T32" fmla="*/ 10 w 159"/>
                      <a:gd name="T33" fmla="*/ 175 h 205"/>
                      <a:gd name="T34" fmla="*/ 10 w 159"/>
                      <a:gd name="T35" fmla="*/ 171 h 205"/>
                      <a:gd name="T36" fmla="*/ 10 w 159"/>
                      <a:gd name="T37" fmla="*/ 166 h 205"/>
                      <a:gd name="T38" fmla="*/ 11 w 159"/>
                      <a:gd name="T39" fmla="*/ 162 h 205"/>
                      <a:gd name="T40" fmla="*/ 12 w 159"/>
                      <a:gd name="T41" fmla="*/ 157 h 205"/>
                      <a:gd name="T42" fmla="*/ 107 w 159"/>
                      <a:gd name="T43" fmla="*/ 4 h 205"/>
                      <a:gd name="T44" fmla="*/ 100 w 159"/>
                      <a:gd name="T45" fmla="*/ 0 h 205"/>
                      <a:gd name="T46" fmla="*/ 4 w 159"/>
                      <a:gd name="T47" fmla="*/ 155 h 205"/>
                      <a:gd name="T48" fmla="*/ 4 w 159"/>
                      <a:gd name="T49" fmla="*/ 155 h 205"/>
                      <a:gd name="T50" fmla="*/ 2 w 159"/>
                      <a:gd name="T51" fmla="*/ 160 h 205"/>
                      <a:gd name="T52" fmla="*/ 0 w 159"/>
                      <a:gd name="T53" fmla="*/ 167 h 205"/>
                      <a:gd name="T54" fmla="*/ 0 w 159"/>
                      <a:gd name="T55" fmla="*/ 172 h 205"/>
                      <a:gd name="T56" fmla="*/ 2 w 159"/>
                      <a:gd name="T57" fmla="*/ 179 h 205"/>
                      <a:gd name="T58" fmla="*/ 3 w 159"/>
                      <a:gd name="T59" fmla="*/ 185 h 205"/>
                      <a:gd name="T60" fmla="*/ 7 w 159"/>
                      <a:gd name="T61" fmla="*/ 190 h 205"/>
                      <a:gd name="T62" fmla="*/ 11 w 159"/>
                      <a:gd name="T63" fmla="*/ 195 h 205"/>
                      <a:gd name="T64" fmla="*/ 16 w 159"/>
                      <a:gd name="T65" fmla="*/ 199 h 205"/>
                      <a:gd name="T66" fmla="*/ 16 w 159"/>
                      <a:gd name="T67" fmla="*/ 199 h 205"/>
                      <a:gd name="T68" fmla="*/ 23 w 159"/>
                      <a:gd name="T69" fmla="*/ 202 h 205"/>
                      <a:gd name="T70" fmla="*/ 30 w 159"/>
                      <a:gd name="T71" fmla="*/ 203 h 205"/>
                      <a:gd name="T72" fmla="*/ 35 w 159"/>
                      <a:gd name="T73" fmla="*/ 205 h 205"/>
                      <a:gd name="T74" fmla="*/ 42 w 159"/>
                      <a:gd name="T75" fmla="*/ 205 h 205"/>
                      <a:gd name="T76" fmla="*/ 48 w 159"/>
                      <a:gd name="T77" fmla="*/ 202 h 205"/>
                      <a:gd name="T78" fmla="*/ 53 w 159"/>
                      <a:gd name="T79" fmla="*/ 199 h 205"/>
                      <a:gd name="T80" fmla="*/ 58 w 159"/>
                      <a:gd name="T81" fmla="*/ 195 h 205"/>
                      <a:gd name="T82" fmla="*/ 62 w 159"/>
                      <a:gd name="T83" fmla="*/ 191 h 205"/>
                      <a:gd name="T84" fmla="*/ 159 w 159"/>
                      <a:gd name="T85" fmla="*/ 36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59" h="205">
                        <a:moveTo>
                          <a:pt x="159" y="36"/>
                        </a:moveTo>
                        <a:lnTo>
                          <a:pt x="151" y="32"/>
                        </a:lnTo>
                        <a:lnTo>
                          <a:pt x="56" y="185"/>
                        </a:lnTo>
                        <a:lnTo>
                          <a:pt x="56" y="185"/>
                        </a:lnTo>
                        <a:lnTo>
                          <a:pt x="53" y="189"/>
                        </a:lnTo>
                        <a:lnTo>
                          <a:pt x="50" y="191"/>
                        </a:lnTo>
                        <a:lnTo>
                          <a:pt x="46" y="193"/>
                        </a:lnTo>
                        <a:lnTo>
                          <a:pt x="41" y="194"/>
                        </a:lnTo>
                        <a:lnTo>
                          <a:pt x="37" y="195"/>
                        </a:lnTo>
                        <a:lnTo>
                          <a:pt x="31" y="194"/>
                        </a:lnTo>
                        <a:lnTo>
                          <a:pt x="27" y="193"/>
                        </a:lnTo>
                        <a:lnTo>
                          <a:pt x="22" y="191"/>
                        </a:lnTo>
                        <a:lnTo>
                          <a:pt x="22" y="191"/>
                        </a:lnTo>
                        <a:lnTo>
                          <a:pt x="18" y="187"/>
                        </a:lnTo>
                        <a:lnTo>
                          <a:pt x="15" y="185"/>
                        </a:lnTo>
                        <a:lnTo>
                          <a:pt x="12" y="180"/>
                        </a:lnTo>
                        <a:lnTo>
                          <a:pt x="10" y="175"/>
                        </a:lnTo>
                        <a:lnTo>
                          <a:pt x="10" y="171"/>
                        </a:lnTo>
                        <a:lnTo>
                          <a:pt x="10" y="166"/>
                        </a:lnTo>
                        <a:lnTo>
                          <a:pt x="11" y="162"/>
                        </a:lnTo>
                        <a:lnTo>
                          <a:pt x="12" y="157"/>
                        </a:lnTo>
                        <a:lnTo>
                          <a:pt x="107" y="4"/>
                        </a:lnTo>
                        <a:lnTo>
                          <a:pt x="100" y="0"/>
                        </a:lnTo>
                        <a:lnTo>
                          <a:pt x="4" y="155"/>
                        </a:lnTo>
                        <a:lnTo>
                          <a:pt x="4" y="155"/>
                        </a:lnTo>
                        <a:lnTo>
                          <a:pt x="2" y="160"/>
                        </a:lnTo>
                        <a:lnTo>
                          <a:pt x="0" y="167"/>
                        </a:lnTo>
                        <a:lnTo>
                          <a:pt x="0" y="172"/>
                        </a:lnTo>
                        <a:lnTo>
                          <a:pt x="2" y="179"/>
                        </a:lnTo>
                        <a:lnTo>
                          <a:pt x="3" y="185"/>
                        </a:lnTo>
                        <a:lnTo>
                          <a:pt x="7" y="190"/>
                        </a:lnTo>
                        <a:lnTo>
                          <a:pt x="11" y="195"/>
                        </a:lnTo>
                        <a:lnTo>
                          <a:pt x="16" y="199"/>
                        </a:lnTo>
                        <a:lnTo>
                          <a:pt x="16" y="199"/>
                        </a:lnTo>
                        <a:lnTo>
                          <a:pt x="23" y="202"/>
                        </a:lnTo>
                        <a:lnTo>
                          <a:pt x="30" y="203"/>
                        </a:lnTo>
                        <a:lnTo>
                          <a:pt x="35" y="205"/>
                        </a:lnTo>
                        <a:lnTo>
                          <a:pt x="42" y="205"/>
                        </a:lnTo>
                        <a:lnTo>
                          <a:pt x="48" y="202"/>
                        </a:lnTo>
                        <a:lnTo>
                          <a:pt x="53" y="199"/>
                        </a:lnTo>
                        <a:lnTo>
                          <a:pt x="58" y="195"/>
                        </a:lnTo>
                        <a:lnTo>
                          <a:pt x="62" y="191"/>
                        </a:lnTo>
                        <a:lnTo>
                          <a:pt x="159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0" name="Freeform 187"/>
                  <p:cNvSpPr/>
                  <p:nvPr/>
                </p:nvSpPr>
                <p:spPr bwMode="auto">
                  <a:xfrm>
                    <a:off x="3808413" y="3100388"/>
                    <a:ext cx="122238" cy="82550"/>
                  </a:xfrm>
                  <a:custGeom>
                    <a:avLst/>
                    <a:gdLst>
                      <a:gd name="T0" fmla="*/ 75 w 77"/>
                      <a:gd name="T1" fmla="*/ 50 h 52"/>
                      <a:gd name="T2" fmla="*/ 75 w 77"/>
                      <a:gd name="T3" fmla="*/ 50 h 52"/>
                      <a:gd name="T4" fmla="*/ 74 w 77"/>
                      <a:gd name="T5" fmla="*/ 51 h 52"/>
                      <a:gd name="T6" fmla="*/ 71 w 77"/>
                      <a:gd name="T7" fmla="*/ 52 h 52"/>
                      <a:gd name="T8" fmla="*/ 69 w 77"/>
                      <a:gd name="T9" fmla="*/ 52 h 52"/>
                      <a:gd name="T10" fmla="*/ 67 w 77"/>
                      <a:gd name="T11" fmla="*/ 51 h 52"/>
                      <a:gd name="T12" fmla="*/ 2 w 77"/>
                      <a:gd name="T13" fmla="*/ 12 h 52"/>
                      <a:gd name="T14" fmla="*/ 2 w 77"/>
                      <a:gd name="T15" fmla="*/ 12 h 52"/>
                      <a:gd name="T16" fmla="*/ 0 w 77"/>
                      <a:gd name="T17" fmla="*/ 9 h 52"/>
                      <a:gd name="T18" fmla="*/ 0 w 77"/>
                      <a:gd name="T19" fmla="*/ 8 h 52"/>
                      <a:gd name="T20" fmla="*/ 0 w 77"/>
                      <a:gd name="T21" fmla="*/ 5 h 52"/>
                      <a:gd name="T22" fmla="*/ 0 w 77"/>
                      <a:gd name="T23" fmla="*/ 2 h 52"/>
                      <a:gd name="T24" fmla="*/ 0 w 77"/>
                      <a:gd name="T25" fmla="*/ 2 h 52"/>
                      <a:gd name="T26" fmla="*/ 1 w 77"/>
                      <a:gd name="T27" fmla="*/ 1 h 52"/>
                      <a:gd name="T28" fmla="*/ 4 w 77"/>
                      <a:gd name="T29" fmla="*/ 0 h 52"/>
                      <a:gd name="T30" fmla="*/ 6 w 77"/>
                      <a:gd name="T31" fmla="*/ 0 h 52"/>
                      <a:gd name="T32" fmla="*/ 8 w 77"/>
                      <a:gd name="T33" fmla="*/ 1 h 52"/>
                      <a:gd name="T34" fmla="*/ 74 w 77"/>
                      <a:gd name="T35" fmla="*/ 42 h 52"/>
                      <a:gd name="T36" fmla="*/ 74 w 77"/>
                      <a:gd name="T37" fmla="*/ 42 h 52"/>
                      <a:gd name="T38" fmla="*/ 75 w 77"/>
                      <a:gd name="T39" fmla="*/ 43 h 52"/>
                      <a:gd name="T40" fmla="*/ 77 w 77"/>
                      <a:gd name="T41" fmla="*/ 46 h 52"/>
                      <a:gd name="T42" fmla="*/ 77 w 77"/>
                      <a:gd name="T43" fmla="*/ 47 h 52"/>
                      <a:gd name="T44" fmla="*/ 75 w 77"/>
                      <a:gd name="T45" fmla="*/ 50 h 52"/>
                      <a:gd name="T46" fmla="*/ 75 w 77"/>
                      <a:gd name="T47" fmla="*/ 5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7" h="52">
                        <a:moveTo>
                          <a:pt x="75" y="50"/>
                        </a:moveTo>
                        <a:lnTo>
                          <a:pt x="75" y="50"/>
                        </a:lnTo>
                        <a:lnTo>
                          <a:pt x="74" y="51"/>
                        </a:lnTo>
                        <a:lnTo>
                          <a:pt x="71" y="52"/>
                        </a:lnTo>
                        <a:lnTo>
                          <a:pt x="69" y="52"/>
                        </a:lnTo>
                        <a:lnTo>
                          <a:pt x="67" y="51"/>
                        </a:lnTo>
                        <a:lnTo>
                          <a:pt x="2" y="12"/>
                        </a:lnTo>
                        <a:lnTo>
                          <a:pt x="2" y="12"/>
                        </a:lnTo>
                        <a:lnTo>
                          <a:pt x="0" y="9"/>
                        </a:lnTo>
                        <a:lnTo>
                          <a:pt x="0" y="8"/>
                        </a:lnTo>
                        <a:lnTo>
                          <a:pt x="0" y="5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1" y="1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8" y="1"/>
                        </a:lnTo>
                        <a:lnTo>
                          <a:pt x="74" y="42"/>
                        </a:lnTo>
                        <a:lnTo>
                          <a:pt x="74" y="42"/>
                        </a:lnTo>
                        <a:lnTo>
                          <a:pt x="75" y="43"/>
                        </a:lnTo>
                        <a:lnTo>
                          <a:pt x="77" y="46"/>
                        </a:lnTo>
                        <a:lnTo>
                          <a:pt x="77" y="47"/>
                        </a:lnTo>
                        <a:lnTo>
                          <a:pt x="75" y="50"/>
                        </a:lnTo>
                        <a:lnTo>
                          <a:pt x="75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81" name="Freeform 188"/>
                  <p:cNvSpPr/>
                  <p:nvPr/>
                </p:nvSpPr>
                <p:spPr bwMode="auto">
                  <a:xfrm>
                    <a:off x="3708401" y="3168650"/>
                    <a:ext cx="173038" cy="234950"/>
                  </a:xfrm>
                  <a:custGeom>
                    <a:avLst/>
                    <a:gdLst>
                      <a:gd name="T0" fmla="*/ 109 w 109"/>
                      <a:gd name="T1" fmla="*/ 5 h 148"/>
                      <a:gd name="T2" fmla="*/ 99 w 109"/>
                      <a:gd name="T3" fmla="*/ 0 h 148"/>
                      <a:gd name="T4" fmla="*/ 15 w 109"/>
                      <a:gd name="T5" fmla="*/ 137 h 148"/>
                      <a:gd name="T6" fmla="*/ 15 w 109"/>
                      <a:gd name="T7" fmla="*/ 137 h 148"/>
                      <a:gd name="T8" fmla="*/ 12 w 109"/>
                      <a:gd name="T9" fmla="*/ 139 h 148"/>
                      <a:gd name="T10" fmla="*/ 8 w 109"/>
                      <a:gd name="T11" fmla="*/ 142 h 148"/>
                      <a:gd name="T12" fmla="*/ 4 w 109"/>
                      <a:gd name="T13" fmla="*/ 143 h 148"/>
                      <a:gd name="T14" fmla="*/ 0 w 109"/>
                      <a:gd name="T15" fmla="*/ 143 h 148"/>
                      <a:gd name="T16" fmla="*/ 0 w 109"/>
                      <a:gd name="T17" fmla="*/ 143 h 148"/>
                      <a:gd name="T18" fmla="*/ 0 w 109"/>
                      <a:gd name="T19" fmla="*/ 145 h 148"/>
                      <a:gd name="T20" fmla="*/ 0 w 109"/>
                      <a:gd name="T21" fmla="*/ 145 h 148"/>
                      <a:gd name="T22" fmla="*/ 7 w 109"/>
                      <a:gd name="T23" fmla="*/ 148 h 148"/>
                      <a:gd name="T24" fmla="*/ 14 w 109"/>
                      <a:gd name="T25" fmla="*/ 148 h 148"/>
                      <a:gd name="T26" fmla="*/ 21 w 109"/>
                      <a:gd name="T27" fmla="*/ 145 h 148"/>
                      <a:gd name="T28" fmla="*/ 25 w 109"/>
                      <a:gd name="T29" fmla="*/ 141 h 148"/>
                      <a:gd name="T30" fmla="*/ 109 w 109"/>
                      <a:gd name="T31" fmla="*/ 5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9" h="148">
                        <a:moveTo>
                          <a:pt x="109" y="5"/>
                        </a:moveTo>
                        <a:lnTo>
                          <a:pt x="99" y="0"/>
                        </a:lnTo>
                        <a:lnTo>
                          <a:pt x="15" y="137"/>
                        </a:lnTo>
                        <a:lnTo>
                          <a:pt x="15" y="137"/>
                        </a:lnTo>
                        <a:lnTo>
                          <a:pt x="12" y="139"/>
                        </a:lnTo>
                        <a:lnTo>
                          <a:pt x="8" y="142"/>
                        </a:lnTo>
                        <a:lnTo>
                          <a:pt x="4" y="143"/>
                        </a:lnTo>
                        <a:lnTo>
                          <a:pt x="0" y="143"/>
                        </a:lnTo>
                        <a:lnTo>
                          <a:pt x="0" y="143"/>
                        </a:lnTo>
                        <a:lnTo>
                          <a:pt x="0" y="145"/>
                        </a:lnTo>
                        <a:lnTo>
                          <a:pt x="0" y="145"/>
                        </a:lnTo>
                        <a:lnTo>
                          <a:pt x="7" y="148"/>
                        </a:lnTo>
                        <a:lnTo>
                          <a:pt x="14" y="148"/>
                        </a:lnTo>
                        <a:lnTo>
                          <a:pt x="21" y="145"/>
                        </a:lnTo>
                        <a:lnTo>
                          <a:pt x="25" y="141"/>
                        </a:lnTo>
                        <a:lnTo>
                          <a:pt x="109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72" name="Freeform 189"/>
                <p:cNvSpPr>
                  <a:spLocks noEditPoints="1"/>
                </p:cNvSpPr>
                <p:nvPr/>
              </p:nvSpPr>
              <p:spPr bwMode="auto">
                <a:xfrm>
                  <a:off x="5641975" y="5011738"/>
                  <a:ext cx="217488" cy="233362"/>
                </a:xfrm>
                <a:custGeom>
                  <a:avLst/>
                  <a:gdLst>
                    <a:gd name="T0" fmla="*/ 107 w 137"/>
                    <a:gd name="T1" fmla="*/ 68 h 147"/>
                    <a:gd name="T2" fmla="*/ 103 w 137"/>
                    <a:gd name="T3" fmla="*/ 51 h 147"/>
                    <a:gd name="T4" fmla="*/ 103 w 137"/>
                    <a:gd name="T5" fmla="*/ 99 h 147"/>
                    <a:gd name="T6" fmla="*/ 117 w 137"/>
                    <a:gd name="T7" fmla="*/ 111 h 147"/>
                    <a:gd name="T8" fmla="*/ 115 w 137"/>
                    <a:gd name="T9" fmla="*/ 118 h 147"/>
                    <a:gd name="T10" fmla="*/ 103 w 137"/>
                    <a:gd name="T11" fmla="*/ 38 h 147"/>
                    <a:gd name="T12" fmla="*/ 115 w 137"/>
                    <a:gd name="T13" fmla="*/ 19 h 147"/>
                    <a:gd name="T14" fmla="*/ 117 w 137"/>
                    <a:gd name="T15" fmla="*/ 24 h 147"/>
                    <a:gd name="T16" fmla="*/ 103 w 137"/>
                    <a:gd name="T17" fmla="*/ 38 h 147"/>
                    <a:gd name="T18" fmla="*/ 114 w 137"/>
                    <a:gd name="T19" fmla="*/ 68 h 147"/>
                    <a:gd name="T20" fmla="*/ 134 w 137"/>
                    <a:gd name="T21" fmla="*/ 65 h 147"/>
                    <a:gd name="T22" fmla="*/ 136 w 137"/>
                    <a:gd name="T23" fmla="*/ 70 h 147"/>
                    <a:gd name="T24" fmla="*/ 114 w 137"/>
                    <a:gd name="T25" fmla="*/ 70 h 147"/>
                    <a:gd name="T26" fmla="*/ 69 w 137"/>
                    <a:gd name="T27" fmla="*/ 30 h 147"/>
                    <a:gd name="T28" fmla="*/ 103 w 137"/>
                    <a:gd name="T29" fmla="*/ 51 h 147"/>
                    <a:gd name="T30" fmla="*/ 90 w 137"/>
                    <a:gd name="T31" fmla="*/ 100 h 147"/>
                    <a:gd name="T32" fmla="*/ 84 w 137"/>
                    <a:gd name="T33" fmla="*/ 142 h 147"/>
                    <a:gd name="T34" fmla="*/ 69 w 137"/>
                    <a:gd name="T35" fmla="*/ 114 h 147"/>
                    <a:gd name="T36" fmla="*/ 83 w 137"/>
                    <a:gd name="T37" fmla="*/ 96 h 147"/>
                    <a:gd name="T38" fmla="*/ 95 w 137"/>
                    <a:gd name="T39" fmla="*/ 84 h 147"/>
                    <a:gd name="T40" fmla="*/ 99 w 137"/>
                    <a:gd name="T41" fmla="*/ 62 h 147"/>
                    <a:gd name="T42" fmla="*/ 91 w 137"/>
                    <a:gd name="T43" fmla="*/ 47 h 147"/>
                    <a:gd name="T44" fmla="*/ 69 w 137"/>
                    <a:gd name="T45" fmla="*/ 38 h 147"/>
                    <a:gd name="T46" fmla="*/ 100 w 137"/>
                    <a:gd name="T47" fmla="*/ 31 h 147"/>
                    <a:gd name="T48" fmla="*/ 100 w 137"/>
                    <a:gd name="T49" fmla="*/ 36 h 147"/>
                    <a:gd name="T50" fmla="*/ 103 w 137"/>
                    <a:gd name="T51" fmla="*/ 99 h 147"/>
                    <a:gd name="T52" fmla="*/ 99 w 137"/>
                    <a:gd name="T53" fmla="*/ 101 h 147"/>
                    <a:gd name="T54" fmla="*/ 103 w 137"/>
                    <a:gd name="T55" fmla="*/ 99 h 147"/>
                    <a:gd name="T56" fmla="*/ 72 w 137"/>
                    <a:gd name="T57" fmla="*/ 1 h 147"/>
                    <a:gd name="T58" fmla="*/ 72 w 137"/>
                    <a:gd name="T59" fmla="*/ 23 h 147"/>
                    <a:gd name="T60" fmla="*/ 67 w 137"/>
                    <a:gd name="T61" fmla="*/ 147 h 147"/>
                    <a:gd name="T62" fmla="*/ 49 w 137"/>
                    <a:gd name="T63" fmla="*/ 137 h 147"/>
                    <a:gd name="T64" fmla="*/ 41 w 137"/>
                    <a:gd name="T65" fmla="*/ 92 h 147"/>
                    <a:gd name="T66" fmla="*/ 41 w 137"/>
                    <a:gd name="T67" fmla="*/ 43 h 147"/>
                    <a:gd name="T68" fmla="*/ 69 w 137"/>
                    <a:gd name="T69" fmla="*/ 30 h 147"/>
                    <a:gd name="T70" fmla="*/ 57 w 137"/>
                    <a:gd name="T71" fmla="*/ 40 h 147"/>
                    <a:gd name="T72" fmla="*/ 45 w 137"/>
                    <a:gd name="T73" fmla="*/ 51 h 147"/>
                    <a:gd name="T74" fmla="*/ 40 w 137"/>
                    <a:gd name="T75" fmla="*/ 68 h 147"/>
                    <a:gd name="T76" fmla="*/ 54 w 137"/>
                    <a:gd name="T77" fmla="*/ 93 h 147"/>
                    <a:gd name="T78" fmla="*/ 56 w 137"/>
                    <a:gd name="T79" fmla="*/ 97 h 147"/>
                    <a:gd name="T80" fmla="*/ 69 w 137"/>
                    <a:gd name="T81" fmla="*/ 147 h 147"/>
                    <a:gd name="T82" fmla="*/ 69 w 137"/>
                    <a:gd name="T83" fmla="*/ 24 h 147"/>
                    <a:gd name="T84" fmla="*/ 65 w 137"/>
                    <a:gd name="T85" fmla="*/ 4 h 147"/>
                    <a:gd name="T86" fmla="*/ 69 w 137"/>
                    <a:gd name="T87" fmla="*/ 0 h 147"/>
                    <a:gd name="T88" fmla="*/ 38 w 137"/>
                    <a:gd name="T89" fmla="*/ 104 h 147"/>
                    <a:gd name="T90" fmla="*/ 35 w 137"/>
                    <a:gd name="T91" fmla="*/ 99 h 147"/>
                    <a:gd name="T92" fmla="*/ 35 w 137"/>
                    <a:gd name="T93" fmla="*/ 38 h 147"/>
                    <a:gd name="T94" fmla="*/ 38 w 137"/>
                    <a:gd name="T95" fmla="*/ 31 h 147"/>
                    <a:gd name="T96" fmla="*/ 35 w 137"/>
                    <a:gd name="T97" fmla="*/ 84 h 147"/>
                    <a:gd name="T98" fmla="*/ 33 w 137"/>
                    <a:gd name="T99" fmla="*/ 59 h 147"/>
                    <a:gd name="T100" fmla="*/ 35 w 137"/>
                    <a:gd name="T101" fmla="*/ 30 h 147"/>
                    <a:gd name="T102" fmla="*/ 33 w 137"/>
                    <a:gd name="T103" fmla="*/ 36 h 147"/>
                    <a:gd name="T104" fmla="*/ 21 w 137"/>
                    <a:gd name="T105" fmla="*/ 20 h 147"/>
                    <a:gd name="T106" fmla="*/ 35 w 137"/>
                    <a:gd name="T107" fmla="*/ 30 h 147"/>
                    <a:gd name="T108" fmla="*/ 26 w 137"/>
                    <a:gd name="T109" fmla="*/ 116 h 147"/>
                    <a:gd name="T110" fmla="*/ 21 w 137"/>
                    <a:gd name="T111" fmla="*/ 116 h 147"/>
                    <a:gd name="T112" fmla="*/ 33 w 137"/>
                    <a:gd name="T113" fmla="*/ 99 h 147"/>
                    <a:gd name="T114" fmla="*/ 4 w 137"/>
                    <a:gd name="T115" fmla="*/ 65 h 147"/>
                    <a:gd name="T116" fmla="*/ 23 w 137"/>
                    <a:gd name="T117" fmla="*/ 65 h 147"/>
                    <a:gd name="T118" fmla="*/ 21 w 137"/>
                    <a:gd name="T119" fmla="*/ 72 h 147"/>
                    <a:gd name="T120" fmla="*/ 0 w 137"/>
                    <a:gd name="T121" fmla="*/ 68 h 147"/>
                    <a:gd name="T122" fmla="*/ 4 w 137"/>
                    <a:gd name="T123" fmla="*/ 6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7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6" y="59"/>
                      </a:lnTo>
                      <a:lnTo>
                        <a:pt x="107" y="68"/>
                      </a:lnTo>
                      <a:lnTo>
                        <a:pt x="107" y="68"/>
                      </a:lnTo>
                      <a:lnTo>
                        <a:pt x="106" y="77"/>
                      </a:lnTo>
                      <a:lnTo>
                        <a:pt x="103" y="84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7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06" y="99"/>
                      </a:lnTo>
                      <a:lnTo>
                        <a:pt x="117" y="111"/>
                      </a:lnTo>
                      <a:lnTo>
                        <a:pt x="117" y="111"/>
                      </a:lnTo>
                      <a:lnTo>
                        <a:pt x="118" y="114"/>
                      </a:lnTo>
                      <a:lnTo>
                        <a:pt x="117" y="116"/>
                      </a:lnTo>
                      <a:lnTo>
                        <a:pt x="117" y="116"/>
                      </a:lnTo>
                      <a:lnTo>
                        <a:pt x="115" y="118"/>
                      </a:lnTo>
                      <a:lnTo>
                        <a:pt x="113" y="116"/>
                      </a:lnTo>
                      <a:lnTo>
                        <a:pt x="103" y="107"/>
                      </a:lnTo>
                      <a:lnTo>
                        <a:pt x="103" y="107"/>
                      </a:lnTo>
                      <a:close/>
                      <a:moveTo>
                        <a:pt x="103" y="38"/>
                      </a:moveTo>
                      <a:lnTo>
                        <a:pt x="103" y="28"/>
                      </a:lnTo>
                      <a:lnTo>
                        <a:pt x="113" y="20"/>
                      </a:lnTo>
                      <a:lnTo>
                        <a:pt x="113" y="20"/>
                      </a:lnTo>
                      <a:lnTo>
                        <a:pt x="115" y="19"/>
                      </a:lnTo>
                      <a:lnTo>
                        <a:pt x="117" y="20"/>
                      </a:lnTo>
                      <a:lnTo>
                        <a:pt x="117" y="20"/>
                      </a:lnTo>
                      <a:lnTo>
                        <a:pt x="118" y="23"/>
                      </a:lnTo>
                      <a:lnTo>
                        <a:pt x="117" y="24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4" y="68"/>
                      </a:moveTo>
                      <a:lnTo>
                        <a:pt x="114" y="68"/>
                      </a:lnTo>
                      <a:lnTo>
                        <a:pt x="114" y="68"/>
                      </a:lnTo>
                      <a:lnTo>
                        <a:pt x="114" y="65"/>
                      </a:lnTo>
                      <a:lnTo>
                        <a:pt x="117" y="65"/>
                      </a:lnTo>
                      <a:lnTo>
                        <a:pt x="134" y="65"/>
                      </a:lnTo>
                      <a:lnTo>
                        <a:pt x="134" y="65"/>
                      </a:lnTo>
                      <a:lnTo>
                        <a:pt x="136" y="65"/>
                      </a:lnTo>
                      <a:lnTo>
                        <a:pt x="137" y="68"/>
                      </a:lnTo>
                      <a:lnTo>
                        <a:pt x="137" y="68"/>
                      </a:lnTo>
                      <a:lnTo>
                        <a:pt x="136" y="70"/>
                      </a:lnTo>
                      <a:lnTo>
                        <a:pt x="134" y="72"/>
                      </a:lnTo>
                      <a:lnTo>
                        <a:pt x="117" y="72"/>
                      </a:lnTo>
                      <a:lnTo>
                        <a:pt x="117" y="72"/>
                      </a:lnTo>
                      <a:lnTo>
                        <a:pt x="114" y="70"/>
                      </a:lnTo>
                      <a:lnTo>
                        <a:pt x="114" y="68"/>
                      </a:lnTo>
                      <a:lnTo>
                        <a:pt x="114" y="68"/>
                      </a:lnTo>
                      <a:close/>
                      <a:moveTo>
                        <a:pt x="69" y="30"/>
                      </a:moveTo>
                      <a:lnTo>
                        <a:pt x="69" y="30"/>
                      </a:lnTo>
                      <a:lnTo>
                        <a:pt x="80" y="32"/>
                      </a:lnTo>
                      <a:lnTo>
                        <a:pt x="90" y="36"/>
                      </a:lnTo>
                      <a:lnTo>
                        <a:pt x="98" y="43"/>
                      </a:lnTo>
                      <a:lnTo>
                        <a:pt x="103" y="51"/>
                      </a:lnTo>
                      <a:lnTo>
                        <a:pt x="103" y="84"/>
                      </a:lnTo>
                      <a:lnTo>
                        <a:pt x="103" y="84"/>
                      </a:lnTo>
                      <a:lnTo>
                        <a:pt x="98" y="93"/>
                      </a:lnTo>
                      <a:lnTo>
                        <a:pt x="90" y="100"/>
                      </a:lnTo>
                      <a:lnTo>
                        <a:pt x="90" y="130"/>
                      </a:lnTo>
                      <a:lnTo>
                        <a:pt x="90" y="130"/>
                      </a:lnTo>
                      <a:lnTo>
                        <a:pt x="88" y="137"/>
                      </a:lnTo>
                      <a:lnTo>
                        <a:pt x="84" y="142"/>
                      </a:lnTo>
                      <a:lnTo>
                        <a:pt x="79" y="146"/>
                      </a:lnTo>
                      <a:lnTo>
                        <a:pt x="71" y="147"/>
                      </a:lnTo>
                      <a:lnTo>
                        <a:pt x="69" y="147"/>
                      </a:lnTo>
                      <a:lnTo>
                        <a:pt x="69" y="114"/>
                      </a:lnTo>
                      <a:lnTo>
                        <a:pt x="82" y="114"/>
                      </a:lnTo>
                      <a:lnTo>
                        <a:pt x="82" y="97"/>
                      </a:lnTo>
                      <a:lnTo>
                        <a:pt x="82" y="97"/>
                      </a:lnTo>
                      <a:lnTo>
                        <a:pt x="83" y="96"/>
                      </a:lnTo>
                      <a:lnTo>
                        <a:pt x="84" y="95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5" y="84"/>
                      </a:lnTo>
                      <a:lnTo>
                        <a:pt x="98" y="76"/>
                      </a:lnTo>
                      <a:lnTo>
                        <a:pt x="99" y="68"/>
                      </a:lnTo>
                      <a:lnTo>
                        <a:pt x="99" y="68"/>
                      </a:lnTo>
                      <a:lnTo>
                        <a:pt x="99" y="62"/>
                      </a:lnTo>
                      <a:lnTo>
                        <a:pt x="96" y="57"/>
                      </a:lnTo>
                      <a:lnTo>
                        <a:pt x="94" y="51"/>
                      </a:lnTo>
                      <a:lnTo>
                        <a:pt x="91" y="47"/>
                      </a:lnTo>
                      <a:lnTo>
                        <a:pt x="91" y="47"/>
                      </a:lnTo>
                      <a:lnTo>
                        <a:pt x="86" y="43"/>
                      </a:lnTo>
                      <a:lnTo>
                        <a:pt x="82" y="40"/>
                      </a:lnTo>
                      <a:lnTo>
                        <a:pt x="75" y="39"/>
                      </a:lnTo>
                      <a:lnTo>
                        <a:pt x="69" y="38"/>
                      </a:lnTo>
                      <a:lnTo>
                        <a:pt x="69" y="30"/>
                      </a:lnTo>
                      <a:lnTo>
                        <a:pt x="69" y="30"/>
                      </a:lnTo>
                      <a:close/>
                      <a:moveTo>
                        <a:pt x="103" y="28"/>
                      </a:moveTo>
                      <a:lnTo>
                        <a:pt x="100" y="31"/>
                      </a:lnTo>
                      <a:lnTo>
                        <a:pt x="100" y="31"/>
                      </a:lnTo>
                      <a:lnTo>
                        <a:pt x="99" y="34"/>
                      </a:lnTo>
                      <a:lnTo>
                        <a:pt x="100" y="36"/>
                      </a:lnTo>
                      <a:lnTo>
                        <a:pt x="100" y="36"/>
                      </a:lnTo>
                      <a:lnTo>
                        <a:pt x="103" y="38"/>
                      </a:lnTo>
                      <a:lnTo>
                        <a:pt x="103" y="28"/>
                      </a:lnTo>
                      <a:lnTo>
                        <a:pt x="103" y="28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99"/>
                      </a:lnTo>
                      <a:lnTo>
                        <a:pt x="100" y="99"/>
                      </a:lnTo>
                      <a:lnTo>
                        <a:pt x="99" y="101"/>
                      </a:lnTo>
                      <a:lnTo>
                        <a:pt x="100" y="104"/>
                      </a:lnTo>
                      <a:lnTo>
                        <a:pt x="103" y="107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2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2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7"/>
                      </a:moveTo>
                      <a:lnTo>
                        <a:pt x="67" y="147"/>
                      </a:lnTo>
                      <a:lnTo>
                        <a:pt x="67" y="147"/>
                      </a:lnTo>
                      <a:lnTo>
                        <a:pt x="60" y="146"/>
                      </a:lnTo>
                      <a:lnTo>
                        <a:pt x="53" y="142"/>
                      </a:lnTo>
                      <a:lnTo>
                        <a:pt x="49" y="137"/>
                      </a:lnTo>
                      <a:lnTo>
                        <a:pt x="48" y="130"/>
                      </a:lnTo>
                      <a:lnTo>
                        <a:pt x="48" y="99"/>
                      </a:lnTo>
                      <a:lnTo>
                        <a:pt x="48" y="99"/>
                      </a:lnTo>
                      <a:lnTo>
                        <a:pt x="41" y="92"/>
                      </a:lnTo>
                      <a:lnTo>
                        <a:pt x="35" y="84"/>
                      </a:lnTo>
                      <a:lnTo>
                        <a:pt x="35" y="51"/>
                      </a:lnTo>
                      <a:lnTo>
                        <a:pt x="35" y="51"/>
                      </a:lnTo>
                      <a:lnTo>
                        <a:pt x="41" y="43"/>
                      </a:lnTo>
                      <a:lnTo>
                        <a:pt x="49" y="36"/>
                      </a:lnTo>
                      <a:lnTo>
                        <a:pt x="59" y="32"/>
                      </a:lnTo>
                      <a:lnTo>
                        <a:pt x="64" y="31"/>
                      </a:lnTo>
                      <a:lnTo>
                        <a:pt x="69" y="30"/>
                      </a:lnTo>
                      <a:lnTo>
                        <a:pt x="69" y="38"/>
                      </a:lnTo>
                      <a:lnTo>
                        <a:pt x="69" y="38"/>
                      </a:lnTo>
                      <a:lnTo>
                        <a:pt x="64" y="39"/>
                      </a:lnTo>
                      <a:lnTo>
                        <a:pt x="57" y="40"/>
                      </a:lnTo>
                      <a:lnTo>
                        <a:pt x="53" y="43"/>
                      </a:lnTo>
                      <a:lnTo>
                        <a:pt x="48" y="47"/>
                      </a:lnTo>
                      <a:lnTo>
                        <a:pt x="48" y="47"/>
                      </a:lnTo>
                      <a:lnTo>
                        <a:pt x="45" y="51"/>
                      </a:lnTo>
                      <a:lnTo>
                        <a:pt x="42" y="57"/>
                      </a:lnTo>
                      <a:lnTo>
                        <a:pt x="40" y="62"/>
                      </a:lnTo>
                      <a:lnTo>
                        <a:pt x="40" y="68"/>
                      </a:lnTo>
                      <a:lnTo>
                        <a:pt x="40" y="68"/>
                      </a:lnTo>
                      <a:lnTo>
                        <a:pt x="41" y="76"/>
                      </a:lnTo>
                      <a:lnTo>
                        <a:pt x="44" y="82"/>
                      </a:lnTo>
                      <a:lnTo>
                        <a:pt x="48" y="89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6" y="95"/>
                      </a:lnTo>
                      <a:lnTo>
                        <a:pt x="56" y="97"/>
                      </a:lnTo>
                      <a:lnTo>
                        <a:pt x="56" y="114"/>
                      </a:lnTo>
                      <a:lnTo>
                        <a:pt x="69" y="114"/>
                      </a:lnTo>
                      <a:lnTo>
                        <a:pt x="69" y="147"/>
                      </a:lnTo>
                      <a:lnTo>
                        <a:pt x="69" y="147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7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7" y="1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5" y="107"/>
                      </a:moveTo>
                      <a:lnTo>
                        <a:pt x="38" y="104"/>
                      </a:lnTo>
                      <a:lnTo>
                        <a:pt x="38" y="104"/>
                      </a:lnTo>
                      <a:lnTo>
                        <a:pt x="38" y="101"/>
                      </a:lnTo>
                      <a:lnTo>
                        <a:pt x="38" y="99"/>
                      </a:lnTo>
                      <a:lnTo>
                        <a:pt x="38" y="99"/>
                      </a:lnTo>
                      <a:lnTo>
                        <a:pt x="35" y="99"/>
                      </a:lnTo>
                      <a:lnTo>
                        <a:pt x="35" y="107"/>
                      </a:lnTo>
                      <a:lnTo>
                        <a:pt x="35" y="107"/>
                      </a:lnTo>
                      <a:close/>
                      <a:moveTo>
                        <a:pt x="35" y="38"/>
                      </a:moveTo>
                      <a:lnTo>
                        <a:pt x="35" y="38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8" y="34"/>
                      </a:lnTo>
                      <a:lnTo>
                        <a:pt x="38" y="31"/>
                      </a:lnTo>
                      <a:lnTo>
                        <a:pt x="35" y="30"/>
                      </a:lnTo>
                      <a:lnTo>
                        <a:pt x="35" y="38"/>
                      </a:lnTo>
                      <a:close/>
                      <a:moveTo>
                        <a:pt x="35" y="84"/>
                      </a:moveTo>
                      <a:lnTo>
                        <a:pt x="35" y="84"/>
                      </a:lnTo>
                      <a:lnTo>
                        <a:pt x="33" y="76"/>
                      </a:lnTo>
                      <a:lnTo>
                        <a:pt x="31" y="68"/>
                      </a:lnTo>
                      <a:lnTo>
                        <a:pt x="31" y="68"/>
                      </a:lnTo>
                      <a:lnTo>
                        <a:pt x="33" y="59"/>
                      </a:lnTo>
                      <a:lnTo>
                        <a:pt x="35" y="51"/>
                      </a:lnTo>
                      <a:lnTo>
                        <a:pt x="35" y="84"/>
                      </a:lnTo>
                      <a:lnTo>
                        <a:pt x="35" y="84"/>
                      </a:lnTo>
                      <a:close/>
                      <a:moveTo>
                        <a:pt x="35" y="30"/>
                      </a:moveTo>
                      <a:lnTo>
                        <a:pt x="35" y="38"/>
                      </a:lnTo>
                      <a:lnTo>
                        <a:pt x="35" y="38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19" y="23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23" y="19"/>
                      </a:lnTo>
                      <a:lnTo>
                        <a:pt x="26" y="20"/>
                      </a:lnTo>
                      <a:lnTo>
                        <a:pt x="35" y="30"/>
                      </a:lnTo>
                      <a:lnTo>
                        <a:pt x="35" y="30"/>
                      </a:lnTo>
                      <a:close/>
                      <a:moveTo>
                        <a:pt x="35" y="99"/>
                      </a:moveTo>
                      <a:lnTo>
                        <a:pt x="35" y="107"/>
                      </a:lnTo>
                      <a:lnTo>
                        <a:pt x="26" y="116"/>
                      </a:lnTo>
                      <a:lnTo>
                        <a:pt x="26" y="116"/>
                      </a:lnTo>
                      <a:lnTo>
                        <a:pt x="23" y="118"/>
                      </a:lnTo>
                      <a:lnTo>
                        <a:pt x="21" y="116"/>
                      </a:lnTo>
                      <a:lnTo>
                        <a:pt x="21" y="116"/>
                      </a:lnTo>
                      <a:lnTo>
                        <a:pt x="19" y="114"/>
                      </a:lnTo>
                      <a:lnTo>
                        <a:pt x="21" y="111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5" y="99"/>
                      </a:lnTo>
                      <a:lnTo>
                        <a:pt x="35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1" y="65"/>
                      </a:lnTo>
                      <a:lnTo>
                        <a:pt x="21" y="65"/>
                      </a:lnTo>
                      <a:lnTo>
                        <a:pt x="23" y="65"/>
                      </a:lnTo>
                      <a:lnTo>
                        <a:pt x="25" y="68"/>
                      </a:lnTo>
                      <a:lnTo>
                        <a:pt x="25" y="68"/>
                      </a:lnTo>
                      <a:lnTo>
                        <a:pt x="23" y="70"/>
                      </a:lnTo>
                      <a:lnTo>
                        <a:pt x="21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2" y="70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5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373" name="组合 214"/>
                <p:cNvGrpSpPr/>
                <p:nvPr/>
              </p:nvGrpSpPr>
              <p:grpSpPr>
                <a:xfrm>
                  <a:off x="5954712" y="3218768"/>
                  <a:ext cx="160337" cy="255588"/>
                  <a:chOff x="2679701" y="2924175"/>
                  <a:chExt cx="160337" cy="255588"/>
                </a:xfrm>
                <a:solidFill>
                  <a:schemeClr val="accent6"/>
                </a:solidFill>
              </p:grpSpPr>
              <p:sp>
                <p:nvSpPr>
                  <p:cNvPr id="375" name="Freeform 190"/>
                  <p:cNvSpPr/>
                  <p:nvPr/>
                </p:nvSpPr>
                <p:spPr bwMode="auto">
                  <a:xfrm>
                    <a:off x="2770188" y="3103563"/>
                    <a:ext cx="57150" cy="57150"/>
                  </a:xfrm>
                  <a:custGeom>
                    <a:avLst/>
                    <a:gdLst>
                      <a:gd name="T0" fmla="*/ 0 w 36"/>
                      <a:gd name="T1" fmla="*/ 22 h 36"/>
                      <a:gd name="T2" fmla="*/ 0 w 36"/>
                      <a:gd name="T3" fmla="*/ 22 h 36"/>
                      <a:gd name="T4" fmla="*/ 2 w 36"/>
                      <a:gd name="T5" fmla="*/ 27 h 36"/>
                      <a:gd name="T6" fmla="*/ 8 w 36"/>
                      <a:gd name="T7" fmla="*/ 33 h 36"/>
                      <a:gd name="T8" fmla="*/ 13 w 36"/>
                      <a:gd name="T9" fmla="*/ 36 h 36"/>
                      <a:gd name="T10" fmla="*/ 21 w 36"/>
                      <a:gd name="T11" fmla="*/ 36 h 36"/>
                      <a:gd name="T12" fmla="*/ 21 w 36"/>
                      <a:gd name="T13" fmla="*/ 36 h 36"/>
                      <a:gd name="T14" fmla="*/ 28 w 36"/>
                      <a:gd name="T15" fmla="*/ 33 h 36"/>
                      <a:gd name="T16" fmla="*/ 32 w 36"/>
                      <a:gd name="T17" fmla="*/ 29 h 36"/>
                      <a:gd name="T18" fmla="*/ 35 w 36"/>
                      <a:gd name="T19" fmla="*/ 22 h 36"/>
                      <a:gd name="T20" fmla="*/ 36 w 36"/>
                      <a:gd name="T21" fmla="*/ 15 h 36"/>
                      <a:gd name="T22" fmla="*/ 36 w 36"/>
                      <a:gd name="T23" fmla="*/ 15 h 36"/>
                      <a:gd name="T24" fmla="*/ 33 w 36"/>
                      <a:gd name="T25" fmla="*/ 8 h 36"/>
                      <a:gd name="T26" fmla="*/ 28 w 36"/>
                      <a:gd name="T27" fmla="*/ 3 h 36"/>
                      <a:gd name="T28" fmla="*/ 21 w 36"/>
                      <a:gd name="T29" fmla="*/ 0 h 36"/>
                      <a:gd name="T30" fmla="*/ 14 w 36"/>
                      <a:gd name="T31" fmla="*/ 0 h 36"/>
                      <a:gd name="T32" fmla="*/ 14 w 36"/>
                      <a:gd name="T33" fmla="*/ 0 h 36"/>
                      <a:gd name="T34" fmla="*/ 8 w 36"/>
                      <a:gd name="T35" fmla="*/ 3 h 36"/>
                      <a:gd name="T36" fmla="*/ 4 w 36"/>
                      <a:gd name="T37" fmla="*/ 8 h 36"/>
                      <a:gd name="T38" fmla="*/ 1 w 36"/>
                      <a:gd name="T39" fmla="*/ 14 h 36"/>
                      <a:gd name="T40" fmla="*/ 0 w 36"/>
                      <a:gd name="T41" fmla="*/ 22 h 36"/>
                      <a:gd name="T42" fmla="*/ 0 w 36"/>
                      <a:gd name="T43" fmla="*/ 2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6" h="36">
                        <a:moveTo>
                          <a:pt x="0" y="22"/>
                        </a:moveTo>
                        <a:lnTo>
                          <a:pt x="0" y="22"/>
                        </a:lnTo>
                        <a:lnTo>
                          <a:pt x="2" y="27"/>
                        </a:lnTo>
                        <a:lnTo>
                          <a:pt x="8" y="33"/>
                        </a:lnTo>
                        <a:lnTo>
                          <a:pt x="13" y="36"/>
                        </a:lnTo>
                        <a:lnTo>
                          <a:pt x="21" y="36"/>
                        </a:lnTo>
                        <a:lnTo>
                          <a:pt x="21" y="36"/>
                        </a:lnTo>
                        <a:lnTo>
                          <a:pt x="28" y="33"/>
                        </a:lnTo>
                        <a:lnTo>
                          <a:pt x="32" y="29"/>
                        </a:lnTo>
                        <a:lnTo>
                          <a:pt x="35" y="22"/>
                        </a:lnTo>
                        <a:lnTo>
                          <a:pt x="36" y="15"/>
                        </a:lnTo>
                        <a:lnTo>
                          <a:pt x="36" y="15"/>
                        </a:lnTo>
                        <a:lnTo>
                          <a:pt x="33" y="8"/>
                        </a:lnTo>
                        <a:lnTo>
                          <a:pt x="28" y="3"/>
                        </a:lnTo>
                        <a:lnTo>
                          <a:pt x="21" y="0"/>
                        </a:lnTo>
                        <a:lnTo>
                          <a:pt x="14" y="0"/>
                        </a:lnTo>
                        <a:lnTo>
                          <a:pt x="14" y="0"/>
                        </a:lnTo>
                        <a:lnTo>
                          <a:pt x="8" y="3"/>
                        </a:lnTo>
                        <a:lnTo>
                          <a:pt x="4" y="8"/>
                        </a:lnTo>
                        <a:lnTo>
                          <a:pt x="1" y="14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76" name="Freeform 191"/>
                  <p:cNvSpPr/>
                  <p:nvPr/>
                </p:nvSpPr>
                <p:spPr bwMode="auto">
                  <a:xfrm>
                    <a:off x="2786063" y="2924175"/>
                    <a:ext cx="53975" cy="192088"/>
                  </a:xfrm>
                  <a:custGeom>
                    <a:avLst/>
                    <a:gdLst>
                      <a:gd name="T0" fmla="*/ 0 w 34"/>
                      <a:gd name="T1" fmla="*/ 121 h 121"/>
                      <a:gd name="T2" fmla="*/ 0 w 34"/>
                      <a:gd name="T3" fmla="*/ 121 h 121"/>
                      <a:gd name="T4" fmla="*/ 21 w 34"/>
                      <a:gd name="T5" fmla="*/ 17 h 121"/>
                      <a:gd name="T6" fmla="*/ 21 w 34"/>
                      <a:gd name="T7" fmla="*/ 17 h 121"/>
                      <a:gd name="T8" fmla="*/ 27 w 34"/>
                      <a:gd name="T9" fmla="*/ 9 h 121"/>
                      <a:gd name="T10" fmla="*/ 31 w 34"/>
                      <a:gd name="T11" fmla="*/ 2 h 121"/>
                      <a:gd name="T12" fmla="*/ 34 w 34"/>
                      <a:gd name="T13" fmla="*/ 0 h 121"/>
                      <a:gd name="T14" fmla="*/ 34 w 34"/>
                      <a:gd name="T15" fmla="*/ 0 h 121"/>
                      <a:gd name="T16" fmla="*/ 31 w 34"/>
                      <a:gd name="T17" fmla="*/ 19 h 121"/>
                      <a:gd name="T18" fmla="*/ 25 w 34"/>
                      <a:gd name="T19" fmla="*/ 61 h 121"/>
                      <a:gd name="T20" fmla="*/ 14 w 34"/>
                      <a:gd name="T21" fmla="*/ 121 h 121"/>
                      <a:gd name="T22" fmla="*/ 0 w 34"/>
                      <a:gd name="T23" fmla="*/ 121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4" h="121">
                        <a:moveTo>
                          <a:pt x="0" y="121"/>
                        </a:moveTo>
                        <a:lnTo>
                          <a:pt x="0" y="121"/>
                        </a:lnTo>
                        <a:lnTo>
                          <a:pt x="21" y="17"/>
                        </a:lnTo>
                        <a:lnTo>
                          <a:pt x="21" y="17"/>
                        </a:lnTo>
                        <a:lnTo>
                          <a:pt x="27" y="9"/>
                        </a:lnTo>
                        <a:lnTo>
                          <a:pt x="31" y="2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1" y="19"/>
                        </a:lnTo>
                        <a:lnTo>
                          <a:pt x="25" y="61"/>
                        </a:lnTo>
                        <a:lnTo>
                          <a:pt x="14" y="121"/>
                        </a:lnTo>
                        <a:lnTo>
                          <a:pt x="0" y="12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77" name="Freeform 192"/>
                  <p:cNvSpPr/>
                  <p:nvPr/>
                </p:nvSpPr>
                <p:spPr bwMode="auto">
                  <a:xfrm>
                    <a:off x="2679701" y="2954338"/>
                    <a:ext cx="123825" cy="166688"/>
                  </a:xfrm>
                  <a:custGeom>
                    <a:avLst/>
                    <a:gdLst>
                      <a:gd name="T0" fmla="*/ 77 w 78"/>
                      <a:gd name="T1" fmla="*/ 98 h 105"/>
                      <a:gd name="T2" fmla="*/ 19 w 78"/>
                      <a:gd name="T3" fmla="*/ 13 h 105"/>
                      <a:gd name="T4" fmla="*/ 0 w 78"/>
                      <a:gd name="T5" fmla="*/ 0 h 105"/>
                      <a:gd name="T6" fmla="*/ 8 w 78"/>
                      <a:gd name="T7" fmla="*/ 20 h 105"/>
                      <a:gd name="T8" fmla="*/ 66 w 78"/>
                      <a:gd name="T9" fmla="*/ 105 h 105"/>
                      <a:gd name="T10" fmla="*/ 78 w 78"/>
                      <a:gd name="T11" fmla="*/ 98 h 105"/>
                      <a:gd name="T12" fmla="*/ 77 w 78"/>
                      <a:gd name="T13" fmla="*/ 98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8" h="105">
                        <a:moveTo>
                          <a:pt x="77" y="98"/>
                        </a:moveTo>
                        <a:lnTo>
                          <a:pt x="19" y="13"/>
                        </a:lnTo>
                        <a:lnTo>
                          <a:pt x="0" y="0"/>
                        </a:lnTo>
                        <a:lnTo>
                          <a:pt x="8" y="20"/>
                        </a:lnTo>
                        <a:lnTo>
                          <a:pt x="66" y="105"/>
                        </a:lnTo>
                        <a:lnTo>
                          <a:pt x="78" y="98"/>
                        </a:lnTo>
                        <a:lnTo>
                          <a:pt x="77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378" name="Freeform 193"/>
                  <p:cNvSpPr/>
                  <p:nvPr/>
                </p:nvSpPr>
                <p:spPr bwMode="auto">
                  <a:xfrm>
                    <a:off x="2798763" y="3149600"/>
                    <a:ext cx="14288" cy="30163"/>
                  </a:xfrm>
                  <a:custGeom>
                    <a:avLst/>
                    <a:gdLst>
                      <a:gd name="T0" fmla="*/ 7 w 9"/>
                      <a:gd name="T1" fmla="*/ 2 h 19"/>
                      <a:gd name="T2" fmla="*/ 7 w 9"/>
                      <a:gd name="T3" fmla="*/ 2 h 19"/>
                      <a:gd name="T4" fmla="*/ 6 w 9"/>
                      <a:gd name="T5" fmla="*/ 0 h 19"/>
                      <a:gd name="T6" fmla="*/ 3 w 9"/>
                      <a:gd name="T7" fmla="*/ 0 h 19"/>
                      <a:gd name="T8" fmla="*/ 3 w 9"/>
                      <a:gd name="T9" fmla="*/ 0 h 19"/>
                      <a:gd name="T10" fmla="*/ 0 w 9"/>
                      <a:gd name="T11" fmla="*/ 1 h 19"/>
                      <a:gd name="T12" fmla="*/ 0 w 9"/>
                      <a:gd name="T13" fmla="*/ 4 h 19"/>
                      <a:gd name="T14" fmla="*/ 3 w 9"/>
                      <a:gd name="T15" fmla="*/ 16 h 19"/>
                      <a:gd name="T16" fmla="*/ 3 w 9"/>
                      <a:gd name="T17" fmla="*/ 16 h 19"/>
                      <a:gd name="T18" fmla="*/ 3 w 9"/>
                      <a:gd name="T19" fmla="*/ 19 h 19"/>
                      <a:gd name="T20" fmla="*/ 6 w 9"/>
                      <a:gd name="T21" fmla="*/ 19 h 19"/>
                      <a:gd name="T22" fmla="*/ 6 w 9"/>
                      <a:gd name="T23" fmla="*/ 19 h 19"/>
                      <a:gd name="T24" fmla="*/ 9 w 9"/>
                      <a:gd name="T25" fmla="*/ 17 h 19"/>
                      <a:gd name="T26" fmla="*/ 9 w 9"/>
                      <a:gd name="T27" fmla="*/ 15 h 19"/>
                      <a:gd name="T28" fmla="*/ 7 w 9"/>
                      <a:gd name="T29" fmla="*/ 2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" h="19">
                        <a:moveTo>
                          <a:pt x="7" y="2"/>
                        </a:moveTo>
                        <a:lnTo>
                          <a:pt x="7" y="2"/>
                        </a:lnTo>
                        <a:lnTo>
                          <a:pt x="6" y="0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0" y="1"/>
                        </a:lnTo>
                        <a:lnTo>
                          <a:pt x="0" y="4"/>
                        </a:lnTo>
                        <a:lnTo>
                          <a:pt x="3" y="16"/>
                        </a:lnTo>
                        <a:lnTo>
                          <a:pt x="3" y="16"/>
                        </a:lnTo>
                        <a:lnTo>
                          <a:pt x="3" y="19"/>
                        </a:lnTo>
                        <a:lnTo>
                          <a:pt x="6" y="19"/>
                        </a:lnTo>
                        <a:lnTo>
                          <a:pt x="6" y="19"/>
                        </a:lnTo>
                        <a:lnTo>
                          <a:pt x="9" y="17"/>
                        </a:lnTo>
                        <a:lnTo>
                          <a:pt x="9" y="15"/>
                        </a:lnTo>
                        <a:lnTo>
                          <a:pt x="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374" name="Freeform 194"/>
                <p:cNvSpPr>
                  <a:spLocks noEditPoints="1"/>
                </p:cNvSpPr>
                <p:nvPr/>
              </p:nvSpPr>
              <p:spPr bwMode="auto">
                <a:xfrm>
                  <a:off x="5937250" y="1909763"/>
                  <a:ext cx="217488" cy="236537"/>
                </a:xfrm>
                <a:custGeom>
                  <a:avLst/>
                  <a:gdLst>
                    <a:gd name="T0" fmla="*/ 105 w 137"/>
                    <a:gd name="T1" fmla="*/ 69 h 149"/>
                    <a:gd name="T2" fmla="*/ 103 w 137"/>
                    <a:gd name="T3" fmla="*/ 51 h 149"/>
                    <a:gd name="T4" fmla="*/ 103 w 137"/>
                    <a:gd name="T5" fmla="*/ 99 h 149"/>
                    <a:gd name="T6" fmla="*/ 116 w 137"/>
                    <a:gd name="T7" fmla="*/ 112 h 149"/>
                    <a:gd name="T8" fmla="*/ 114 w 137"/>
                    <a:gd name="T9" fmla="*/ 118 h 149"/>
                    <a:gd name="T10" fmla="*/ 103 w 137"/>
                    <a:gd name="T11" fmla="*/ 38 h 149"/>
                    <a:gd name="T12" fmla="*/ 114 w 137"/>
                    <a:gd name="T13" fmla="*/ 19 h 149"/>
                    <a:gd name="T14" fmla="*/ 116 w 137"/>
                    <a:gd name="T15" fmla="*/ 26 h 149"/>
                    <a:gd name="T16" fmla="*/ 103 w 137"/>
                    <a:gd name="T17" fmla="*/ 38 h 149"/>
                    <a:gd name="T18" fmla="*/ 112 w 137"/>
                    <a:gd name="T19" fmla="*/ 69 h 149"/>
                    <a:gd name="T20" fmla="*/ 133 w 137"/>
                    <a:gd name="T21" fmla="*/ 65 h 149"/>
                    <a:gd name="T22" fmla="*/ 135 w 137"/>
                    <a:gd name="T23" fmla="*/ 72 h 149"/>
                    <a:gd name="T24" fmla="*/ 114 w 137"/>
                    <a:gd name="T25" fmla="*/ 72 h 149"/>
                    <a:gd name="T26" fmla="*/ 69 w 137"/>
                    <a:gd name="T27" fmla="*/ 31 h 149"/>
                    <a:gd name="T28" fmla="*/ 103 w 137"/>
                    <a:gd name="T29" fmla="*/ 51 h 149"/>
                    <a:gd name="T30" fmla="*/ 89 w 137"/>
                    <a:gd name="T31" fmla="*/ 100 h 149"/>
                    <a:gd name="T32" fmla="*/ 84 w 137"/>
                    <a:gd name="T33" fmla="*/ 144 h 149"/>
                    <a:gd name="T34" fmla="*/ 69 w 137"/>
                    <a:gd name="T35" fmla="*/ 115 h 149"/>
                    <a:gd name="T36" fmla="*/ 81 w 137"/>
                    <a:gd name="T37" fmla="*/ 96 h 149"/>
                    <a:gd name="T38" fmla="*/ 95 w 137"/>
                    <a:gd name="T39" fmla="*/ 84 h 149"/>
                    <a:gd name="T40" fmla="*/ 97 w 137"/>
                    <a:gd name="T41" fmla="*/ 62 h 149"/>
                    <a:gd name="T42" fmla="*/ 89 w 137"/>
                    <a:gd name="T43" fmla="*/ 47 h 149"/>
                    <a:gd name="T44" fmla="*/ 69 w 137"/>
                    <a:gd name="T45" fmla="*/ 39 h 149"/>
                    <a:gd name="T46" fmla="*/ 100 w 137"/>
                    <a:gd name="T47" fmla="*/ 33 h 149"/>
                    <a:gd name="T48" fmla="*/ 100 w 137"/>
                    <a:gd name="T49" fmla="*/ 38 h 149"/>
                    <a:gd name="T50" fmla="*/ 103 w 137"/>
                    <a:gd name="T51" fmla="*/ 99 h 149"/>
                    <a:gd name="T52" fmla="*/ 99 w 137"/>
                    <a:gd name="T53" fmla="*/ 103 h 149"/>
                    <a:gd name="T54" fmla="*/ 103 w 137"/>
                    <a:gd name="T55" fmla="*/ 99 h 149"/>
                    <a:gd name="T56" fmla="*/ 70 w 137"/>
                    <a:gd name="T57" fmla="*/ 1 h 149"/>
                    <a:gd name="T58" fmla="*/ 70 w 137"/>
                    <a:gd name="T59" fmla="*/ 23 h 149"/>
                    <a:gd name="T60" fmla="*/ 66 w 137"/>
                    <a:gd name="T61" fmla="*/ 149 h 149"/>
                    <a:gd name="T62" fmla="*/ 49 w 137"/>
                    <a:gd name="T63" fmla="*/ 137 h 149"/>
                    <a:gd name="T64" fmla="*/ 39 w 137"/>
                    <a:gd name="T65" fmla="*/ 93 h 149"/>
                    <a:gd name="T66" fmla="*/ 40 w 137"/>
                    <a:gd name="T67" fmla="*/ 43 h 149"/>
                    <a:gd name="T68" fmla="*/ 69 w 137"/>
                    <a:gd name="T69" fmla="*/ 31 h 149"/>
                    <a:gd name="T70" fmla="*/ 57 w 137"/>
                    <a:gd name="T71" fmla="*/ 41 h 149"/>
                    <a:gd name="T72" fmla="*/ 43 w 137"/>
                    <a:gd name="T73" fmla="*/ 51 h 149"/>
                    <a:gd name="T74" fmla="*/ 38 w 137"/>
                    <a:gd name="T75" fmla="*/ 69 h 149"/>
                    <a:gd name="T76" fmla="*/ 53 w 137"/>
                    <a:gd name="T77" fmla="*/ 95 h 149"/>
                    <a:gd name="T78" fmla="*/ 55 w 137"/>
                    <a:gd name="T79" fmla="*/ 98 h 149"/>
                    <a:gd name="T80" fmla="*/ 69 w 137"/>
                    <a:gd name="T81" fmla="*/ 149 h 149"/>
                    <a:gd name="T82" fmla="*/ 68 w 137"/>
                    <a:gd name="T83" fmla="*/ 24 h 149"/>
                    <a:gd name="T84" fmla="*/ 65 w 137"/>
                    <a:gd name="T85" fmla="*/ 4 h 149"/>
                    <a:gd name="T86" fmla="*/ 69 w 137"/>
                    <a:gd name="T87" fmla="*/ 0 h 149"/>
                    <a:gd name="T88" fmla="*/ 36 w 137"/>
                    <a:gd name="T89" fmla="*/ 106 h 149"/>
                    <a:gd name="T90" fmla="*/ 34 w 137"/>
                    <a:gd name="T91" fmla="*/ 99 h 149"/>
                    <a:gd name="T92" fmla="*/ 34 w 137"/>
                    <a:gd name="T93" fmla="*/ 38 h 149"/>
                    <a:gd name="T94" fmla="*/ 36 w 137"/>
                    <a:gd name="T95" fmla="*/ 33 h 149"/>
                    <a:gd name="T96" fmla="*/ 34 w 137"/>
                    <a:gd name="T97" fmla="*/ 85 h 149"/>
                    <a:gd name="T98" fmla="*/ 31 w 137"/>
                    <a:gd name="T99" fmla="*/ 61 h 149"/>
                    <a:gd name="T100" fmla="*/ 34 w 137"/>
                    <a:gd name="T101" fmla="*/ 30 h 149"/>
                    <a:gd name="T102" fmla="*/ 31 w 137"/>
                    <a:gd name="T103" fmla="*/ 38 h 149"/>
                    <a:gd name="T104" fmla="*/ 20 w 137"/>
                    <a:gd name="T105" fmla="*/ 20 h 149"/>
                    <a:gd name="T106" fmla="*/ 34 w 137"/>
                    <a:gd name="T107" fmla="*/ 30 h 149"/>
                    <a:gd name="T108" fmla="*/ 24 w 137"/>
                    <a:gd name="T109" fmla="*/ 116 h 149"/>
                    <a:gd name="T110" fmla="*/ 20 w 137"/>
                    <a:gd name="T111" fmla="*/ 116 h 149"/>
                    <a:gd name="T112" fmla="*/ 31 w 137"/>
                    <a:gd name="T113" fmla="*/ 100 h 149"/>
                    <a:gd name="T114" fmla="*/ 4 w 137"/>
                    <a:gd name="T115" fmla="*/ 65 h 149"/>
                    <a:gd name="T116" fmla="*/ 23 w 137"/>
                    <a:gd name="T117" fmla="*/ 66 h 149"/>
                    <a:gd name="T118" fmla="*/ 20 w 137"/>
                    <a:gd name="T119" fmla="*/ 72 h 149"/>
                    <a:gd name="T120" fmla="*/ 0 w 137"/>
                    <a:gd name="T121" fmla="*/ 69 h 149"/>
                    <a:gd name="T122" fmla="*/ 4 w 137"/>
                    <a:gd name="T123" fmla="*/ 6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9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5" y="60"/>
                      </a:lnTo>
                      <a:lnTo>
                        <a:pt x="105" y="69"/>
                      </a:lnTo>
                      <a:lnTo>
                        <a:pt x="105" y="69"/>
                      </a:lnTo>
                      <a:lnTo>
                        <a:pt x="105" y="77"/>
                      </a:lnTo>
                      <a:lnTo>
                        <a:pt x="103" y="85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8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4" y="100"/>
                      </a:lnTo>
                      <a:lnTo>
                        <a:pt x="104" y="100"/>
                      </a:lnTo>
                      <a:lnTo>
                        <a:pt x="116" y="112"/>
                      </a:lnTo>
                      <a:lnTo>
                        <a:pt x="116" y="112"/>
                      </a:lnTo>
                      <a:lnTo>
                        <a:pt x="118" y="115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4" y="118"/>
                      </a:lnTo>
                      <a:lnTo>
                        <a:pt x="111" y="116"/>
                      </a:lnTo>
                      <a:lnTo>
                        <a:pt x="103" y="108"/>
                      </a:lnTo>
                      <a:lnTo>
                        <a:pt x="103" y="108"/>
                      </a:lnTo>
                      <a:close/>
                      <a:moveTo>
                        <a:pt x="103" y="38"/>
                      </a:moveTo>
                      <a:lnTo>
                        <a:pt x="103" y="30"/>
                      </a:lnTo>
                      <a:lnTo>
                        <a:pt x="111" y="20"/>
                      </a:lnTo>
                      <a:lnTo>
                        <a:pt x="111" y="20"/>
                      </a:lnTo>
                      <a:lnTo>
                        <a:pt x="114" y="19"/>
                      </a:lnTo>
                      <a:lnTo>
                        <a:pt x="116" y="20"/>
                      </a:lnTo>
                      <a:lnTo>
                        <a:pt x="116" y="20"/>
                      </a:lnTo>
                      <a:lnTo>
                        <a:pt x="118" y="23"/>
                      </a:lnTo>
                      <a:lnTo>
                        <a:pt x="116" y="26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2" y="69"/>
                      </a:moveTo>
                      <a:lnTo>
                        <a:pt x="112" y="69"/>
                      </a:lnTo>
                      <a:lnTo>
                        <a:pt x="112" y="69"/>
                      </a:lnTo>
                      <a:lnTo>
                        <a:pt x="114" y="66"/>
                      </a:lnTo>
                      <a:lnTo>
                        <a:pt x="116" y="65"/>
                      </a:lnTo>
                      <a:lnTo>
                        <a:pt x="133" y="65"/>
                      </a:lnTo>
                      <a:lnTo>
                        <a:pt x="133" y="65"/>
                      </a:lnTo>
                      <a:lnTo>
                        <a:pt x="135" y="66"/>
                      </a:lnTo>
                      <a:lnTo>
                        <a:pt x="137" y="69"/>
                      </a:lnTo>
                      <a:lnTo>
                        <a:pt x="137" y="69"/>
                      </a:lnTo>
                      <a:lnTo>
                        <a:pt x="135" y="72"/>
                      </a:lnTo>
                      <a:lnTo>
                        <a:pt x="133" y="72"/>
                      </a:lnTo>
                      <a:lnTo>
                        <a:pt x="116" y="72"/>
                      </a:lnTo>
                      <a:lnTo>
                        <a:pt x="116" y="72"/>
                      </a:lnTo>
                      <a:lnTo>
                        <a:pt x="114" y="72"/>
                      </a:lnTo>
                      <a:lnTo>
                        <a:pt x="112" y="69"/>
                      </a:lnTo>
                      <a:lnTo>
                        <a:pt x="112" y="69"/>
                      </a:lnTo>
                      <a:close/>
                      <a:moveTo>
                        <a:pt x="69" y="31"/>
                      </a:moveTo>
                      <a:lnTo>
                        <a:pt x="69" y="31"/>
                      </a:lnTo>
                      <a:lnTo>
                        <a:pt x="78" y="33"/>
                      </a:lnTo>
                      <a:lnTo>
                        <a:pt x="88" y="37"/>
                      </a:lnTo>
                      <a:lnTo>
                        <a:pt x="96" y="43"/>
                      </a:lnTo>
                      <a:lnTo>
                        <a:pt x="103" y="51"/>
                      </a:lnTo>
                      <a:lnTo>
                        <a:pt x="103" y="85"/>
                      </a:lnTo>
                      <a:lnTo>
                        <a:pt x="103" y="85"/>
                      </a:lnTo>
                      <a:lnTo>
                        <a:pt x="96" y="93"/>
                      </a:lnTo>
                      <a:lnTo>
                        <a:pt x="89" y="100"/>
                      </a:lnTo>
                      <a:lnTo>
                        <a:pt x="89" y="130"/>
                      </a:lnTo>
                      <a:lnTo>
                        <a:pt x="89" y="130"/>
                      </a:lnTo>
                      <a:lnTo>
                        <a:pt x="88" y="137"/>
                      </a:lnTo>
                      <a:lnTo>
                        <a:pt x="84" y="144"/>
                      </a:lnTo>
                      <a:lnTo>
                        <a:pt x="77" y="148"/>
                      </a:lnTo>
                      <a:lnTo>
                        <a:pt x="70" y="149"/>
                      </a:lnTo>
                      <a:lnTo>
                        <a:pt x="69" y="149"/>
                      </a:lnTo>
                      <a:lnTo>
                        <a:pt x="69" y="115"/>
                      </a:lnTo>
                      <a:lnTo>
                        <a:pt x="81" y="115"/>
                      </a:lnTo>
                      <a:lnTo>
                        <a:pt x="81" y="98"/>
                      </a:lnTo>
                      <a:lnTo>
                        <a:pt x="81" y="98"/>
                      </a:lnTo>
                      <a:lnTo>
                        <a:pt x="81" y="96"/>
                      </a:lnTo>
                      <a:lnTo>
                        <a:pt x="82" y="95"/>
                      </a:lnTo>
                      <a:lnTo>
                        <a:pt x="82" y="95"/>
                      </a:lnTo>
                      <a:lnTo>
                        <a:pt x="89" y="89"/>
                      </a:lnTo>
                      <a:lnTo>
                        <a:pt x="95" y="84"/>
                      </a:lnTo>
                      <a:lnTo>
                        <a:pt x="97" y="77"/>
                      </a:lnTo>
                      <a:lnTo>
                        <a:pt x="99" y="69"/>
                      </a:lnTo>
                      <a:lnTo>
                        <a:pt x="99" y="69"/>
                      </a:lnTo>
                      <a:lnTo>
                        <a:pt x="97" y="62"/>
                      </a:lnTo>
                      <a:lnTo>
                        <a:pt x="96" y="57"/>
                      </a:lnTo>
                      <a:lnTo>
                        <a:pt x="93" y="51"/>
                      </a:lnTo>
                      <a:lnTo>
                        <a:pt x="89" y="47"/>
                      </a:lnTo>
                      <a:lnTo>
                        <a:pt x="89" y="47"/>
                      </a:lnTo>
                      <a:lnTo>
                        <a:pt x="85" y="43"/>
                      </a:lnTo>
                      <a:lnTo>
                        <a:pt x="80" y="41"/>
                      </a:lnTo>
                      <a:lnTo>
                        <a:pt x="74" y="39"/>
                      </a:lnTo>
                      <a:lnTo>
                        <a:pt x="69" y="39"/>
                      </a:lnTo>
                      <a:lnTo>
                        <a:pt x="69" y="31"/>
                      </a:lnTo>
                      <a:lnTo>
                        <a:pt x="69" y="31"/>
                      </a:lnTo>
                      <a:close/>
                      <a:moveTo>
                        <a:pt x="103" y="30"/>
                      </a:moveTo>
                      <a:lnTo>
                        <a:pt x="100" y="33"/>
                      </a:lnTo>
                      <a:lnTo>
                        <a:pt x="100" y="33"/>
                      </a:lnTo>
                      <a:lnTo>
                        <a:pt x="99" y="35"/>
                      </a:lnTo>
                      <a:lnTo>
                        <a:pt x="100" y="38"/>
                      </a:lnTo>
                      <a:lnTo>
                        <a:pt x="100" y="38"/>
                      </a:lnTo>
                      <a:lnTo>
                        <a:pt x="103" y="38"/>
                      </a:lnTo>
                      <a:lnTo>
                        <a:pt x="103" y="30"/>
                      </a:lnTo>
                      <a:lnTo>
                        <a:pt x="103" y="30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100"/>
                      </a:lnTo>
                      <a:lnTo>
                        <a:pt x="100" y="100"/>
                      </a:lnTo>
                      <a:lnTo>
                        <a:pt x="99" y="103"/>
                      </a:lnTo>
                      <a:lnTo>
                        <a:pt x="100" y="106"/>
                      </a:lnTo>
                      <a:lnTo>
                        <a:pt x="103" y="108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0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0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9"/>
                      </a:moveTo>
                      <a:lnTo>
                        <a:pt x="66" y="149"/>
                      </a:lnTo>
                      <a:lnTo>
                        <a:pt x="66" y="149"/>
                      </a:lnTo>
                      <a:lnTo>
                        <a:pt x="58" y="148"/>
                      </a:lnTo>
                      <a:lnTo>
                        <a:pt x="53" y="144"/>
                      </a:lnTo>
                      <a:lnTo>
                        <a:pt x="49" y="137"/>
                      </a:lnTo>
                      <a:lnTo>
                        <a:pt x="47" y="130"/>
                      </a:lnTo>
                      <a:lnTo>
                        <a:pt x="47" y="100"/>
                      </a:lnTo>
                      <a:lnTo>
                        <a:pt x="47" y="100"/>
                      </a:lnTo>
                      <a:lnTo>
                        <a:pt x="39" y="93"/>
                      </a:lnTo>
                      <a:lnTo>
                        <a:pt x="34" y="85"/>
                      </a:lnTo>
                      <a:lnTo>
                        <a:pt x="34" y="53"/>
                      </a:lnTo>
                      <a:lnTo>
                        <a:pt x="34" y="53"/>
                      </a:lnTo>
                      <a:lnTo>
                        <a:pt x="40" y="43"/>
                      </a:lnTo>
                      <a:lnTo>
                        <a:pt x="47" y="37"/>
                      </a:lnTo>
                      <a:lnTo>
                        <a:pt x="58" y="33"/>
                      </a:lnTo>
                      <a:lnTo>
                        <a:pt x="62" y="31"/>
                      </a:lnTo>
                      <a:lnTo>
                        <a:pt x="69" y="31"/>
                      </a:lnTo>
                      <a:lnTo>
                        <a:pt x="69" y="39"/>
                      </a:lnTo>
                      <a:lnTo>
                        <a:pt x="69" y="39"/>
                      </a:lnTo>
                      <a:lnTo>
                        <a:pt x="62" y="39"/>
                      </a:lnTo>
                      <a:lnTo>
                        <a:pt x="57" y="41"/>
                      </a:lnTo>
                      <a:lnTo>
                        <a:pt x="51" y="43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3" y="51"/>
                      </a:lnTo>
                      <a:lnTo>
                        <a:pt x="40" y="57"/>
                      </a:lnTo>
                      <a:lnTo>
                        <a:pt x="39" y="62"/>
                      </a:lnTo>
                      <a:lnTo>
                        <a:pt x="38" y="69"/>
                      </a:lnTo>
                      <a:lnTo>
                        <a:pt x="38" y="69"/>
                      </a:lnTo>
                      <a:lnTo>
                        <a:pt x="39" y="77"/>
                      </a:lnTo>
                      <a:lnTo>
                        <a:pt x="42" y="84"/>
                      </a:lnTo>
                      <a:lnTo>
                        <a:pt x="47" y="89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4" y="96"/>
                      </a:lnTo>
                      <a:lnTo>
                        <a:pt x="55" y="98"/>
                      </a:lnTo>
                      <a:lnTo>
                        <a:pt x="55" y="115"/>
                      </a:lnTo>
                      <a:lnTo>
                        <a:pt x="69" y="115"/>
                      </a:lnTo>
                      <a:lnTo>
                        <a:pt x="69" y="149"/>
                      </a:lnTo>
                      <a:lnTo>
                        <a:pt x="69" y="149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6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6" y="1"/>
                      </a:lnTo>
                      <a:lnTo>
                        <a:pt x="68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4" y="107"/>
                      </a:moveTo>
                      <a:lnTo>
                        <a:pt x="36" y="106"/>
                      </a:lnTo>
                      <a:lnTo>
                        <a:pt x="36" y="106"/>
                      </a:lnTo>
                      <a:lnTo>
                        <a:pt x="38" y="103"/>
                      </a:lnTo>
                      <a:lnTo>
                        <a:pt x="36" y="100"/>
                      </a:lnTo>
                      <a:lnTo>
                        <a:pt x="36" y="100"/>
                      </a:lnTo>
                      <a:lnTo>
                        <a:pt x="34" y="99"/>
                      </a:lnTo>
                      <a:lnTo>
                        <a:pt x="34" y="107"/>
                      </a:lnTo>
                      <a:lnTo>
                        <a:pt x="34" y="107"/>
                      </a:lnTo>
                      <a:close/>
                      <a:moveTo>
                        <a:pt x="34" y="38"/>
                      </a:moveTo>
                      <a:lnTo>
                        <a:pt x="34" y="38"/>
                      </a:lnTo>
                      <a:lnTo>
                        <a:pt x="36" y="38"/>
                      </a:lnTo>
                      <a:lnTo>
                        <a:pt x="36" y="38"/>
                      </a:lnTo>
                      <a:lnTo>
                        <a:pt x="38" y="35"/>
                      </a:lnTo>
                      <a:lnTo>
                        <a:pt x="36" y="33"/>
                      </a:lnTo>
                      <a:lnTo>
                        <a:pt x="34" y="30"/>
                      </a:lnTo>
                      <a:lnTo>
                        <a:pt x="34" y="38"/>
                      </a:lnTo>
                      <a:close/>
                      <a:moveTo>
                        <a:pt x="34" y="85"/>
                      </a:moveTo>
                      <a:lnTo>
                        <a:pt x="34" y="85"/>
                      </a:lnTo>
                      <a:lnTo>
                        <a:pt x="31" y="77"/>
                      </a:lnTo>
                      <a:lnTo>
                        <a:pt x="31" y="69"/>
                      </a:lnTo>
                      <a:lnTo>
                        <a:pt x="31" y="69"/>
                      </a:lnTo>
                      <a:lnTo>
                        <a:pt x="31" y="61"/>
                      </a:lnTo>
                      <a:lnTo>
                        <a:pt x="34" y="53"/>
                      </a:lnTo>
                      <a:lnTo>
                        <a:pt x="34" y="85"/>
                      </a:lnTo>
                      <a:lnTo>
                        <a:pt x="34" y="85"/>
                      </a:lnTo>
                      <a:close/>
                      <a:moveTo>
                        <a:pt x="34" y="30"/>
                      </a:moveTo>
                      <a:lnTo>
                        <a:pt x="34" y="38"/>
                      </a:lnTo>
                      <a:lnTo>
                        <a:pt x="34" y="38"/>
                      </a:lnTo>
                      <a:lnTo>
                        <a:pt x="31" y="38"/>
                      </a:lnTo>
                      <a:lnTo>
                        <a:pt x="31" y="38"/>
                      </a:lnTo>
                      <a:lnTo>
                        <a:pt x="20" y="26"/>
                      </a:lnTo>
                      <a:lnTo>
                        <a:pt x="20" y="26"/>
                      </a:lnTo>
                      <a:lnTo>
                        <a:pt x="19" y="23"/>
                      </a:lnTo>
                      <a:lnTo>
                        <a:pt x="20" y="20"/>
                      </a:lnTo>
                      <a:lnTo>
                        <a:pt x="20" y="20"/>
                      </a:lnTo>
                      <a:lnTo>
                        <a:pt x="23" y="19"/>
                      </a:lnTo>
                      <a:lnTo>
                        <a:pt x="24" y="20"/>
                      </a:lnTo>
                      <a:lnTo>
                        <a:pt x="34" y="30"/>
                      </a:lnTo>
                      <a:lnTo>
                        <a:pt x="34" y="30"/>
                      </a:lnTo>
                      <a:close/>
                      <a:moveTo>
                        <a:pt x="34" y="99"/>
                      </a:moveTo>
                      <a:lnTo>
                        <a:pt x="34" y="107"/>
                      </a:lnTo>
                      <a:lnTo>
                        <a:pt x="24" y="116"/>
                      </a:lnTo>
                      <a:lnTo>
                        <a:pt x="24" y="116"/>
                      </a:lnTo>
                      <a:lnTo>
                        <a:pt x="23" y="118"/>
                      </a:lnTo>
                      <a:lnTo>
                        <a:pt x="20" y="116"/>
                      </a:lnTo>
                      <a:lnTo>
                        <a:pt x="20" y="116"/>
                      </a:lnTo>
                      <a:lnTo>
                        <a:pt x="19" y="115"/>
                      </a:lnTo>
                      <a:lnTo>
                        <a:pt x="20" y="112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4" y="99"/>
                      </a:lnTo>
                      <a:lnTo>
                        <a:pt x="34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0" y="65"/>
                      </a:lnTo>
                      <a:lnTo>
                        <a:pt x="20" y="65"/>
                      </a:lnTo>
                      <a:lnTo>
                        <a:pt x="23" y="66"/>
                      </a:lnTo>
                      <a:lnTo>
                        <a:pt x="24" y="69"/>
                      </a:lnTo>
                      <a:lnTo>
                        <a:pt x="24" y="69"/>
                      </a:lnTo>
                      <a:lnTo>
                        <a:pt x="23" y="72"/>
                      </a:lnTo>
                      <a:lnTo>
                        <a:pt x="20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1" y="72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1" y="66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8"/>
          <p:cNvGrpSpPr/>
          <p:nvPr/>
        </p:nvGrpSpPr>
        <p:grpSpPr bwMode="auto">
          <a:xfrm rot="645701">
            <a:off x="11502548" y="5199506"/>
            <a:ext cx="875806" cy="1332423"/>
            <a:chOff x="4892607" y="1356508"/>
            <a:chExt cx="2415448" cy="3673238"/>
          </a:xfrm>
        </p:grpSpPr>
        <p:grpSp>
          <p:nvGrpSpPr>
            <p:cNvPr id="309" name="组合 22"/>
            <p:cNvGrpSpPr/>
            <p:nvPr/>
          </p:nvGrpSpPr>
          <p:grpSpPr bwMode="auto">
            <a:xfrm>
              <a:off x="4892607" y="1356508"/>
              <a:ext cx="2415448" cy="3673238"/>
              <a:chOff x="683568" y="1370619"/>
              <a:chExt cx="2589167" cy="3937417"/>
            </a:xfrm>
          </p:grpSpPr>
          <p:sp>
            <p:nvSpPr>
              <p:cNvPr id="311" name="五角星 4"/>
              <p:cNvSpPr/>
              <p:nvPr/>
            </p:nvSpPr>
            <p:spPr>
              <a:xfrm>
                <a:off x="683568" y="1370619"/>
                <a:ext cx="2589167" cy="3848936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2" name="五角星 4"/>
              <p:cNvSpPr/>
              <p:nvPr/>
            </p:nvSpPr>
            <p:spPr>
              <a:xfrm>
                <a:off x="816346" y="1510147"/>
                <a:ext cx="2323611" cy="3797889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10" name="Freeform 30"/>
            <p:cNvSpPr>
              <a:spLocks noEditPoints="1"/>
            </p:cNvSpPr>
            <p:nvPr/>
          </p:nvSpPr>
          <p:spPr bwMode="auto">
            <a:xfrm>
              <a:off x="5827978" y="2342282"/>
              <a:ext cx="532001" cy="544477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altLang="zh-CN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313" name="Group 17"/>
          <p:cNvGrpSpPr/>
          <p:nvPr/>
        </p:nvGrpSpPr>
        <p:grpSpPr bwMode="auto">
          <a:xfrm>
            <a:off x="153308" y="5707819"/>
            <a:ext cx="779332" cy="1184871"/>
            <a:chOff x="2812108" y="1689084"/>
            <a:chExt cx="2415448" cy="3673240"/>
          </a:xfrm>
        </p:grpSpPr>
        <p:grpSp>
          <p:nvGrpSpPr>
            <p:cNvPr id="314" name="组合 28"/>
            <p:cNvGrpSpPr/>
            <p:nvPr/>
          </p:nvGrpSpPr>
          <p:grpSpPr bwMode="auto">
            <a:xfrm rot="-1297381">
              <a:off x="2812108" y="1689084"/>
              <a:ext cx="2415448" cy="3673240"/>
              <a:chOff x="683568" y="1370618"/>
              <a:chExt cx="2589167" cy="3937419"/>
            </a:xfrm>
          </p:grpSpPr>
          <p:sp>
            <p:nvSpPr>
              <p:cNvPr id="318" name="五角星 4"/>
              <p:cNvSpPr/>
              <p:nvPr/>
            </p:nvSpPr>
            <p:spPr>
              <a:xfrm>
                <a:off x="684052" y="1367461"/>
                <a:ext cx="2589167" cy="3848938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9" name="五角星 4"/>
              <p:cNvSpPr/>
              <p:nvPr/>
            </p:nvSpPr>
            <p:spPr>
              <a:xfrm>
                <a:off x="816158" y="1509897"/>
                <a:ext cx="2323786" cy="3797891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15" name="Group 27"/>
            <p:cNvGrpSpPr/>
            <p:nvPr/>
          </p:nvGrpSpPr>
          <p:grpSpPr>
            <a:xfrm>
              <a:off x="3576132" y="2766024"/>
              <a:ext cx="350997" cy="511652"/>
              <a:chOff x="3582988" y="3672384"/>
              <a:chExt cx="319088" cy="465138"/>
            </a:xfrm>
            <a:solidFill>
              <a:schemeClr val="accent1"/>
            </a:solidFill>
          </p:grpSpPr>
          <p:sp>
            <p:nvSpPr>
              <p:cNvPr id="316" name="AutoShape 113"/>
              <p:cNvSpPr/>
              <p:nvPr/>
            </p:nvSpPr>
            <p:spPr bwMode="auto">
              <a:xfrm>
                <a:off x="3582988" y="3672384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317" name="AutoShape 114"/>
              <p:cNvSpPr/>
              <p:nvPr/>
            </p:nvSpPr>
            <p:spPr bwMode="auto">
              <a:xfrm>
                <a:off x="3655219" y="378004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320" name="Group 19"/>
          <p:cNvGrpSpPr/>
          <p:nvPr/>
        </p:nvGrpSpPr>
        <p:grpSpPr bwMode="auto">
          <a:xfrm>
            <a:off x="11080279" y="5870546"/>
            <a:ext cx="1010290" cy="1496521"/>
            <a:chOff x="6947269" y="1807279"/>
            <a:chExt cx="2415448" cy="3673239"/>
          </a:xfrm>
        </p:grpSpPr>
        <p:grpSp>
          <p:nvGrpSpPr>
            <p:cNvPr id="321" name="组合 25"/>
            <p:cNvGrpSpPr/>
            <p:nvPr/>
          </p:nvGrpSpPr>
          <p:grpSpPr bwMode="auto">
            <a:xfrm rot="1292006">
              <a:off x="6947269" y="1807279"/>
              <a:ext cx="2415448" cy="3673239"/>
              <a:chOff x="683568" y="1370619"/>
              <a:chExt cx="2589167" cy="3937418"/>
            </a:xfrm>
          </p:grpSpPr>
          <p:sp>
            <p:nvSpPr>
              <p:cNvPr id="325" name="五角星 4"/>
              <p:cNvSpPr/>
              <p:nvPr/>
            </p:nvSpPr>
            <p:spPr>
              <a:xfrm>
                <a:off x="679993" y="1368710"/>
                <a:ext cx="2589167" cy="3848937"/>
              </a:xfrm>
              <a:custGeom>
                <a:avLst/>
                <a:gdLst/>
                <a:ahLst/>
                <a:cxnLst/>
                <a:rect l="l" t="t" r="r" b="b"/>
                <a:pathLst>
                  <a:path w="2809026" h="4176464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176464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26" name="五角星 4"/>
              <p:cNvSpPr/>
              <p:nvPr/>
            </p:nvSpPr>
            <p:spPr>
              <a:xfrm>
                <a:off x="814043" y="1508940"/>
                <a:ext cx="2323786" cy="3797890"/>
              </a:xfrm>
              <a:custGeom>
                <a:avLst/>
                <a:gdLst>
                  <a:gd name="connsiteX0" fmla="*/ 1389279 w 2809026"/>
                  <a:gd name="connsiteY0" fmla="*/ 0 h 4590928"/>
                  <a:gd name="connsiteX1" fmla="*/ 1808406 w 2809026"/>
                  <a:gd name="connsiteY1" fmla="*/ 851314 h 4590928"/>
                  <a:gd name="connsiteX2" fmla="*/ 2743760 w 2809026"/>
                  <a:gd name="connsiteY2" fmla="*/ 988742 h 4590928"/>
                  <a:gd name="connsiteX3" fmla="*/ 2067441 w 2809026"/>
                  <a:gd name="connsiteY3" fmla="*/ 1652312 h 4590928"/>
                  <a:gd name="connsiteX4" fmla="*/ 2226394 w 2809026"/>
                  <a:gd name="connsiteY4" fmla="*/ 2588561 h 4590928"/>
                  <a:gd name="connsiteX5" fmla="*/ 1551238 w 2809026"/>
                  <a:gd name="connsiteY5" fmla="*/ 2202347 h 4590928"/>
                  <a:gd name="connsiteX6" fmla="*/ 1404513 w 2809026"/>
                  <a:gd name="connsiteY6" fmla="*/ 4590928 h 4590928"/>
                  <a:gd name="connsiteX7" fmla="*/ 1258812 w 2809026"/>
                  <a:gd name="connsiteY7" fmla="*/ 2216119 h 4590928"/>
                  <a:gd name="connsiteX8" fmla="*/ 552165 w 2809026"/>
                  <a:gd name="connsiteY8" fmla="*/ 2588561 h 4590928"/>
                  <a:gd name="connsiteX9" fmla="*/ 711118 w 2809026"/>
                  <a:gd name="connsiteY9" fmla="*/ 1652312 h 4590928"/>
                  <a:gd name="connsiteX10" fmla="*/ 34799 w 2809026"/>
                  <a:gd name="connsiteY10" fmla="*/ 988742 h 4590928"/>
                  <a:gd name="connsiteX11" fmla="*/ 970153 w 2809026"/>
                  <a:gd name="connsiteY11" fmla="*/ 851314 h 4590928"/>
                  <a:gd name="connsiteX12" fmla="*/ 1389279 w 2809026"/>
                  <a:gd name="connsiteY12" fmla="*/ 0 h 459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09026" h="4590928">
                    <a:moveTo>
                      <a:pt x="1389279" y="0"/>
                    </a:moveTo>
                    <a:cubicBezTo>
                      <a:pt x="1528988" y="0"/>
                      <a:pt x="1582660" y="686524"/>
                      <a:pt x="1808406" y="851314"/>
                    </a:cubicBezTo>
                    <a:lnTo>
                      <a:pt x="2743760" y="988742"/>
                    </a:lnTo>
                    <a:cubicBezTo>
                      <a:pt x="3055545" y="1034551"/>
                      <a:pt x="2153668" y="1385675"/>
                      <a:pt x="2067441" y="1652312"/>
                    </a:cubicBezTo>
                    <a:lnTo>
                      <a:pt x="2226394" y="2588561"/>
                    </a:lnTo>
                    <a:cubicBezTo>
                      <a:pt x="2270558" y="2848689"/>
                      <a:pt x="1853372" y="2368643"/>
                      <a:pt x="1551238" y="2202347"/>
                    </a:cubicBezTo>
                    <a:lnTo>
                      <a:pt x="1404513" y="4590928"/>
                    </a:lnTo>
                    <a:lnTo>
                      <a:pt x="1258812" y="2216119"/>
                    </a:lnTo>
                    <a:lnTo>
                      <a:pt x="552165" y="2588561"/>
                    </a:lnTo>
                    <a:cubicBezTo>
                      <a:pt x="273126" y="2735629"/>
                      <a:pt x="797346" y="1918948"/>
                      <a:pt x="711118" y="1652312"/>
                    </a:cubicBezTo>
                    <a:lnTo>
                      <a:pt x="34799" y="988742"/>
                    </a:lnTo>
                    <a:cubicBezTo>
                      <a:pt x="-190641" y="767552"/>
                      <a:pt x="744406" y="1016105"/>
                      <a:pt x="970153" y="851314"/>
                    </a:cubicBezTo>
                    <a:cubicBezTo>
                      <a:pt x="1195899" y="686524"/>
                      <a:pt x="1249571" y="0"/>
                      <a:pt x="138927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22" name="Group 24"/>
            <p:cNvGrpSpPr/>
            <p:nvPr/>
          </p:nvGrpSpPr>
          <p:grpSpPr>
            <a:xfrm>
              <a:off x="8159297" y="2871236"/>
              <a:ext cx="464344" cy="464344"/>
              <a:chOff x="8216107" y="1901809"/>
              <a:chExt cx="464344" cy="464344"/>
            </a:xfrm>
            <a:solidFill>
              <a:schemeClr val="accent2"/>
            </a:solidFill>
          </p:grpSpPr>
          <p:sp>
            <p:nvSpPr>
              <p:cNvPr id="323" name="AutoShape 81"/>
              <p:cNvSpPr/>
              <p:nvPr/>
            </p:nvSpPr>
            <p:spPr bwMode="auto">
              <a:xfrm>
                <a:off x="8216107" y="19018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24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469" name="标题 1"/>
          <p:cNvSpPr>
            <a:spLocks noGrp="1"/>
          </p:cNvSpPr>
          <p:nvPr>
            <p:ph type="title"/>
          </p:nvPr>
        </p:nvSpPr>
        <p:spPr>
          <a:xfrm>
            <a:off x="870252" y="-24005"/>
            <a:ext cx="10515600" cy="132556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grpSp>
        <p:nvGrpSpPr>
          <p:cNvPr id="472" name="组合 471"/>
          <p:cNvGrpSpPr/>
          <p:nvPr userDrawn="1"/>
        </p:nvGrpSpPr>
        <p:grpSpPr>
          <a:xfrm>
            <a:off x="-44148" y="-268233"/>
            <a:ext cx="12344400" cy="1459232"/>
            <a:chOff x="-44148" y="-268233"/>
            <a:chExt cx="12344400" cy="1459232"/>
          </a:xfrm>
        </p:grpSpPr>
        <p:sp>
          <p:nvSpPr>
            <p:cNvPr id="473" name="矩形 472"/>
            <p:cNvSpPr/>
            <p:nvPr userDrawn="1"/>
          </p:nvSpPr>
          <p:spPr>
            <a:xfrm>
              <a:off x="-44148" y="-268233"/>
              <a:ext cx="12344400" cy="14592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4" name="组合 473"/>
            <p:cNvGrpSpPr/>
            <p:nvPr/>
          </p:nvGrpSpPr>
          <p:grpSpPr>
            <a:xfrm>
              <a:off x="94194" y="-192784"/>
              <a:ext cx="1169580" cy="1383782"/>
              <a:chOff x="264547" y="-112426"/>
              <a:chExt cx="1195953" cy="1496207"/>
            </a:xfrm>
          </p:grpSpPr>
          <p:grpSp>
            <p:nvGrpSpPr>
              <p:cNvPr id="476" name="Group 3"/>
              <p:cNvGrpSpPr/>
              <p:nvPr/>
            </p:nvGrpSpPr>
            <p:grpSpPr bwMode="auto">
              <a:xfrm>
                <a:off x="264547" y="-112426"/>
                <a:ext cx="1195953" cy="1496207"/>
                <a:chOff x="3988436" y="1783488"/>
                <a:chExt cx="4215127" cy="5085233"/>
              </a:xfrm>
              <a:solidFill>
                <a:schemeClr val="bg1"/>
              </a:solidFill>
            </p:grpSpPr>
            <p:sp>
              <p:nvSpPr>
                <p:cNvPr id="588" name="Freeform 1208"/>
                <p:cNvSpPr/>
                <p:nvPr/>
              </p:nvSpPr>
              <p:spPr bwMode="auto">
                <a:xfrm>
                  <a:off x="3988436" y="1783488"/>
                  <a:ext cx="4215127" cy="5085233"/>
                </a:xfrm>
                <a:custGeom>
                  <a:avLst/>
                  <a:gdLst>
                    <a:gd name="T0" fmla="*/ 37 w 1982"/>
                    <a:gd name="T1" fmla="*/ 1328 h 2392"/>
                    <a:gd name="T2" fmla="*/ 188 w 1982"/>
                    <a:gd name="T3" fmla="*/ 1024 h 2392"/>
                    <a:gd name="T4" fmla="*/ 224 w 1982"/>
                    <a:gd name="T5" fmla="*/ 548 h 2392"/>
                    <a:gd name="T6" fmla="*/ 199 w 1982"/>
                    <a:gd name="T7" fmla="*/ 344 h 2392"/>
                    <a:gd name="T8" fmla="*/ 1706 w 1982"/>
                    <a:gd name="T9" fmla="*/ 394 h 2392"/>
                    <a:gd name="T10" fmla="*/ 1570 w 1982"/>
                    <a:gd name="T11" fmla="*/ 1495 h 2392"/>
                    <a:gd name="T12" fmla="*/ 1627 w 1982"/>
                    <a:gd name="T13" fmla="*/ 2392 h 2392"/>
                    <a:gd name="T14" fmla="*/ 689 w 1982"/>
                    <a:gd name="T15" fmla="*/ 2392 h 2392"/>
                    <a:gd name="T16" fmla="*/ 585 w 1982"/>
                    <a:gd name="T17" fmla="*/ 1964 h 2392"/>
                    <a:gd name="T18" fmla="*/ 322 w 1982"/>
                    <a:gd name="T19" fmla="*/ 1936 h 2392"/>
                    <a:gd name="T20" fmla="*/ 203 w 1982"/>
                    <a:gd name="T21" fmla="*/ 1875 h 2392"/>
                    <a:gd name="T22" fmla="*/ 204 w 1982"/>
                    <a:gd name="T23" fmla="*/ 1723 h 2392"/>
                    <a:gd name="T24" fmla="*/ 146 w 1982"/>
                    <a:gd name="T25" fmla="*/ 1671 h 2392"/>
                    <a:gd name="T26" fmla="*/ 176 w 1982"/>
                    <a:gd name="T27" fmla="*/ 1633 h 2392"/>
                    <a:gd name="T28" fmla="*/ 134 w 1982"/>
                    <a:gd name="T29" fmla="*/ 1595 h 2392"/>
                    <a:gd name="T30" fmla="*/ 140 w 1982"/>
                    <a:gd name="T31" fmla="*/ 1453 h 2392"/>
                    <a:gd name="T32" fmla="*/ 37 w 1982"/>
                    <a:gd name="T33" fmla="*/ 1328 h 2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82" h="2392">
                      <a:moveTo>
                        <a:pt x="37" y="1328"/>
                      </a:moveTo>
                      <a:cubicBezTo>
                        <a:pt x="64" y="1277"/>
                        <a:pt x="233" y="1218"/>
                        <a:pt x="188" y="1024"/>
                      </a:cubicBezTo>
                      <a:cubicBezTo>
                        <a:pt x="145" y="835"/>
                        <a:pt x="163" y="677"/>
                        <a:pt x="224" y="548"/>
                      </a:cubicBezTo>
                      <a:cubicBezTo>
                        <a:pt x="255" y="483"/>
                        <a:pt x="0" y="528"/>
                        <a:pt x="199" y="344"/>
                      </a:cubicBezTo>
                      <a:cubicBezTo>
                        <a:pt x="564" y="7"/>
                        <a:pt x="1390" y="0"/>
                        <a:pt x="1706" y="394"/>
                      </a:cubicBezTo>
                      <a:cubicBezTo>
                        <a:pt x="1982" y="737"/>
                        <a:pt x="1976" y="1154"/>
                        <a:pt x="1570" y="1495"/>
                      </a:cubicBezTo>
                      <a:cubicBezTo>
                        <a:pt x="1340" y="1688"/>
                        <a:pt x="1573" y="2057"/>
                        <a:pt x="1627" y="2392"/>
                      </a:cubicBezTo>
                      <a:cubicBezTo>
                        <a:pt x="689" y="2392"/>
                        <a:pt x="689" y="2392"/>
                        <a:pt x="689" y="2392"/>
                      </a:cubicBezTo>
                      <a:cubicBezTo>
                        <a:pt x="680" y="2243"/>
                        <a:pt x="643" y="2027"/>
                        <a:pt x="585" y="1964"/>
                      </a:cubicBezTo>
                      <a:cubicBezTo>
                        <a:pt x="525" y="1899"/>
                        <a:pt x="414" y="1940"/>
                        <a:pt x="322" y="1936"/>
                      </a:cubicBezTo>
                      <a:cubicBezTo>
                        <a:pt x="260" y="1933"/>
                        <a:pt x="224" y="1911"/>
                        <a:pt x="203" y="1875"/>
                      </a:cubicBezTo>
                      <a:cubicBezTo>
                        <a:pt x="174" y="1825"/>
                        <a:pt x="192" y="1768"/>
                        <a:pt x="204" y="1723"/>
                      </a:cubicBezTo>
                      <a:cubicBezTo>
                        <a:pt x="199" y="1734"/>
                        <a:pt x="130" y="1728"/>
                        <a:pt x="146" y="1671"/>
                      </a:cubicBezTo>
                      <a:cubicBezTo>
                        <a:pt x="154" y="1644"/>
                        <a:pt x="176" y="1633"/>
                        <a:pt x="176" y="1633"/>
                      </a:cubicBezTo>
                      <a:cubicBezTo>
                        <a:pt x="176" y="1633"/>
                        <a:pt x="141" y="1630"/>
                        <a:pt x="134" y="1595"/>
                      </a:cubicBezTo>
                      <a:cubicBezTo>
                        <a:pt x="125" y="1551"/>
                        <a:pt x="211" y="1475"/>
                        <a:pt x="140" y="1453"/>
                      </a:cubicBezTo>
                      <a:cubicBezTo>
                        <a:pt x="93" y="1438"/>
                        <a:pt x="6" y="1386"/>
                        <a:pt x="37" y="1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89" name="Freeform 1214"/>
                <p:cNvSpPr/>
                <p:nvPr/>
              </p:nvSpPr>
              <p:spPr bwMode="auto">
                <a:xfrm>
                  <a:off x="7172141" y="3128144"/>
                  <a:ext cx="62687" cy="70210"/>
                </a:xfrm>
                <a:custGeom>
                  <a:avLst/>
                  <a:gdLst>
                    <a:gd name="T0" fmla="*/ 96057388 w 30"/>
                    <a:gd name="T1" fmla="*/ 0 h 33"/>
                    <a:gd name="T2" fmla="*/ 0 w 30"/>
                    <a:gd name="T3" fmla="*/ 131271397 h 33"/>
                    <a:gd name="T4" fmla="*/ 100424581 w 30"/>
                    <a:gd name="T5" fmla="*/ 108638256 h 33"/>
                    <a:gd name="T6" fmla="*/ 96057388 w 30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3"/>
                    <a:gd name="T14" fmla="*/ 30 w 30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3">
                      <a:moveTo>
                        <a:pt x="22" y="0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8" y="33"/>
                        <a:pt x="18" y="31"/>
                        <a:pt x="23" y="24"/>
                      </a:cubicBezTo>
                      <a:cubicBezTo>
                        <a:pt x="30" y="17"/>
                        <a:pt x="29" y="6"/>
                        <a:pt x="2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0" name="Freeform 1215"/>
                <p:cNvSpPr/>
                <p:nvPr/>
              </p:nvSpPr>
              <p:spPr bwMode="auto">
                <a:xfrm>
                  <a:off x="7147066" y="3113098"/>
                  <a:ext cx="62687" cy="70210"/>
                </a:xfrm>
                <a:custGeom>
                  <a:avLst/>
                  <a:gdLst>
                    <a:gd name="T0" fmla="*/ 28036221 w 29"/>
                    <a:gd name="T1" fmla="*/ 36213467 h 33"/>
                    <a:gd name="T2" fmla="*/ 37380914 w 29"/>
                    <a:gd name="T3" fmla="*/ 149377091 h 33"/>
                    <a:gd name="T4" fmla="*/ 135505514 w 29"/>
                    <a:gd name="T5" fmla="*/ 18105670 h 33"/>
                    <a:gd name="T6" fmla="*/ 28036221 w 29"/>
                    <a:gd name="T7" fmla="*/ 36213467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33"/>
                    <a:gd name="T14" fmla="*/ 29 w 29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33">
                      <a:moveTo>
                        <a:pt x="6" y="8"/>
                      </a:moveTo>
                      <a:cubicBezTo>
                        <a:pt x="0" y="16"/>
                        <a:pt x="1" y="27"/>
                        <a:pt x="8" y="33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2" y="0"/>
                        <a:pt x="12" y="1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1" name="Freeform 1216"/>
                <p:cNvSpPr>
                  <a:spLocks noEditPoints="1"/>
                </p:cNvSpPr>
                <p:nvPr/>
              </p:nvSpPr>
              <p:spPr bwMode="auto">
                <a:xfrm>
                  <a:off x="7066825" y="3030350"/>
                  <a:ext cx="248244" cy="248243"/>
                </a:xfrm>
                <a:custGeom>
                  <a:avLst/>
                  <a:gdLst>
                    <a:gd name="T0" fmla="*/ 261103886 w 117"/>
                    <a:gd name="T1" fmla="*/ 0 h 117"/>
                    <a:gd name="T2" fmla="*/ 0 w 117"/>
                    <a:gd name="T3" fmla="*/ 265603033 h 117"/>
                    <a:gd name="T4" fmla="*/ 261103886 w 117"/>
                    <a:gd name="T5" fmla="*/ 526705867 h 117"/>
                    <a:gd name="T6" fmla="*/ 526710111 w 117"/>
                    <a:gd name="T7" fmla="*/ 265603033 h 117"/>
                    <a:gd name="T8" fmla="*/ 261103886 w 117"/>
                    <a:gd name="T9" fmla="*/ 0 h 117"/>
                    <a:gd name="T10" fmla="*/ 261103886 w 117"/>
                    <a:gd name="T11" fmla="*/ 396155544 h 117"/>
                    <a:gd name="T12" fmla="*/ 130553004 w 117"/>
                    <a:gd name="T13" fmla="*/ 265603033 h 117"/>
                    <a:gd name="T14" fmla="*/ 261103886 w 117"/>
                    <a:gd name="T15" fmla="*/ 135052677 h 117"/>
                    <a:gd name="T16" fmla="*/ 391656923 w 117"/>
                    <a:gd name="T17" fmla="*/ 265603033 h 117"/>
                    <a:gd name="T18" fmla="*/ 261103886 w 117"/>
                    <a:gd name="T19" fmla="*/ 396155544 h 11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7"/>
                    <a:gd name="T31" fmla="*/ 0 h 117"/>
                    <a:gd name="T32" fmla="*/ 117 w 117"/>
                    <a:gd name="T33" fmla="*/ 117 h 11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7" h="117">
                      <a:moveTo>
                        <a:pt x="58" y="0"/>
                      </a:moveTo>
                      <a:cubicBezTo>
                        <a:pt x="26" y="0"/>
                        <a:pt x="0" y="27"/>
                        <a:pt x="0" y="59"/>
                      </a:cubicBezTo>
                      <a:cubicBezTo>
                        <a:pt x="0" y="91"/>
                        <a:pt x="26" y="117"/>
                        <a:pt x="58" y="117"/>
                      </a:cubicBezTo>
                      <a:cubicBezTo>
                        <a:pt x="91" y="117"/>
                        <a:pt x="117" y="91"/>
                        <a:pt x="117" y="59"/>
                      </a:cubicBezTo>
                      <a:cubicBezTo>
                        <a:pt x="117" y="27"/>
                        <a:pt x="91" y="0"/>
                        <a:pt x="58" y="0"/>
                      </a:cubicBezTo>
                      <a:close/>
                      <a:moveTo>
                        <a:pt x="58" y="88"/>
                      </a:moveTo>
                      <a:cubicBezTo>
                        <a:pt x="42" y="88"/>
                        <a:pt x="29" y="75"/>
                        <a:pt x="29" y="59"/>
                      </a:cubicBezTo>
                      <a:cubicBezTo>
                        <a:pt x="29" y="43"/>
                        <a:pt x="42" y="30"/>
                        <a:pt x="58" y="30"/>
                      </a:cubicBezTo>
                      <a:cubicBezTo>
                        <a:pt x="74" y="30"/>
                        <a:pt x="87" y="43"/>
                        <a:pt x="87" y="59"/>
                      </a:cubicBezTo>
                      <a:cubicBezTo>
                        <a:pt x="87" y="75"/>
                        <a:pt x="74" y="88"/>
                        <a:pt x="58" y="8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2" name="Freeform 1217"/>
                <p:cNvSpPr>
                  <a:spLocks noEditPoints="1"/>
                </p:cNvSpPr>
                <p:nvPr/>
              </p:nvSpPr>
              <p:spPr bwMode="auto">
                <a:xfrm>
                  <a:off x="6770939" y="2736971"/>
                  <a:ext cx="840016" cy="837509"/>
                </a:xfrm>
                <a:custGeom>
                  <a:avLst/>
                  <a:gdLst>
                    <a:gd name="T0" fmla="*/ 1777352621 w 395"/>
                    <a:gd name="T1" fmla="*/ 863019012 h 394"/>
                    <a:gd name="T2" fmla="*/ 1741172399 w 395"/>
                    <a:gd name="T3" fmla="*/ 750057364 h 394"/>
                    <a:gd name="T4" fmla="*/ 1723081224 w 395"/>
                    <a:gd name="T5" fmla="*/ 668725487 h 394"/>
                    <a:gd name="T6" fmla="*/ 1709513375 w 395"/>
                    <a:gd name="T7" fmla="*/ 555765831 h 394"/>
                    <a:gd name="T8" fmla="*/ 1546703438 w 395"/>
                    <a:gd name="T9" fmla="*/ 542210519 h 394"/>
                    <a:gd name="T10" fmla="*/ 1614540557 w 395"/>
                    <a:gd name="T11" fmla="*/ 361474432 h 394"/>
                    <a:gd name="T12" fmla="*/ 1424594922 w 395"/>
                    <a:gd name="T13" fmla="*/ 375029745 h 394"/>
                    <a:gd name="T14" fmla="*/ 1465298470 w 395"/>
                    <a:gd name="T15" fmla="*/ 212365925 h 394"/>
                    <a:gd name="T16" fmla="*/ 1356757803 w 395"/>
                    <a:gd name="T17" fmla="*/ 162663820 h 394"/>
                    <a:gd name="T18" fmla="*/ 1288918557 w 395"/>
                    <a:gd name="T19" fmla="*/ 126514869 h 394"/>
                    <a:gd name="T20" fmla="*/ 1189424541 w 395"/>
                    <a:gd name="T21" fmla="*/ 54221268 h 394"/>
                    <a:gd name="T22" fmla="*/ 1071839084 w 395"/>
                    <a:gd name="T23" fmla="*/ 167180840 h 394"/>
                    <a:gd name="T24" fmla="*/ 985910791 w 395"/>
                    <a:gd name="T25" fmla="*/ 0 h 394"/>
                    <a:gd name="T26" fmla="*/ 890937973 w 395"/>
                    <a:gd name="T27" fmla="*/ 149108507 h 394"/>
                    <a:gd name="T28" fmla="*/ 800486354 w 395"/>
                    <a:gd name="T29" fmla="*/ 0 h 394"/>
                    <a:gd name="T30" fmla="*/ 714558060 w 395"/>
                    <a:gd name="T31" fmla="*/ 167180840 h 394"/>
                    <a:gd name="T32" fmla="*/ 592451671 w 395"/>
                    <a:gd name="T33" fmla="*/ 54221268 h 394"/>
                    <a:gd name="T34" fmla="*/ 497478721 w 395"/>
                    <a:gd name="T35" fmla="*/ 126514869 h 394"/>
                    <a:gd name="T36" fmla="*/ 429639475 w 395"/>
                    <a:gd name="T37" fmla="*/ 162663820 h 394"/>
                    <a:gd name="T38" fmla="*/ 321098808 w 395"/>
                    <a:gd name="T39" fmla="*/ 212365925 h 394"/>
                    <a:gd name="T40" fmla="*/ 361802355 w 395"/>
                    <a:gd name="T41" fmla="*/ 375029745 h 394"/>
                    <a:gd name="T42" fmla="*/ 171856654 w 395"/>
                    <a:gd name="T43" fmla="*/ 361474432 h 394"/>
                    <a:gd name="T44" fmla="*/ 239693773 w 395"/>
                    <a:gd name="T45" fmla="*/ 542210519 h 394"/>
                    <a:gd name="T46" fmla="*/ 72360478 w 395"/>
                    <a:gd name="T47" fmla="*/ 555765831 h 394"/>
                    <a:gd name="T48" fmla="*/ 63315937 w 395"/>
                    <a:gd name="T49" fmla="*/ 668725487 h 394"/>
                    <a:gd name="T50" fmla="*/ 45224763 w 395"/>
                    <a:gd name="T51" fmla="*/ 750057364 h 394"/>
                    <a:gd name="T52" fmla="*/ 9044528 w 395"/>
                    <a:gd name="T53" fmla="*/ 863019012 h 394"/>
                    <a:gd name="T54" fmla="*/ 153765479 w 395"/>
                    <a:gd name="T55" fmla="*/ 939831743 h 394"/>
                    <a:gd name="T56" fmla="*/ 18089056 w 395"/>
                    <a:gd name="T57" fmla="*/ 1075382745 h 394"/>
                    <a:gd name="T58" fmla="*/ 194469027 w 395"/>
                    <a:gd name="T59" fmla="*/ 1143159575 h 394"/>
                    <a:gd name="T60" fmla="*/ 94972851 w 395"/>
                    <a:gd name="T61" fmla="*/ 1274193556 h 394"/>
                    <a:gd name="T62" fmla="*/ 176377852 w 395"/>
                    <a:gd name="T63" fmla="*/ 1360044579 h 394"/>
                    <a:gd name="T64" fmla="*/ 221604725 w 395"/>
                    <a:gd name="T65" fmla="*/ 1427821143 h 394"/>
                    <a:gd name="T66" fmla="*/ 280397387 w 395"/>
                    <a:gd name="T67" fmla="*/ 1527225353 h 394"/>
                    <a:gd name="T68" fmla="*/ 438683999 w 395"/>
                    <a:gd name="T69" fmla="*/ 1473004102 h 394"/>
                    <a:gd name="T70" fmla="*/ 447730649 w 395"/>
                    <a:gd name="T71" fmla="*/ 1662778481 h 394"/>
                    <a:gd name="T72" fmla="*/ 615064044 w 395"/>
                    <a:gd name="T73" fmla="*/ 1576927458 h 394"/>
                    <a:gd name="T74" fmla="*/ 646720941 w 395"/>
                    <a:gd name="T75" fmla="*/ 1739591212 h 394"/>
                    <a:gd name="T76" fmla="*/ 764306132 w 395"/>
                    <a:gd name="T77" fmla="*/ 1739591212 h 394"/>
                    <a:gd name="T78" fmla="*/ 841189902 w 395"/>
                    <a:gd name="T79" fmla="*/ 1748627378 h 394"/>
                    <a:gd name="T80" fmla="*/ 940686045 w 395"/>
                    <a:gd name="T81" fmla="*/ 1748627378 h 394"/>
                    <a:gd name="T82" fmla="*/ 1022091013 w 395"/>
                    <a:gd name="T83" fmla="*/ 1739591212 h 394"/>
                    <a:gd name="T84" fmla="*/ 1139676469 w 395"/>
                    <a:gd name="T85" fmla="*/ 1739591212 h 394"/>
                    <a:gd name="T86" fmla="*/ 1171333366 w 395"/>
                    <a:gd name="T87" fmla="*/ 1576927458 h 394"/>
                    <a:gd name="T88" fmla="*/ 1338666629 w 395"/>
                    <a:gd name="T89" fmla="*/ 1662778481 h 394"/>
                    <a:gd name="T90" fmla="*/ 1347713279 w 395"/>
                    <a:gd name="T91" fmla="*/ 1473004102 h 394"/>
                    <a:gd name="T92" fmla="*/ 1501478692 w 395"/>
                    <a:gd name="T93" fmla="*/ 1527225353 h 394"/>
                    <a:gd name="T94" fmla="*/ 1564792486 w 395"/>
                    <a:gd name="T95" fmla="*/ 1427821143 h 394"/>
                    <a:gd name="T96" fmla="*/ 1610019359 w 395"/>
                    <a:gd name="T97" fmla="*/ 1360044579 h 394"/>
                    <a:gd name="T98" fmla="*/ 1686901002 w 395"/>
                    <a:gd name="T99" fmla="*/ 1274193556 h 394"/>
                    <a:gd name="T100" fmla="*/ 1587406986 w 395"/>
                    <a:gd name="T101" fmla="*/ 1143159575 h 394"/>
                    <a:gd name="T102" fmla="*/ 1768308097 w 395"/>
                    <a:gd name="T103" fmla="*/ 1075382745 h 394"/>
                    <a:gd name="T104" fmla="*/ 1632631732 w 395"/>
                    <a:gd name="T105" fmla="*/ 939831743 h 394"/>
                    <a:gd name="T106" fmla="*/ 890937973 w 395"/>
                    <a:gd name="T107" fmla="*/ 298214889 h 39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395"/>
                    <a:gd name="T163" fmla="*/ 0 h 394"/>
                    <a:gd name="T164" fmla="*/ 395 w 395"/>
                    <a:gd name="T165" fmla="*/ 394 h 394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395" h="394">
                      <a:moveTo>
                        <a:pt x="387" y="206"/>
                      </a:moveTo>
                      <a:cubicBezTo>
                        <a:pt x="389" y="206"/>
                        <a:pt x="391" y="204"/>
                        <a:pt x="393" y="203"/>
                      </a:cubicBezTo>
                      <a:cubicBezTo>
                        <a:pt x="394" y="201"/>
                        <a:pt x="395" y="199"/>
                        <a:pt x="395" y="197"/>
                      </a:cubicBezTo>
                      <a:cubicBezTo>
                        <a:pt x="395" y="195"/>
                        <a:pt x="394" y="193"/>
                        <a:pt x="393" y="191"/>
                      </a:cubicBezTo>
                      <a:cubicBezTo>
                        <a:pt x="391" y="189"/>
                        <a:pt x="389" y="188"/>
                        <a:pt x="387" y="188"/>
                      </a:cubicBezTo>
                      <a:cubicBezTo>
                        <a:pt x="385" y="188"/>
                        <a:pt x="372" y="186"/>
                        <a:pt x="361" y="185"/>
                      </a:cubicBezTo>
                      <a:cubicBezTo>
                        <a:pt x="361" y="182"/>
                        <a:pt x="360" y="178"/>
                        <a:pt x="360" y="174"/>
                      </a:cubicBezTo>
                      <a:cubicBezTo>
                        <a:pt x="370" y="171"/>
                        <a:pt x="382" y="167"/>
                        <a:pt x="385" y="166"/>
                      </a:cubicBezTo>
                      <a:cubicBezTo>
                        <a:pt x="387" y="165"/>
                        <a:pt x="389" y="164"/>
                        <a:pt x="390" y="162"/>
                      </a:cubicBezTo>
                      <a:cubicBezTo>
                        <a:pt x="391" y="160"/>
                        <a:pt x="391" y="158"/>
                        <a:pt x="391" y="156"/>
                      </a:cubicBezTo>
                      <a:cubicBezTo>
                        <a:pt x="390" y="153"/>
                        <a:pt x="389" y="152"/>
                        <a:pt x="387" y="150"/>
                      </a:cubicBezTo>
                      <a:cubicBezTo>
                        <a:pt x="386" y="149"/>
                        <a:pt x="383" y="148"/>
                        <a:pt x="381" y="148"/>
                      </a:cubicBezTo>
                      <a:cubicBezTo>
                        <a:pt x="379" y="149"/>
                        <a:pt x="366" y="150"/>
                        <a:pt x="355" y="152"/>
                      </a:cubicBezTo>
                      <a:cubicBezTo>
                        <a:pt x="354" y="148"/>
                        <a:pt x="353" y="144"/>
                        <a:pt x="351" y="141"/>
                      </a:cubicBezTo>
                      <a:cubicBezTo>
                        <a:pt x="361" y="135"/>
                        <a:pt x="372" y="129"/>
                        <a:pt x="374" y="128"/>
                      </a:cubicBezTo>
                      <a:cubicBezTo>
                        <a:pt x="376" y="126"/>
                        <a:pt x="378" y="125"/>
                        <a:pt x="378" y="123"/>
                      </a:cubicBezTo>
                      <a:cubicBezTo>
                        <a:pt x="379" y="121"/>
                        <a:pt x="379" y="118"/>
                        <a:pt x="378" y="116"/>
                      </a:cubicBezTo>
                      <a:cubicBezTo>
                        <a:pt x="377" y="114"/>
                        <a:pt x="375" y="113"/>
                        <a:pt x="373" y="112"/>
                      </a:cubicBezTo>
                      <a:cubicBezTo>
                        <a:pt x="372" y="111"/>
                        <a:pt x="369" y="111"/>
                        <a:pt x="367" y="111"/>
                      </a:cubicBezTo>
                      <a:cubicBezTo>
                        <a:pt x="365" y="112"/>
                        <a:pt x="353" y="116"/>
                        <a:pt x="342" y="120"/>
                      </a:cubicBezTo>
                      <a:cubicBezTo>
                        <a:pt x="340" y="116"/>
                        <a:pt x="338" y="113"/>
                        <a:pt x="336" y="110"/>
                      </a:cubicBezTo>
                      <a:cubicBezTo>
                        <a:pt x="345" y="102"/>
                        <a:pt x="354" y="94"/>
                        <a:pt x="356" y="92"/>
                      </a:cubicBezTo>
                      <a:cubicBezTo>
                        <a:pt x="358" y="91"/>
                        <a:pt x="359" y="89"/>
                        <a:pt x="359" y="87"/>
                      </a:cubicBezTo>
                      <a:cubicBezTo>
                        <a:pt x="359" y="84"/>
                        <a:pt x="359" y="82"/>
                        <a:pt x="357" y="80"/>
                      </a:cubicBezTo>
                      <a:cubicBezTo>
                        <a:pt x="356" y="79"/>
                        <a:pt x="354" y="77"/>
                        <a:pt x="352" y="77"/>
                      </a:cubicBezTo>
                      <a:cubicBezTo>
                        <a:pt x="350" y="76"/>
                        <a:pt x="348" y="77"/>
                        <a:pt x="346" y="78"/>
                      </a:cubicBezTo>
                      <a:cubicBezTo>
                        <a:pt x="343" y="79"/>
                        <a:pt x="333" y="85"/>
                        <a:pt x="323" y="91"/>
                      </a:cubicBezTo>
                      <a:cubicBezTo>
                        <a:pt x="320" y="88"/>
                        <a:pt x="318" y="85"/>
                        <a:pt x="315" y="83"/>
                      </a:cubicBezTo>
                      <a:cubicBezTo>
                        <a:pt x="322" y="74"/>
                        <a:pt x="329" y="63"/>
                        <a:pt x="331" y="61"/>
                      </a:cubicBezTo>
                      <a:cubicBezTo>
                        <a:pt x="332" y="60"/>
                        <a:pt x="333" y="57"/>
                        <a:pt x="332" y="55"/>
                      </a:cubicBezTo>
                      <a:cubicBezTo>
                        <a:pt x="332" y="53"/>
                        <a:pt x="331" y="51"/>
                        <a:pt x="330" y="50"/>
                      </a:cubicBezTo>
                      <a:cubicBezTo>
                        <a:pt x="328" y="48"/>
                        <a:pt x="326" y="47"/>
                        <a:pt x="324" y="47"/>
                      </a:cubicBezTo>
                      <a:cubicBezTo>
                        <a:pt x="322" y="47"/>
                        <a:pt x="319" y="48"/>
                        <a:pt x="318" y="49"/>
                      </a:cubicBezTo>
                      <a:cubicBezTo>
                        <a:pt x="316" y="51"/>
                        <a:pt x="307" y="60"/>
                        <a:pt x="298" y="67"/>
                      </a:cubicBezTo>
                      <a:cubicBezTo>
                        <a:pt x="295" y="65"/>
                        <a:pt x="292" y="63"/>
                        <a:pt x="289" y="61"/>
                      </a:cubicBezTo>
                      <a:cubicBezTo>
                        <a:pt x="294" y="50"/>
                        <a:pt x="299" y="39"/>
                        <a:pt x="300" y="36"/>
                      </a:cubicBezTo>
                      <a:cubicBezTo>
                        <a:pt x="301" y="34"/>
                        <a:pt x="301" y="32"/>
                        <a:pt x="300" y="30"/>
                      </a:cubicBezTo>
                      <a:cubicBezTo>
                        <a:pt x="299" y="28"/>
                        <a:pt x="298" y="26"/>
                        <a:pt x="296" y="25"/>
                      </a:cubicBezTo>
                      <a:cubicBezTo>
                        <a:pt x="294" y="24"/>
                        <a:pt x="292" y="24"/>
                        <a:pt x="290" y="24"/>
                      </a:cubicBezTo>
                      <a:cubicBezTo>
                        <a:pt x="288" y="25"/>
                        <a:pt x="286" y="26"/>
                        <a:pt x="285" y="28"/>
                      </a:cubicBezTo>
                      <a:cubicBezTo>
                        <a:pt x="283" y="30"/>
                        <a:pt x="276" y="40"/>
                        <a:pt x="269" y="49"/>
                      </a:cubicBezTo>
                      <a:cubicBezTo>
                        <a:pt x="266" y="47"/>
                        <a:pt x="262" y="46"/>
                        <a:pt x="259" y="44"/>
                      </a:cubicBezTo>
                      <a:cubicBezTo>
                        <a:pt x="261" y="33"/>
                        <a:pt x="264" y="21"/>
                        <a:pt x="265" y="19"/>
                      </a:cubicBezTo>
                      <a:cubicBezTo>
                        <a:pt x="265" y="16"/>
                        <a:pt x="264" y="14"/>
                        <a:pt x="263" y="12"/>
                      </a:cubicBezTo>
                      <a:cubicBezTo>
                        <a:pt x="262" y="11"/>
                        <a:pt x="261" y="9"/>
                        <a:pt x="258" y="8"/>
                      </a:cubicBezTo>
                      <a:cubicBezTo>
                        <a:pt x="256" y="8"/>
                        <a:pt x="254" y="8"/>
                        <a:pt x="252" y="9"/>
                      </a:cubicBezTo>
                      <a:cubicBezTo>
                        <a:pt x="250" y="9"/>
                        <a:pt x="248" y="11"/>
                        <a:pt x="248" y="13"/>
                      </a:cubicBezTo>
                      <a:cubicBezTo>
                        <a:pt x="247" y="15"/>
                        <a:pt x="242" y="27"/>
                        <a:pt x="237" y="37"/>
                      </a:cubicBezTo>
                      <a:cubicBezTo>
                        <a:pt x="233" y="36"/>
                        <a:pt x="230" y="36"/>
                        <a:pt x="226" y="35"/>
                      </a:cubicBezTo>
                      <a:cubicBezTo>
                        <a:pt x="226" y="24"/>
                        <a:pt x="226" y="11"/>
                        <a:pt x="226" y="8"/>
                      </a:cubicBezTo>
                      <a:cubicBezTo>
                        <a:pt x="226" y="6"/>
                        <a:pt x="225" y="4"/>
                        <a:pt x="224" y="3"/>
                      </a:cubicBezTo>
                      <a:cubicBezTo>
                        <a:pt x="222" y="1"/>
                        <a:pt x="220" y="0"/>
                        <a:pt x="218" y="0"/>
                      </a:cubicBezTo>
                      <a:cubicBezTo>
                        <a:pt x="216" y="0"/>
                        <a:pt x="214" y="0"/>
                        <a:pt x="212" y="1"/>
                      </a:cubicBezTo>
                      <a:cubicBezTo>
                        <a:pt x="210" y="3"/>
                        <a:pt x="209" y="4"/>
                        <a:pt x="208" y="7"/>
                      </a:cubicBezTo>
                      <a:cubicBezTo>
                        <a:pt x="208" y="9"/>
                        <a:pt x="205" y="22"/>
                        <a:pt x="203" y="33"/>
                      </a:cubicBezTo>
                      <a:cubicBezTo>
                        <a:pt x="201" y="33"/>
                        <a:pt x="199" y="33"/>
                        <a:pt x="197" y="33"/>
                      </a:cubicBezTo>
                      <a:cubicBezTo>
                        <a:pt x="195" y="33"/>
                        <a:pt x="194" y="33"/>
                        <a:pt x="192" y="33"/>
                      </a:cubicBezTo>
                      <a:cubicBezTo>
                        <a:pt x="189" y="22"/>
                        <a:pt x="187" y="9"/>
                        <a:pt x="186" y="7"/>
                      </a:cubicBezTo>
                      <a:cubicBezTo>
                        <a:pt x="186" y="4"/>
                        <a:pt x="185" y="3"/>
                        <a:pt x="183" y="1"/>
                      </a:cubicBezTo>
                      <a:cubicBezTo>
                        <a:pt x="181" y="0"/>
                        <a:pt x="179" y="0"/>
                        <a:pt x="177" y="0"/>
                      </a:cubicBezTo>
                      <a:cubicBezTo>
                        <a:pt x="174" y="0"/>
                        <a:pt x="173" y="1"/>
                        <a:pt x="171" y="3"/>
                      </a:cubicBezTo>
                      <a:cubicBezTo>
                        <a:pt x="170" y="4"/>
                        <a:pt x="169" y="6"/>
                        <a:pt x="169" y="8"/>
                      </a:cubicBezTo>
                      <a:cubicBezTo>
                        <a:pt x="169" y="11"/>
                        <a:pt x="169" y="24"/>
                        <a:pt x="169" y="35"/>
                      </a:cubicBezTo>
                      <a:cubicBezTo>
                        <a:pt x="165" y="36"/>
                        <a:pt x="161" y="36"/>
                        <a:pt x="158" y="37"/>
                      </a:cubicBezTo>
                      <a:cubicBezTo>
                        <a:pt x="153" y="27"/>
                        <a:pt x="148" y="15"/>
                        <a:pt x="147" y="13"/>
                      </a:cubicBezTo>
                      <a:cubicBezTo>
                        <a:pt x="146" y="11"/>
                        <a:pt x="145" y="9"/>
                        <a:pt x="143" y="9"/>
                      </a:cubicBezTo>
                      <a:cubicBezTo>
                        <a:pt x="141" y="8"/>
                        <a:pt x="138" y="8"/>
                        <a:pt x="136" y="8"/>
                      </a:cubicBezTo>
                      <a:cubicBezTo>
                        <a:pt x="134" y="9"/>
                        <a:pt x="132" y="11"/>
                        <a:pt x="131" y="12"/>
                      </a:cubicBezTo>
                      <a:cubicBezTo>
                        <a:pt x="130" y="14"/>
                        <a:pt x="130" y="16"/>
                        <a:pt x="130" y="19"/>
                      </a:cubicBezTo>
                      <a:cubicBezTo>
                        <a:pt x="131" y="21"/>
                        <a:pt x="134" y="33"/>
                        <a:pt x="136" y="44"/>
                      </a:cubicBezTo>
                      <a:cubicBezTo>
                        <a:pt x="132" y="46"/>
                        <a:pt x="129" y="47"/>
                        <a:pt x="126" y="49"/>
                      </a:cubicBezTo>
                      <a:cubicBezTo>
                        <a:pt x="119" y="40"/>
                        <a:pt x="112" y="30"/>
                        <a:pt x="110" y="28"/>
                      </a:cubicBezTo>
                      <a:cubicBezTo>
                        <a:pt x="109" y="26"/>
                        <a:pt x="107" y="25"/>
                        <a:pt x="105" y="24"/>
                      </a:cubicBezTo>
                      <a:cubicBezTo>
                        <a:pt x="103" y="24"/>
                        <a:pt x="101" y="24"/>
                        <a:pt x="99" y="25"/>
                      </a:cubicBezTo>
                      <a:cubicBezTo>
                        <a:pt x="97" y="26"/>
                        <a:pt x="95" y="28"/>
                        <a:pt x="95" y="30"/>
                      </a:cubicBezTo>
                      <a:cubicBezTo>
                        <a:pt x="94" y="32"/>
                        <a:pt x="94" y="34"/>
                        <a:pt x="95" y="36"/>
                      </a:cubicBezTo>
                      <a:cubicBezTo>
                        <a:pt x="96" y="39"/>
                        <a:pt x="101" y="50"/>
                        <a:pt x="106" y="61"/>
                      </a:cubicBezTo>
                      <a:cubicBezTo>
                        <a:pt x="103" y="63"/>
                        <a:pt x="100" y="65"/>
                        <a:pt x="97" y="67"/>
                      </a:cubicBezTo>
                      <a:cubicBezTo>
                        <a:pt x="88" y="60"/>
                        <a:pt x="79" y="51"/>
                        <a:pt x="77" y="49"/>
                      </a:cubicBezTo>
                      <a:cubicBezTo>
                        <a:pt x="75" y="48"/>
                        <a:pt x="73" y="47"/>
                        <a:pt x="71" y="47"/>
                      </a:cubicBezTo>
                      <a:cubicBezTo>
                        <a:pt x="69" y="47"/>
                        <a:pt x="67" y="48"/>
                        <a:pt x="65" y="50"/>
                      </a:cubicBezTo>
                      <a:cubicBezTo>
                        <a:pt x="64" y="51"/>
                        <a:pt x="63" y="53"/>
                        <a:pt x="62" y="55"/>
                      </a:cubicBezTo>
                      <a:cubicBezTo>
                        <a:pt x="62" y="57"/>
                        <a:pt x="62" y="60"/>
                        <a:pt x="64" y="61"/>
                      </a:cubicBezTo>
                      <a:cubicBezTo>
                        <a:pt x="65" y="63"/>
                        <a:pt x="73" y="74"/>
                        <a:pt x="80" y="83"/>
                      </a:cubicBezTo>
                      <a:cubicBezTo>
                        <a:pt x="77" y="85"/>
                        <a:pt x="74" y="88"/>
                        <a:pt x="72" y="91"/>
                      </a:cubicBezTo>
                      <a:cubicBezTo>
                        <a:pt x="62" y="85"/>
                        <a:pt x="51" y="79"/>
                        <a:pt x="49" y="78"/>
                      </a:cubicBezTo>
                      <a:cubicBezTo>
                        <a:pt x="47" y="77"/>
                        <a:pt x="45" y="76"/>
                        <a:pt x="43" y="77"/>
                      </a:cubicBezTo>
                      <a:cubicBezTo>
                        <a:pt x="41" y="77"/>
                        <a:pt x="39" y="79"/>
                        <a:pt x="38" y="80"/>
                      </a:cubicBezTo>
                      <a:cubicBezTo>
                        <a:pt x="36" y="82"/>
                        <a:pt x="36" y="84"/>
                        <a:pt x="36" y="86"/>
                      </a:cubicBezTo>
                      <a:cubicBezTo>
                        <a:pt x="36" y="89"/>
                        <a:pt x="37" y="91"/>
                        <a:pt x="39" y="92"/>
                      </a:cubicBezTo>
                      <a:cubicBezTo>
                        <a:pt x="40" y="94"/>
                        <a:pt x="50" y="102"/>
                        <a:pt x="58" y="110"/>
                      </a:cubicBezTo>
                      <a:cubicBezTo>
                        <a:pt x="56" y="113"/>
                        <a:pt x="54" y="116"/>
                        <a:pt x="53" y="120"/>
                      </a:cubicBezTo>
                      <a:cubicBezTo>
                        <a:pt x="42" y="116"/>
                        <a:pt x="30" y="112"/>
                        <a:pt x="28" y="111"/>
                      </a:cubicBezTo>
                      <a:cubicBezTo>
                        <a:pt x="25" y="110"/>
                        <a:pt x="23" y="111"/>
                        <a:pt x="21" y="112"/>
                      </a:cubicBezTo>
                      <a:cubicBezTo>
                        <a:pt x="19" y="113"/>
                        <a:pt x="18" y="114"/>
                        <a:pt x="17" y="116"/>
                      </a:cubicBezTo>
                      <a:cubicBezTo>
                        <a:pt x="16" y="118"/>
                        <a:pt x="16" y="121"/>
                        <a:pt x="16" y="123"/>
                      </a:cubicBezTo>
                      <a:cubicBezTo>
                        <a:pt x="17" y="125"/>
                        <a:pt x="18" y="126"/>
                        <a:pt x="20" y="128"/>
                      </a:cubicBezTo>
                      <a:cubicBezTo>
                        <a:pt x="23" y="129"/>
                        <a:pt x="34" y="135"/>
                        <a:pt x="43" y="141"/>
                      </a:cubicBezTo>
                      <a:cubicBezTo>
                        <a:pt x="42" y="144"/>
                        <a:pt x="41" y="148"/>
                        <a:pt x="40" y="152"/>
                      </a:cubicBezTo>
                      <a:cubicBezTo>
                        <a:pt x="29" y="150"/>
                        <a:pt x="16" y="149"/>
                        <a:pt x="14" y="148"/>
                      </a:cubicBezTo>
                      <a:cubicBezTo>
                        <a:pt x="11" y="148"/>
                        <a:pt x="9" y="149"/>
                        <a:pt x="8" y="150"/>
                      </a:cubicBezTo>
                      <a:cubicBezTo>
                        <a:pt x="6" y="152"/>
                        <a:pt x="5" y="153"/>
                        <a:pt x="4" y="156"/>
                      </a:cubicBezTo>
                      <a:cubicBezTo>
                        <a:pt x="4" y="158"/>
                        <a:pt x="4" y="160"/>
                        <a:pt x="5" y="162"/>
                      </a:cubicBezTo>
                      <a:cubicBezTo>
                        <a:pt x="6" y="164"/>
                        <a:pt x="8" y="165"/>
                        <a:pt x="10" y="166"/>
                      </a:cubicBezTo>
                      <a:cubicBezTo>
                        <a:pt x="12" y="167"/>
                        <a:pt x="24" y="171"/>
                        <a:pt x="35" y="174"/>
                      </a:cubicBezTo>
                      <a:cubicBezTo>
                        <a:pt x="35" y="178"/>
                        <a:pt x="34" y="182"/>
                        <a:pt x="34" y="185"/>
                      </a:cubicBezTo>
                      <a:cubicBezTo>
                        <a:pt x="23" y="186"/>
                        <a:pt x="10" y="188"/>
                        <a:pt x="8" y="188"/>
                      </a:cubicBezTo>
                      <a:cubicBezTo>
                        <a:pt x="5" y="188"/>
                        <a:pt x="3" y="189"/>
                        <a:pt x="2" y="191"/>
                      </a:cubicBezTo>
                      <a:cubicBezTo>
                        <a:pt x="1" y="193"/>
                        <a:pt x="0" y="195"/>
                        <a:pt x="0" y="197"/>
                      </a:cubicBezTo>
                      <a:cubicBezTo>
                        <a:pt x="0" y="199"/>
                        <a:pt x="1" y="201"/>
                        <a:pt x="2" y="203"/>
                      </a:cubicBezTo>
                      <a:cubicBezTo>
                        <a:pt x="3" y="204"/>
                        <a:pt x="5" y="206"/>
                        <a:pt x="8" y="206"/>
                      </a:cubicBezTo>
                      <a:cubicBezTo>
                        <a:pt x="10" y="206"/>
                        <a:pt x="23" y="207"/>
                        <a:pt x="34" y="208"/>
                      </a:cubicBezTo>
                      <a:cubicBezTo>
                        <a:pt x="34" y="212"/>
                        <a:pt x="35" y="216"/>
                        <a:pt x="35" y="220"/>
                      </a:cubicBezTo>
                      <a:cubicBezTo>
                        <a:pt x="24" y="223"/>
                        <a:pt x="12" y="227"/>
                        <a:pt x="10" y="228"/>
                      </a:cubicBezTo>
                      <a:cubicBezTo>
                        <a:pt x="8" y="228"/>
                        <a:pt x="6" y="230"/>
                        <a:pt x="5" y="232"/>
                      </a:cubicBezTo>
                      <a:cubicBezTo>
                        <a:pt x="4" y="234"/>
                        <a:pt x="4" y="236"/>
                        <a:pt x="4" y="238"/>
                      </a:cubicBezTo>
                      <a:cubicBezTo>
                        <a:pt x="5" y="240"/>
                        <a:pt x="6" y="242"/>
                        <a:pt x="8" y="243"/>
                      </a:cubicBezTo>
                      <a:cubicBezTo>
                        <a:pt x="9" y="245"/>
                        <a:pt x="11" y="245"/>
                        <a:pt x="14" y="245"/>
                      </a:cubicBezTo>
                      <a:cubicBezTo>
                        <a:pt x="16" y="245"/>
                        <a:pt x="29" y="243"/>
                        <a:pt x="40" y="242"/>
                      </a:cubicBezTo>
                      <a:cubicBezTo>
                        <a:pt x="41" y="246"/>
                        <a:pt x="42" y="249"/>
                        <a:pt x="43" y="253"/>
                      </a:cubicBezTo>
                      <a:cubicBezTo>
                        <a:pt x="34" y="259"/>
                        <a:pt x="23" y="265"/>
                        <a:pt x="20" y="266"/>
                      </a:cubicBezTo>
                      <a:cubicBezTo>
                        <a:pt x="18" y="267"/>
                        <a:pt x="17" y="269"/>
                        <a:pt x="16" y="271"/>
                      </a:cubicBezTo>
                      <a:cubicBezTo>
                        <a:pt x="16" y="273"/>
                        <a:pt x="16" y="275"/>
                        <a:pt x="17" y="277"/>
                      </a:cubicBezTo>
                      <a:cubicBezTo>
                        <a:pt x="18" y="279"/>
                        <a:pt x="19" y="281"/>
                        <a:pt x="21" y="282"/>
                      </a:cubicBezTo>
                      <a:cubicBezTo>
                        <a:pt x="23" y="283"/>
                        <a:pt x="25" y="283"/>
                        <a:pt x="28" y="282"/>
                      </a:cubicBezTo>
                      <a:cubicBezTo>
                        <a:pt x="30" y="282"/>
                        <a:pt x="42" y="278"/>
                        <a:pt x="53" y="274"/>
                      </a:cubicBezTo>
                      <a:cubicBezTo>
                        <a:pt x="54" y="277"/>
                        <a:pt x="56" y="281"/>
                        <a:pt x="58" y="284"/>
                      </a:cubicBezTo>
                      <a:cubicBezTo>
                        <a:pt x="50" y="291"/>
                        <a:pt x="40" y="300"/>
                        <a:pt x="39" y="301"/>
                      </a:cubicBezTo>
                      <a:cubicBezTo>
                        <a:pt x="37" y="303"/>
                        <a:pt x="36" y="305"/>
                        <a:pt x="36" y="307"/>
                      </a:cubicBezTo>
                      <a:cubicBezTo>
                        <a:pt x="36" y="309"/>
                        <a:pt x="36" y="311"/>
                        <a:pt x="38" y="313"/>
                      </a:cubicBezTo>
                      <a:cubicBezTo>
                        <a:pt x="39" y="315"/>
                        <a:pt x="41" y="316"/>
                        <a:pt x="43" y="317"/>
                      </a:cubicBezTo>
                      <a:cubicBezTo>
                        <a:pt x="45" y="317"/>
                        <a:pt x="47" y="317"/>
                        <a:pt x="49" y="316"/>
                      </a:cubicBezTo>
                      <a:cubicBezTo>
                        <a:pt x="51" y="315"/>
                        <a:pt x="62" y="308"/>
                        <a:pt x="72" y="302"/>
                      </a:cubicBezTo>
                      <a:cubicBezTo>
                        <a:pt x="74" y="305"/>
                        <a:pt x="77" y="308"/>
                        <a:pt x="80" y="311"/>
                      </a:cubicBezTo>
                      <a:cubicBezTo>
                        <a:pt x="73" y="320"/>
                        <a:pt x="65" y="330"/>
                        <a:pt x="64" y="332"/>
                      </a:cubicBezTo>
                      <a:cubicBezTo>
                        <a:pt x="62" y="334"/>
                        <a:pt x="62" y="336"/>
                        <a:pt x="62" y="338"/>
                      </a:cubicBezTo>
                      <a:cubicBezTo>
                        <a:pt x="63" y="341"/>
                        <a:pt x="64" y="343"/>
                        <a:pt x="65" y="344"/>
                      </a:cubicBezTo>
                      <a:cubicBezTo>
                        <a:pt x="67" y="346"/>
                        <a:pt x="69" y="346"/>
                        <a:pt x="71" y="346"/>
                      </a:cubicBezTo>
                      <a:cubicBezTo>
                        <a:pt x="73" y="346"/>
                        <a:pt x="75" y="346"/>
                        <a:pt x="77" y="344"/>
                      </a:cubicBezTo>
                      <a:cubicBezTo>
                        <a:pt x="79" y="343"/>
                        <a:pt x="88" y="334"/>
                        <a:pt x="97" y="326"/>
                      </a:cubicBezTo>
                      <a:cubicBezTo>
                        <a:pt x="100" y="329"/>
                        <a:pt x="103" y="331"/>
                        <a:pt x="106" y="333"/>
                      </a:cubicBezTo>
                      <a:cubicBezTo>
                        <a:pt x="101" y="343"/>
                        <a:pt x="96" y="355"/>
                        <a:pt x="95" y="357"/>
                      </a:cubicBezTo>
                      <a:cubicBezTo>
                        <a:pt x="94" y="359"/>
                        <a:pt x="94" y="362"/>
                        <a:pt x="95" y="364"/>
                      </a:cubicBezTo>
                      <a:cubicBezTo>
                        <a:pt x="95" y="366"/>
                        <a:pt x="97" y="367"/>
                        <a:pt x="99" y="368"/>
                      </a:cubicBezTo>
                      <a:cubicBezTo>
                        <a:pt x="101" y="370"/>
                        <a:pt x="103" y="370"/>
                        <a:pt x="105" y="369"/>
                      </a:cubicBezTo>
                      <a:cubicBezTo>
                        <a:pt x="107" y="369"/>
                        <a:pt x="109" y="368"/>
                        <a:pt x="110" y="366"/>
                      </a:cubicBezTo>
                      <a:cubicBezTo>
                        <a:pt x="112" y="364"/>
                        <a:pt x="119" y="354"/>
                        <a:pt x="126" y="345"/>
                      </a:cubicBezTo>
                      <a:cubicBezTo>
                        <a:pt x="129" y="346"/>
                        <a:pt x="132" y="348"/>
                        <a:pt x="136" y="349"/>
                      </a:cubicBezTo>
                      <a:cubicBezTo>
                        <a:pt x="134" y="360"/>
                        <a:pt x="131" y="373"/>
                        <a:pt x="130" y="375"/>
                      </a:cubicBezTo>
                      <a:cubicBezTo>
                        <a:pt x="130" y="377"/>
                        <a:pt x="130" y="380"/>
                        <a:pt x="131" y="381"/>
                      </a:cubicBezTo>
                      <a:cubicBezTo>
                        <a:pt x="132" y="383"/>
                        <a:pt x="134" y="385"/>
                        <a:pt x="136" y="385"/>
                      </a:cubicBezTo>
                      <a:cubicBezTo>
                        <a:pt x="138" y="386"/>
                        <a:pt x="141" y="386"/>
                        <a:pt x="143" y="385"/>
                      </a:cubicBezTo>
                      <a:cubicBezTo>
                        <a:pt x="145" y="384"/>
                        <a:pt x="146" y="383"/>
                        <a:pt x="147" y="381"/>
                      </a:cubicBezTo>
                      <a:cubicBezTo>
                        <a:pt x="148" y="378"/>
                        <a:pt x="153" y="367"/>
                        <a:pt x="158" y="356"/>
                      </a:cubicBezTo>
                      <a:cubicBezTo>
                        <a:pt x="161" y="357"/>
                        <a:pt x="165" y="358"/>
                        <a:pt x="169" y="359"/>
                      </a:cubicBezTo>
                      <a:cubicBezTo>
                        <a:pt x="169" y="370"/>
                        <a:pt x="169" y="383"/>
                        <a:pt x="169" y="385"/>
                      </a:cubicBezTo>
                      <a:cubicBezTo>
                        <a:pt x="169" y="387"/>
                        <a:pt x="170" y="390"/>
                        <a:pt x="171" y="391"/>
                      </a:cubicBezTo>
                      <a:cubicBezTo>
                        <a:pt x="173" y="393"/>
                        <a:pt x="174" y="394"/>
                        <a:pt x="177" y="394"/>
                      </a:cubicBezTo>
                      <a:cubicBezTo>
                        <a:pt x="179" y="394"/>
                        <a:pt x="181" y="394"/>
                        <a:pt x="183" y="392"/>
                      </a:cubicBezTo>
                      <a:cubicBezTo>
                        <a:pt x="185" y="391"/>
                        <a:pt x="186" y="389"/>
                        <a:pt x="186" y="387"/>
                      </a:cubicBezTo>
                      <a:cubicBezTo>
                        <a:pt x="187" y="385"/>
                        <a:pt x="189" y="372"/>
                        <a:pt x="192" y="361"/>
                      </a:cubicBezTo>
                      <a:cubicBezTo>
                        <a:pt x="194" y="361"/>
                        <a:pt x="195" y="361"/>
                        <a:pt x="197" y="361"/>
                      </a:cubicBezTo>
                      <a:cubicBezTo>
                        <a:pt x="199" y="361"/>
                        <a:pt x="201" y="361"/>
                        <a:pt x="203" y="361"/>
                      </a:cubicBezTo>
                      <a:cubicBezTo>
                        <a:pt x="205" y="372"/>
                        <a:pt x="208" y="385"/>
                        <a:pt x="208" y="387"/>
                      </a:cubicBezTo>
                      <a:cubicBezTo>
                        <a:pt x="209" y="389"/>
                        <a:pt x="210" y="391"/>
                        <a:pt x="212" y="392"/>
                      </a:cubicBezTo>
                      <a:cubicBezTo>
                        <a:pt x="214" y="394"/>
                        <a:pt x="216" y="394"/>
                        <a:pt x="218" y="394"/>
                      </a:cubicBezTo>
                      <a:cubicBezTo>
                        <a:pt x="220" y="394"/>
                        <a:pt x="222" y="393"/>
                        <a:pt x="224" y="391"/>
                      </a:cubicBezTo>
                      <a:cubicBezTo>
                        <a:pt x="225" y="390"/>
                        <a:pt x="226" y="387"/>
                        <a:pt x="226" y="385"/>
                      </a:cubicBezTo>
                      <a:cubicBezTo>
                        <a:pt x="226" y="383"/>
                        <a:pt x="226" y="370"/>
                        <a:pt x="226" y="359"/>
                      </a:cubicBezTo>
                      <a:cubicBezTo>
                        <a:pt x="230" y="358"/>
                        <a:pt x="233" y="357"/>
                        <a:pt x="237" y="356"/>
                      </a:cubicBezTo>
                      <a:cubicBezTo>
                        <a:pt x="242" y="367"/>
                        <a:pt x="247" y="378"/>
                        <a:pt x="248" y="381"/>
                      </a:cubicBezTo>
                      <a:cubicBezTo>
                        <a:pt x="248" y="383"/>
                        <a:pt x="250" y="384"/>
                        <a:pt x="252" y="385"/>
                      </a:cubicBezTo>
                      <a:cubicBezTo>
                        <a:pt x="254" y="386"/>
                        <a:pt x="256" y="386"/>
                        <a:pt x="258" y="385"/>
                      </a:cubicBezTo>
                      <a:cubicBezTo>
                        <a:pt x="261" y="385"/>
                        <a:pt x="262" y="383"/>
                        <a:pt x="263" y="381"/>
                      </a:cubicBezTo>
                      <a:cubicBezTo>
                        <a:pt x="264" y="380"/>
                        <a:pt x="265" y="377"/>
                        <a:pt x="265" y="375"/>
                      </a:cubicBezTo>
                      <a:cubicBezTo>
                        <a:pt x="264" y="373"/>
                        <a:pt x="261" y="360"/>
                        <a:pt x="259" y="349"/>
                      </a:cubicBezTo>
                      <a:cubicBezTo>
                        <a:pt x="262" y="348"/>
                        <a:pt x="266" y="346"/>
                        <a:pt x="269" y="345"/>
                      </a:cubicBezTo>
                      <a:cubicBezTo>
                        <a:pt x="276" y="354"/>
                        <a:pt x="283" y="364"/>
                        <a:pt x="285" y="366"/>
                      </a:cubicBezTo>
                      <a:cubicBezTo>
                        <a:pt x="286" y="368"/>
                        <a:pt x="288" y="369"/>
                        <a:pt x="290" y="369"/>
                      </a:cubicBezTo>
                      <a:cubicBezTo>
                        <a:pt x="292" y="370"/>
                        <a:pt x="294" y="370"/>
                        <a:pt x="296" y="368"/>
                      </a:cubicBezTo>
                      <a:cubicBezTo>
                        <a:pt x="298" y="367"/>
                        <a:pt x="299" y="366"/>
                        <a:pt x="300" y="364"/>
                      </a:cubicBezTo>
                      <a:cubicBezTo>
                        <a:pt x="301" y="362"/>
                        <a:pt x="301" y="359"/>
                        <a:pt x="300" y="357"/>
                      </a:cubicBezTo>
                      <a:cubicBezTo>
                        <a:pt x="299" y="355"/>
                        <a:pt x="294" y="343"/>
                        <a:pt x="289" y="333"/>
                      </a:cubicBezTo>
                      <a:cubicBezTo>
                        <a:pt x="292" y="331"/>
                        <a:pt x="295" y="329"/>
                        <a:pt x="298" y="326"/>
                      </a:cubicBezTo>
                      <a:cubicBezTo>
                        <a:pt x="307" y="334"/>
                        <a:pt x="316" y="343"/>
                        <a:pt x="318" y="344"/>
                      </a:cubicBezTo>
                      <a:cubicBezTo>
                        <a:pt x="319" y="346"/>
                        <a:pt x="322" y="346"/>
                        <a:pt x="324" y="346"/>
                      </a:cubicBezTo>
                      <a:cubicBezTo>
                        <a:pt x="326" y="346"/>
                        <a:pt x="328" y="346"/>
                        <a:pt x="330" y="344"/>
                      </a:cubicBezTo>
                      <a:cubicBezTo>
                        <a:pt x="331" y="343"/>
                        <a:pt x="332" y="341"/>
                        <a:pt x="332" y="338"/>
                      </a:cubicBezTo>
                      <a:cubicBezTo>
                        <a:pt x="333" y="336"/>
                        <a:pt x="332" y="334"/>
                        <a:pt x="331" y="332"/>
                      </a:cubicBezTo>
                      <a:cubicBezTo>
                        <a:pt x="329" y="330"/>
                        <a:pt x="322" y="320"/>
                        <a:pt x="315" y="311"/>
                      </a:cubicBezTo>
                      <a:cubicBezTo>
                        <a:pt x="318" y="308"/>
                        <a:pt x="320" y="305"/>
                        <a:pt x="323" y="302"/>
                      </a:cubicBezTo>
                      <a:cubicBezTo>
                        <a:pt x="333" y="308"/>
                        <a:pt x="343" y="315"/>
                        <a:pt x="346" y="316"/>
                      </a:cubicBezTo>
                      <a:cubicBezTo>
                        <a:pt x="348" y="317"/>
                        <a:pt x="350" y="317"/>
                        <a:pt x="352" y="317"/>
                      </a:cubicBezTo>
                      <a:cubicBezTo>
                        <a:pt x="354" y="316"/>
                        <a:pt x="356" y="315"/>
                        <a:pt x="357" y="313"/>
                      </a:cubicBezTo>
                      <a:cubicBezTo>
                        <a:pt x="359" y="311"/>
                        <a:pt x="359" y="309"/>
                        <a:pt x="359" y="307"/>
                      </a:cubicBezTo>
                      <a:cubicBezTo>
                        <a:pt x="359" y="305"/>
                        <a:pt x="358" y="303"/>
                        <a:pt x="356" y="301"/>
                      </a:cubicBezTo>
                      <a:cubicBezTo>
                        <a:pt x="354" y="300"/>
                        <a:pt x="345" y="291"/>
                        <a:pt x="336" y="284"/>
                      </a:cubicBezTo>
                      <a:cubicBezTo>
                        <a:pt x="338" y="281"/>
                        <a:pt x="340" y="277"/>
                        <a:pt x="342" y="274"/>
                      </a:cubicBezTo>
                      <a:cubicBezTo>
                        <a:pt x="353" y="278"/>
                        <a:pt x="365" y="282"/>
                        <a:pt x="367" y="282"/>
                      </a:cubicBezTo>
                      <a:cubicBezTo>
                        <a:pt x="369" y="283"/>
                        <a:pt x="372" y="283"/>
                        <a:pt x="373" y="282"/>
                      </a:cubicBezTo>
                      <a:cubicBezTo>
                        <a:pt x="375" y="281"/>
                        <a:pt x="377" y="279"/>
                        <a:pt x="378" y="277"/>
                      </a:cubicBezTo>
                      <a:cubicBezTo>
                        <a:pt x="379" y="275"/>
                        <a:pt x="379" y="273"/>
                        <a:pt x="378" y="271"/>
                      </a:cubicBezTo>
                      <a:cubicBezTo>
                        <a:pt x="378" y="269"/>
                        <a:pt x="376" y="267"/>
                        <a:pt x="374" y="266"/>
                      </a:cubicBezTo>
                      <a:cubicBezTo>
                        <a:pt x="372" y="265"/>
                        <a:pt x="361" y="259"/>
                        <a:pt x="351" y="253"/>
                      </a:cubicBezTo>
                      <a:cubicBezTo>
                        <a:pt x="353" y="249"/>
                        <a:pt x="354" y="246"/>
                        <a:pt x="355" y="242"/>
                      </a:cubicBezTo>
                      <a:cubicBezTo>
                        <a:pt x="366" y="243"/>
                        <a:pt x="379" y="245"/>
                        <a:pt x="381" y="245"/>
                      </a:cubicBezTo>
                      <a:cubicBezTo>
                        <a:pt x="383" y="245"/>
                        <a:pt x="386" y="245"/>
                        <a:pt x="387" y="243"/>
                      </a:cubicBezTo>
                      <a:cubicBezTo>
                        <a:pt x="389" y="242"/>
                        <a:pt x="390" y="240"/>
                        <a:pt x="391" y="238"/>
                      </a:cubicBezTo>
                      <a:cubicBezTo>
                        <a:pt x="391" y="236"/>
                        <a:pt x="391" y="234"/>
                        <a:pt x="390" y="232"/>
                      </a:cubicBezTo>
                      <a:cubicBezTo>
                        <a:pt x="389" y="230"/>
                        <a:pt x="387" y="228"/>
                        <a:pt x="385" y="228"/>
                      </a:cubicBezTo>
                      <a:cubicBezTo>
                        <a:pt x="382" y="227"/>
                        <a:pt x="370" y="223"/>
                        <a:pt x="360" y="220"/>
                      </a:cubicBezTo>
                      <a:cubicBezTo>
                        <a:pt x="360" y="216"/>
                        <a:pt x="361" y="212"/>
                        <a:pt x="361" y="208"/>
                      </a:cubicBezTo>
                      <a:cubicBezTo>
                        <a:pt x="372" y="207"/>
                        <a:pt x="385" y="206"/>
                        <a:pt x="387" y="206"/>
                      </a:cubicBezTo>
                      <a:close/>
                      <a:moveTo>
                        <a:pt x="197" y="328"/>
                      </a:moveTo>
                      <a:cubicBezTo>
                        <a:pt x="125" y="328"/>
                        <a:pt x="67" y="269"/>
                        <a:pt x="67" y="197"/>
                      </a:cubicBezTo>
                      <a:cubicBezTo>
                        <a:pt x="67" y="124"/>
                        <a:pt x="125" y="66"/>
                        <a:pt x="197" y="66"/>
                      </a:cubicBezTo>
                      <a:cubicBezTo>
                        <a:pt x="270" y="66"/>
                        <a:pt x="328" y="124"/>
                        <a:pt x="328" y="197"/>
                      </a:cubicBezTo>
                      <a:cubicBezTo>
                        <a:pt x="328" y="269"/>
                        <a:pt x="270" y="328"/>
                        <a:pt x="197" y="3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3" name="Freeform 1218"/>
                <p:cNvSpPr/>
                <p:nvPr/>
              </p:nvSpPr>
              <p:spPr bwMode="auto">
                <a:xfrm>
                  <a:off x="7159601" y="2864854"/>
                  <a:ext cx="65195" cy="183048"/>
                </a:xfrm>
                <a:custGeom>
                  <a:avLst/>
                  <a:gdLst>
                    <a:gd name="T0" fmla="*/ 66343273 w 31"/>
                    <a:gd name="T1" fmla="*/ 380550405 h 86"/>
                    <a:gd name="T2" fmla="*/ 137109290 w 31"/>
                    <a:gd name="T3" fmla="*/ 389611277 h 86"/>
                    <a:gd name="T4" fmla="*/ 137109290 w 31"/>
                    <a:gd name="T5" fmla="*/ 0 h 86"/>
                    <a:gd name="T6" fmla="*/ 0 w 31"/>
                    <a:gd name="T7" fmla="*/ 0 h 86"/>
                    <a:gd name="T8" fmla="*/ 0 w 31"/>
                    <a:gd name="T9" fmla="*/ 389611277 h 86"/>
                    <a:gd name="T10" fmla="*/ 66343273 w 31"/>
                    <a:gd name="T11" fmla="*/ 380550405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86"/>
                    <a:gd name="T20" fmla="*/ 31 w 31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86">
                      <a:moveTo>
                        <a:pt x="15" y="84"/>
                      </a:moveTo>
                      <a:cubicBezTo>
                        <a:pt x="21" y="84"/>
                        <a:pt x="26" y="85"/>
                        <a:pt x="31" y="86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5" y="85"/>
                        <a:pt x="10" y="84"/>
                        <a:pt x="15" y="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4" name="Freeform 1219"/>
                <p:cNvSpPr/>
                <p:nvPr/>
              </p:nvSpPr>
              <p:spPr bwMode="auto">
                <a:xfrm>
                  <a:off x="6926404" y="3175786"/>
                  <a:ext cx="193077" cy="150452"/>
                </a:xfrm>
                <a:custGeom>
                  <a:avLst/>
                  <a:gdLst>
                    <a:gd name="T0" fmla="*/ 337628041 w 91"/>
                    <a:gd name="T1" fmla="*/ 0 h 70"/>
                    <a:gd name="T2" fmla="*/ 0 w 91"/>
                    <a:gd name="T3" fmla="*/ 198641756 h 70"/>
                    <a:gd name="T4" fmla="*/ 67526023 w 91"/>
                    <a:gd name="T5" fmla="*/ 323368626 h 70"/>
                    <a:gd name="T6" fmla="*/ 409656346 w 91"/>
                    <a:gd name="T7" fmla="*/ 124726837 h 70"/>
                    <a:gd name="T8" fmla="*/ 337628041 w 91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1"/>
                    <a:gd name="T16" fmla="*/ 0 h 70"/>
                    <a:gd name="T17" fmla="*/ 91 w 91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1" h="70">
                      <a:moveTo>
                        <a:pt x="75" y="0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15" y="70"/>
                        <a:pt x="15" y="70"/>
                        <a:pt x="15" y="70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83" y="20"/>
                        <a:pt x="78" y="11"/>
                        <a:pt x="7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5" name="Freeform 1220"/>
                <p:cNvSpPr/>
                <p:nvPr/>
              </p:nvSpPr>
              <p:spPr bwMode="auto">
                <a:xfrm>
                  <a:off x="7262409" y="3178293"/>
                  <a:ext cx="195586" cy="147943"/>
                </a:xfrm>
                <a:custGeom>
                  <a:avLst/>
                  <a:gdLst>
                    <a:gd name="T0" fmla="*/ 67793928 w 92"/>
                    <a:gd name="T1" fmla="*/ 0 h 70"/>
                    <a:gd name="T2" fmla="*/ 0 w 92"/>
                    <a:gd name="T3" fmla="*/ 116135237 h 70"/>
                    <a:gd name="T4" fmla="*/ 348009164 w 92"/>
                    <a:gd name="T5" fmla="*/ 312673299 h 70"/>
                    <a:gd name="T6" fmla="*/ 415803075 w 92"/>
                    <a:gd name="T7" fmla="*/ 196538029 h 70"/>
                    <a:gd name="T8" fmla="*/ 67793928 w 92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"/>
                    <a:gd name="T16" fmla="*/ 0 h 70"/>
                    <a:gd name="T17" fmla="*/ 92 w 92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" h="70">
                      <a:moveTo>
                        <a:pt x="15" y="0"/>
                      </a:moveTo>
                      <a:cubicBezTo>
                        <a:pt x="13" y="10"/>
                        <a:pt x="7" y="19"/>
                        <a:pt x="0" y="26"/>
                      </a:cubicBezTo>
                      <a:cubicBezTo>
                        <a:pt x="77" y="70"/>
                        <a:pt x="77" y="70"/>
                        <a:pt x="77" y="70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6" name="Freeform 1221"/>
                <p:cNvSpPr>
                  <a:spLocks noEditPoints="1"/>
                </p:cNvSpPr>
                <p:nvPr/>
              </p:nvSpPr>
              <p:spPr bwMode="auto">
                <a:xfrm>
                  <a:off x="6738743" y="3660479"/>
                  <a:ext cx="950625" cy="947826"/>
                </a:xfrm>
                <a:custGeom>
                  <a:avLst/>
                  <a:gdLst>
                    <a:gd name="T0" fmla="*/ 445 w 447"/>
                    <a:gd name="T1" fmla="*/ 216 h 446"/>
                    <a:gd name="T2" fmla="*/ 436 w 447"/>
                    <a:gd name="T3" fmla="*/ 188 h 446"/>
                    <a:gd name="T4" fmla="*/ 432 w 447"/>
                    <a:gd name="T5" fmla="*/ 169 h 446"/>
                    <a:gd name="T6" fmla="*/ 428 w 447"/>
                    <a:gd name="T7" fmla="*/ 139 h 446"/>
                    <a:gd name="T8" fmla="*/ 387 w 447"/>
                    <a:gd name="T9" fmla="*/ 136 h 446"/>
                    <a:gd name="T10" fmla="*/ 404 w 447"/>
                    <a:gd name="T11" fmla="*/ 92 h 446"/>
                    <a:gd name="T12" fmla="*/ 357 w 447"/>
                    <a:gd name="T13" fmla="*/ 94 h 446"/>
                    <a:gd name="T14" fmla="*/ 367 w 447"/>
                    <a:gd name="T15" fmla="*/ 54 h 446"/>
                    <a:gd name="T16" fmla="*/ 340 w 447"/>
                    <a:gd name="T17" fmla="*/ 42 h 446"/>
                    <a:gd name="T18" fmla="*/ 322 w 447"/>
                    <a:gd name="T19" fmla="*/ 32 h 446"/>
                    <a:gd name="T20" fmla="*/ 298 w 447"/>
                    <a:gd name="T21" fmla="*/ 15 h 446"/>
                    <a:gd name="T22" fmla="*/ 269 w 447"/>
                    <a:gd name="T23" fmla="*/ 43 h 446"/>
                    <a:gd name="T24" fmla="*/ 247 w 447"/>
                    <a:gd name="T25" fmla="*/ 0 h 446"/>
                    <a:gd name="T26" fmla="*/ 224 w 447"/>
                    <a:gd name="T27" fmla="*/ 37 h 446"/>
                    <a:gd name="T28" fmla="*/ 200 w 447"/>
                    <a:gd name="T29" fmla="*/ 0 h 446"/>
                    <a:gd name="T30" fmla="*/ 179 w 447"/>
                    <a:gd name="T31" fmla="*/ 43 h 446"/>
                    <a:gd name="T32" fmla="*/ 149 w 447"/>
                    <a:gd name="T33" fmla="*/ 15 h 446"/>
                    <a:gd name="T34" fmla="*/ 125 w 447"/>
                    <a:gd name="T35" fmla="*/ 32 h 446"/>
                    <a:gd name="T36" fmla="*/ 108 w 447"/>
                    <a:gd name="T37" fmla="*/ 42 h 446"/>
                    <a:gd name="T38" fmla="*/ 81 w 447"/>
                    <a:gd name="T39" fmla="*/ 54 h 446"/>
                    <a:gd name="T40" fmla="*/ 90 w 447"/>
                    <a:gd name="T41" fmla="*/ 94 h 446"/>
                    <a:gd name="T42" fmla="*/ 43 w 447"/>
                    <a:gd name="T43" fmla="*/ 92 h 446"/>
                    <a:gd name="T44" fmla="*/ 60 w 447"/>
                    <a:gd name="T45" fmla="*/ 136 h 446"/>
                    <a:gd name="T46" fmla="*/ 19 w 447"/>
                    <a:gd name="T47" fmla="*/ 139 h 446"/>
                    <a:gd name="T48" fmla="*/ 16 w 447"/>
                    <a:gd name="T49" fmla="*/ 169 h 446"/>
                    <a:gd name="T50" fmla="*/ 12 w 447"/>
                    <a:gd name="T51" fmla="*/ 188 h 446"/>
                    <a:gd name="T52" fmla="*/ 3 w 447"/>
                    <a:gd name="T53" fmla="*/ 216 h 446"/>
                    <a:gd name="T54" fmla="*/ 39 w 447"/>
                    <a:gd name="T55" fmla="*/ 236 h 446"/>
                    <a:gd name="T56" fmla="*/ 5 w 447"/>
                    <a:gd name="T57" fmla="*/ 270 h 446"/>
                    <a:gd name="T58" fmla="*/ 50 w 447"/>
                    <a:gd name="T59" fmla="*/ 287 h 446"/>
                    <a:gd name="T60" fmla="*/ 25 w 447"/>
                    <a:gd name="T61" fmla="*/ 319 h 446"/>
                    <a:gd name="T62" fmla="*/ 44 w 447"/>
                    <a:gd name="T63" fmla="*/ 342 h 446"/>
                    <a:gd name="T64" fmla="*/ 56 w 447"/>
                    <a:gd name="T65" fmla="*/ 358 h 446"/>
                    <a:gd name="T66" fmla="*/ 71 w 447"/>
                    <a:gd name="T67" fmla="*/ 383 h 446"/>
                    <a:gd name="T68" fmla="*/ 110 w 447"/>
                    <a:gd name="T69" fmla="*/ 370 h 446"/>
                    <a:gd name="T70" fmla="*/ 112 w 447"/>
                    <a:gd name="T71" fmla="*/ 417 h 446"/>
                    <a:gd name="T72" fmla="*/ 154 w 447"/>
                    <a:gd name="T73" fmla="*/ 396 h 446"/>
                    <a:gd name="T74" fmla="*/ 162 w 447"/>
                    <a:gd name="T75" fmla="*/ 436 h 446"/>
                    <a:gd name="T76" fmla="*/ 191 w 447"/>
                    <a:gd name="T77" fmla="*/ 436 h 446"/>
                    <a:gd name="T78" fmla="*/ 211 w 447"/>
                    <a:gd name="T79" fmla="*/ 438 h 446"/>
                    <a:gd name="T80" fmla="*/ 236 w 447"/>
                    <a:gd name="T81" fmla="*/ 438 h 446"/>
                    <a:gd name="T82" fmla="*/ 256 w 447"/>
                    <a:gd name="T83" fmla="*/ 436 h 446"/>
                    <a:gd name="T84" fmla="*/ 286 w 447"/>
                    <a:gd name="T85" fmla="*/ 436 h 446"/>
                    <a:gd name="T86" fmla="*/ 293 w 447"/>
                    <a:gd name="T87" fmla="*/ 396 h 446"/>
                    <a:gd name="T88" fmla="*/ 335 w 447"/>
                    <a:gd name="T89" fmla="*/ 417 h 446"/>
                    <a:gd name="T90" fmla="*/ 338 w 447"/>
                    <a:gd name="T91" fmla="*/ 370 h 446"/>
                    <a:gd name="T92" fmla="*/ 376 w 447"/>
                    <a:gd name="T93" fmla="*/ 383 h 446"/>
                    <a:gd name="T94" fmla="*/ 391 w 447"/>
                    <a:gd name="T95" fmla="*/ 358 h 446"/>
                    <a:gd name="T96" fmla="*/ 403 w 447"/>
                    <a:gd name="T97" fmla="*/ 342 h 446"/>
                    <a:gd name="T98" fmla="*/ 423 w 447"/>
                    <a:gd name="T99" fmla="*/ 319 h 446"/>
                    <a:gd name="T100" fmla="*/ 398 w 447"/>
                    <a:gd name="T101" fmla="*/ 287 h 446"/>
                    <a:gd name="T102" fmla="*/ 442 w 447"/>
                    <a:gd name="T103" fmla="*/ 270 h 446"/>
                    <a:gd name="T104" fmla="*/ 408 w 447"/>
                    <a:gd name="T105" fmla="*/ 236 h 446"/>
                    <a:gd name="T106" fmla="*/ 224 w 447"/>
                    <a:gd name="T107" fmla="*/ 260 h 446"/>
                    <a:gd name="T108" fmla="*/ 206 w 447"/>
                    <a:gd name="T109" fmla="*/ 76 h 446"/>
                    <a:gd name="T110" fmla="*/ 88 w 447"/>
                    <a:gd name="T111" fmla="*/ 281 h 446"/>
                    <a:gd name="T112" fmla="*/ 126 w 447"/>
                    <a:gd name="T113" fmla="*/ 299 h 446"/>
                    <a:gd name="T114" fmla="*/ 224 w 447"/>
                    <a:gd name="T115" fmla="*/ 371 h 446"/>
                    <a:gd name="T116" fmla="*/ 241 w 447"/>
                    <a:gd name="T117" fmla="*/ 101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47" h="446">
                      <a:moveTo>
                        <a:pt x="438" y="233"/>
                      </a:moveTo>
                      <a:cubicBezTo>
                        <a:pt x="441" y="233"/>
                        <a:pt x="443" y="232"/>
                        <a:pt x="445" y="230"/>
                      </a:cubicBezTo>
                      <a:cubicBezTo>
                        <a:pt x="446" y="228"/>
                        <a:pt x="447" y="226"/>
                        <a:pt x="447" y="223"/>
                      </a:cubicBezTo>
                      <a:cubicBezTo>
                        <a:pt x="447" y="221"/>
                        <a:pt x="446" y="218"/>
                        <a:pt x="445" y="216"/>
                      </a:cubicBezTo>
                      <a:cubicBezTo>
                        <a:pt x="443" y="215"/>
                        <a:pt x="441" y="213"/>
                        <a:pt x="438" y="213"/>
                      </a:cubicBezTo>
                      <a:cubicBezTo>
                        <a:pt x="435" y="213"/>
                        <a:pt x="421" y="211"/>
                        <a:pt x="408" y="210"/>
                      </a:cubicBezTo>
                      <a:cubicBezTo>
                        <a:pt x="408" y="206"/>
                        <a:pt x="408" y="202"/>
                        <a:pt x="407" y="197"/>
                      </a:cubicBezTo>
                      <a:cubicBezTo>
                        <a:pt x="419" y="194"/>
                        <a:pt x="433" y="189"/>
                        <a:pt x="436" y="188"/>
                      </a:cubicBezTo>
                      <a:cubicBezTo>
                        <a:pt x="438" y="188"/>
                        <a:pt x="440" y="186"/>
                        <a:pt x="441" y="184"/>
                      </a:cubicBezTo>
                      <a:cubicBezTo>
                        <a:pt x="442" y="182"/>
                        <a:pt x="443" y="179"/>
                        <a:pt x="442" y="177"/>
                      </a:cubicBezTo>
                      <a:cubicBezTo>
                        <a:pt x="442" y="174"/>
                        <a:pt x="440" y="172"/>
                        <a:pt x="438" y="171"/>
                      </a:cubicBezTo>
                      <a:cubicBezTo>
                        <a:pt x="436" y="169"/>
                        <a:pt x="434" y="168"/>
                        <a:pt x="432" y="169"/>
                      </a:cubicBezTo>
                      <a:cubicBezTo>
                        <a:pt x="429" y="169"/>
                        <a:pt x="415" y="171"/>
                        <a:pt x="402" y="172"/>
                      </a:cubicBezTo>
                      <a:cubicBezTo>
                        <a:pt x="401" y="168"/>
                        <a:pt x="399" y="164"/>
                        <a:pt x="398" y="160"/>
                      </a:cubicBezTo>
                      <a:cubicBezTo>
                        <a:pt x="409" y="153"/>
                        <a:pt x="421" y="146"/>
                        <a:pt x="424" y="145"/>
                      </a:cubicBezTo>
                      <a:cubicBezTo>
                        <a:pt x="426" y="144"/>
                        <a:pt x="428" y="142"/>
                        <a:pt x="428" y="139"/>
                      </a:cubicBezTo>
                      <a:cubicBezTo>
                        <a:pt x="429" y="137"/>
                        <a:pt x="429" y="134"/>
                        <a:pt x="428" y="132"/>
                      </a:cubicBezTo>
                      <a:cubicBezTo>
                        <a:pt x="427" y="130"/>
                        <a:pt x="425" y="128"/>
                        <a:pt x="423" y="127"/>
                      </a:cubicBezTo>
                      <a:cubicBezTo>
                        <a:pt x="421" y="126"/>
                        <a:pt x="418" y="126"/>
                        <a:pt x="416" y="126"/>
                      </a:cubicBezTo>
                      <a:cubicBezTo>
                        <a:pt x="413" y="127"/>
                        <a:pt x="399" y="132"/>
                        <a:pt x="387" y="136"/>
                      </a:cubicBezTo>
                      <a:cubicBezTo>
                        <a:pt x="385" y="132"/>
                        <a:pt x="383" y="128"/>
                        <a:pt x="381" y="125"/>
                      </a:cubicBezTo>
                      <a:cubicBezTo>
                        <a:pt x="390" y="116"/>
                        <a:pt x="401" y="107"/>
                        <a:pt x="403" y="105"/>
                      </a:cubicBezTo>
                      <a:cubicBezTo>
                        <a:pt x="405" y="103"/>
                        <a:pt x="406" y="101"/>
                        <a:pt x="406" y="98"/>
                      </a:cubicBezTo>
                      <a:cubicBezTo>
                        <a:pt x="407" y="96"/>
                        <a:pt x="406" y="94"/>
                        <a:pt x="404" y="92"/>
                      </a:cubicBezTo>
                      <a:cubicBezTo>
                        <a:pt x="403" y="89"/>
                        <a:pt x="401" y="88"/>
                        <a:pt x="398" y="88"/>
                      </a:cubicBezTo>
                      <a:cubicBezTo>
                        <a:pt x="396" y="87"/>
                        <a:pt x="394" y="87"/>
                        <a:pt x="391" y="89"/>
                      </a:cubicBezTo>
                      <a:cubicBezTo>
                        <a:pt x="389" y="90"/>
                        <a:pt x="377" y="97"/>
                        <a:pt x="366" y="104"/>
                      </a:cubicBezTo>
                      <a:cubicBezTo>
                        <a:pt x="363" y="101"/>
                        <a:pt x="360" y="97"/>
                        <a:pt x="357" y="94"/>
                      </a:cubicBezTo>
                      <a:cubicBezTo>
                        <a:pt x="365" y="84"/>
                        <a:pt x="373" y="72"/>
                        <a:pt x="375" y="70"/>
                      </a:cubicBezTo>
                      <a:cubicBezTo>
                        <a:pt x="376" y="68"/>
                        <a:pt x="377" y="65"/>
                        <a:pt x="376" y="63"/>
                      </a:cubicBezTo>
                      <a:cubicBezTo>
                        <a:pt x="376" y="61"/>
                        <a:pt x="375" y="58"/>
                        <a:pt x="373" y="57"/>
                      </a:cubicBezTo>
                      <a:cubicBezTo>
                        <a:pt x="371" y="55"/>
                        <a:pt x="369" y="54"/>
                        <a:pt x="367" y="54"/>
                      </a:cubicBezTo>
                      <a:cubicBezTo>
                        <a:pt x="364" y="54"/>
                        <a:pt x="362" y="55"/>
                        <a:pt x="360" y="56"/>
                      </a:cubicBezTo>
                      <a:cubicBezTo>
                        <a:pt x="358" y="58"/>
                        <a:pt x="347" y="68"/>
                        <a:pt x="338" y="77"/>
                      </a:cubicBezTo>
                      <a:cubicBezTo>
                        <a:pt x="334" y="74"/>
                        <a:pt x="331" y="72"/>
                        <a:pt x="327" y="69"/>
                      </a:cubicBezTo>
                      <a:cubicBezTo>
                        <a:pt x="333" y="57"/>
                        <a:pt x="339" y="45"/>
                        <a:pt x="340" y="42"/>
                      </a:cubicBezTo>
                      <a:cubicBezTo>
                        <a:pt x="341" y="40"/>
                        <a:pt x="341" y="37"/>
                        <a:pt x="340" y="35"/>
                      </a:cubicBezTo>
                      <a:cubicBezTo>
                        <a:pt x="339" y="32"/>
                        <a:pt x="338" y="31"/>
                        <a:pt x="335" y="29"/>
                      </a:cubicBezTo>
                      <a:cubicBezTo>
                        <a:pt x="333" y="28"/>
                        <a:pt x="331" y="28"/>
                        <a:pt x="328" y="28"/>
                      </a:cubicBezTo>
                      <a:cubicBezTo>
                        <a:pt x="326" y="28"/>
                        <a:pt x="324" y="30"/>
                        <a:pt x="322" y="32"/>
                      </a:cubicBezTo>
                      <a:cubicBezTo>
                        <a:pt x="321" y="34"/>
                        <a:pt x="312" y="46"/>
                        <a:pt x="305" y="56"/>
                      </a:cubicBezTo>
                      <a:cubicBezTo>
                        <a:pt x="301" y="54"/>
                        <a:pt x="297" y="53"/>
                        <a:pt x="293" y="51"/>
                      </a:cubicBezTo>
                      <a:cubicBezTo>
                        <a:pt x="296" y="38"/>
                        <a:pt x="299" y="24"/>
                        <a:pt x="300" y="22"/>
                      </a:cubicBezTo>
                      <a:cubicBezTo>
                        <a:pt x="300" y="19"/>
                        <a:pt x="300" y="17"/>
                        <a:pt x="298" y="15"/>
                      </a:cubicBezTo>
                      <a:cubicBezTo>
                        <a:pt x="297" y="13"/>
                        <a:pt x="295" y="11"/>
                        <a:pt x="293" y="10"/>
                      </a:cubicBezTo>
                      <a:cubicBezTo>
                        <a:pt x="290" y="9"/>
                        <a:pt x="288" y="10"/>
                        <a:pt x="286" y="10"/>
                      </a:cubicBezTo>
                      <a:cubicBezTo>
                        <a:pt x="283" y="11"/>
                        <a:pt x="281" y="13"/>
                        <a:pt x="280" y="15"/>
                      </a:cubicBezTo>
                      <a:cubicBezTo>
                        <a:pt x="279" y="18"/>
                        <a:pt x="274" y="31"/>
                        <a:pt x="269" y="43"/>
                      </a:cubicBezTo>
                      <a:cubicBezTo>
                        <a:pt x="264" y="42"/>
                        <a:pt x="260" y="41"/>
                        <a:pt x="256" y="40"/>
                      </a:cubicBezTo>
                      <a:cubicBezTo>
                        <a:pt x="256" y="27"/>
                        <a:pt x="256" y="13"/>
                        <a:pt x="256" y="10"/>
                      </a:cubicBezTo>
                      <a:cubicBezTo>
                        <a:pt x="256" y="8"/>
                        <a:pt x="255" y="5"/>
                        <a:pt x="253" y="4"/>
                      </a:cubicBezTo>
                      <a:cubicBezTo>
                        <a:pt x="252" y="2"/>
                        <a:pt x="250" y="1"/>
                        <a:pt x="247" y="0"/>
                      </a:cubicBezTo>
                      <a:cubicBezTo>
                        <a:pt x="244" y="0"/>
                        <a:pt x="242" y="1"/>
                        <a:pt x="240" y="2"/>
                      </a:cubicBezTo>
                      <a:cubicBezTo>
                        <a:pt x="238" y="4"/>
                        <a:pt x="237" y="6"/>
                        <a:pt x="236" y="8"/>
                      </a:cubicBezTo>
                      <a:cubicBezTo>
                        <a:pt x="235" y="11"/>
                        <a:pt x="233" y="25"/>
                        <a:pt x="230" y="38"/>
                      </a:cubicBezTo>
                      <a:cubicBezTo>
                        <a:pt x="228" y="37"/>
                        <a:pt x="226" y="37"/>
                        <a:pt x="224" y="37"/>
                      </a:cubicBezTo>
                      <a:cubicBezTo>
                        <a:pt x="222" y="37"/>
                        <a:pt x="219" y="37"/>
                        <a:pt x="217" y="38"/>
                      </a:cubicBezTo>
                      <a:cubicBezTo>
                        <a:pt x="215" y="25"/>
                        <a:pt x="212" y="11"/>
                        <a:pt x="211" y="8"/>
                      </a:cubicBezTo>
                      <a:cubicBezTo>
                        <a:pt x="211" y="6"/>
                        <a:pt x="209" y="4"/>
                        <a:pt x="207" y="2"/>
                      </a:cubicBezTo>
                      <a:cubicBezTo>
                        <a:pt x="205" y="1"/>
                        <a:pt x="203" y="0"/>
                        <a:pt x="200" y="0"/>
                      </a:cubicBezTo>
                      <a:cubicBezTo>
                        <a:pt x="198" y="1"/>
                        <a:pt x="196" y="2"/>
                        <a:pt x="194" y="4"/>
                      </a:cubicBezTo>
                      <a:cubicBezTo>
                        <a:pt x="192" y="5"/>
                        <a:pt x="191" y="8"/>
                        <a:pt x="191" y="10"/>
                      </a:cubicBezTo>
                      <a:cubicBezTo>
                        <a:pt x="191" y="13"/>
                        <a:pt x="191" y="27"/>
                        <a:pt x="192" y="40"/>
                      </a:cubicBezTo>
                      <a:cubicBezTo>
                        <a:pt x="187" y="41"/>
                        <a:pt x="183" y="42"/>
                        <a:pt x="179" y="43"/>
                      </a:cubicBezTo>
                      <a:cubicBezTo>
                        <a:pt x="174" y="31"/>
                        <a:pt x="168" y="18"/>
                        <a:pt x="167" y="15"/>
                      </a:cubicBezTo>
                      <a:cubicBezTo>
                        <a:pt x="166" y="13"/>
                        <a:pt x="164" y="11"/>
                        <a:pt x="162" y="10"/>
                      </a:cubicBezTo>
                      <a:cubicBezTo>
                        <a:pt x="160" y="10"/>
                        <a:pt x="157" y="9"/>
                        <a:pt x="155" y="10"/>
                      </a:cubicBezTo>
                      <a:cubicBezTo>
                        <a:pt x="152" y="11"/>
                        <a:pt x="150" y="13"/>
                        <a:pt x="149" y="15"/>
                      </a:cubicBezTo>
                      <a:cubicBezTo>
                        <a:pt x="148" y="17"/>
                        <a:pt x="147" y="19"/>
                        <a:pt x="148" y="22"/>
                      </a:cubicBezTo>
                      <a:cubicBezTo>
                        <a:pt x="148" y="24"/>
                        <a:pt x="151" y="38"/>
                        <a:pt x="154" y="51"/>
                      </a:cubicBezTo>
                      <a:cubicBezTo>
                        <a:pt x="150" y="53"/>
                        <a:pt x="146" y="54"/>
                        <a:pt x="142" y="56"/>
                      </a:cubicBezTo>
                      <a:cubicBezTo>
                        <a:pt x="135" y="46"/>
                        <a:pt x="127" y="34"/>
                        <a:pt x="125" y="32"/>
                      </a:cubicBezTo>
                      <a:cubicBezTo>
                        <a:pt x="124" y="30"/>
                        <a:pt x="121" y="28"/>
                        <a:pt x="119" y="28"/>
                      </a:cubicBezTo>
                      <a:cubicBezTo>
                        <a:pt x="117" y="28"/>
                        <a:pt x="114" y="28"/>
                        <a:pt x="112" y="29"/>
                      </a:cubicBezTo>
                      <a:cubicBezTo>
                        <a:pt x="110" y="31"/>
                        <a:pt x="108" y="32"/>
                        <a:pt x="107" y="35"/>
                      </a:cubicBezTo>
                      <a:cubicBezTo>
                        <a:pt x="107" y="37"/>
                        <a:pt x="107" y="40"/>
                        <a:pt x="108" y="42"/>
                      </a:cubicBezTo>
                      <a:cubicBezTo>
                        <a:pt x="109" y="45"/>
                        <a:pt x="115" y="57"/>
                        <a:pt x="120" y="69"/>
                      </a:cubicBezTo>
                      <a:cubicBezTo>
                        <a:pt x="116" y="72"/>
                        <a:pt x="113" y="74"/>
                        <a:pt x="110" y="77"/>
                      </a:cubicBezTo>
                      <a:cubicBezTo>
                        <a:pt x="100" y="68"/>
                        <a:pt x="90" y="58"/>
                        <a:pt x="88" y="56"/>
                      </a:cubicBezTo>
                      <a:cubicBezTo>
                        <a:pt x="86" y="55"/>
                        <a:pt x="83" y="54"/>
                        <a:pt x="81" y="54"/>
                      </a:cubicBezTo>
                      <a:cubicBezTo>
                        <a:pt x="78" y="54"/>
                        <a:pt x="76" y="55"/>
                        <a:pt x="74" y="57"/>
                      </a:cubicBezTo>
                      <a:cubicBezTo>
                        <a:pt x="72" y="58"/>
                        <a:pt x="71" y="61"/>
                        <a:pt x="71" y="63"/>
                      </a:cubicBezTo>
                      <a:cubicBezTo>
                        <a:pt x="71" y="65"/>
                        <a:pt x="71" y="68"/>
                        <a:pt x="73" y="70"/>
                      </a:cubicBezTo>
                      <a:cubicBezTo>
                        <a:pt x="74" y="72"/>
                        <a:pt x="83" y="84"/>
                        <a:pt x="90" y="94"/>
                      </a:cubicBezTo>
                      <a:cubicBezTo>
                        <a:pt x="87" y="97"/>
                        <a:pt x="85" y="101"/>
                        <a:pt x="82" y="104"/>
                      </a:cubicBezTo>
                      <a:cubicBezTo>
                        <a:pt x="71" y="97"/>
                        <a:pt x="58" y="90"/>
                        <a:pt x="56" y="89"/>
                      </a:cubicBezTo>
                      <a:cubicBezTo>
                        <a:pt x="54" y="87"/>
                        <a:pt x="51" y="87"/>
                        <a:pt x="49" y="88"/>
                      </a:cubicBezTo>
                      <a:cubicBezTo>
                        <a:pt x="47" y="88"/>
                        <a:pt x="44" y="89"/>
                        <a:pt x="43" y="92"/>
                      </a:cubicBezTo>
                      <a:cubicBezTo>
                        <a:pt x="41" y="94"/>
                        <a:pt x="41" y="96"/>
                        <a:pt x="41" y="98"/>
                      </a:cubicBezTo>
                      <a:cubicBezTo>
                        <a:pt x="41" y="101"/>
                        <a:pt x="42" y="103"/>
                        <a:pt x="44" y="105"/>
                      </a:cubicBezTo>
                      <a:cubicBezTo>
                        <a:pt x="46" y="107"/>
                        <a:pt x="57" y="116"/>
                        <a:pt x="67" y="125"/>
                      </a:cubicBezTo>
                      <a:cubicBezTo>
                        <a:pt x="64" y="128"/>
                        <a:pt x="62" y="132"/>
                        <a:pt x="60" y="136"/>
                      </a:cubicBezTo>
                      <a:cubicBezTo>
                        <a:pt x="48" y="132"/>
                        <a:pt x="34" y="127"/>
                        <a:pt x="32" y="126"/>
                      </a:cubicBezTo>
                      <a:cubicBezTo>
                        <a:pt x="29" y="126"/>
                        <a:pt x="27" y="126"/>
                        <a:pt x="25" y="127"/>
                      </a:cubicBezTo>
                      <a:cubicBezTo>
                        <a:pt x="22" y="128"/>
                        <a:pt x="21" y="130"/>
                        <a:pt x="20" y="132"/>
                      </a:cubicBezTo>
                      <a:cubicBezTo>
                        <a:pt x="19" y="134"/>
                        <a:pt x="18" y="137"/>
                        <a:pt x="19" y="139"/>
                      </a:cubicBezTo>
                      <a:cubicBezTo>
                        <a:pt x="20" y="142"/>
                        <a:pt x="21" y="144"/>
                        <a:pt x="23" y="145"/>
                      </a:cubicBezTo>
                      <a:cubicBezTo>
                        <a:pt x="26" y="146"/>
                        <a:pt x="38" y="153"/>
                        <a:pt x="50" y="160"/>
                      </a:cubicBezTo>
                      <a:cubicBezTo>
                        <a:pt x="48" y="164"/>
                        <a:pt x="47" y="168"/>
                        <a:pt x="46" y="172"/>
                      </a:cubicBezTo>
                      <a:cubicBezTo>
                        <a:pt x="33" y="171"/>
                        <a:pt x="19" y="169"/>
                        <a:pt x="16" y="169"/>
                      </a:cubicBezTo>
                      <a:cubicBezTo>
                        <a:pt x="13" y="168"/>
                        <a:pt x="11" y="169"/>
                        <a:pt x="9" y="171"/>
                      </a:cubicBezTo>
                      <a:cubicBezTo>
                        <a:pt x="7" y="172"/>
                        <a:pt x="6" y="174"/>
                        <a:pt x="5" y="177"/>
                      </a:cubicBezTo>
                      <a:cubicBezTo>
                        <a:pt x="5" y="179"/>
                        <a:pt x="5" y="182"/>
                        <a:pt x="6" y="184"/>
                      </a:cubicBezTo>
                      <a:cubicBezTo>
                        <a:pt x="7" y="186"/>
                        <a:pt x="9" y="188"/>
                        <a:pt x="12" y="188"/>
                      </a:cubicBezTo>
                      <a:cubicBezTo>
                        <a:pt x="14" y="189"/>
                        <a:pt x="28" y="194"/>
                        <a:pt x="40" y="197"/>
                      </a:cubicBezTo>
                      <a:cubicBezTo>
                        <a:pt x="40" y="202"/>
                        <a:pt x="39" y="206"/>
                        <a:pt x="39" y="210"/>
                      </a:cubicBezTo>
                      <a:cubicBezTo>
                        <a:pt x="26" y="211"/>
                        <a:pt x="12" y="213"/>
                        <a:pt x="9" y="213"/>
                      </a:cubicBezTo>
                      <a:cubicBezTo>
                        <a:pt x="7" y="213"/>
                        <a:pt x="4" y="215"/>
                        <a:pt x="3" y="216"/>
                      </a:cubicBezTo>
                      <a:cubicBezTo>
                        <a:pt x="1" y="218"/>
                        <a:pt x="0" y="221"/>
                        <a:pt x="0" y="223"/>
                      </a:cubicBezTo>
                      <a:cubicBezTo>
                        <a:pt x="0" y="226"/>
                        <a:pt x="1" y="228"/>
                        <a:pt x="3" y="230"/>
                      </a:cubicBezTo>
                      <a:cubicBezTo>
                        <a:pt x="4" y="232"/>
                        <a:pt x="7" y="233"/>
                        <a:pt x="9" y="233"/>
                      </a:cubicBezTo>
                      <a:cubicBezTo>
                        <a:pt x="12" y="234"/>
                        <a:pt x="26" y="235"/>
                        <a:pt x="39" y="236"/>
                      </a:cubicBezTo>
                      <a:cubicBezTo>
                        <a:pt x="39" y="241"/>
                        <a:pt x="40" y="245"/>
                        <a:pt x="40" y="249"/>
                      </a:cubicBezTo>
                      <a:cubicBezTo>
                        <a:pt x="28" y="253"/>
                        <a:pt x="14" y="257"/>
                        <a:pt x="12" y="258"/>
                      </a:cubicBezTo>
                      <a:cubicBezTo>
                        <a:pt x="9" y="259"/>
                        <a:pt x="7" y="261"/>
                        <a:pt x="6" y="263"/>
                      </a:cubicBezTo>
                      <a:cubicBezTo>
                        <a:pt x="5" y="265"/>
                        <a:pt x="5" y="267"/>
                        <a:pt x="5" y="270"/>
                      </a:cubicBezTo>
                      <a:cubicBezTo>
                        <a:pt x="6" y="272"/>
                        <a:pt x="7" y="274"/>
                        <a:pt x="9" y="276"/>
                      </a:cubicBezTo>
                      <a:cubicBezTo>
                        <a:pt x="11" y="277"/>
                        <a:pt x="13" y="278"/>
                        <a:pt x="16" y="278"/>
                      </a:cubicBezTo>
                      <a:cubicBezTo>
                        <a:pt x="19" y="278"/>
                        <a:pt x="33" y="276"/>
                        <a:pt x="46" y="274"/>
                      </a:cubicBezTo>
                      <a:cubicBezTo>
                        <a:pt x="47" y="279"/>
                        <a:pt x="48" y="283"/>
                        <a:pt x="50" y="287"/>
                      </a:cubicBezTo>
                      <a:cubicBezTo>
                        <a:pt x="38" y="293"/>
                        <a:pt x="26" y="300"/>
                        <a:pt x="23" y="302"/>
                      </a:cubicBezTo>
                      <a:cubicBezTo>
                        <a:pt x="21" y="303"/>
                        <a:pt x="20" y="305"/>
                        <a:pt x="19" y="307"/>
                      </a:cubicBezTo>
                      <a:cubicBezTo>
                        <a:pt x="18" y="310"/>
                        <a:pt x="19" y="312"/>
                        <a:pt x="20" y="314"/>
                      </a:cubicBezTo>
                      <a:cubicBezTo>
                        <a:pt x="21" y="317"/>
                        <a:pt x="22" y="318"/>
                        <a:pt x="25" y="319"/>
                      </a:cubicBezTo>
                      <a:cubicBezTo>
                        <a:pt x="27" y="321"/>
                        <a:pt x="29" y="321"/>
                        <a:pt x="32" y="320"/>
                      </a:cubicBezTo>
                      <a:cubicBezTo>
                        <a:pt x="34" y="319"/>
                        <a:pt x="48" y="315"/>
                        <a:pt x="60" y="310"/>
                      </a:cubicBezTo>
                      <a:cubicBezTo>
                        <a:pt x="62" y="314"/>
                        <a:pt x="64" y="318"/>
                        <a:pt x="67" y="322"/>
                      </a:cubicBezTo>
                      <a:cubicBezTo>
                        <a:pt x="57" y="330"/>
                        <a:pt x="46" y="340"/>
                        <a:pt x="44" y="342"/>
                      </a:cubicBezTo>
                      <a:cubicBezTo>
                        <a:pt x="42" y="343"/>
                        <a:pt x="41" y="346"/>
                        <a:pt x="41" y="348"/>
                      </a:cubicBezTo>
                      <a:cubicBezTo>
                        <a:pt x="41" y="350"/>
                        <a:pt x="41" y="353"/>
                        <a:pt x="43" y="355"/>
                      </a:cubicBezTo>
                      <a:cubicBezTo>
                        <a:pt x="44" y="357"/>
                        <a:pt x="47" y="358"/>
                        <a:pt x="49" y="359"/>
                      </a:cubicBezTo>
                      <a:cubicBezTo>
                        <a:pt x="51" y="359"/>
                        <a:pt x="54" y="359"/>
                        <a:pt x="56" y="358"/>
                      </a:cubicBezTo>
                      <a:cubicBezTo>
                        <a:pt x="58" y="356"/>
                        <a:pt x="71" y="349"/>
                        <a:pt x="82" y="343"/>
                      </a:cubicBezTo>
                      <a:cubicBezTo>
                        <a:pt x="85" y="346"/>
                        <a:pt x="87" y="349"/>
                        <a:pt x="90" y="352"/>
                      </a:cubicBezTo>
                      <a:cubicBezTo>
                        <a:pt x="83" y="363"/>
                        <a:pt x="74" y="374"/>
                        <a:pt x="73" y="376"/>
                      </a:cubicBezTo>
                      <a:cubicBezTo>
                        <a:pt x="71" y="378"/>
                        <a:pt x="71" y="381"/>
                        <a:pt x="71" y="383"/>
                      </a:cubicBezTo>
                      <a:cubicBezTo>
                        <a:pt x="71" y="386"/>
                        <a:pt x="72" y="388"/>
                        <a:pt x="74" y="390"/>
                      </a:cubicBezTo>
                      <a:cubicBezTo>
                        <a:pt x="76" y="391"/>
                        <a:pt x="78" y="392"/>
                        <a:pt x="81" y="392"/>
                      </a:cubicBezTo>
                      <a:cubicBezTo>
                        <a:pt x="83" y="392"/>
                        <a:pt x="86" y="392"/>
                        <a:pt x="88" y="390"/>
                      </a:cubicBezTo>
                      <a:cubicBezTo>
                        <a:pt x="90" y="388"/>
                        <a:pt x="100" y="378"/>
                        <a:pt x="110" y="370"/>
                      </a:cubicBezTo>
                      <a:cubicBezTo>
                        <a:pt x="113" y="372"/>
                        <a:pt x="116" y="375"/>
                        <a:pt x="120" y="377"/>
                      </a:cubicBezTo>
                      <a:cubicBezTo>
                        <a:pt x="115" y="389"/>
                        <a:pt x="109" y="402"/>
                        <a:pt x="108" y="405"/>
                      </a:cubicBezTo>
                      <a:cubicBezTo>
                        <a:pt x="107" y="407"/>
                        <a:pt x="107" y="409"/>
                        <a:pt x="107" y="412"/>
                      </a:cubicBezTo>
                      <a:cubicBezTo>
                        <a:pt x="108" y="414"/>
                        <a:pt x="110" y="416"/>
                        <a:pt x="112" y="417"/>
                      </a:cubicBezTo>
                      <a:cubicBezTo>
                        <a:pt x="114" y="419"/>
                        <a:pt x="117" y="419"/>
                        <a:pt x="119" y="418"/>
                      </a:cubicBezTo>
                      <a:cubicBezTo>
                        <a:pt x="121" y="418"/>
                        <a:pt x="124" y="417"/>
                        <a:pt x="125" y="415"/>
                      </a:cubicBezTo>
                      <a:cubicBezTo>
                        <a:pt x="127" y="412"/>
                        <a:pt x="135" y="401"/>
                        <a:pt x="142" y="390"/>
                      </a:cubicBezTo>
                      <a:cubicBezTo>
                        <a:pt x="146" y="392"/>
                        <a:pt x="150" y="394"/>
                        <a:pt x="154" y="396"/>
                      </a:cubicBezTo>
                      <a:cubicBezTo>
                        <a:pt x="151" y="408"/>
                        <a:pt x="148" y="422"/>
                        <a:pt x="148" y="425"/>
                      </a:cubicBezTo>
                      <a:cubicBezTo>
                        <a:pt x="147" y="427"/>
                        <a:pt x="148" y="430"/>
                        <a:pt x="149" y="432"/>
                      </a:cubicBezTo>
                      <a:cubicBezTo>
                        <a:pt x="150" y="434"/>
                        <a:pt x="152" y="436"/>
                        <a:pt x="155" y="436"/>
                      </a:cubicBezTo>
                      <a:cubicBezTo>
                        <a:pt x="157" y="437"/>
                        <a:pt x="160" y="437"/>
                        <a:pt x="162" y="436"/>
                      </a:cubicBezTo>
                      <a:cubicBezTo>
                        <a:pt x="164" y="435"/>
                        <a:pt x="166" y="433"/>
                        <a:pt x="167" y="431"/>
                      </a:cubicBezTo>
                      <a:cubicBezTo>
                        <a:pt x="168" y="428"/>
                        <a:pt x="174" y="415"/>
                        <a:pt x="179" y="404"/>
                      </a:cubicBezTo>
                      <a:cubicBezTo>
                        <a:pt x="183" y="405"/>
                        <a:pt x="187" y="405"/>
                        <a:pt x="192" y="406"/>
                      </a:cubicBezTo>
                      <a:cubicBezTo>
                        <a:pt x="191" y="419"/>
                        <a:pt x="191" y="433"/>
                        <a:pt x="191" y="436"/>
                      </a:cubicBezTo>
                      <a:cubicBezTo>
                        <a:pt x="191" y="439"/>
                        <a:pt x="192" y="441"/>
                        <a:pt x="194" y="443"/>
                      </a:cubicBezTo>
                      <a:cubicBezTo>
                        <a:pt x="196" y="445"/>
                        <a:pt x="198" y="446"/>
                        <a:pt x="200" y="446"/>
                      </a:cubicBezTo>
                      <a:cubicBezTo>
                        <a:pt x="203" y="446"/>
                        <a:pt x="205" y="446"/>
                        <a:pt x="207" y="444"/>
                      </a:cubicBezTo>
                      <a:cubicBezTo>
                        <a:pt x="209" y="443"/>
                        <a:pt x="211" y="441"/>
                        <a:pt x="211" y="438"/>
                      </a:cubicBezTo>
                      <a:cubicBezTo>
                        <a:pt x="212" y="436"/>
                        <a:pt x="215" y="421"/>
                        <a:pt x="217" y="409"/>
                      </a:cubicBezTo>
                      <a:cubicBezTo>
                        <a:pt x="219" y="409"/>
                        <a:pt x="222" y="409"/>
                        <a:pt x="224" y="409"/>
                      </a:cubicBezTo>
                      <a:cubicBezTo>
                        <a:pt x="226" y="409"/>
                        <a:pt x="228" y="409"/>
                        <a:pt x="230" y="409"/>
                      </a:cubicBezTo>
                      <a:cubicBezTo>
                        <a:pt x="233" y="421"/>
                        <a:pt x="235" y="436"/>
                        <a:pt x="236" y="438"/>
                      </a:cubicBezTo>
                      <a:cubicBezTo>
                        <a:pt x="237" y="441"/>
                        <a:pt x="238" y="443"/>
                        <a:pt x="240" y="444"/>
                      </a:cubicBezTo>
                      <a:cubicBezTo>
                        <a:pt x="242" y="446"/>
                        <a:pt x="244" y="446"/>
                        <a:pt x="247" y="446"/>
                      </a:cubicBezTo>
                      <a:cubicBezTo>
                        <a:pt x="250" y="446"/>
                        <a:pt x="252" y="445"/>
                        <a:pt x="253" y="443"/>
                      </a:cubicBezTo>
                      <a:cubicBezTo>
                        <a:pt x="255" y="441"/>
                        <a:pt x="256" y="439"/>
                        <a:pt x="256" y="436"/>
                      </a:cubicBezTo>
                      <a:cubicBezTo>
                        <a:pt x="256" y="433"/>
                        <a:pt x="256" y="419"/>
                        <a:pt x="256" y="406"/>
                      </a:cubicBezTo>
                      <a:cubicBezTo>
                        <a:pt x="260" y="405"/>
                        <a:pt x="264" y="405"/>
                        <a:pt x="269" y="404"/>
                      </a:cubicBezTo>
                      <a:cubicBezTo>
                        <a:pt x="274" y="415"/>
                        <a:pt x="279" y="428"/>
                        <a:pt x="280" y="431"/>
                      </a:cubicBezTo>
                      <a:cubicBezTo>
                        <a:pt x="281" y="433"/>
                        <a:pt x="283" y="435"/>
                        <a:pt x="286" y="436"/>
                      </a:cubicBezTo>
                      <a:cubicBezTo>
                        <a:pt x="288" y="437"/>
                        <a:pt x="290" y="437"/>
                        <a:pt x="293" y="436"/>
                      </a:cubicBezTo>
                      <a:cubicBezTo>
                        <a:pt x="295" y="436"/>
                        <a:pt x="297" y="434"/>
                        <a:pt x="298" y="432"/>
                      </a:cubicBezTo>
                      <a:cubicBezTo>
                        <a:pt x="300" y="430"/>
                        <a:pt x="300" y="427"/>
                        <a:pt x="300" y="425"/>
                      </a:cubicBezTo>
                      <a:cubicBezTo>
                        <a:pt x="299" y="422"/>
                        <a:pt x="296" y="408"/>
                        <a:pt x="293" y="396"/>
                      </a:cubicBezTo>
                      <a:cubicBezTo>
                        <a:pt x="297" y="394"/>
                        <a:pt x="301" y="392"/>
                        <a:pt x="305" y="390"/>
                      </a:cubicBezTo>
                      <a:cubicBezTo>
                        <a:pt x="312" y="401"/>
                        <a:pt x="321" y="412"/>
                        <a:pt x="322" y="415"/>
                      </a:cubicBezTo>
                      <a:cubicBezTo>
                        <a:pt x="324" y="417"/>
                        <a:pt x="326" y="418"/>
                        <a:pt x="328" y="418"/>
                      </a:cubicBezTo>
                      <a:cubicBezTo>
                        <a:pt x="331" y="419"/>
                        <a:pt x="333" y="419"/>
                        <a:pt x="335" y="417"/>
                      </a:cubicBezTo>
                      <a:cubicBezTo>
                        <a:pt x="338" y="416"/>
                        <a:pt x="339" y="414"/>
                        <a:pt x="340" y="412"/>
                      </a:cubicBezTo>
                      <a:cubicBezTo>
                        <a:pt x="341" y="409"/>
                        <a:pt x="341" y="407"/>
                        <a:pt x="340" y="405"/>
                      </a:cubicBezTo>
                      <a:cubicBezTo>
                        <a:pt x="339" y="402"/>
                        <a:pt x="333" y="389"/>
                        <a:pt x="327" y="377"/>
                      </a:cubicBezTo>
                      <a:cubicBezTo>
                        <a:pt x="331" y="375"/>
                        <a:pt x="334" y="372"/>
                        <a:pt x="338" y="370"/>
                      </a:cubicBezTo>
                      <a:cubicBezTo>
                        <a:pt x="347" y="378"/>
                        <a:pt x="358" y="388"/>
                        <a:pt x="360" y="390"/>
                      </a:cubicBezTo>
                      <a:cubicBezTo>
                        <a:pt x="362" y="392"/>
                        <a:pt x="364" y="392"/>
                        <a:pt x="367" y="392"/>
                      </a:cubicBezTo>
                      <a:cubicBezTo>
                        <a:pt x="369" y="392"/>
                        <a:pt x="371" y="391"/>
                        <a:pt x="373" y="390"/>
                      </a:cubicBezTo>
                      <a:cubicBezTo>
                        <a:pt x="375" y="388"/>
                        <a:pt x="376" y="386"/>
                        <a:pt x="376" y="383"/>
                      </a:cubicBezTo>
                      <a:cubicBezTo>
                        <a:pt x="377" y="381"/>
                        <a:pt x="376" y="378"/>
                        <a:pt x="375" y="376"/>
                      </a:cubicBezTo>
                      <a:cubicBezTo>
                        <a:pt x="373" y="374"/>
                        <a:pt x="365" y="363"/>
                        <a:pt x="357" y="352"/>
                      </a:cubicBezTo>
                      <a:cubicBezTo>
                        <a:pt x="360" y="349"/>
                        <a:pt x="363" y="346"/>
                        <a:pt x="366" y="343"/>
                      </a:cubicBezTo>
                      <a:cubicBezTo>
                        <a:pt x="377" y="349"/>
                        <a:pt x="389" y="356"/>
                        <a:pt x="391" y="358"/>
                      </a:cubicBezTo>
                      <a:cubicBezTo>
                        <a:pt x="394" y="359"/>
                        <a:pt x="396" y="359"/>
                        <a:pt x="398" y="359"/>
                      </a:cubicBezTo>
                      <a:cubicBezTo>
                        <a:pt x="401" y="358"/>
                        <a:pt x="403" y="357"/>
                        <a:pt x="404" y="355"/>
                      </a:cubicBezTo>
                      <a:cubicBezTo>
                        <a:pt x="406" y="353"/>
                        <a:pt x="407" y="350"/>
                        <a:pt x="406" y="348"/>
                      </a:cubicBezTo>
                      <a:cubicBezTo>
                        <a:pt x="406" y="346"/>
                        <a:pt x="405" y="343"/>
                        <a:pt x="403" y="342"/>
                      </a:cubicBezTo>
                      <a:cubicBezTo>
                        <a:pt x="401" y="340"/>
                        <a:pt x="390" y="330"/>
                        <a:pt x="381" y="322"/>
                      </a:cubicBezTo>
                      <a:cubicBezTo>
                        <a:pt x="383" y="318"/>
                        <a:pt x="385" y="314"/>
                        <a:pt x="387" y="310"/>
                      </a:cubicBezTo>
                      <a:cubicBezTo>
                        <a:pt x="399" y="315"/>
                        <a:pt x="413" y="319"/>
                        <a:pt x="416" y="320"/>
                      </a:cubicBezTo>
                      <a:cubicBezTo>
                        <a:pt x="418" y="321"/>
                        <a:pt x="421" y="321"/>
                        <a:pt x="423" y="319"/>
                      </a:cubicBezTo>
                      <a:cubicBezTo>
                        <a:pt x="425" y="318"/>
                        <a:pt x="427" y="317"/>
                        <a:pt x="428" y="314"/>
                      </a:cubicBezTo>
                      <a:cubicBezTo>
                        <a:pt x="429" y="312"/>
                        <a:pt x="429" y="310"/>
                        <a:pt x="428" y="307"/>
                      </a:cubicBezTo>
                      <a:cubicBezTo>
                        <a:pt x="428" y="305"/>
                        <a:pt x="426" y="303"/>
                        <a:pt x="424" y="302"/>
                      </a:cubicBezTo>
                      <a:cubicBezTo>
                        <a:pt x="421" y="300"/>
                        <a:pt x="409" y="293"/>
                        <a:pt x="398" y="287"/>
                      </a:cubicBezTo>
                      <a:cubicBezTo>
                        <a:pt x="399" y="283"/>
                        <a:pt x="401" y="279"/>
                        <a:pt x="402" y="274"/>
                      </a:cubicBezTo>
                      <a:cubicBezTo>
                        <a:pt x="415" y="276"/>
                        <a:pt x="429" y="278"/>
                        <a:pt x="432" y="278"/>
                      </a:cubicBezTo>
                      <a:cubicBezTo>
                        <a:pt x="434" y="278"/>
                        <a:pt x="436" y="277"/>
                        <a:pt x="438" y="276"/>
                      </a:cubicBezTo>
                      <a:cubicBezTo>
                        <a:pt x="440" y="274"/>
                        <a:pt x="442" y="272"/>
                        <a:pt x="442" y="270"/>
                      </a:cubicBezTo>
                      <a:cubicBezTo>
                        <a:pt x="443" y="267"/>
                        <a:pt x="442" y="265"/>
                        <a:pt x="441" y="263"/>
                      </a:cubicBezTo>
                      <a:cubicBezTo>
                        <a:pt x="440" y="261"/>
                        <a:pt x="438" y="259"/>
                        <a:pt x="436" y="258"/>
                      </a:cubicBezTo>
                      <a:cubicBezTo>
                        <a:pt x="433" y="257"/>
                        <a:pt x="419" y="253"/>
                        <a:pt x="407" y="249"/>
                      </a:cubicBezTo>
                      <a:cubicBezTo>
                        <a:pt x="408" y="245"/>
                        <a:pt x="408" y="241"/>
                        <a:pt x="408" y="236"/>
                      </a:cubicBezTo>
                      <a:cubicBezTo>
                        <a:pt x="421" y="235"/>
                        <a:pt x="435" y="234"/>
                        <a:pt x="438" y="233"/>
                      </a:cubicBezTo>
                      <a:close/>
                      <a:moveTo>
                        <a:pt x="224" y="187"/>
                      </a:moveTo>
                      <a:cubicBezTo>
                        <a:pt x="244" y="187"/>
                        <a:pt x="260" y="203"/>
                        <a:pt x="260" y="223"/>
                      </a:cubicBezTo>
                      <a:cubicBezTo>
                        <a:pt x="260" y="243"/>
                        <a:pt x="244" y="260"/>
                        <a:pt x="224" y="260"/>
                      </a:cubicBezTo>
                      <a:cubicBezTo>
                        <a:pt x="204" y="260"/>
                        <a:pt x="187" y="243"/>
                        <a:pt x="187" y="223"/>
                      </a:cubicBezTo>
                      <a:cubicBezTo>
                        <a:pt x="187" y="203"/>
                        <a:pt x="204" y="187"/>
                        <a:pt x="224" y="187"/>
                      </a:cubicBezTo>
                      <a:close/>
                      <a:moveTo>
                        <a:pt x="76" y="223"/>
                      </a:moveTo>
                      <a:cubicBezTo>
                        <a:pt x="76" y="147"/>
                        <a:pt x="133" y="85"/>
                        <a:pt x="206" y="76"/>
                      </a:cubicBezTo>
                      <a:cubicBezTo>
                        <a:pt x="206" y="101"/>
                        <a:pt x="206" y="101"/>
                        <a:pt x="206" y="101"/>
                      </a:cubicBezTo>
                      <a:cubicBezTo>
                        <a:pt x="146" y="109"/>
                        <a:pt x="100" y="161"/>
                        <a:pt x="100" y="223"/>
                      </a:cubicBezTo>
                      <a:cubicBezTo>
                        <a:pt x="100" y="239"/>
                        <a:pt x="103" y="255"/>
                        <a:pt x="109" y="269"/>
                      </a:cubicBezTo>
                      <a:cubicBezTo>
                        <a:pt x="88" y="281"/>
                        <a:pt x="88" y="281"/>
                        <a:pt x="88" y="281"/>
                      </a:cubicBezTo>
                      <a:cubicBezTo>
                        <a:pt x="80" y="263"/>
                        <a:pt x="76" y="244"/>
                        <a:pt x="76" y="223"/>
                      </a:cubicBezTo>
                      <a:close/>
                      <a:moveTo>
                        <a:pt x="224" y="371"/>
                      </a:moveTo>
                      <a:cubicBezTo>
                        <a:pt x="175" y="371"/>
                        <a:pt x="132" y="348"/>
                        <a:pt x="105" y="311"/>
                      </a:cubicBezTo>
                      <a:cubicBezTo>
                        <a:pt x="126" y="299"/>
                        <a:pt x="126" y="299"/>
                        <a:pt x="126" y="299"/>
                      </a:cubicBezTo>
                      <a:cubicBezTo>
                        <a:pt x="149" y="328"/>
                        <a:pt x="184" y="347"/>
                        <a:pt x="224" y="347"/>
                      </a:cubicBezTo>
                      <a:cubicBezTo>
                        <a:pt x="263" y="347"/>
                        <a:pt x="298" y="328"/>
                        <a:pt x="321" y="299"/>
                      </a:cubicBezTo>
                      <a:cubicBezTo>
                        <a:pt x="342" y="312"/>
                        <a:pt x="342" y="312"/>
                        <a:pt x="342" y="312"/>
                      </a:cubicBezTo>
                      <a:cubicBezTo>
                        <a:pt x="315" y="348"/>
                        <a:pt x="272" y="371"/>
                        <a:pt x="224" y="371"/>
                      </a:cubicBezTo>
                      <a:close/>
                      <a:moveTo>
                        <a:pt x="360" y="281"/>
                      </a:moveTo>
                      <a:cubicBezTo>
                        <a:pt x="338" y="269"/>
                        <a:pt x="338" y="269"/>
                        <a:pt x="338" y="269"/>
                      </a:cubicBezTo>
                      <a:cubicBezTo>
                        <a:pt x="344" y="255"/>
                        <a:pt x="347" y="240"/>
                        <a:pt x="347" y="223"/>
                      </a:cubicBezTo>
                      <a:cubicBezTo>
                        <a:pt x="347" y="161"/>
                        <a:pt x="301" y="109"/>
                        <a:pt x="241" y="101"/>
                      </a:cubicBezTo>
                      <a:cubicBezTo>
                        <a:pt x="241" y="76"/>
                        <a:pt x="241" y="76"/>
                        <a:pt x="241" y="76"/>
                      </a:cubicBezTo>
                      <a:cubicBezTo>
                        <a:pt x="314" y="85"/>
                        <a:pt x="371" y="147"/>
                        <a:pt x="371" y="223"/>
                      </a:cubicBezTo>
                      <a:cubicBezTo>
                        <a:pt x="371" y="244"/>
                        <a:pt x="367" y="264"/>
                        <a:pt x="360" y="2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7" name="Freeform 1222"/>
                <p:cNvSpPr>
                  <a:spLocks noEditPoints="1"/>
                </p:cNvSpPr>
                <p:nvPr/>
              </p:nvSpPr>
              <p:spPr bwMode="auto">
                <a:xfrm>
                  <a:off x="6362213" y="2488729"/>
                  <a:ext cx="476428" cy="476428"/>
                </a:xfrm>
                <a:custGeom>
                  <a:avLst/>
                  <a:gdLst>
                    <a:gd name="T0" fmla="*/ 923626627 w 225"/>
                    <a:gd name="T1" fmla="*/ 659092699 h 225"/>
                    <a:gd name="T2" fmla="*/ 654610042 w 225"/>
                    <a:gd name="T3" fmla="*/ 85189571 h 225"/>
                    <a:gd name="T4" fmla="*/ 85189571 w 225"/>
                    <a:gd name="T5" fmla="*/ 354206256 h 225"/>
                    <a:gd name="T6" fmla="*/ 354206256 w 225"/>
                    <a:gd name="T7" fmla="*/ 928111401 h 225"/>
                    <a:gd name="T8" fmla="*/ 923626627 w 225"/>
                    <a:gd name="T9" fmla="*/ 659092699 h 225"/>
                    <a:gd name="T10" fmla="*/ 376623775 w 225"/>
                    <a:gd name="T11" fmla="*/ 856371951 h 225"/>
                    <a:gd name="T12" fmla="*/ 251083906 w 225"/>
                    <a:gd name="T13" fmla="*/ 780151962 h 225"/>
                    <a:gd name="T14" fmla="*/ 408010843 w 225"/>
                    <a:gd name="T15" fmla="*/ 641157836 h 225"/>
                    <a:gd name="T16" fmla="*/ 448363225 w 225"/>
                    <a:gd name="T17" fmla="*/ 663577473 h 225"/>
                    <a:gd name="T18" fmla="*/ 641157836 w 225"/>
                    <a:gd name="T19" fmla="*/ 600805454 h 225"/>
                    <a:gd name="T20" fmla="*/ 838439206 w 225"/>
                    <a:gd name="T21" fmla="*/ 672544904 h 225"/>
                    <a:gd name="T22" fmla="*/ 376623775 w 225"/>
                    <a:gd name="T23" fmla="*/ 856371951 h 225"/>
                    <a:gd name="T24" fmla="*/ 582872709 w 225"/>
                    <a:gd name="T25" fmla="*/ 533550646 h 225"/>
                    <a:gd name="T26" fmla="*/ 475265519 w 225"/>
                    <a:gd name="T27" fmla="*/ 582872709 h 225"/>
                    <a:gd name="T28" fmla="*/ 425943588 w 225"/>
                    <a:gd name="T29" fmla="*/ 479748176 h 225"/>
                    <a:gd name="T30" fmla="*/ 533550646 w 225"/>
                    <a:gd name="T31" fmla="*/ 425943588 h 225"/>
                    <a:gd name="T32" fmla="*/ 582872709 w 225"/>
                    <a:gd name="T33" fmla="*/ 533550646 h 225"/>
                    <a:gd name="T34" fmla="*/ 869824157 w 225"/>
                    <a:gd name="T35" fmla="*/ 587355366 h 225"/>
                    <a:gd name="T36" fmla="*/ 672544904 w 225"/>
                    <a:gd name="T37" fmla="*/ 515617901 h 225"/>
                    <a:gd name="T38" fmla="*/ 560453072 w 225"/>
                    <a:gd name="T39" fmla="*/ 349723599 h 225"/>
                    <a:gd name="T40" fmla="*/ 520100558 w 225"/>
                    <a:gd name="T41" fmla="*/ 340756168 h 225"/>
                    <a:gd name="T42" fmla="*/ 484230833 w 225"/>
                    <a:gd name="T43" fmla="*/ 134509384 h 225"/>
                    <a:gd name="T44" fmla="*/ 632192522 w 225"/>
                    <a:gd name="T45" fmla="*/ 152444280 h 225"/>
                    <a:gd name="T46" fmla="*/ 869824157 w 225"/>
                    <a:gd name="T47" fmla="*/ 587355366 h 225"/>
                    <a:gd name="T48" fmla="*/ 152444280 w 225"/>
                    <a:gd name="T49" fmla="*/ 381108550 h 225"/>
                    <a:gd name="T50" fmla="*/ 399043412 w 225"/>
                    <a:gd name="T51" fmla="*/ 147959506 h 225"/>
                    <a:gd name="T52" fmla="*/ 434911020 w 225"/>
                    <a:gd name="T53" fmla="*/ 354206256 h 225"/>
                    <a:gd name="T54" fmla="*/ 349723599 w 225"/>
                    <a:gd name="T55" fmla="*/ 448363225 h 225"/>
                    <a:gd name="T56" fmla="*/ 354206256 w 225"/>
                    <a:gd name="T57" fmla="*/ 573905278 h 225"/>
                    <a:gd name="T58" fmla="*/ 192796662 w 225"/>
                    <a:gd name="T59" fmla="*/ 712897286 h 225"/>
                    <a:gd name="T60" fmla="*/ 152444280 w 225"/>
                    <a:gd name="T61" fmla="*/ 381108550 h 22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25"/>
                    <a:gd name="T94" fmla="*/ 0 h 225"/>
                    <a:gd name="T95" fmla="*/ 225 w 225"/>
                    <a:gd name="T96" fmla="*/ 225 h 22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25" h="225">
                      <a:moveTo>
                        <a:pt x="206" y="147"/>
                      </a:moveTo>
                      <a:cubicBezTo>
                        <a:pt x="225" y="95"/>
                        <a:pt x="198" y="38"/>
                        <a:pt x="146" y="19"/>
                      </a:cubicBezTo>
                      <a:cubicBezTo>
                        <a:pt x="94" y="0"/>
                        <a:pt x="38" y="27"/>
                        <a:pt x="19" y="79"/>
                      </a:cubicBezTo>
                      <a:cubicBezTo>
                        <a:pt x="0" y="131"/>
                        <a:pt x="27" y="188"/>
                        <a:pt x="79" y="207"/>
                      </a:cubicBezTo>
                      <a:cubicBezTo>
                        <a:pt x="131" y="225"/>
                        <a:pt x="188" y="198"/>
                        <a:pt x="206" y="147"/>
                      </a:cubicBezTo>
                      <a:close/>
                      <a:moveTo>
                        <a:pt x="84" y="191"/>
                      </a:moveTo>
                      <a:cubicBezTo>
                        <a:pt x="73" y="187"/>
                        <a:pt x="64" y="181"/>
                        <a:pt x="56" y="174"/>
                      </a:cubicBezTo>
                      <a:cubicBezTo>
                        <a:pt x="91" y="143"/>
                        <a:pt x="91" y="143"/>
                        <a:pt x="91" y="143"/>
                      </a:cubicBezTo>
                      <a:cubicBezTo>
                        <a:pt x="94" y="145"/>
                        <a:pt x="97" y="147"/>
                        <a:pt x="100" y="148"/>
                      </a:cubicBezTo>
                      <a:cubicBezTo>
                        <a:pt x="116" y="154"/>
                        <a:pt x="134" y="147"/>
                        <a:pt x="143" y="134"/>
                      </a:cubicBezTo>
                      <a:cubicBezTo>
                        <a:pt x="187" y="150"/>
                        <a:pt x="187" y="150"/>
                        <a:pt x="187" y="150"/>
                      </a:cubicBezTo>
                      <a:cubicBezTo>
                        <a:pt x="169" y="187"/>
                        <a:pt x="125" y="206"/>
                        <a:pt x="84" y="191"/>
                      </a:cubicBezTo>
                      <a:close/>
                      <a:moveTo>
                        <a:pt x="130" y="119"/>
                      </a:moveTo>
                      <a:cubicBezTo>
                        <a:pt x="127" y="129"/>
                        <a:pt x="116" y="134"/>
                        <a:pt x="106" y="130"/>
                      </a:cubicBezTo>
                      <a:cubicBezTo>
                        <a:pt x="97" y="127"/>
                        <a:pt x="92" y="116"/>
                        <a:pt x="95" y="107"/>
                      </a:cubicBezTo>
                      <a:cubicBezTo>
                        <a:pt x="99" y="97"/>
                        <a:pt x="109" y="92"/>
                        <a:pt x="119" y="95"/>
                      </a:cubicBezTo>
                      <a:cubicBezTo>
                        <a:pt x="128" y="99"/>
                        <a:pt x="133" y="109"/>
                        <a:pt x="130" y="119"/>
                      </a:cubicBezTo>
                      <a:close/>
                      <a:moveTo>
                        <a:pt x="194" y="131"/>
                      </a:moveTo>
                      <a:cubicBezTo>
                        <a:pt x="150" y="115"/>
                        <a:pt x="150" y="115"/>
                        <a:pt x="150" y="115"/>
                      </a:cubicBezTo>
                      <a:cubicBezTo>
                        <a:pt x="151" y="99"/>
                        <a:pt x="141" y="84"/>
                        <a:pt x="125" y="78"/>
                      </a:cubicBezTo>
                      <a:cubicBezTo>
                        <a:pt x="122" y="77"/>
                        <a:pt x="119" y="76"/>
                        <a:pt x="116" y="76"/>
                      </a:cubicBez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19" y="29"/>
                        <a:pt x="130" y="30"/>
                        <a:pt x="141" y="34"/>
                      </a:cubicBezTo>
                      <a:cubicBezTo>
                        <a:pt x="181" y="49"/>
                        <a:pt x="203" y="91"/>
                        <a:pt x="194" y="131"/>
                      </a:cubicBezTo>
                      <a:close/>
                      <a:moveTo>
                        <a:pt x="34" y="85"/>
                      </a:moveTo>
                      <a:cubicBezTo>
                        <a:pt x="44" y="59"/>
                        <a:pt x="64" y="40"/>
                        <a:pt x="89" y="33"/>
                      </a:cubicBezTo>
                      <a:cubicBezTo>
                        <a:pt x="97" y="79"/>
                        <a:pt x="97" y="79"/>
                        <a:pt x="97" y="79"/>
                      </a:cubicBezTo>
                      <a:cubicBezTo>
                        <a:pt x="88" y="83"/>
                        <a:pt x="81" y="90"/>
                        <a:pt x="78" y="100"/>
                      </a:cubicBezTo>
                      <a:cubicBezTo>
                        <a:pt x="74" y="110"/>
                        <a:pt x="75" y="120"/>
                        <a:pt x="79" y="128"/>
                      </a:cubicBezTo>
                      <a:cubicBezTo>
                        <a:pt x="43" y="159"/>
                        <a:pt x="43" y="159"/>
                        <a:pt x="43" y="159"/>
                      </a:cubicBezTo>
                      <a:cubicBezTo>
                        <a:pt x="29" y="138"/>
                        <a:pt x="25" y="110"/>
                        <a:pt x="34" y="8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8" name="Freeform 1226"/>
                <p:cNvSpPr/>
                <p:nvPr/>
              </p:nvSpPr>
              <p:spPr bwMode="auto">
                <a:xfrm>
                  <a:off x="6061085" y="3579509"/>
                  <a:ext cx="82525" cy="134949"/>
                </a:xfrm>
                <a:custGeom>
                  <a:avLst/>
                  <a:gdLst>
                    <a:gd name="T0" fmla="*/ 0 w 39"/>
                    <a:gd name="T1" fmla="*/ 2 h 64"/>
                    <a:gd name="T2" fmla="*/ 15 w 39"/>
                    <a:gd name="T3" fmla="*/ 64 h 64"/>
                    <a:gd name="T4" fmla="*/ 36 w 39"/>
                    <a:gd name="T5" fmla="*/ 28 h 64"/>
                    <a:gd name="T6" fmla="*/ 0 w 39"/>
                    <a:gd name="T7" fmla="*/ 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" h="64">
                      <a:moveTo>
                        <a:pt x="0" y="2"/>
                      </a:moveTo>
                      <a:cubicBezTo>
                        <a:pt x="15" y="64"/>
                        <a:pt x="15" y="64"/>
                        <a:pt x="15" y="64"/>
                      </a:cubicBezTo>
                      <a:cubicBezTo>
                        <a:pt x="30" y="59"/>
                        <a:pt x="39" y="44"/>
                        <a:pt x="36" y="28"/>
                      </a:cubicBezTo>
                      <a:cubicBezTo>
                        <a:pt x="33" y="11"/>
                        <a:pt x="17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9" name="Freeform 1227"/>
                <p:cNvSpPr/>
                <p:nvPr/>
              </p:nvSpPr>
              <p:spPr bwMode="auto">
                <a:xfrm>
                  <a:off x="5999192" y="3584272"/>
                  <a:ext cx="79351" cy="138126"/>
                </a:xfrm>
                <a:custGeom>
                  <a:avLst/>
                  <a:gdLst>
                    <a:gd name="T0" fmla="*/ 3 w 38"/>
                    <a:gd name="T1" fmla="*/ 37 h 65"/>
                    <a:gd name="T2" fmla="*/ 38 w 38"/>
                    <a:gd name="T3" fmla="*/ 63 h 65"/>
                    <a:gd name="T4" fmla="*/ 23 w 38"/>
                    <a:gd name="T5" fmla="*/ 0 h 65"/>
                    <a:gd name="T6" fmla="*/ 3 w 38"/>
                    <a:gd name="T7" fmla="*/ 37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65">
                      <a:moveTo>
                        <a:pt x="3" y="37"/>
                      </a:moveTo>
                      <a:cubicBezTo>
                        <a:pt x="6" y="54"/>
                        <a:pt x="21" y="65"/>
                        <a:pt x="38" y="63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9" y="6"/>
                        <a:pt x="0" y="21"/>
                        <a:pt x="3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0" name="Freeform 1228"/>
                <p:cNvSpPr>
                  <a:spLocks noEditPoints="1"/>
                </p:cNvSpPr>
                <p:nvPr/>
              </p:nvSpPr>
              <p:spPr bwMode="auto">
                <a:xfrm>
                  <a:off x="5324707" y="2904759"/>
                  <a:ext cx="1493387" cy="1492388"/>
                </a:xfrm>
                <a:custGeom>
                  <a:avLst/>
                  <a:gdLst>
                    <a:gd name="T0" fmla="*/ 699 w 703"/>
                    <a:gd name="T1" fmla="*/ 340 h 702"/>
                    <a:gd name="T2" fmla="*/ 685 w 703"/>
                    <a:gd name="T3" fmla="*/ 296 h 702"/>
                    <a:gd name="T4" fmla="*/ 678 w 703"/>
                    <a:gd name="T5" fmla="*/ 265 h 702"/>
                    <a:gd name="T6" fmla="*/ 673 w 703"/>
                    <a:gd name="T7" fmla="*/ 219 h 702"/>
                    <a:gd name="T8" fmla="*/ 609 w 703"/>
                    <a:gd name="T9" fmla="*/ 213 h 702"/>
                    <a:gd name="T10" fmla="*/ 636 w 703"/>
                    <a:gd name="T11" fmla="*/ 144 h 702"/>
                    <a:gd name="T12" fmla="*/ 561 w 703"/>
                    <a:gd name="T13" fmla="*/ 148 h 702"/>
                    <a:gd name="T14" fmla="*/ 576 w 703"/>
                    <a:gd name="T15" fmla="*/ 85 h 702"/>
                    <a:gd name="T16" fmla="*/ 534 w 703"/>
                    <a:gd name="T17" fmla="*/ 65 h 702"/>
                    <a:gd name="T18" fmla="*/ 506 w 703"/>
                    <a:gd name="T19" fmla="*/ 49 h 702"/>
                    <a:gd name="T20" fmla="*/ 469 w 703"/>
                    <a:gd name="T21" fmla="*/ 22 h 702"/>
                    <a:gd name="T22" fmla="*/ 422 w 703"/>
                    <a:gd name="T23" fmla="*/ 67 h 702"/>
                    <a:gd name="T24" fmla="*/ 388 w 703"/>
                    <a:gd name="T25" fmla="*/ 0 h 702"/>
                    <a:gd name="T26" fmla="*/ 351 w 703"/>
                    <a:gd name="T27" fmla="*/ 58 h 702"/>
                    <a:gd name="T28" fmla="*/ 315 w 703"/>
                    <a:gd name="T29" fmla="*/ 0 h 702"/>
                    <a:gd name="T30" fmla="*/ 281 w 703"/>
                    <a:gd name="T31" fmla="*/ 67 h 702"/>
                    <a:gd name="T32" fmla="*/ 234 w 703"/>
                    <a:gd name="T33" fmla="*/ 22 h 702"/>
                    <a:gd name="T34" fmla="*/ 196 w 703"/>
                    <a:gd name="T35" fmla="*/ 49 h 702"/>
                    <a:gd name="T36" fmla="*/ 169 w 703"/>
                    <a:gd name="T37" fmla="*/ 65 h 702"/>
                    <a:gd name="T38" fmla="*/ 126 w 703"/>
                    <a:gd name="T39" fmla="*/ 85 h 702"/>
                    <a:gd name="T40" fmla="*/ 142 w 703"/>
                    <a:gd name="T41" fmla="*/ 148 h 702"/>
                    <a:gd name="T42" fmla="*/ 67 w 703"/>
                    <a:gd name="T43" fmla="*/ 144 h 702"/>
                    <a:gd name="T44" fmla="*/ 94 w 703"/>
                    <a:gd name="T45" fmla="*/ 213 h 702"/>
                    <a:gd name="T46" fmla="*/ 29 w 703"/>
                    <a:gd name="T47" fmla="*/ 219 h 702"/>
                    <a:gd name="T48" fmla="*/ 24 w 703"/>
                    <a:gd name="T49" fmla="*/ 265 h 702"/>
                    <a:gd name="T50" fmla="*/ 18 w 703"/>
                    <a:gd name="T51" fmla="*/ 296 h 702"/>
                    <a:gd name="T52" fmla="*/ 4 w 703"/>
                    <a:gd name="T53" fmla="*/ 340 h 702"/>
                    <a:gd name="T54" fmla="*/ 60 w 703"/>
                    <a:gd name="T55" fmla="*/ 371 h 702"/>
                    <a:gd name="T56" fmla="*/ 7 w 703"/>
                    <a:gd name="T57" fmla="*/ 424 h 702"/>
                    <a:gd name="T58" fmla="*/ 77 w 703"/>
                    <a:gd name="T59" fmla="*/ 451 h 702"/>
                    <a:gd name="T60" fmla="*/ 38 w 703"/>
                    <a:gd name="T61" fmla="*/ 502 h 702"/>
                    <a:gd name="T62" fmla="*/ 69 w 703"/>
                    <a:gd name="T63" fmla="*/ 537 h 702"/>
                    <a:gd name="T64" fmla="*/ 87 w 703"/>
                    <a:gd name="T65" fmla="*/ 563 h 702"/>
                    <a:gd name="T66" fmla="*/ 111 w 703"/>
                    <a:gd name="T67" fmla="*/ 603 h 702"/>
                    <a:gd name="T68" fmla="*/ 172 w 703"/>
                    <a:gd name="T69" fmla="*/ 581 h 702"/>
                    <a:gd name="T70" fmla="*/ 176 w 703"/>
                    <a:gd name="T71" fmla="*/ 656 h 702"/>
                    <a:gd name="T72" fmla="*/ 242 w 703"/>
                    <a:gd name="T73" fmla="*/ 622 h 702"/>
                    <a:gd name="T74" fmla="*/ 254 w 703"/>
                    <a:gd name="T75" fmla="*/ 686 h 702"/>
                    <a:gd name="T76" fmla="*/ 300 w 703"/>
                    <a:gd name="T77" fmla="*/ 686 h 702"/>
                    <a:gd name="T78" fmla="*/ 332 w 703"/>
                    <a:gd name="T79" fmla="*/ 689 h 702"/>
                    <a:gd name="T80" fmla="*/ 371 w 703"/>
                    <a:gd name="T81" fmla="*/ 689 h 702"/>
                    <a:gd name="T82" fmla="*/ 402 w 703"/>
                    <a:gd name="T83" fmla="*/ 686 h 702"/>
                    <a:gd name="T84" fmla="*/ 449 w 703"/>
                    <a:gd name="T85" fmla="*/ 686 h 702"/>
                    <a:gd name="T86" fmla="*/ 460 w 703"/>
                    <a:gd name="T87" fmla="*/ 622 h 702"/>
                    <a:gd name="T88" fmla="*/ 527 w 703"/>
                    <a:gd name="T89" fmla="*/ 656 h 702"/>
                    <a:gd name="T90" fmla="*/ 531 w 703"/>
                    <a:gd name="T91" fmla="*/ 581 h 702"/>
                    <a:gd name="T92" fmla="*/ 592 w 703"/>
                    <a:gd name="T93" fmla="*/ 603 h 702"/>
                    <a:gd name="T94" fmla="*/ 615 w 703"/>
                    <a:gd name="T95" fmla="*/ 563 h 702"/>
                    <a:gd name="T96" fmla="*/ 634 w 703"/>
                    <a:gd name="T97" fmla="*/ 537 h 702"/>
                    <a:gd name="T98" fmla="*/ 664 w 703"/>
                    <a:gd name="T99" fmla="*/ 502 h 702"/>
                    <a:gd name="T100" fmla="*/ 625 w 703"/>
                    <a:gd name="T101" fmla="*/ 451 h 702"/>
                    <a:gd name="T102" fmla="*/ 695 w 703"/>
                    <a:gd name="T103" fmla="*/ 424 h 702"/>
                    <a:gd name="T104" fmla="*/ 642 w 703"/>
                    <a:gd name="T105" fmla="*/ 371 h 702"/>
                    <a:gd name="T106" fmla="*/ 157 w 703"/>
                    <a:gd name="T107" fmla="*/ 301 h 702"/>
                    <a:gd name="T108" fmla="*/ 401 w 703"/>
                    <a:gd name="T109" fmla="*/ 156 h 702"/>
                    <a:gd name="T110" fmla="*/ 351 w 703"/>
                    <a:gd name="T111" fmla="*/ 595 h 702"/>
                    <a:gd name="T112" fmla="*/ 351 w 703"/>
                    <a:gd name="T113" fmla="*/ 595 h 702"/>
                    <a:gd name="T114" fmla="*/ 420 w 703"/>
                    <a:gd name="T115" fmla="*/ 351 h 702"/>
                    <a:gd name="T116" fmla="*/ 545 w 703"/>
                    <a:gd name="T117" fmla="*/ 301 h 7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03" h="702">
                      <a:moveTo>
                        <a:pt x="689" y="367"/>
                      </a:moveTo>
                      <a:cubicBezTo>
                        <a:pt x="693" y="366"/>
                        <a:pt x="696" y="364"/>
                        <a:pt x="699" y="361"/>
                      </a:cubicBezTo>
                      <a:cubicBezTo>
                        <a:pt x="701" y="358"/>
                        <a:pt x="703" y="355"/>
                        <a:pt x="703" y="351"/>
                      </a:cubicBezTo>
                      <a:cubicBezTo>
                        <a:pt x="703" y="347"/>
                        <a:pt x="701" y="343"/>
                        <a:pt x="699" y="340"/>
                      </a:cubicBezTo>
                      <a:cubicBezTo>
                        <a:pt x="696" y="337"/>
                        <a:pt x="693" y="335"/>
                        <a:pt x="689" y="335"/>
                      </a:cubicBezTo>
                      <a:cubicBezTo>
                        <a:pt x="684" y="334"/>
                        <a:pt x="662" y="332"/>
                        <a:pt x="642" y="330"/>
                      </a:cubicBezTo>
                      <a:cubicBezTo>
                        <a:pt x="642" y="323"/>
                        <a:pt x="641" y="317"/>
                        <a:pt x="640" y="310"/>
                      </a:cubicBezTo>
                      <a:cubicBezTo>
                        <a:pt x="659" y="304"/>
                        <a:pt x="681" y="297"/>
                        <a:pt x="685" y="296"/>
                      </a:cubicBezTo>
                      <a:cubicBezTo>
                        <a:pt x="689" y="295"/>
                        <a:pt x="692" y="292"/>
                        <a:pt x="693" y="289"/>
                      </a:cubicBezTo>
                      <a:cubicBezTo>
                        <a:pt x="695" y="285"/>
                        <a:pt x="696" y="281"/>
                        <a:pt x="695" y="277"/>
                      </a:cubicBezTo>
                      <a:cubicBezTo>
                        <a:pt x="694" y="274"/>
                        <a:pt x="692" y="270"/>
                        <a:pt x="689" y="268"/>
                      </a:cubicBezTo>
                      <a:cubicBezTo>
                        <a:pt x="686" y="266"/>
                        <a:pt x="682" y="264"/>
                        <a:pt x="678" y="265"/>
                      </a:cubicBezTo>
                      <a:cubicBezTo>
                        <a:pt x="674" y="265"/>
                        <a:pt x="652" y="268"/>
                        <a:pt x="631" y="270"/>
                      </a:cubicBezTo>
                      <a:cubicBezTo>
                        <a:pt x="630" y="264"/>
                        <a:pt x="628" y="257"/>
                        <a:pt x="625" y="251"/>
                      </a:cubicBezTo>
                      <a:cubicBezTo>
                        <a:pt x="643" y="241"/>
                        <a:pt x="662" y="230"/>
                        <a:pt x="666" y="228"/>
                      </a:cubicBezTo>
                      <a:cubicBezTo>
                        <a:pt x="670" y="226"/>
                        <a:pt x="672" y="222"/>
                        <a:pt x="673" y="219"/>
                      </a:cubicBezTo>
                      <a:cubicBezTo>
                        <a:pt x="674" y="215"/>
                        <a:pt x="674" y="211"/>
                        <a:pt x="672" y="207"/>
                      </a:cubicBezTo>
                      <a:cubicBezTo>
                        <a:pt x="671" y="204"/>
                        <a:pt x="668" y="201"/>
                        <a:pt x="664" y="199"/>
                      </a:cubicBezTo>
                      <a:cubicBezTo>
                        <a:pt x="661" y="198"/>
                        <a:pt x="657" y="197"/>
                        <a:pt x="653" y="198"/>
                      </a:cubicBezTo>
                      <a:cubicBezTo>
                        <a:pt x="649" y="200"/>
                        <a:pt x="628" y="207"/>
                        <a:pt x="609" y="213"/>
                      </a:cubicBezTo>
                      <a:cubicBezTo>
                        <a:pt x="605" y="207"/>
                        <a:pt x="602" y="202"/>
                        <a:pt x="598" y="196"/>
                      </a:cubicBezTo>
                      <a:cubicBezTo>
                        <a:pt x="614" y="182"/>
                        <a:pt x="630" y="168"/>
                        <a:pt x="634" y="165"/>
                      </a:cubicBezTo>
                      <a:cubicBezTo>
                        <a:pt x="637" y="162"/>
                        <a:pt x="638" y="158"/>
                        <a:pt x="639" y="154"/>
                      </a:cubicBezTo>
                      <a:cubicBezTo>
                        <a:pt x="639" y="151"/>
                        <a:pt x="638" y="147"/>
                        <a:pt x="636" y="144"/>
                      </a:cubicBezTo>
                      <a:cubicBezTo>
                        <a:pt x="633" y="140"/>
                        <a:pt x="630" y="138"/>
                        <a:pt x="626" y="137"/>
                      </a:cubicBezTo>
                      <a:cubicBezTo>
                        <a:pt x="623" y="136"/>
                        <a:pt x="619" y="137"/>
                        <a:pt x="615" y="139"/>
                      </a:cubicBezTo>
                      <a:cubicBezTo>
                        <a:pt x="611" y="141"/>
                        <a:pt x="592" y="153"/>
                        <a:pt x="575" y="163"/>
                      </a:cubicBezTo>
                      <a:cubicBezTo>
                        <a:pt x="570" y="158"/>
                        <a:pt x="566" y="153"/>
                        <a:pt x="561" y="148"/>
                      </a:cubicBezTo>
                      <a:cubicBezTo>
                        <a:pt x="573" y="131"/>
                        <a:pt x="586" y="113"/>
                        <a:pt x="589" y="110"/>
                      </a:cubicBezTo>
                      <a:cubicBezTo>
                        <a:pt x="591" y="106"/>
                        <a:pt x="592" y="103"/>
                        <a:pt x="592" y="99"/>
                      </a:cubicBezTo>
                      <a:cubicBezTo>
                        <a:pt x="591" y="95"/>
                        <a:pt x="589" y="91"/>
                        <a:pt x="586" y="89"/>
                      </a:cubicBezTo>
                      <a:cubicBezTo>
                        <a:pt x="583" y="86"/>
                        <a:pt x="580" y="85"/>
                        <a:pt x="576" y="85"/>
                      </a:cubicBezTo>
                      <a:cubicBezTo>
                        <a:pt x="572" y="84"/>
                        <a:pt x="568" y="86"/>
                        <a:pt x="565" y="88"/>
                      </a:cubicBezTo>
                      <a:cubicBezTo>
                        <a:pt x="562" y="91"/>
                        <a:pt x="546" y="107"/>
                        <a:pt x="531" y="120"/>
                      </a:cubicBezTo>
                      <a:cubicBezTo>
                        <a:pt x="525" y="116"/>
                        <a:pt x="520" y="112"/>
                        <a:pt x="514" y="108"/>
                      </a:cubicBezTo>
                      <a:cubicBezTo>
                        <a:pt x="523" y="90"/>
                        <a:pt x="532" y="70"/>
                        <a:pt x="534" y="65"/>
                      </a:cubicBezTo>
                      <a:cubicBezTo>
                        <a:pt x="536" y="62"/>
                        <a:pt x="535" y="58"/>
                        <a:pt x="534" y="54"/>
                      </a:cubicBezTo>
                      <a:cubicBezTo>
                        <a:pt x="533" y="51"/>
                        <a:pt x="530" y="47"/>
                        <a:pt x="527" y="45"/>
                      </a:cubicBezTo>
                      <a:cubicBezTo>
                        <a:pt x="524" y="43"/>
                        <a:pt x="520" y="43"/>
                        <a:pt x="516" y="44"/>
                      </a:cubicBezTo>
                      <a:cubicBezTo>
                        <a:pt x="512" y="44"/>
                        <a:pt x="509" y="46"/>
                        <a:pt x="506" y="49"/>
                      </a:cubicBezTo>
                      <a:cubicBezTo>
                        <a:pt x="504" y="53"/>
                        <a:pt x="491" y="71"/>
                        <a:pt x="479" y="88"/>
                      </a:cubicBezTo>
                      <a:cubicBezTo>
                        <a:pt x="473" y="85"/>
                        <a:pt x="467" y="82"/>
                        <a:pt x="460" y="80"/>
                      </a:cubicBezTo>
                      <a:cubicBezTo>
                        <a:pt x="465" y="60"/>
                        <a:pt x="470" y="38"/>
                        <a:pt x="471" y="34"/>
                      </a:cubicBezTo>
                      <a:cubicBezTo>
                        <a:pt x="472" y="30"/>
                        <a:pt x="471" y="26"/>
                        <a:pt x="469" y="22"/>
                      </a:cubicBezTo>
                      <a:cubicBezTo>
                        <a:pt x="467" y="19"/>
                        <a:pt x="464" y="17"/>
                        <a:pt x="460" y="15"/>
                      </a:cubicBezTo>
                      <a:cubicBezTo>
                        <a:pt x="456" y="14"/>
                        <a:pt x="452" y="14"/>
                        <a:pt x="449" y="16"/>
                      </a:cubicBezTo>
                      <a:cubicBezTo>
                        <a:pt x="445" y="17"/>
                        <a:pt x="442" y="20"/>
                        <a:pt x="440" y="24"/>
                      </a:cubicBezTo>
                      <a:cubicBezTo>
                        <a:pt x="439" y="28"/>
                        <a:pt x="430" y="48"/>
                        <a:pt x="422" y="67"/>
                      </a:cubicBezTo>
                      <a:cubicBezTo>
                        <a:pt x="415" y="65"/>
                        <a:pt x="409" y="64"/>
                        <a:pt x="402" y="63"/>
                      </a:cubicBezTo>
                      <a:cubicBezTo>
                        <a:pt x="402" y="43"/>
                        <a:pt x="402" y="20"/>
                        <a:pt x="402" y="16"/>
                      </a:cubicBezTo>
                      <a:cubicBezTo>
                        <a:pt x="402" y="12"/>
                        <a:pt x="401" y="8"/>
                        <a:pt x="398" y="5"/>
                      </a:cubicBezTo>
                      <a:cubicBezTo>
                        <a:pt x="395" y="2"/>
                        <a:pt x="392" y="1"/>
                        <a:pt x="388" y="0"/>
                      </a:cubicBezTo>
                      <a:cubicBezTo>
                        <a:pt x="384" y="0"/>
                        <a:pt x="380" y="1"/>
                        <a:pt x="377" y="3"/>
                      </a:cubicBezTo>
                      <a:cubicBezTo>
                        <a:pt x="374" y="5"/>
                        <a:pt x="372" y="8"/>
                        <a:pt x="371" y="12"/>
                      </a:cubicBezTo>
                      <a:cubicBezTo>
                        <a:pt x="370" y="17"/>
                        <a:pt x="365" y="39"/>
                        <a:pt x="361" y="59"/>
                      </a:cubicBezTo>
                      <a:cubicBezTo>
                        <a:pt x="358" y="58"/>
                        <a:pt x="355" y="58"/>
                        <a:pt x="351" y="58"/>
                      </a:cubicBezTo>
                      <a:cubicBezTo>
                        <a:pt x="348" y="58"/>
                        <a:pt x="344" y="58"/>
                        <a:pt x="341" y="59"/>
                      </a:cubicBezTo>
                      <a:cubicBezTo>
                        <a:pt x="337" y="39"/>
                        <a:pt x="333" y="17"/>
                        <a:pt x="332" y="12"/>
                      </a:cubicBezTo>
                      <a:cubicBezTo>
                        <a:pt x="331" y="8"/>
                        <a:pt x="329" y="5"/>
                        <a:pt x="325" y="3"/>
                      </a:cubicBezTo>
                      <a:cubicBezTo>
                        <a:pt x="322" y="1"/>
                        <a:pt x="318" y="0"/>
                        <a:pt x="315" y="0"/>
                      </a:cubicBezTo>
                      <a:cubicBezTo>
                        <a:pt x="311" y="1"/>
                        <a:pt x="307" y="2"/>
                        <a:pt x="304" y="5"/>
                      </a:cubicBezTo>
                      <a:cubicBezTo>
                        <a:pt x="302" y="8"/>
                        <a:pt x="300" y="12"/>
                        <a:pt x="300" y="16"/>
                      </a:cubicBezTo>
                      <a:cubicBezTo>
                        <a:pt x="300" y="20"/>
                        <a:pt x="300" y="43"/>
                        <a:pt x="301" y="63"/>
                      </a:cubicBezTo>
                      <a:cubicBezTo>
                        <a:pt x="294" y="64"/>
                        <a:pt x="287" y="65"/>
                        <a:pt x="281" y="67"/>
                      </a:cubicBezTo>
                      <a:cubicBezTo>
                        <a:pt x="273" y="48"/>
                        <a:pt x="264" y="28"/>
                        <a:pt x="262" y="24"/>
                      </a:cubicBezTo>
                      <a:cubicBezTo>
                        <a:pt x="260" y="20"/>
                        <a:pt x="257" y="17"/>
                        <a:pt x="254" y="16"/>
                      </a:cubicBezTo>
                      <a:cubicBezTo>
                        <a:pt x="250" y="14"/>
                        <a:pt x="246" y="14"/>
                        <a:pt x="243" y="15"/>
                      </a:cubicBezTo>
                      <a:cubicBezTo>
                        <a:pt x="239" y="17"/>
                        <a:pt x="236" y="19"/>
                        <a:pt x="234" y="22"/>
                      </a:cubicBezTo>
                      <a:cubicBezTo>
                        <a:pt x="232" y="26"/>
                        <a:pt x="231" y="30"/>
                        <a:pt x="232" y="34"/>
                      </a:cubicBezTo>
                      <a:cubicBezTo>
                        <a:pt x="233" y="38"/>
                        <a:pt x="238" y="60"/>
                        <a:pt x="242" y="80"/>
                      </a:cubicBezTo>
                      <a:cubicBezTo>
                        <a:pt x="236" y="82"/>
                        <a:pt x="230" y="85"/>
                        <a:pt x="223" y="88"/>
                      </a:cubicBezTo>
                      <a:cubicBezTo>
                        <a:pt x="212" y="71"/>
                        <a:pt x="199" y="53"/>
                        <a:pt x="196" y="49"/>
                      </a:cubicBezTo>
                      <a:cubicBezTo>
                        <a:pt x="194" y="46"/>
                        <a:pt x="190" y="44"/>
                        <a:pt x="187" y="44"/>
                      </a:cubicBezTo>
                      <a:cubicBezTo>
                        <a:pt x="183" y="43"/>
                        <a:pt x="179" y="43"/>
                        <a:pt x="176" y="45"/>
                      </a:cubicBezTo>
                      <a:cubicBezTo>
                        <a:pt x="172" y="47"/>
                        <a:pt x="170" y="51"/>
                        <a:pt x="168" y="54"/>
                      </a:cubicBezTo>
                      <a:cubicBezTo>
                        <a:pt x="167" y="58"/>
                        <a:pt x="167" y="62"/>
                        <a:pt x="169" y="65"/>
                      </a:cubicBezTo>
                      <a:cubicBezTo>
                        <a:pt x="170" y="70"/>
                        <a:pt x="180" y="90"/>
                        <a:pt x="188" y="108"/>
                      </a:cubicBezTo>
                      <a:cubicBezTo>
                        <a:pt x="183" y="112"/>
                        <a:pt x="177" y="116"/>
                        <a:pt x="172" y="120"/>
                      </a:cubicBezTo>
                      <a:cubicBezTo>
                        <a:pt x="157" y="107"/>
                        <a:pt x="140" y="91"/>
                        <a:pt x="137" y="88"/>
                      </a:cubicBezTo>
                      <a:cubicBezTo>
                        <a:pt x="134" y="86"/>
                        <a:pt x="130" y="84"/>
                        <a:pt x="126" y="85"/>
                      </a:cubicBezTo>
                      <a:cubicBezTo>
                        <a:pt x="123" y="85"/>
                        <a:pt x="119" y="86"/>
                        <a:pt x="116" y="89"/>
                      </a:cubicBezTo>
                      <a:cubicBezTo>
                        <a:pt x="113" y="91"/>
                        <a:pt x="111" y="95"/>
                        <a:pt x="111" y="99"/>
                      </a:cubicBezTo>
                      <a:cubicBezTo>
                        <a:pt x="110" y="103"/>
                        <a:pt x="111" y="106"/>
                        <a:pt x="113" y="110"/>
                      </a:cubicBezTo>
                      <a:cubicBezTo>
                        <a:pt x="116" y="113"/>
                        <a:pt x="130" y="131"/>
                        <a:pt x="142" y="148"/>
                      </a:cubicBezTo>
                      <a:cubicBezTo>
                        <a:pt x="137" y="153"/>
                        <a:pt x="132" y="158"/>
                        <a:pt x="128" y="163"/>
                      </a:cubicBezTo>
                      <a:cubicBezTo>
                        <a:pt x="111" y="153"/>
                        <a:pt x="91" y="141"/>
                        <a:pt x="87" y="139"/>
                      </a:cubicBezTo>
                      <a:cubicBezTo>
                        <a:pt x="84" y="137"/>
                        <a:pt x="80" y="136"/>
                        <a:pt x="76" y="137"/>
                      </a:cubicBezTo>
                      <a:cubicBezTo>
                        <a:pt x="73" y="138"/>
                        <a:pt x="69" y="140"/>
                        <a:pt x="67" y="144"/>
                      </a:cubicBezTo>
                      <a:cubicBezTo>
                        <a:pt x="65" y="147"/>
                        <a:pt x="64" y="151"/>
                        <a:pt x="64" y="154"/>
                      </a:cubicBezTo>
                      <a:cubicBezTo>
                        <a:pt x="64" y="158"/>
                        <a:pt x="66" y="162"/>
                        <a:pt x="69" y="165"/>
                      </a:cubicBezTo>
                      <a:cubicBezTo>
                        <a:pt x="72" y="168"/>
                        <a:pt x="89" y="182"/>
                        <a:pt x="104" y="196"/>
                      </a:cubicBezTo>
                      <a:cubicBezTo>
                        <a:pt x="100" y="202"/>
                        <a:pt x="97" y="207"/>
                        <a:pt x="94" y="213"/>
                      </a:cubicBezTo>
                      <a:cubicBezTo>
                        <a:pt x="75" y="207"/>
                        <a:pt x="53" y="200"/>
                        <a:pt x="49" y="198"/>
                      </a:cubicBezTo>
                      <a:cubicBezTo>
                        <a:pt x="45" y="197"/>
                        <a:pt x="41" y="198"/>
                        <a:pt x="38" y="199"/>
                      </a:cubicBezTo>
                      <a:cubicBezTo>
                        <a:pt x="35" y="201"/>
                        <a:pt x="32" y="204"/>
                        <a:pt x="30" y="207"/>
                      </a:cubicBezTo>
                      <a:cubicBezTo>
                        <a:pt x="29" y="211"/>
                        <a:pt x="28" y="215"/>
                        <a:pt x="29" y="219"/>
                      </a:cubicBezTo>
                      <a:cubicBezTo>
                        <a:pt x="30" y="222"/>
                        <a:pt x="33" y="226"/>
                        <a:pt x="36" y="228"/>
                      </a:cubicBezTo>
                      <a:cubicBezTo>
                        <a:pt x="40" y="230"/>
                        <a:pt x="60" y="241"/>
                        <a:pt x="77" y="251"/>
                      </a:cubicBezTo>
                      <a:cubicBezTo>
                        <a:pt x="75" y="257"/>
                        <a:pt x="73" y="264"/>
                        <a:pt x="71" y="270"/>
                      </a:cubicBezTo>
                      <a:cubicBezTo>
                        <a:pt x="51" y="268"/>
                        <a:pt x="29" y="265"/>
                        <a:pt x="24" y="265"/>
                      </a:cubicBezTo>
                      <a:cubicBezTo>
                        <a:pt x="20" y="264"/>
                        <a:pt x="16" y="266"/>
                        <a:pt x="13" y="268"/>
                      </a:cubicBezTo>
                      <a:cubicBezTo>
                        <a:pt x="10" y="270"/>
                        <a:pt x="8" y="274"/>
                        <a:pt x="7" y="277"/>
                      </a:cubicBezTo>
                      <a:cubicBezTo>
                        <a:pt x="7" y="281"/>
                        <a:pt x="7" y="285"/>
                        <a:pt x="9" y="289"/>
                      </a:cubicBezTo>
                      <a:cubicBezTo>
                        <a:pt x="11" y="292"/>
                        <a:pt x="14" y="295"/>
                        <a:pt x="18" y="296"/>
                      </a:cubicBezTo>
                      <a:cubicBezTo>
                        <a:pt x="22" y="297"/>
                        <a:pt x="43" y="304"/>
                        <a:pt x="63" y="310"/>
                      </a:cubicBezTo>
                      <a:cubicBezTo>
                        <a:pt x="62" y="317"/>
                        <a:pt x="61" y="323"/>
                        <a:pt x="60" y="330"/>
                      </a:cubicBezTo>
                      <a:cubicBezTo>
                        <a:pt x="40" y="332"/>
                        <a:pt x="18" y="334"/>
                        <a:pt x="14" y="335"/>
                      </a:cubicBezTo>
                      <a:cubicBezTo>
                        <a:pt x="10" y="335"/>
                        <a:pt x="6" y="337"/>
                        <a:pt x="4" y="340"/>
                      </a:cubicBezTo>
                      <a:cubicBezTo>
                        <a:pt x="1" y="343"/>
                        <a:pt x="0" y="347"/>
                        <a:pt x="0" y="351"/>
                      </a:cubicBezTo>
                      <a:cubicBezTo>
                        <a:pt x="0" y="355"/>
                        <a:pt x="1" y="358"/>
                        <a:pt x="4" y="361"/>
                      </a:cubicBezTo>
                      <a:cubicBezTo>
                        <a:pt x="6" y="364"/>
                        <a:pt x="10" y="366"/>
                        <a:pt x="14" y="367"/>
                      </a:cubicBezTo>
                      <a:cubicBezTo>
                        <a:pt x="18" y="367"/>
                        <a:pt x="40" y="369"/>
                        <a:pt x="60" y="371"/>
                      </a:cubicBezTo>
                      <a:cubicBezTo>
                        <a:pt x="61" y="378"/>
                        <a:pt x="62" y="385"/>
                        <a:pt x="63" y="391"/>
                      </a:cubicBezTo>
                      <a:cubicBezTo>
                        <a:pt x="43" y="397"/>
                        <a:pt x="22" y="404"/>
                        <a:pt x="18" y="406"/>
                      </a:cubicBezTo>
                      <a:cubicBezTo>
                        <a:pt x="14" y="407"/>
                        <a:pt x="11" y="410"/>
                        <a:pt x="9" y="413"/>
                      </a:cubicBezTo>
                      <a:cubicBezTo>
                        <a:pt x="7" y="416"/>
                        <a:pt x="7" y="420"/>
                        <a:pt x="7" y="424"/>
                      </a:cubicBezTo>
                      <a:cubicBezTo>
                        <a:pt x="8" y="428"/>
                        <a:pt x="10" y="431"/>
                        <a:pt x="13" y="434"/>
                      </a:cubicBezTo>
                      <a:cubicBezTo>
                        <a:pt x="16" y="436"/>
                        <a:pt x="20" y="437"/>
                        <a:pt x="24" y="437"/>
                      </a:cubicBezTo>
                      <a:cubicBezTo>
                        <a:pt x="29" y="436"/>
                        <a:pt x="51" y="434"/>
                        <a:pt x="71" y="431"/>
                      </a:cubicBezTo>
                      <a:cubicBezTo>
                        <a:pt x="73" y="438"/>
                        <a:pt x="75" y="444"/>
                        <a:pt x="77" y="451"/>
                      </a:cubicBezTo>
                      <a:cubicBezTo>
                        <a:pt x="60" y="461"/>
                        <a:pt x="40" y="472"/>
                        <a:pt x="36" y="474"/>
                      </a:cubicBezTo>
                      <a:cubicBezTo>
                        <a:pt x="33" y="476"/>
                        <a:pt x="30" y="479"/>
                        <a:pt x="29" y="483"/>
                      </a:cubicBezTo>
                      <a:cubicBezTo>
                        <a:pt x="28" y="486"/>
                        <a:pt x="29" y="490"/>
                        <a:pt x="30" y="494"/>
                      </a:cubicBezTo>
                      <a:cubicBezTo>
                        <a:pt x="32" y="498"/>
                        <a:pt x="35" y="501"/>
                        <a:pt x="38" y="502"/>
                      </a:cubicBezTo>
                      <a:cubicBezTo>
                        <a:pt x="41" y="504"/>
                        <a:pt x="45" y="504"/>
                        <a:pt x="49" y="503"/>
                      </a:cubicBezTo>
                      <a:cubicBezTo>
                        <a:pt x="53" y="502"/>
                        <a:pt x="75" y="494"/>
                        <a:pt x="94" y="488"/>
                      </a:cubicBezTo>
                      <a:cubicBezTo>
                        <a:pt x="97" y="494"/>
                        <a:pt x="100" y="500"/>
                        <a:pt x="104" y="506"/>
                      </a:cubicBezTo>
                      <a:cubicBezTo>
                        <a:pt x="89" y="519"/>
                        <a:pt x="72" y="534"/>
                        <a:pt x="69" y="537"/>
                      </a:cubicBezTo>
                      <a:cubicBezTo>
                        <a:pt x="66" y="540"/>
                        <a:pt x="64" y="543"/>
                        <a:pt x="64" y="547"/>
                      </a:cubicBezTo>
                      <a:cubicBezTo>
                        <a:pt x="64" y="551"/>
                        <a:pt x="65" y="555"/>
                        <a:pt x="67" y="558"/>
                      </a:cubicBezTo>
                      <a:cubicBezTo>
                        <a:pt x="69" y="561"/>
                        <a:pt x="73" y="563"/>
                        <a:pt x="76" y="564"/>
                      </a:cubicBezTo>
                      <a:cubicBezTo>
                        <a:pt x="80" y="565"/>
                        <a:pt x="84" y="565"/>
                        <a:pt x="87" y="563"/>
                      </a:cubicBezTo>
                      <a:cubicBezTo>
                        <a:pt x="91" y="560"/>
                        <a:pt x="111" y="549"/>
                        <a:pt x="128" y="539"/>
                      </a:cubicBezTo>
                      <a:cubicBezTo>
                        <a:pt x="132" y="544"/>
                        <a:pt x="137" y="549"/>
                        <a:pt x="142" y="554"/>
                      </a:cubicBezTo>
                      <a:cubicBezTo>
                        <a:pt x="130" y="570"/>
                        <a:pt x="116" y="588"/>
                        <a:pt x="113" y="592"/>
                      </a:cubicBezTo>
                      <a:cubicBezTo>
                        <a:pt x="111" y="595"/>
                        <a:pt x="110" y="599"/>
                        <a:pt x="111" y="603"/>
                      </a:cubicBezTo>
                      <a:cubicBezTo>
                        <a:pt x="111" y="606"/>
                        <a:pt x="113" y="610"/>
                        <a:pt x="116" y="613"/>
                      </a:cubicBezTo>
                      <a:cubicBezTo>
                        <a:pt x="119" y="615"/>
                        <a:pt x="123" y="617"/>
                        <a:pt x="126" y="617"/>
                      </a:cubicBezTo>
                      <a:cubicBezTo>
                        <a:pt x="130" y="617"/>
                        <a:pt x="134" y="616"/>
                        <a:pt x="137" y="613"/>
                      </a:cubicBezTo>
                      <a:cubicBezTo>
                        <a:pt x="140" y="610"/>
                        <a:pt x="157" y="595"/>
                        <a:pt x="172" y="581"/>
                      </a:cubicBezTo>
                      <a:cubicBezTo>
                        <a:pt x="177" y="585"/>
                        <a:pt x="183" y="589"/>
                        <a:pt x="188" y="593"/>
                      </a:cubicBezTo>
                      <a:cubicBezTo>
                        <a:pt x="180" y="612"/>
                        <a:pt x="170" y="632"/>
                        <a:pt x="169" y="636"/>
                      </a:cubicBezTo>
                      <a:cubicBezTo>
                        <a:pt x="167" y="640"/>
                        <a:pt x="167" y="644"/>
                        <a:pt x="168" y="647"/>
                      </a:cubicBezTo>
                      <a:cubicBezTo>
                        <a:pt x="170" y="651"/>
                        <a:pt x="172" y="654"/>
                        <a:pt x="176" y="656"/>
                      </a:cubicBezTo>
                      <a:cubicBezTo>
                        <a:pt x="179" y="658"/>
                        <a:pt x="183" y="659"/>
                        <a:pt x="187" y="658"/>
                      </a:cubicBezTo>
                      <a:cubicBezTo>
                        <a:pt x="190" y="657"/>
                        <a:pt x="194" y="655"/>
                        <a:pt x="196" y="652"/>
                      </a:cubicBezTo>
                      <a:cubicBezTo>
                        <a:pt x="199" y="648"/>
                        <a:pt x="212" y="630"/>
                        <a:pt x="223" y="614"/>
                      </a:cubicBezTo>
                      <a:cubicBezTo>
                        <a:pt x="230" y="617"/>
                        <a:pt x="236" y="619"/>
                        <a:pt x="242" y="622"/>
                      </a:cubicBezTo>
                      <a:cubicBezTo>
                        <a:pt x="238" y="642"/>
                        <a:pt x="233" y="663"/>
                        <a:pt x="232" y="668"/>
                      </a:cubicBezTo>
                      <a:cubicBezTo>
                        <a:pt x="231" y="672"/>
                        <a:pt x="232" y="676"/>
                        <a:pt x="234" y="679"/>
                      </a:cubicBezTo>
                      <a:cubicBezTo>
                        <a:pt x="236" y="682"/>
                        <a:pt x="239" y="685"/>
                        <a:pt x="243" y="686"/>
                      </a:cubicBezTo>
                      <a:cubicBezTo>
                        <a:pt x="246" y="687"/>
                        <a:pt x="250" y="687"/>
                        <a:pt x="254" y="686"/>
                      </a:cubicBezTo>
                      <a:cubicBezTo>
                        <a:pt x="257" y="684"/>
                        <a:pt x="260" y="681"/>
                        <a:pt x="262" y="678"/>
                      </a:cubicBezTo>
                      <a:cubicBezTo>
                        <a:pt x="264" y="674"/>
                        <a:pt x="273" y="653"/>
                        <a:pt x="281" y="634"/>
                      </a:cubicBezTo>
                      <a:cubicBezTo>
                        <a:pt x="287" y="636"/>
                        <a:pt x="294" y="637"/>
                        <a:pt x="301" y="639"/>
                      </a:cubicBezTo>
                      <a:cubicBezTo>
                        <a:pt x="300" y="659"/>
                        <a:pt x="300" y="681"/>
                        <a:pt x="300" y="686"/>
                      </a:cubicBezTo>
                      <a:cubicBezTo>
                        <a:pt x="300" y="690"/>
                        <a:pt x="302" y="694"/>
                        <a:pt x="304" y="696"/>
                      </a:cubicBezTo>
                      <a:cubicBezTo>
                        <a:pt x="307" y="699"/>
                        <a:pt x="311" y="701"/>
                        <a:pt x="314" y="701"/>
                      </a:cubicBezTo>
                      <a:cubicBezTo>
                        <a:pt x="318" y="702"/>
                        <a:pt x="322" y="701"/>
                        <a:pt x="325" y="699"/>
                      </a:cubicBezTo>
                      <a:cubicBezTo>
                        <a:pt x="329" y="696"/>
                        <a:pt x="331" y="693"/>
                        <a:pt x="332" y="689"/>
                      </a:cubicBezTo>
                      <a:cubicBezTo>
                        <a:pt x="333" y="685"/>
                        <a:pt x="337" y="663"/>
                        <a:pt x="341" y="643"/>
                      </a:cubicBezTo>
                      <a:cubicBezTo>
                        <a:pt x="344" y="643"/>
                        <a:pt x="348" y="643"/>
                        <a:pt x="351" y="643"/>
                      </a:cubicBezTo>
                      <a:cubicBezTo>
                        <a:pt x="355" y="643"/>
                        <a:pt x="358" y="643"/>
                        <a:pt x="361" y="643"/>
                      </a:cubicBezTo>
                      <a:cubicBezTo>
                        <a:pt x="365" y="663"/>
                        <a:pt x="370" y="685"/>
                        <a:pt x="371" y="689"/>
                      </a:cubicBezTo>
                      <a:cubicBezTo>
                        <a:pt x="372" y="693"/>
                        <a:pt x="374" y="696"/>
                        <a:pt x="377" y="699"/>
                      </a:cubicBezTo>
                      <a:cubicBezTo>
                        <a:pt x="380" y="701"/>
                        <a:pt x="384" y="702"/>
                        <a:pt x="388" y="701"/>
                      </a:cubicBezTo>
                      <a:cubicBezTo>
                        <a:pt x="392" y="701"/>
                        <a:pt x="395" y="699"/>
                        <a:pt x="398" y="696"/>
                      </a:cubicBezTo>
                      <a:cubicBezTo>
                        <a:pt x="401" y="694"/>
                        <a:pt x="402" y="690"/>
                        <a:pt x="402" y="686"/>
                      </a:cubicBezTo>
                      <a:cubicBezTo>
                        <a:pt x="402" y="681"/>
                        <a:pt x="402" y="659"/>
                        <a:pt x="402" y="639"/>
                      </a:cubicBezTo>
                      <a:cubicBezTo>
                        <a:pt x="409" y="637"/>
                        <a:pt x="415" y="636"/>
                        <a:pt x="422" y="634"/>
                      </a:cubicBezTo>
                      <a:cubicBezTo>
                        <a:pt x="430" y="653"/>
                        <a:pt x="439" y="674"/>
                        <a:pt x="440" y="678"/>
                      </a:cubicBezTo>
                      <a:cubicBezTo>
                        <a:pt x="442" y="681"/>
                        <a:pt x="445" y="684"/>
                        <a:pt x="449" y="686"/>
                      </a:cubicBezTo>
                      <a:cubicBezTo>
                        <a:pt x="452" y="687"/>
                        <a:pt x="456" y="687"/>
                        <a:pt x="460" y="686"/>
                      </a:cubicBezTo>
                      <a:cubicBezTo>
                        <a:pt x="464" y="685"/>
                        <a:pt x="467" y="682"/>
                        <a:pt x="469" y="679"/>
                      </a:cubicBezTo>
                      <a:cubicBezTo>
                        <a:pt x="471" y="676"/>
                        <a:pt x="472" y="672"/>
                        <a:pt x="471" y="668"/>
                      </a:cubicBezTo>
                      <a:cubicBezTo>
                        <a:pt x="470" y="663"/>
                        <a:pt x="465" y="642"/>
                        <a:pt x="460" y="622"/>
                      </a:cubicBezTo>
                      <a:cubicBezTo>
                        <a:pt x="467" y="619"/>
                        <a:pt x="473" y="617"/>
                        <a:pt x="479" y="614"/>
                      </a:cubicBezTo>
                      <a:cubicBezTo>
                        <a:pt x="491" y="630"/>
                        <a:pt x="504" y="648"/>
                        <a:pt x="506" y="652"/>
                      </a:cubicBezTo>
                      <a:cubicBezTo>
                        <a:pt x="509" y="655"/>
                        <a:pt x="512" y="657"/>
                        <a:pt x="516" y="658"/>
                      </a:cubicBezTo>
                      <a:cubicBezTo>
                        <a:pt x="520" y="659"/>
                        <a:pt x="524" y="658"/>
                        <a:pt x="527" y="656"/>
                      </a:cubicBezTo>
                      <a:cubicBezTo>
                        <a:pt x="530" y="654"/>
                        <a:pt x="533" y="651"/>
                        <a:pt x="534" y="647"/>
                      </a:cubicBezTo>
                      <a:cubicBezTo>
                        <a:pt x="535" y="644"/>
                        <a:pt x="536" y="640"/>
                        <a:pt x="534" y="636"/>
                      </a:cubicBezTo>
                      <a:cubicBezTo>
                        <a:pt x="532" y="632"/>
                        <a:pt x="523" y="612"/>
                        <a:pt x="514" y="593"/>
                      </a:cubicBezTo>
                      <a:cubicBezTo>
                        <a:pt x="520" y="589"/>
                        <a:pt x="525" y="585"/>
                        <a:pt x="531" y="581"/>
                      </a:cubicBezTo>
                      <a:cubicBezTo>
                        <a:pt x="546" y="595"/>
                        <a:pt x="562" y="610"/>
                        <a:pt x="565" y="613"/>
                      </a:cubicBezTo>
                      <a:cubicBezTo>
                        <a:pt x="568" y="616"/>
                        <a:pt x="572" y="617"/>
                        <a:pt x="576" y="617"/>
                      </a:cubicBezTo>
                      <a:cubicBezTo>
                        <a:pt x="580" y="617"/>
                        <a:pt x="583" y="615"/>
                        <a:pt x="586" y="613"/>
                      </a:cubicBezTo>
                      <a:cubicBezTo>
                        <a:pt x="589" y="610"/>
                        <a:pt x="591" y="606"/>
                        <a:pt x="592" y="603"/>
                      </a:cubicBezTo>
                      <a:cubicBezTo>
                        <a:pt x="592" y="599"/>
                        <a:pt x="591" y="595"/>
                        <a:pt x="589" y="592"/>
                      </a:cubicBezTo>
                      <a:cubicBezTo>
                        <a:pt x="586" y="588"/>
                        <a:pt x="573" y="570"/>
                        <a:pt x="561" y="554"/>
                      </a:cubicBezTo>
                      <a:cubicBezTo>
                        <a:pt x="566" y="549"/>
                        <a:pt x="570" y="544"/>
                        <a:pt x="575" y="539"/>
                      </a:cubicBezTo>
                      <a:cubicBezTo>
                        <a:pt x="592" y="549"/>
                        <a:pt x="611" y="560"/>
                        <a:pt x="615" y="563"/>
                      </a:cubicBezTo>
                      <a:cubicBezTo>
                        <a:pt x="619" y="565"/>
                        <a:pt x="623" y="565"/>
                        <a:pt x="626" y="564"/>
                      </a:cubicBezTo>
                      <a:cubicBezTo>
                        <a:pt x="630" y="563"/>
                        <a:pt x="633" y="561"/>
                        <a:pt x="636" y="558"/>
                      </a:cubicBezTo>
                      <a:cubicBezTo>
                        <a:pt x="638" y="555"/>
                        <a:pt x="639" y="551"/>
                        <a:pt x="639" y="547"/>
                      </a:cubicBezTo>
                      <a:cubicBezTo>
                        <a:pt x="638" y="543"/>
                        <a:pt x="637" y="540"/>
                        <a:pt x="634" y="537"/>
                      </a:cubicBezTo>
                      <a:cubicBezTo>
                        <a:pt x="630" y="534"/>
                        <a:pt x="614" y="519"/>
                        <a:pt x="598" y="506"/>
                      </a:cubicBezTo>
                      <a:cubicBezTo>
                        <a:pt x="602" y="500"/>
                        <a:pt x="605" y="494"/>
                        <a:pt x="609" y="488"/>
                      </a:cubicBezTo>
                      <a:cubicBezTo>
                        <a:pt x="628" y="494"/>
                        <a:pt x="649" y="502"/>
                        <a:pt x="653" y="503"/>
                      </a:cubicBezTo>
                      <a:cubicBezTo>
                        <a:pt x="657" y="504"/>
                        <a:pt x="661" y="504"/>
                        <a:pt x="664" y="502"/>
                      </a:cubicBezTo>
                      <a:cubicBezTo>
                        <a:pt x="668" y="501"/>
                        <a:pt x="671" y="498"/>
                        <a:pt x="672" y="494"/>
                      </a:cubicBezTo>
                      <a:cubicBezTo>
                        <a:pt x="674" y="490"/>
                        <a:pt x="674" y="486"/>
                        <a:pt x="673" y="483"/>
                      </a:cubicBezTo>
                      <a:cubicBezTo>
                        <a:pt x="672" y="479"/>
                        <a:pt x="670" y="476"/>
                        <a:pt x="666" y="474"/>
                      </a:cubicBezTo>
                      <a:cubicBezTo>
                        <a:pt x="662" y="472"/>
                        <a:pt x="643" y="461"/>
                        <a:pt x="625" y="451"/>
                      </a:cubicBezTo>
                      <a:cubicBezTo>
                        <a:pt x="628" y="444"/>
                        <a:pt x="630" y="438"/>
                        <a:pt x="631" y="431"/>
                      </a:cubicBezTo>
                      <a:cubicBezTo>
                        <a:pt x="652" y="434"/>
                        <a:pt x="674" y="436"/>
                        <a:pt x="678" y="437"/>
                      </a:cubicBezTo>
                      <a:cubicBezTo>
                        <a:pt x="682" y="437"/>
                        <a:pt x="686" y="436"/>
                        <a:pt x="689" y="434"/>
                      </a:cubicBezTo>
                      <a:cubicBezTo>
                        <a:pt x="692" y="431"/>
                        <a:pt x="694" y="428"/>
                        <a:pt x="695" y="424"/>
                      </a:cubicBezTo>
                      <a:cubicBezTo>
                        <a:pt x="696" y="420"/>
                        <a:pt x="695" y="416"/>
                        <a:pt x="693" y="413"/>
                      </a:cubicBezTo>
                      <a:cubicBezTo>
                        <a:pt x="692" y="410"/>
                        <a:pt x="689" y="407"/>
                        <a:pt x="685" y="406"/>
                      </a:cubicBezTo>
                      <a:cubicBezTo>
                        <a:pt x="681" y="404"/>
                        <a:pt x="659" y="397"/>
                        <a:pt x="640" y="391"/>
                      </a:cubicBezTo>
                      <a:cubicBezTo>
                        <a:pt x="641" y="385"/>
                        <a:pt x="642" y="378"/>
                        <a:pt x="642" y="371"/>
                      </a:cubicBezTo>
                      <a:cubicBezTo>
                        <a:pt x="662" y="369"/>
                        <a:pt x="684" y="367"/>
                        <a:pt x="689" y="367"/>
                      </a:cubicBezTo>
                      <a:close/>
                      <a:moveTo>
                        <a:pt x="157" y="401"/>
                      </a:moveTo>
                      <a:cubicBezTo>
                        <a:pt x="130" y="401"/>
                        <a:pt x="107" y="378"/>
                        <a:pt x="107" y="351"/>
                      </a:cubicBezTo>
                      <a:cubicBezTo>
                        <a:pt x="107" y="323"/>
                        <a:pt x="130" y="301"/>
                        <a:pt x="157" y="301"/>
                      </a:cubicBezTo>
                      <a:cubicBezTo>
                        <a:pt x="185" y="301"/>
                        <a:pt x="207" y="323"/>
                        <a:pt x="207" y="351"/>
                      </a:cubicBezTo>
                      <a:cubicBezTo>
                        <a:pt x="207" y="378"/>
                        <a:pt x="185" y="401"/>
                        <a:pt x="157" y="401"/>
                      </a:cubicBezTo>
                      <a:close/>
                      <a:moveTo>
                        <a:pt x="351" y="106"/>
                      </a:moveTo>
                      <a:cubicBezTo>
                        <a:pt x="379" y="106"/>
                        <a:pt x="401" y="129"/>
                        <a:pt x="401" y="156"/>
                      </a:cubicBezTo>
                      <a:cubicBezTo>
                        <a:pt x="401" y="184"/>
                        <a:pt x="379" y="206"/>
                        <a:pt x="351" y="206"/>
                      </a:cubicBezTo>
                      <a:cubicBezTo>
                        <a:pt x="324" y="206"/>
                        <a:pt x="301" y="184"/>
                        <a:pt x="301" y="156"/>
                      </a:cubicBezTo>
                      <a:cubicBezTo>
                        <a:pt x="301" y="129"/>
                        <a:pt x="324" y="106"/>
                        <a:pt x="351" y="106"/>
                      </a:cubicBezTo>
                      <a:close/>
                      <a:moveTo>
                        <a:pt x="351" y="595"/>
                      </a:moveTo>
                      <a:cubicBezTo>
                        <a:pt x="324" y="595"/>
                        <a:pt x="301" y="573"/>
                        <a:pt x="301" y="545"/>
                      </a:cubicBezTo>
                      <a:cubicBezTo>
                        <a:pt x="301" y="518"/>
                        <a:pt x="324" y="495"/>
                        <a:pt x="351" y="495"/>
                      </a:cubicBezTo>
                      <a:cubicBezTo>
                        <a:pt x="379" y="495"/>
                        <a:pt x="401" y="518"/>
                        <a:pt x="401" y="545"/>
                      </a:cubicBezTo>
                      <a:cubicBezTo>
                        <a:pt x="401" y="573"/>
                        <a:pt x="379" y="595"/>
                        <a:pt x="351" y="595"/>
                      </a:cubicBezTo>
                      <a:close/>
                      <a:moveTo>
                        <a:pt x="351" y="420"/>
                      </a:moveTo>
                      <a:cubicBezTo>
                        <a:pt x="313" y="420"/>
                        <a:pt x="282" y="389"/>
                        <a:pt x="282" y="351"/>
                      </a:cubicBezTo>
                      <a:cubicBezTo>
                        <a:pt x="282" y="313"/>
                        <a:pt x="313" y="282"/>
                        <a:pt x="351" y="282"/>
                      </a:cubicBezTo>
                      <a:cubicBezTo>
                        <a:pt x="389" y="282"/>
                        <a:pt x="420" y="313"/>
                        <a:pt x="420" y="351"/>
                      </a:cubicBezTo>
                      <a:cubicBezTo>
                        <a:pt x="420" y="389"/>
                        <a:pt x="389" y="420"/>
                        <a:pt x="351" y="420"/>
                      </a:cubicBezTo>
                      <a:close/>
                      <a:moveTo>
                        <a:pt x="545" y="401"/>
                      </a:moveTo>
                      <a:cubicBezTo>
                        <a:pt x="518" y="401"/>
                        <a:pt x="495" y="378"/>
                        <a:pt x="495" y="351"/>
                      </a:cubicBezTo>
                      <a:cubicBezTo>
                        <a:pt x="495" y="323"/>
                        <a:pt x="518" y="301"/>
                        <a:pt x="545" y="301"/>
                      </a:cubicBezTo>
                      <a:cubicBezTo>
                        <a:pt x="573" y="301"/>
                        <a:pt x="595" y="323"/>
                        <a:pt x="595" y="351"/>
                      </a:cubicBezTo>
                      <a:cubicBezTo>
                        <a:pt x="595" y="378"/>
                        <a:pt x="573" y="401"/>
                        <a:pt x="545" y="4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1" name="Freeform 1229"/>
                <p:cNvSpPr/>
                <p:nvPr/>
              </p:nvSpPr>
              <p:spPr bwMode="auto">
                <a:xfrm>
                  <a:off x="5033234" y="2894946"/>
                  <a:ext cx="72717" cy="75226"/>
                </a:xfrm>
                <a:custGeom>
                  <a:avLst/>
                  <a:gdLst>
                    <a:gd name="T0" fmla="*/ 123503386 w 34"/>
                    <a:gd name="T1" fmla="*/ 0 h 35"/>
                    <a:gd name="T2" fmla="*/ 0 w 34"/>
                    <a:gd name="T3" fmla="*/ 138585609 h 35"/>
                    <a:gd name="T4" fmla="*/ 118928634 w 34"/>
                    <a:gd name="T5" fmla="*/ 124726837 h 35"/>
                    <a:gd name="T6" fmla="*/ 123503386 w 34"/>
                    <a:gd name="T7" fmla="*/ 0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27" y="0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8" y="35"/>
                        <a:pt x="19" y="34"/>
                        <a:pt x="26" y="27"/>
                      </a:cubicBezTo>
                      <a:cubicBezTo>
                        <a:pt x="34" y="20"/>
                        <a:pt x="34" y="8"/>
                        <a:pt x="2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2" name="Freeform 1230"/>
                <p:cNvSpPr/>
                <p:nvPr/>
              </p:nvSpPr>
              <p:spPr bwMode="auto">
                <a:xfrm>
                  <a:off x="5010666" y="2877392"/>
                  <a:ext cx="72717" cy="72717"/>
                </a:xfrm>
                <a:custGeom>
                  <a:avLst/>
                  <a:gdLst>
                    <a:gd name="T0" fmla="*/ 36593761 w 34"/>
                    <a:gd name="T1" fmla="*/ 34532266 h 35"/>
                    <a:gd name="T2" fmla="*/ 32019000 w 34"/>
                    <a:gd name="T3" fmla="*/ 151078916 h 35"/>
                    <a:gd name="T4" fmla="*/ 155522411 w 34"/>
                    <a:gd name="T5" fmla="*/ 25899715 h 35"/>
                    <a:gd name="T6" fmla="*/ 36593761 w 34"/>
                    <a:gd name="T7" fmla="*/ 34532266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35"/>
                    <a:gd name="T14" fmla="*/ 34 w 34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35">
                      <a:moveTo>
                        <a:pt x="8" y="8"/>
                      </a:moveTo>
                      <a:cubicBezTo>
                        <a:pt x="1" y="16"/>
                        <a:pt x="0" y="28"/>
                        <a:pt x="7" y="35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26" y="0"/>
                        <a:pt x="15" y="1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3" name="Freeform 1231"/>
                <p:cNvSpPr>
                  <a:spLocks noEditPoints="1"/>
                </p:cNvSpPr>
                <p:nvPr/>
              </p:nvSpPr>
              <p:spPr bwMode="auto">
                <a:xfrm>
                  <a:off x="4707258" y="2573984"/>
                  <a:ext cx="704610" cy="697088"/>
                </a:xfrm>
                <a:custGeom>
                  <a:avLst/>
                  <a:gdLst>
                    <a:gd name="T0" fmla="*/ 815670125 w 331"/>
                    <a:gd name="T1" fmla="*/ 36133815 h 328"/>
                    <a:gd name="T2" fmla="*/ 36252294 w 331"/>
                    <a:gd name="T3" fmla="*/ 672998099 h 328"/>
                    <a:gd name="T4" fmla="*/ 684255087 w 331"/>
                    <a:gd name="T5" fmla="*/ 1445365205 h 328"/>
                    <a:gd name="T6" fmla="*/ 1463672934 w 331"/>
                    <a:gd name="T7" fmla="*/ 808500904 h 328"/>
                    <a:gd name="T8" fmla="*/ 815670125 w 331"/>
                    <a:gd name="T9" fmla="*/ 36133815 h 328"/>
                    <a:gd name="T10" fmla="*/ 734101436 w 331"/>
                    <a:gd name="T11" fmla="*/ 934971323 h 328"/>
                    <a:gd name="T12" fmla="*/ 552842044 w 331"/>
                    <a:gd name="T13" fmla="*/ 722682603 h 328"/>
                    <a:gd name="T14" fmla="*/ 770353714 w 331"/>
                    <a:gd name="T15" fmla="*/ 546527548 h 328"/>
                    <a:gd name="T16" fmla="*/ 947083035 w 331"/>
                    <a:gd name="T17" fmla="*/ 758816401 h 328"/>
                    <a:gd name="T18" fmla="*/ 734101436 w 331"/>
                    <a:gd name="T19" fmla="*/ 934971323 h 32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31"/>
                    <a:gd name="T31" fmla="*/ 0 h 328"/>
                    <a:gd name="T32" fmla="*/ 331 w 331"/>
                    <a:gd name="T33" fmla="*/ 328 h 32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31" h="328">
                      <a:moveTo>
                        <a:pt x="180" y="8"/>
                      </a:moveTo>
                      <a:cubicBezTo>
                        <a:pt x="94" y="0"/>
                        <a:pt x="17" y="63"/>
                        <a:pt x="8" y="149"/>
                      </a:cubicBezTo>
                      <a:cubicBezTo>
                        <a:pt x="0" y="235"/>
                        <a:pt x="64" y="312"/>
                        <a:pt x="151" y="320"/>
                      </a:cubicBezTo>
                      <a:cubicBezTo>
                        <a:pt x="238" y="328"/>
                        <a:pt x="315" y="265"/>
                        <a:pt x="323" y="179"/>
                      </a:cubicBezTo>
                      <a:cubicBezTo>
                        <a:pt x="331" y="93"/>
                        <a:pt x="267" y="17"/>
                        <a:pt x="180" y="8"/>
                      </a:cubicBezTo>
                      <a:close/>
                      <a:moveTo>
                        <a:pt x="162" y="207"/>
                      </a:moveTo>
                      <a:cubicBezTo>
                        <a:pt x="138" y="205"/>
                        <a:pt x="120" y="184"/>
                        <a:pt x="122" y="160"/>
                      </a:cubicBezTo>
                      <a:cubicBezTo>
                        <a:pt x="125" y="136"/>
                        <a:pt x="146" y="119"/>
                        <a:pt x="170" y="121"/>
                      </a:cubicBezTo>
                      <a:cubicBezTo>
                        <a:pt x="194" y="124"/>
                        <a:pt x="211" y="145"/>
                        <a:pt x="209" y="168"/>
                      </a:cubicBezTo>
                      <a:cubicBezTo>
                        <a:pt x="207" y="192"/>
                        <a:pt x="185" y="209"/>
                        <a:pt x="162" y="20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4" name="Freeform 1232"/>
                <p:cNvSpPr>
                  <a:spLocks noEditPoints="1"/>
                </p:cNvSpPr>
                <p:nvPr/>
              </p:nvSpPr>
              <p:spPr bwMode="auto">
                <a:xfrm>
                  <a:off x="4912872" y="2779600"/>
                  <a:ext cx="290871" cy="288362"/>
                </a:xfrm>
                <a:custGeom>
                  <a:avLst/>
                  <a:gdLst>
                    <a:gd name="T0" fmla="*/ 338081256 w 137"/>
                    <a:gd name="T1" fmla="*/ 17982339 h 136"/>
                    <a:gd name="T2" fmla="*/ 18031879 w 137"/>
                    <a:gd name="T3" fmla="*/ 278733685 h 136"/>
                    <a:gd name="T4" fmla="*/ 279480330 w 137"/>
                    <a:gd name="T5" fmla="*/ 597929205 h 136"/>
                    <a:gd name="T6" fmla="*/ 604039275 w 137"/>
                    <a:gd name="T7" fmla="*/ 332682799 h 136"/>
                    <a:gd name="T8" fmla="*/ 338081256 w 137"/>
                    <a:gd name="T9" fmla="*/ 17982339 h 136"/>
                    <a:gd name="T10" fmla="*/ 297512201 w 137"/>
                    <a:gd name="T11" fmla="*/ 449571131 h 136"/>
                    <a:gd name="T12" fmla="*/ 162278411 w 137"/>
                    <a:gd name="T13" fmla="*/ 292220963 h 136"/>
                    <a:gd name="T14" fmla="*/ 324558945 w 137"/>
                    <a:gd name="T15" fmla="*/ 161845286 h 136"/>
                    <a:gd name="T16" fmla="*/ 455283109 w 137"/>
                    <a:gd name="T17" fmla="*/ 319195520 h 136"/>
                    <a:gd name="T18" fmla="*/ 297512201 w 137"/>
                    <a:gd name="T19" fmla="*/ 449571131 h 1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37"/>
                    <a:gd name="T31" fmla="*/ 0 h 136"/>
                    <a:gd name="T32" fmla="*/ 137 w 137"/>
                    <a:gd name="T33" fmla="*/ 136 h 1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37" h="136">
                      <a:moveTo>
                        <a:pt x="75" y="4"/>
                      </a:moveTo>
                      <a:cubicBezTo>
                        <a:pt x="39" y="0"/>
                        <a:pt x="7" y="26"/>
                        <a:pt x="4" y="62"/>
                      </a:cubicBezTo>
                      <a:cubicBezTo>
                        <a:pt x="0" y="98"/>
                        <a:pt x="27" y="129"/>
                        <a:pt x="62" y="133"/>
                      </a:cubicBezTo>
                      <a:cubicBezTo>
                        <a:pt x="98" y="136"/>
                        <a:pt x="130" y="110"/>
                        <a:pt x="134" y="74"/>
                      </a:cubicBezTo>
                      <a:cubicBezTo>
                        <a:pt x="137" y="39"/>
                        <a:pt x="111" y="7"/>
                        <a:pt x="75" y="4"/>
                      </a:cubicBezTo>
                      <a:close/>
                      <a:moveTo>
                        <a:pt x="66" y="100"/>
                      </a:moveTo>
                      <a:cubicBezTo>
                        <a:pt x="48" y="99"/>
                        <a:pt x="34" y="83"/>
                        <a:pt x="36" y="65"/>
                      </a:cubicBezTo>
                      <a:cubicBezTo>
                        <a:pt x="38" y="47"/>
                        <a:pt x="54" y="34"/>
                        <a:pt x="72" y="36"/>
                      </a:cubicBezTo>
                      <a:cubicBezTo>
                        <a:pt x="90" y="38"/>
                        <a:pt x="103" y="54"/>
                        <a:pt x="101" y="71"/>
                      </a:cubicBezTo>
                      <a:cubicBezTo>
                        <a:pt x="99" y="89"/>
                        <a:pt x="83" y="102"/>
                        <a:pt x="66" y="10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5" name="Freeform 1233"/>
                <p:cNvSpPr>
                  <a:spLocks noEditPoints="1"/>
                </p:cNvSpPr>
                <p:nvPr/>
              </p:nvSpPr>
              <p:spPr bwMode="auto">
                <a:xfrm>
                  <a:off x="4589403" y="2458639"/>
                  <a:ext cx="937810" cy="930285"/>
                </a:xfrm>
                <a:custGeom>
                  <a:avLst/>
                  <a:gdLst>
                    <a:gd name="T0" fmla="*/ 1985258690 w 441"/>
                    <a:gd name="T1" fmla="*/ 1051090338 h 438"/>
                    <a:gd name="T2" fmla="*/ 1958126004 w 441"/>
                    <a:gd name="T3" fmla="*/ 924777636 h 438"/>
                    <a:gd name="T4" fmla="*/ 1949079649 w 441"/>
                    <a:gd name="T5" fmla="*/ 839068251 h 438"/>
                    <a:gd name="T6" fmla="*/ 1944558598 w 441"/>
                    <a:gd name="T7" fmla="*/ 708244304 h 438"/>
                    <a:gd name="T8" fmla="*/ 1763669772 w 441"/>
                    <a:gd name="T9" fmla="*/ 676667722 h 438"/>
                    <a:gd name="T10" fmla="*/ 1858635236 w 441"/>
                    <a:gd name="T11" fmla="*/ 487199597 h 438"/>
                    <a:gd name="T12" fmla="*/ 1646090547 w 441"/>
                    <a:gd name="T13" fmla="*/ 478177109 h 438"/>
                    <a:gd name="T14" fmla="*/ 1704881223 w 441"/>
                    <a:gd name="T15" fmla="*/ 306756216 h 438"/>
                    <a:gd name="T16" fmla="*/ 1591825175 w 441"/>
                    <a:gd name="T17" fmla="*/ 239089617 h 438"/>
                    <a:gd name="T18" fmla="*/ 1519469219 w 441"/>
                    <a:gd name="T19" fmla="*/ 189465935 h 438"/>
                    <a:gd name="T20" fmla="*/ 1419980578 w 441"/>
                    <a:gd name="T21" fmla="*/ 103756517 h 438"/>
                    <a:gd name="T22" fmla="*/ 1275268667 w 441"/>
                    <a:gd name="T23" fmla="*/ 216533397 h 438"/>
                    <a:gd name="T24" fmla="*/ 1193868483 w 441"/>
                    <a:gd name="T25" fmla="*/ 18044984 h 438"/>
                    <a:gd name="T26" fmla="*/ 1076291118 w 441"/>
                    <a:gd name="T27" fmla="*/ 171423083 h 438"/>
                    <a:gd name="T28" fmla="*/ 985846705 w 441"/>
                    <a:gd name="T29" fmla="*/ 0 h 438"/>
                    <a:gd name="T30" fmla="*/ 872790657 w 441"/>
                    <a:gd name="T31" fmla="*/ 175934327 h 438"/>
                    <a:gd name="T32" fmla="*/ 750690381 w 441"/>
                    <a:gd name="T33" fmla="*/ 40599087 h 438"/>
                    <a:gd name="T34" fmla="*/ 637634333 w 441"/>
                    <a:gd name="T35" fmla="*/ 103756517 h 438"/>
                    <a:gd name="T36" fmla="*/ 556234016 w 441"/>
                    <a:gd name="T37" fmla="*/ 144355620 h 438"/>
                    <a:gd name="T38" fmla="*/ 429612689 w 441"/>
                    <a:gd name="T39" fmla="*/ 184954691 h 438"/>
                    <a:gd name="T40" fmla="*/ 456745375 w 441"/>
                    <a:gd name="T41" fmla="*/ 365400262 h 438"/>
                    <a:gd name="T42" fmla="*/ 248721670 w 441"/>
                    <a:gd name="T43" fmla="*/ 333821555 h 438"/>
                    <a:gd name="T44" fmla="*/ 302989235 w 441"/>
                    <a:gd name="T45" fmla="*/ 536823279 h 438"/>
                    <a:gd name="T46" fmla="*/ 122100310 w 441"/>
                    <a:gd name="T47" fmla="*/ 532312035 h 438"/>
                    <a:gd name="T48" fmla="*/ 94967624 w 441"/>
                    <a:gd name="T49" fmla="*/ 658622746 h 438"/>
                    <a:gd name="T50" fmla="*/ 67832795 w 441"/>
                    <a:gd name="T51" fmla="*/ 744334255 h 438"/>
                    <a:gd name="T52" fmla="*/ 13567410 w 441"/>
                    <a:gd name="T53" fmla="*/ 866133590 h 438"/>
                    <a:gd name="T54" fmla="*/ 167321486 w 441"/>
                    <a:gd name="T55" fmla="*/ 965378830 h 438"/>
                    <a:gd name="T56" fmla="*/ 4523180 w 441"/>
                    <a:gd name="T57" fmla="*/ 1100711896 h 438"/>
                    <a:gd name="T58" fmla="*/ 194456298 w 441"/>
                    <a:gd name="T59" fmla="*/ 1195446158 h 438"/>
                    <a:gd name="T60" fmla="*/ 67832795 w 441"/>
                    <a:gd name="T61" fmla="*/ 1326267981 h 438"/>
                    <a:gd name="T62" fmla="*/ 149233029 w 441"/>
                    <a:gd name="T63" fmla="*/ 1430022340 h 438"/>
                    <a:gd name="T64" fmla="*/ 194456298 w 441"/>
                    <a:gd name="T65" fmla="*/ 1511222605 h 438"/>
                    <a:gd name="T66" fmla="*/ 248721670 w 441"/>
                    <a:gd name="T67" fmla="*/ 1628512820 h 438"/>
                    <a:gd name="T68" fmla="*/ 429612689 w 441"/>
                    <a:gd name="T69" fmla="*/ 1583400382 h 438"/>
                    <a:gd name="T70" fmla="*/ 416045283 w 441"/>
                    <a:gd name="T71" fmla="*/ 1795422469 h 438"/>
                    <a:gd name="T72" fmla="*/ 615022699 w 441"/>
                    <a:gd name="T73" fmla="*/ 1714224329 h 438"/>
                    <a:gd name="T74" fmla="*/ 633111156 w 441"/>
                    <a:gd name="T75" fmla="*/ 1899178953 h 438"/>
                    <a:gd name="T76" fmla="*/ 764257787 w 441"/>
                    <a:gd name="T77" fmla="*/ 1912712685 h 438"/>
                    <a:gd name="T78" fmla="*/ 850179023 w 441"/>
                    <a:gd name="T79" fmla="*/ 1930757660 h 438"/>
                    <a:gd name="T80" fmla="*/ 963235070 w 441"/>
                    <a:gd name="T81" fmla="*/ 1939778023 h 438"/>
                    <a:gd name="T82" fmla="*/ 1053679483 w 441"/>
                    <a:gd name="T83" fmla="*/ 1939778023 h 438"/>
                    <a:gd name="T84" fmla="*/ 1184824254 w 441"/>
                    <a:gd name="T85" fmla="*/ 1948800511 h 438"/>
                    <a:gd name="T86" fmla="*/ 1234568575 w 441"/>
                    <a:gd name="T87" fmla="*/ 1777379618 h 438"/>
                    <a:gd name="T88" fmla="*/ 1415457400 w 441"/>
                    <a:gd name="T89" fmla="*/ 1890156466 h 438"/>
                    <a:gd name="T90" fmla="*/ 1442590086 w 441"/>
                    <a:gd name="T91" fmla="*/ 1682645622 h 438"/>
                    <a:gd name="T92" fmla="*/ 1609913632 w 441"/>
                    <a:gd name="T93" fmla="*/ 1759334643 h 438"/>
                    <a:gd name="T94" fmla="*/ 1686790639 w 441"/>
                    <a:gd name="T95" fmla="*/ 1651066915 h 438"/>
                    <a:gd name="T96" fmla="*/ 1750102366 w 441"/>
                    <a:gd name="T97" fmla="*/ 1583400382 h 438"/>
                    <a:gd name="T98" fmla="*/ 1845069956 w 441"/>
                    <a:gd name="T99" fmla="*/ 1497690998 h 438"/>
                    <a:gd name="T100" fmla="*/ 1745581315 w 441"/>
                    <a:gd name="T101" fmla="*/ 1344312956 h 438"/>
                    <a:gd name="T102" fmla="*/ 1953602826 w 441"/>
                    <a:gd name="T103" fmla="*/ 1285666786 h 438"/>
                    <a:gd name="T104" fmla="*/ 1817935144 w 441"/>
                    <a:gd name="T105" fmla="*/ 1123268381 h 438"/>
                    <a:gd name="T106" fmla="*/ 1058200534 w 441"/>
                    <a:gd name="T107" fmla="*/ 338332799 h 4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41"/>
                    <a:gd name="T163" fmla="*/ 0 h 438"/>
                    <a:gd name="T164" fmla="*/ 441 w 441"/>
                    <a:gd name="T165" fmla="*/ 438 h 43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41" h="438">
                      <a:moveTo>
                        <a:pt x="431" y="249"/>
                      </a:moveTo>
                      <a:cubicBezTo>
                        <a:pt x="434" y="249"/>
                        <a:pt x="436" y="248"/>
                        <a:pt x="438" y="247"/>
                      </a:cubicBezTo>
                      <a:cubicBezTo>
                        <a:pt x="439" y="245"/>
                        <a:pt x="441" y="243"/>
                        <a:pt x="441" y="240"/>
                      </a:cubicBezTo>
                      <a:cubicBezTo>
                        <a:pt x="441" y="238"/>
                        <a:pt x="440" y="235"/>
                        <a:pt x="439" y="233"/>
                      </a:cubicBezTo>
                      <a:cubicBezTo>
                        <a:pt x="438" y="232"/>
                        <a:pt x="436" y="230"/>
                        <a:pt x="433" y="230"/>
                      </a:cubicBezTo>
                      <a:cubicBezTo>
                        <a:pt x="430" y="229"/>
                        <a:pt x="416" y="226"/>
                        <a:pt x="404" y="224"/>
                      </a:cubicBezTo>
                      <a:cubicBezTo>
                        <a:pt x="404" y="220"/>
                        <a:pt x="404" y="215"/>
                        <a:pt x="404" y="211"/>
                      </a:cubicBezTo>
                      <a:cubicBezTo>
                        <a:pt x="416" y="209"/>
                        <a:pt x="430" y="206"/>
                        <a:pt x="433" y="205"/>
                      </a:cubicBezTo>
                      <a:cubicBezTo>
                        <a:pt x="435" y="205"/>
                        <a:pt x="437" y="203"/>
                        <a:pt x="439" y="201"/>
                      </a:cubicBezTo>
                      <a:cubicBezTo>
                        <a:pt x="440" y="199"/>
                        <a:pt x="441" y="197"/>
                        <a:pt x="440" y="194"/>
                      </a:cubicBezTo>
                      <a:cubicBezTo>
                        <a:pt x="440" y="192"/>
                        <a:pt x="439" y="190"/>
                        <a:pt x="437" y="188"/>
                      </a:cubicBezTo>
                      <a:cubicBezTo>
                        <a:pt x="435" y="187"/>
                        <a:pt x="433" y="185"/>
                        <a:pt x="431" y="186"/>
                      </a:cubicBezTo>
                      <a:cubicBezTo>
                        <a:pt x="428" y="186"/>
                        <a:pt x="414" y="186"/>
                        <a:pt x="401" y="186"/>
                      </a:cubicBezTo>
                      <a:cubicBezTo>
                        <a:pt x="400" y="182"/>
                        <a:pt x="399" y="178"/>
                        <a:pt x="398" y="174"/>
                      </a:cubicBezTo>
                      <a:cubicBezTo>
                        <a:pt x="410" y="169"/>
                        <a:pt x="423" y="163"/>
                        <a:pt x="425" y="162"/>
                      </a:cubicBezTo>
                      <a:cubicBezTo>
                        <a:pt x="427" y="161"/>
                        <a:pt x="429" y="159"/>
                        <a:pt x="430" y="157"/>
                      </a:cubicBezTo>
                      <a:cubicBezTo>
                        <a:pt x="431" y="154"/>
                        <a:pt x="431" y="152"/>
                        <a:pt x="430" y="150"/>
                      </a:cubicBezTo>
                      <a:cubicBezTo>
                        <a:pt x="429" y="147"/>
                        <a:pt x="428" y="145"/>
                        <a:pt x="426" y="144"/>
                      </a:cubicBezTo>
                      <a:cubicBezTo>
                        <a:pt x="424" y="143"/>
                        <a:pt x="421" y="142"/>
                        <a:pt x="419" y="143"/>
                      </a:cubicBezTo>
                      <a:cubicBezTo>
                        <a:pt x="416" y="144"/>
                        <a:pt x="402" y="147"/>
                        <a:pt x="390" y="150"/>
                      </a:cubicBezTo>
                      <a:cubicBezTo>
                        <a:pt x="388" y="146"/>
                        <a:pt x="387" y="142"/>
                        <a:pt x="385" y="138"/>
                      </a:cubicBezTo>
                      <a:cubicBezTo>
                        <a:pt x="395" y="131"/>
                        <a:pt x="406" y="123"/>
                        <a:pt x="409" y="121"/>
                      </a:cubicBezTo>
                      <a:cubicBezTo>
                        <a:pt x="411" y="119"/>
                        <a:pt x="412" y="117"/>
                        <a:pt x="412" y="115"/>
                      </a:cubicBezTo>
                      <a:cubicBezTo>
                        <a:pt x="413" y="113"/>
                        <a:pt x="412" y="110"/>
                        <a:pt x="411" y="108"/>
                      </a:cubicBezTo>
                      <a:cubicBezTo>
                        <a:pt x="410" y="106"/>
                        <a:pt x="408" y="104"/>
                        <a:pt x="405" y="104"/>
                      </a:cubicBezTo>
                      <a:cubicBezTo>
                        <a:pt x="403" y="103"/>
                        <a:pt x="401" y="103"/>
                        <a:pt x="398" y="104"/>
                      </a:cubicBezTo>
                      <a:cubicBezTo>
                        <a:pt x="396" y="105"/>
                        <a:pt x="383" y="111"/>
                        <a:pt x="372" y="116"/>
                      </a:cubicBezTo>
                      <a:cubicBezTo>
                        <a:pt x="369" y="113"/>
                        <a:pt x="367" y="109"/>
                        <a:pt x="364" y="106"/>
                      </a:cubicBezTo>
                      <a:cubicBezTo>
                        <a:pt x="372" y="97"/>
                        <a:pt x="382" y="86"/>
                        <a:pt x="384" y="84"/>
                      </a:cubicBezTo>
                      <a:cubicBezTo>
                        <a:pt x="385" y="82"/>
                        <a:pt x="386" y="80"/>
                        <a:pt x="386" y="78"/>
                      </a:cubicBezTo>
                      <a:cubicBezTo>
                        <a:pt x="386" y="75"/>
                        <a:pt x="385" y="73"/>
                        <a:pt x="383" y="71"/>
                      </a:cubicBezTo>
                      <a:cubicBezTo>
                        <a:pt x="382" y="69"/>
                        <a:pt x="379" y="68"/>
                        <a:pt x="377" y="68"/>
                      </a:cubicBezTo>
                      <a:cubicBezTo>
                        <a:pt x="375" y="68"/>
                        <a:pt x="372" y="68"/>
                        <a:pt x="370" y="70"/>
                      </a:cubicBezTo>
                      <a:cubicBezTo>
                        <a:pt x="368" y="71"/>
                        <a:pt x="357" y="80"/>
                        <a:pt x="347" y="87"/>
                      </a:cubicBezTo>
                      <a:cubicBezTo>
                        <a:pt x="343" y="84"/>
                        <a:pt x="340" y="82"/>
                        <a:pt x="337" y="79"/>
                      </a:cubicBezTo>
                      <a:cubicBezTo>
                        <a:pt x="343" y="68"/>
                        <a:pt x="350" y="56"/>
                        <a:pt x="352" y="53"/>
                      </a:cubicBezTo>
                      <a:cubicBezTo>
                        <a:pt x="353" y="51"/>
                        <a:pt x="353" y="49"/>
                        <a:pt x="353" y="47"/>
                      </a:cubicBezTo>
                      <a:cubicBezTo>
                        <a:pt x="352" y="44"/>
                        <a:pt x="351" y="42"/>
                        <a:pt x="349" y="41"/>
                      </a:cubicBezTo>
                      <a:cubicBezTo>
                        <a:pt x="347" y="39"/>
                        <a:pt x="344" y="39"/>
                        <a:pt x="342" y="39"/>
                      </a:cubicBezTo>
                      <a:cubicBezTo>
                        <a:pt x="339" y="39"/>
                        <a:pt x="337" y="40"/>
                        <a:pt x="336" y="42"/>
                      </a:cubicBezTo>
                      <a:cubicBezTo>
                        <a:pt x="334" y="44"/>
                        <a:pt x="324" y="55"/>
                        <a:pt x="316" y="64"/>
                      </a:cubicBezTo>
                      <a:cubicBezTo>
                        <a:pt x="313" y="62"/>
                        <a:pt x="309" y="60"/>
                        <a:pt x="305" y="58"/>
                      </a:cubicBezTo>
                      <a:cubicBezTo>
                        <a:pt x="309" y="46"/>
                        <a:pt x="313" y="33"/>
                        <a:pt x="314" y="30"/>
                      </a:cubicBezTo>
                      <a:cubicBezTo>
                        <a:pt x="315" y="28"/>
                        <a:pt x="315" y="25"/>
                        <a:pt x="314" y="23"/>
                      </a:cubicBezTo>
                      <a:cubicBezTo>
                        <a:pt x="312" y="21"/>
                        <a:pt x="311" y="19"/>
                        <a:pt x="308" y="18"/>
                      </a:cubicBezTo>
                      <a:cubicBezTo>
                        <a:pt x="306" y="17"/>
                        <a:pt x="304" y="17"/>
                        <a:pt x="301" y="18"/>
                      </a:cubicBezTo>
                      <a:cubicBezTo>
                        <a:pt x="299" y="18"/>
                        <a:pt x="297" y="20"/>
                        <a:pt x="296" y="22"/>
                      </a:cubicBezTo>
                      <a:cubicBezTo>
                        <a:pt x="294" y="25"/>
                        <a:pt x="288" y="37"/>
                        <a:pt x="282" y="48"/>
                      </a:cubicBezTo>
                      <a:cubicBezTo>
                        <a:pt x="278" y="46"/>
                        <a:pt x="273" y="45"/>
                        <a:pt x="269" y="44"/>
                      </a:cubicBezTo>
                      <a:cubicBezTo>
                        <a:pt x="271" y="31"/>
                        <a:pt x="272" y="18"/>
                        <a:pt x="272" y="15"/>
                      </a:cubicBezTo>
                      <a:cubicBezTo>
                        <a:pt x="273" y="12"/>
                        <a:pt x="272" y="10"/>
                        <a:pt x="270" y="8"/>
                      </a:cubicBezTo>
                      <a:cubicBezTo>
                        <a:pt x="269" y="6"/>
                        <a:pt x="267" y="5"/>
                        <a:pt x="264" y="4"/>
                      </a:cubicBezTo>
                      <a:cubicBezTo>
                        <a:pt x="262" y="4"/>
                        <a:pt x="259" y="4"/>
                        <a:pt x="257" y="5"/>
                      </a:cubicBezTo>
                      <a:cubicBezTo>
                        <a:pt x="255" y="7"/>
                        <a:pt x="253" y="8"/>
                        <a:pt x="253" y="11"/>
                      </a:cubicBezTo>
                      <a:cubicBezTo>
                        <a:pt x="252" y="13"/>
                        <a:pt x="248" y="27"/>
                        <a:pt x="244" y="39"/>
                      </a:cubicBezTo>
                      <a:cubicBezTo>
                        <a:pt x="242" y="39"/>
                        <a:pt x="240" y="38"/>
                        <a:pt x="238" y="38"/>
                      </a:cubicBezTo>
                      <a:cubicBezTo>
                        <a:pt x="236" y="38"/>
                        <a:pt x="234" y="38"/>
                        <a:pt x="231" y="38"/>
                      </a:cubicBezTo>
                      <a:cubicBezTo>
                        <a:pt x="230" y="25"/>
                        <a:pt x="229" y="11"/>
                        <a:pt x="228" y="8"/>
                      </a:cubicBezTo>
                      <a:cubicBezTo>
                        <a:pt x="228" y="6"/>
                        <a:pt x="227" y="4"/>
                        <a:pt x="225" y="2"/>
                      </a:cubicBezTo>
                      <a:cubicBezTo>
                        <a:pt x="223" y="1"/>
                        <a:pt x="221" y="0"/>
                        <a:pt x="218" y="0"/>
                      </a:cubicBezTo>
                      <a:cubicBezTo>
                        <a:pt x="216" y="0"/>
                        <a:pt x="213" y="1"/>
                        <a:pt x="212" y="2"/>
                      </a:cubicBezTo>
                      <a:cubicBezTo>
                        <a:pt x="210" y="4"/>
                        <a:pt x="209" y="6"/>
                        <a:pt x="208" y="9"/>
                      </a:cubicBezTo>
                      <a:cubicBezTo>
                        <a:pt x="208" y="11"/>
                        <a:pt x="207" y="25"/>
                        <a:pt x="206" y="38"/>
                      </a:cubicBezTo>
                      <a:cubicBezTo>
                        <a:pt x="202" y="38"/>
                        <a:pt x="197" y="39"/>
                        <a:pt x="193" y="39"/>
                      </a:cubicBezTo>
                      <a:cubicBezTo>
                        <a:pt x="189" y="27"/>
                        <a:pt x="185" y="14"/>
                        <a:pt x="184" y="11"/>
                      </a:cubicBezTo>
                      <a:cubicBezTo>
                        <a:pt x="183" y="9"/>
                        <a:pt x="181" y="7"/>
                        <a:pt x="179" y="6"/>
                      </a:cubicBezTo>
                      <a:cubicBezTo>
                        <a:pt x="177" y="5"/>
                        <a:pt x="175" y="5"/>
                        <a:pt x="172" y="5"/>
                      </a:cubicBezTo>
                      <a:cubicBezTo>
                        <a:pt x="170" y="6"/>
                        <a:pt x="168" y="7"/>
                        <a:pt x="166" y="9"/>
                      </a:cubicBezTo>
                      <a:cubicBezTo>
                        <a:pt x="165" y="11"/>
                        <a:pt x="164" y="13"/>
                        <a:pt x="164" y="16"/>
                      </a:cubicBezTo>
                      <a:cubicBezTo>
                        <a:pt x="165" y="18"/>
                        <a:pt x="167" y="32"/>
                        <a:pt x="168" y="45"/>
                      </a:cubicBezTo>
                      <a:cubicBezTo>
                        <a:pt x="164" y="46"/>
                        <a:pt x="160" y="47"/>
                        <a:pt x="156" y="49"/>
                      </a:cubicBezTo>
                      <a:cubicBezTo>
                        <a:pt x="150" y="38"/>
                        <a:pt x="143" y="26"/>
                        <a:pt x="141" y="23"/>
                      </a:cubicBezTo>
                      <a:cubicBezTo>
                        <a:pt x="140" y="21"/>
                        <a:pt x="138" y="20"/>
                        <a:pt x="136" y="19"/>
                      </a:cubicBezTo>
                      <a:cubicBezTo>
                        <a:pt x="133" y="18"/>
                        <a:pt x="131" y="19"/>
                        <a:pt x="128" y="20"/>
                      </a:cubicBezTo>
                      <a:cubicBezTo>
                        <a:pt x="126" y="21"/>
                        <a:pt x="124" y="22"/>
                        <a:pt x="123" y="25"/>
                      </a:cubicBezTo>
                      <a:cubicBezTo>
                        <a:pt x="122" y="27"/>
                        <a:pt x="122" y="29"/>
                        <a:pt x="123" y="32"/>
                      </a:cubicBezTo>
                      <a:cubicBezTo>
                        <a:pt x="124" y="34"/>
                        <a:pt x="129" y="47"/>
                        <a:pt x="133" y="59"/>
                      </a:cubicBezTo>
                      <a:cubicBezTo>
                        <a:pt x="129" y="61"/>
                        <a:pt x="125" y="64"/>
                        <a:pt x="122" y="66"/>
                      </a:cubicBezTo>
                      <a:cubicBezTo>
                        <a:pt x="113" y="56"/>
                        <a:pt x="104" y="46"/>
                        <a:pt x="102" y="44"/>
                      </a:cubicBezTo>
                      <a:cubicBezTo>
                        <a:pt x="100" y="42"/>
                        <a:pt x="98" y="41"/>
                        <a:pt x="95" y="41"/>
                      </a:cubicBezTo>
                      <a:cubicBezTo>
                        <a:pt x="93" y="41"/>
                        <a:pt x="91" y="41"/>
                        <a:pt x="89" y="43"/>
                      </a:cubicBezTo>
                      <a:cubicBezTo>
                        <a:pt x="87" y="44"/>
                        <a:pt x="85" y="46"/>
                        <a:pt x="85" y="49"/>
                      </a:cubicBezTo>
                      <a:cubicBezTo>
                        <a:pt x="84" y="51"/>
                        <a:pt x="85" y="54"/>
                        <a:pt x="86" y="56"/>
                      </a:cubicBezTo>
                      <a:cubicBezTo>
                        <a:pt x="87" y="58"/>
                        <a:pt x="95" y="70"/>
                        <a:pt x="101" y="81"/>
                      </a:cubicBezTo>
                      <a:cubicBezTo>
                        <a:pt x="98" y="84"/>
                        <a:pt x="95" y="86"/>
                        <a:pt x="92" y="89"/>
                      </a:cubicBezTo>
                      <a:cubicBezTo>
                        <a:pt x="82" y="82"/>
                        <a:pt x="70" y="74"/>
                        <a:pt x="68" y="72"/>
                      </a:cubicBezTo>
                      <a:cubicBezTo>
                        <a:pt x="66" y="71"/>
                        <a:pt x="63" y="70"/>
                        <a:pt x="61" y="70"/>
                      </a:cubicBezTo>
                      <a:cubicBezTo>
                        <a:pt x="59" y="71"/>
                        <a:pt x="56" y="72"/>
                        <a:pt x="55" y="74"/>
                      </a:cubicBezTo>
                      <a:cubicBezTo>
                        <a:pt x="53" y="76"/>
                        <a:pt x="52" y="78"/>
                        <a:pt x="52" y="80"/>
                      </a:cubicBezTo>
                      <a:cubicBezTo>
                        <a:pt x="52" y="83"/>
                        <a:pt x="53" y="85"/>
                        <a:pt x="55" y="87"/>
                      </a:cubicBezTo>
                      <a:cubicBezTo>
                        <a:pt x="56" y="89"/>
                        <a:pt x="66" y="99"/>
                        <a:pt x="75" y="108"/>
                      </a:cubicBezTo>
                      <a:cubicBezTo>
                        <a:pt x="72" y="112"/>
                        <a:pt x="70" y="115"/>
                        <a:pt x="67" y="119"/>
                      </a:cubicBezTo>
                      <a:cubicBezTo>
                        <a:pt x="56" y="114"/>
                        <a:pt x="43" y="108"/>
                        <a:pt x="40" y="107"/>
                      </a:cubicBezTo>
                      <a:cubicBezTo>
                        <a:pt x="38" y="106"/>
                        <a:pt x="36" y="106"/>
                        <a:pt x="33" y="107"/>
                      </a:cubicBezTo>
                      <a:cubicBezTo>
                        <a:pt x="31" y="107"/>
                        <a:pt x="29" y="109"/>
                        <a:pt x="28" y="111"/>
                      </a:cubicBezTo>
                      <a:cubicBezTo>
                        <a:pt x="27" y="113"/>
                        <a:pt x="26" y="116"/>
                        <a:pt x="27" y="118"/>
                      </a:cubicBezTo>
                      <a:cubicBezTo>
                        <a:pt x="27" y="120"/>
                        <a:pt x="28" y="123"/>
                        <a:pt x="31" y="124"/>
                      </a:cubicBezTo>
                      <a:cubicBezTo>
                        <a:pt x="33" y="126"/>
                        <a:pt x="44" y="134"/>
                        <a:pt x="55" y="141"/>
                      </a:cubicBezTo>
                      <a:cubicBezTo>
                        <a:pt x="53" y="145"/>
                        <a:pt x="51" y="148"/>
                        <a:pt x="50" y="152"/>
                      </a:cubicBezTo>
                      <a:cubicBezTo>
                        <a:pt x="37" y="150"/>
                        <a:pt x="24" y="147"/>
                        <a:pt x="21" y="146"/>
                      </a:cubicBezTo>
                      <a:cubicBezTo>
                        <a:pt x="18" y="146"/>
                        <a:pt x="16" y="146"/>
                        <a:pt x="14" y="148"/>
                      </a:cubicBezTo>
                      <a:cubicBezTo>
                        <a:pt x="12" y="149"/>
                        <a:pt x="10" y="151"/>
                        <a:pt x="10" y="153"/>
                      </a:cubicBezTo>
                      <a:cubicBezTo>
                        <a:pt x="9" y="156"/>
                        <a:pt x="9" y="158"/>
                        <a:pt x="10" y="160"/>
                      </a:cubicBezTo>
                      <a:cubicBezTo>
                        <a:pt x="11" y="162"/>
                        <a:pt x="12" y="164"/>
                        <a:pt x="15" y="165"/>
                      </a:cubicBezTo>
                      <a:cubicBezTo>
                        <a:pt x="17" y="166"/>
                        <a:pt x="30" y="172"/>
                        <a:pt x="42" y="177"/>
                      </a:cubicBezTo>
                      <a:cubicBezTo>
                        <a:pt x="41" y="181"/>
                        <a:pt x="40" y="185"/>
                        <a:pt x="40" y="189"/>
                      </a:cubicBezTo>
                      <a:cubicBezTo>
                        <a:pt x="27" y="189"/>
                        <a:pt x="13" y="189"/>
                        <a:pt x="10" y="189"/>
                      </a:cubicBezTo>
                      <a:cubicBezTo>
                        <a:pt x="7" y="189"/>
                        <a:pt x="5" y="190"/>
                        <a:pt x="3" y="192"/>
                      </a:cubicBezTo>
                      <a:cubicBezTo>
                        <a:pt x="2" y="193"/>
                        <a:pt x="1" y="196"/>
                        <a:pt x="0" y="198"/>
                      </a:cubicBezTo>
                      <a:cubicBezTo>
                        <a:pt x="0" y="201"/>
                        <a:pt x="1" y="203"/>
                        <a:pt x="2" y="205"/>
                      </a:cubicBezTo>
                      <a:cubicBezTo>
                        <a:pt x="4" y="207"/>
                        <a:pt x="6" y="208"/>
                        <a:pt x="8" y="209"/>
                      </a:cubicBezTo>
                      <a:cubicBezTo>
                        <a:pt x="11" y="209"/>
                        <a:pt x="25" y="212"/>
                        <a:pt x="37" y="214"/>
                      </a:cubicBezTo>
                      <a:cubicBezTo>
                        <a:pt x="37" y="219"/>
                        <a:pt x="37" y="223"/>
                        <a:pt x="37" y="227"/>
                      </a:cubicBezTo>
                      <a:cubicBezTo>
                        <a:pt x="25" y="230"/>
                        <a:pt x="11" y="232"/>
                        <a:pt x="8" y="233"/>
                      </a:cubicBezTo>
                      <a:cubicBezTo>
                        <a:pt x="6" y="234"/>
                        <a:pt x="4" y="235"/>
                        <a:pt x="3" y="237"/>
                      </a:cubicBezTo>
                      <a:cubicBezTo>
                        <a:pt x="1" y="239"/>
                        <a:pt x="1" y="241"/>
                        <a:pt x="1" y="244"/>
                      </a:cubicBezTo>
                      <a:cubicBezTo>
                        <a:pt x="1" y="246"/>
                        <a:pt x="2" y="249"/>
                        <a:pt x="4" y="250"/>
                      </a:cubicBezTo>
                      <a:cubicBezTo>
                        <a:pt x="6" y="252"/>
                        <a:pt x="8" y="253"/>
                        <a:pt x="11" y="253"/>
                      </a:cubicBezTo>
                      <a:cubicBezTo>
                        <a:pt x="13" y="253"/>
                        <a:pt x="28" y="252"/>
                        <a:pt x="40" y="252"/>
                      </a:cubicBezTo>
                      <a:cubicBezTo>
                        <a:pt x="41" y="256"/>
                        <a:pt x="42" y="261"/>
                        <a:pt x="43" y="265"/>
                      </a:cubicBezTo>
                      <a:cubicBezTo>
                        <a:pt x="31" y="270"/>
                        <a:pt x="19" y="275"/>
                        <a:pt x="16" y="277"/>
                      </a:cubicBezTo>
                      <a:cubicBezTo>
                        <a:pt x="14" y="278"/>
                        <a:pt x="12" y="279"/>
                        <a:pt x="11" y="282"/>
                      </a:cubicBezTo>
                      <a:cubicBezTo>
                        <a:pt x="10" y="284"/>
                        <a:pt x="10" y="286"/>
                        <a:pt x="11" y="289"/>
                      </a:cubicBezTo>
                      <a:cubicBezTo>
                        <a:pt x="12" y="291"/>
                        <a:pt x="13" y="293"/>
                        <a:pt x="15" y="294"/>
                      </a:cubicBezTo>
                      <a:cubicBezTo>
                        <a:pt x="17" y="295"/>
                        <a:pt x="20" y="296"/>
                        <a:pt x="22" y="295"/>
                      </a:cubicBezTo>
                      <a:cubicBezTo>
                        <a:pt x="25" y="295"/>
                        <a:pt x="39" y="292"/>
                        <a:pt x="51" y="289"/>
                      </a:cubicBezTo>
                      <a:cubicBezTo>
                        <a:pt x="53" y="293"/>
                        <a:pt x="55" y="296"/>
                        <a:pt x="57" y="300"/>
                      </a:cubicBezTo>
                      <a:cubicBezTo>
                        <a:pt x="46" y="308"/>
                        <a:pt x="35" y="316"/>
                        <a:pt x="33" y="317"/>
                      </a:cubicBezTo>
                      <a:cubicBezTo>
                        <a:pt x="31" y="319"/>
                        <a:pt x="29" y="321"/>
                        <a:pt x="29" y="323"/>
                      </a:cubicBezTo>
                      <a:cubicBezTo>
                        <a:pt x="29" y="326"/>
                        <a:pt x="29" y="328"/>
                        <a:pt x="30" y="330"/>
                      </a:cubicBezTo>
                      <a:cubicBezTo>
                        <a:pt x="32" y="333"/>
                        <a:pt x="33" y="334"/>
                        <a:pt x="36" y="335"/>
                      </a:cubicBezTo>
                      <a:cubicBezTo>
                        <a:pt x="38" y="336"/>
                        <a:pt x="40" y="336"/>
                        <a:pt x="43" y="335"/>
                      </a:cubicBezTo>
                      <a:cubicBezTo>
                        <a:pt x="45" y="333"/>
                        <a:pt x="58" y="327"/>
                        <a:pt x="70" y="322"/>
                      </a:cubicBezTo>
                      <a:cubicBezTo>
                        <a:pt x="72" y="326"/>
                        <a:pt x="75" y="329"/>
                        <a:pt x="77" y="332"/>
                      </a:cubicBezTo>
                      <a:cubicBezTo>
                        <a:pt x="69" y="342"/>
                        <a:pt x="59" y="352"/>
                        <a:pt x="57" y="354"/>
                      </a:cubicBezTo>
                      <a:cubicBezTo>
                        <a:pt x="56" y="356"/>
                        <a:pt x="55" y="358"/>
                        <a:pt x="55" y="361"/>
                      </a:cubicBezTo>
                      <a:cubicBezTo>
                        <a:pt x="55" y="363"/>
                        <a:pt x="56" y="365"/>
                        <a:pt x="58" y="367"/>
                      </a:cubicBezTo>
                      <a:cubicBezTo>
                        <a:pt x="60" y="369"/>
                        <a:pt x="62" y="370"/>
                        <a:pt x="64" y="370"/>
                      </a:cubicBezTo>
                      <a:cubicBezTo>
                        <a:pt x="66" y="371"/>
                        <a:pt x="69" y="370"/>
                        <a:pt x="71" y="369"/>
                      </a:cubicBezTo>
                      <a:cubicBezTo>
                        <a:pt x="73" y="367"/>
                        <a:pt x="84" y="359"/>
                        <a:pt x="95" y="351"/>
                      </a:cubicBezTo>
                      <a:cubicBezTo>
                        <a:pt x="98" y="354"/>
                        <a:pt x="101" y="357"/>
                        <a:pt x="104" y="359"/>
                      </a:cubicBezTo>
                      <a:cubicBezTo>
                        <a:pt x="98" y="370"/>
                        <a:pt x="91" y="382"/>
                        <a:pt x="89" y="385"/>
                      </a:cubicBezTo>
                      <a:cubicBezTo>
                        <a:pt x="88" y="387"/>
                        <a:pt x="88" y="390"/>
                        <a:pt x="88" y="392"/>
                      </a:cubicBezTo>
                      <a:cubicBezTo>
                        <a:pt x="89" y="394"/>
                        <a:pt x="90" y="396"/>
                        <a:pt x="92" y="398"/>
                      </a:cubicBezTo>
                      <a:cubicBezTo>
                        <a:pt x="95" y="399"/>
                        <a:pt x="97" y="400"/>
                        <a:pt x="99" y="399"/>
                      </a:cubicBezTo>
                      <a:cubicBezTo>
                        <a:pt x="102" y="399"/>
                        <a:pt x="104" y="398"/>
                        <a:pt x="106" y="396"/>
                      </a:cubicBezTo>
                      <a:cubicBezTo>
                        <a:pt x="108" y="394"/>
                        <a:pt x="117" y="384"/>
                        <a:pt x="125" y="374"/>
                      </a:cubicBezTo>
                      <a:cubicBezTo>
                        <a:pt x="129" y="376"/>
                        <a:pt x="132" y="378"/>
                        <a:pt x="136" y="380"/>
                      </a:cubicBezTo>
                      <a:cubicBezTo>
                        <a:pt x="132" y="392"/>
                        <a:pt x="128" y="406"/>
                        <a:pt x="127" y="408"/>
                      </a:cubicBezTo>
                      <a:cubicBezTo>
                        <a:pt x="126" y="411"/>
                        <a:pt x="127" y="413"/>
                        <a:pt x="128" y="415"/>
                      </a:cubicBezTo>
                      <a:cubicBezTo>
                        <a:pt x="129" y="417"/>
                        <a:pt x="130" y="419"/>
                        <a:pt x="133" y="420"/>
                      </a:cubicBezTo>
                      <a:cubicBezTo>
                        <a:pt x="135" y="421"/>
                        <a:pt x="138" y="421"/>
                        <a:pt x="140" y="421"/>
                      </a:cubicBezTo>
                      <a:cubicBezTo>
                        <a:pt x="142" y="420"/>
                        <a:pt x="144" y="418"/>
                        <a:pt x="145" y="416"/>
                      </a:cubicBezTo>
                      <a:cubicBezTo>
                        <a:pt x="147" y="414"/>
                        <a:pt x="154" y="402"/>
                        <a:pt x="160" y="391"/>
                      </a:cubicBezTo>
                      <a:cubicBezTo>
                        <a:pt x="164" y="392"/>
                        <a:pt x="168" y="393"/>
                        <a:pt x="172" y="394"/>
                      </a:cubicBezTo>
                      <a:cubicBezTo>
                        <a:pt x="171" y="407"/>
                        <a:pt x="169" y="421"/>
                        <a:pt x="169" y="424"/>
                      </a:cubicBezTo>
                      <a:cubicBezTo>
                        <a:pt x="169" y="426"/>
                        <a:pt x="169" y="428"/>
                        <a:pt x="171" y="430"/>
                      </a:cubicBezTo>
                      <a:cubicBezTo>
                        <a:pt x="172" y="432"/>
                        <a:pt x="174" y="434"/>
                        <a:pt x="177" y="434"/>
                      </a:cubicBezTo>
                      <a:cubicBezTo>
                        <a:pt x="179" y="435"/>
                        <a:pt x="182" y="434"/>
                        <a:pt x="184" y="433"/>
                      </a:cubicBezTo>
                      <a:cubicBezTo>
                        <a:pt x="186" y="432"/>
                        <a:pt x="188" y="430"/>
                        <a:pt x="188" y="428"/>
                      </a:cubicBezTo>
                      <a:cubicBezTo>
                        <a:pt x="189" y="425"/>
                        <a:pt x="193" y="411"/>
                        <a:pt x="197" y="399"/>
                      </a:cubicBezTo>
                      <a:cubicBezTo>
                        <a:pt x="199" y="400"/>
                        <a:pt x="201" y="400"/>
                        <a:pt x="203" y="400"/>
                      </a:cubicBezTo>
                      <a:cubicBezTo>
                        <a:pt x="205" y="400"/>
                        <a:pt x="208" y="401"/>
                        <a:pt x="210" y="401"/>
                      </a:cubicBezTo>
                      <a:cubicBezTo>
                        <a:pt x="211" y="413"/>
                        <a:pt x="213" y="427"/>
                        <a:pt x="213" y="430"/>
                      </a:cubicBezTo>
                      <a:cubicBezTo>
                        <a:pt x="213" y="432"/>
                        <a:pt x="214" y="435"/>
                        <a:pt x="216" y="436"/>
                      </a:cubicBezTo>
                      <a:cubicBezTo>
                        <a:pt x="218" y="438"/>
                        <a:pt x="220" y="438"/>
                        <a:pt x="223" y="438"/>
                      </a:cubicBezTo>
                      <a:cubicBezTo>
                        <a:pt x="225" y="438"/>
                        <a:pt x="228" y="437"/>
                        <a:pt x="230" y="436"/>
                      </a:cubicBezTo>
                      <a:cubicBezTo>
                        <a:pt x="231" y="434"/>
                        <a:pt x="233" y="432"/>
                        <a:pt x="233" y="430"/>
                      </a:cubicBezTo>
                      <a:cubicBezTo>
                        <a:pt x="233" y="427"/>
                        <a:pt x="234" y="413"/>
                        <a:pt x="235" y="400"/>
                      </a:cubicBezTo>
                      <a:cubicBezTo>
                        <a:pt x="240" y="400"/>
                        <a:pt x="244" y="400"/>
                        <a:pt x="248" y="399"/>
                      </a:cubicBezTo>
                      <a:cubicBezTo>
                        <a:pt x="252" y="411"/>
                        <a:pt x="256" y="424"/>
                        <a:pt x="257" y="427"/>
                      </a:cubicBezTo>
                      <a:cubicBezTo>
                        <a:pt x="258" y="429"/>
                        <a:pt x="260" y="431"/>
                        <a:pt x="262" y="432"/>
                      </a:cubicBezTo>
                      <a:cubicBezTo>
                        <a:pt x="264" y="433"/>
                        <a:pt x="266" y="434"/>
                        <a:pt x="269" y="433"/>
                      </a:cubicBezTo>
                      <a:cubicBezTo>
                        <a:pt x="271" y="433"/>
                        <a:pt x="273" y="431"/>
                        <a:pt x="275" y="429"/>
                      </a:cubicBezTo>
                      <a:cubicBezTo>
                        <a:pt x="276" y="428"/>
                        <a:pt x="277" y="425"/>
                        <a:pt x="277" y="423"/>
                      </a:cubicBezTo>
                      <a:cubicBezTo>
                        <a:pt x="276" y="420"/>
                        <a:pt x="275" y="406"/>
                        <a:pt x="273" y="394"/>
                      </a:cubicBezTo>
                      <a:cubicBezTo>
                        <a:pt x="277" y="392"/>
                        <a:pt x="281" y="391"/>
                        <a:pt x="285" y="390"/>
                      </a:cubicBezTo>
                      <a:cubicBezTo>
                        <a:pt x="292" y="400"/>
                        <a:pt x="299" y="413"/>
                        <a:pt x="300" y="415"/>
                      </a:cubicBezTo>
                      <a:cubicBezTo>
                        <a:pt x="301" y="417"/>
                        <a:pt x="303" y="419"/>
                        <a:pt x="306" y="419"/>
                      </a:cubicBezTo>
                      <a:cubicBezTo>
                        <a:pt x="308" y="420"/>
                        <a:pt x="310" y="420"/>
                        <a:pt x="313" y="419"/>
                      </a:cubicBezTo>
                      <a:cubicBezTo>
                        <a:pt x="315" y="418"/>
                        <a:pt x="317" y="416"/>
                        <a:pt x="318" y="414"/>
                      </a:cubicBezTo>
                      <a:cubicBezTo>
                        <a:pt x="319" y="412"/>
                        <a:pt x="319" y="409"/>
                        <a:pt x="318" y="407"/>
                      </a:cubicBezTo>
                      <a:cubicBezTo>
                        <a:pt x="317" y="404"/>
                        <a:pt x="313" y="391"/>
                        <a:pt x="308" y="379"/>
                      </a:cubicBezTo>
                      <a:cubicBezTo>
                        <a:pt x="312" y="377"/>
                        <a:pt x="316" y="375"/>
                        <a:pt x="319" y="373"/>
                      </a:cubicBezTo>
                      <a:cubicBezTo>
                        <a:pt x="328" y="382"/>
                        <a:pt x="337" y="392"/>
                        <a:pt x="339" y="394"/>
                      </a:cubicBezTo>
                      <a:cubicBezTo>
                        <a:pt x="341" y="396"/>
                        <a:pt x="343" y="397"/>
                        <a:pt x="346" y="397"/>
                      </a:cubicBezTo>
                      <a:cubicBezTo>
                        <a:pt x="348" y="398"/>
                        <a:pt x="350" y="397"/>
                        <a:pt x="352" y="395"/>
                      </a:cubicBezTo>
                      <a:cubicBezTo>
                        <a:pt x="355" y="394"/>
                        <a:pt x="356" y="392"/>
                        <a:pt x="356" y="390"/>
                      </a:cubicBezTo>
                      <a:cubicBezTo>
                        <a:pt x="357" y="387"/>
                        <a:pt x="357" y="385"/>
                        <a:pt x="355" y="383"/>
                      </a:cubicBezTo>
                      <a:cubicBezTo>
                        <a:pt x="354" y="380"/>
                        <a:pt x="347" y="368"/>
                        <a:pt x="340" y="357"/>
                      </a:cubicBezTo>
                      <a:cubicBezTo>
                        <a:pt x="343" y="355"/>
                        <a:pt x="346" y="352"/>
                        <a:pt x="349" y="349"/>
                      </a:cubicBezTo>
                      <a:cubicBezTo>
                        <a:pt x="360" y="356"/>
                        <a:pt x="371" y="365"/>
                        <a:pt x="373" y="366"/>
                      </a:cubicBezTo>
                      <a:cubicBezTo>
                        <a:pt x="375" y="368"/>
                        <a:pt x="378" y="368"/>
                        <a:pt x="380" y="368"/>
                      </a:cubicBezTo>
                      <a:cubicBezTo>
                        <a:pt x="383" y="368"/>
                        <a:pt x="385" y="366"/>
                        <a:pt x="387" y="365"/>
                      </a:cubicBezTo>
                      <a:cubicBezTo>
                        <a:pt x="388" y="363"/>
                        <a:pt x="389" y="360"/>
                        <a:pt x="389" y="358"/>
                      </a:cubicBezTo>
                      <a:cubicBezTo>
                        <a:pt x="389" y="356"/>
                        <a:pt x="388" y="353"/>
                        <a:pt x="387" y="351"/>
                      </a:cubicBezTo>
                      <a:cubicBezTo>
                        <a:pt x="385" y="349"/>
                        <a:pt x="375" y="339"/>
                        <a:pt x="366" y="330"/>
                      </a:cubicBezTo>
                      <a:cubicBezTo>
                        <a:pt x="369" y="327"/>
                        <a:pt x="371" y="323"/>
                        <a:pt x="374" y="320"/>
                      </a:cubicBezTo>
                      <a:cubicBezTo>
                        <a:pt x="385" y="325"/>
                        <a:pt x="398" y="330"/>
                        <a:pt x="401" y="332"/>
                      </a:cubicBezTo>
                      <a:cubicBezTo>
                        <a:pt x="403" y="333"/>
                        <a:pt x="406" y="333"/>
                        <a:pt x="408" y="332"/>
                      </a:cubicBezTo>
                      <a:cubicBezTo>
                        <a:pt x="410" y="331"/>
                        <a:pt x="412" y="329"/>
                        <a:pt x="413" y="327"/>
                      </a:cubicBezTo>
                      <a:cubicBezTo>
                        <a:pt x="415" y="325"/>
                        <a:pt x="415" y="323"/>
                        <a:pt x="414" y="320"/>
                      </a:cubicBezTo>
                      <a:cubicBezTo>
                        <a:pt x="414" y="318"/>
                        <a:pt x="413" y="316"/>
                        <a:pt x="411" y="314"/>
                      </a:cubicBezTo>
                      <a:cubicBezTo>
                        <a:pt x="408" y="313"/>
                        <a:pt x="397" y="305"/>
                        <a:pt x="386" y="298"/>
                      </a:cubicBezTo>
                      <a:cubicBezTo>
                        <a:pt x="388" y="294"/>
                        <a:pt x="390" y="290"/>
                        <a:pt x="391" y="286"/>
                      </a:cubicBezTo>
                      <a:cubicBezTo>
                        <a:pt x="404" y="289"/>
                        <a:pt x="418" y="291"/>
                        <a:pt x="420" y="292"/>
                      </a:cubicBezTo>
                      <a:cubicBezTo>
                        <a:pt x="423" y="293"/>
                        <a:pt x="425" y="292"/>
                        <a:pt x="427" y="291"/>
                      </a:cubicBezTo>
                      <a:cubicBezTo>
                        <a:pt x="429" y="289"/>
                        <a:pt x="431" y="288"/>
                        <a:pt x="432" y="285"/>
                      </a:cubicBezTo>
                      <a:cubicBezTo>
                        <a:pt x="432" y="283"/>
                        <a:pt x="432" y="280"/>
                        <a:pt x="431" y="278"/>
                      </a:cubicBezTo>
                      <a:cubicBezTo>
                        <a:pt x="430" y="276"/>
                        <a:pt x="429" y="274"/>
                        <a:pt x="426" y="273"/>
                      </a:cubicBezTo>
                      <a:cubicBezTo>
                        <a:pt x="424" y="272"/>
                        <a:pt x="411" y="267"/>
                        <a:pt x="399" y="262"/>
                      </a:cubicBezTo>
                      <a:cubicBezTo>
                        <a:pt x="400" y="258"/>
                        <a:pt x="401" y="253"/>
                        <a:pt x="402" y="249"/>
                      </a:cubicBezTo>
                      <a:cubicBezTo>
                        <a:pt x="414" y="249"/>
                        <a:pt x="428" y="249"/>
                        <a:pt x="431" y="249"/>
                      </a:cubicBezTo>
                      <a:close/>
                      <a:moveTo>
                        <a:pt x="207" y="363"/>
                      </a:moveTo>
                      <a:cubicBezTo>
                        <a:pt x="126" y="356"/>
                        <a:pt x="67" y="285"/>
                        <a:pt x="75" y="205"/>
                      </a:cubicBezTo>
                      <a:cubicBezTo>
                        <a:pt x="83" y="126"/>
                        <a:pt x="154" y="67"/>
                        <a:pt x="234" y="75"/>
                      </a:cubicBezTo>
                      <a:cubicBezTo>
                        <a:pt x="315" y="83"/>
                        <a:pt x="374" y="153"/>
                        <a:pt x="366" y="233"/>
                      </a:cubicBezTo>
                      <a:cubicBezTo>
                        <a:pt x="359" y="313"/>
                        <a:pt x="287" y="371"/>
                        <a:pt x="207" y="36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6" name="Freeform 1234"/>
                <p:cNvSpPr/>
                <p:nvPr/>
              </p:nvSpPr>
              <p:spPr bwMode="auto">
                <a:xfrm>
                  <a:off x="5785485" y="2513804"/>
                  <a:ext cx="30090" cy="50151"/>
                </a:xfrm>
                <a:custGeom>
                  <a:avLst/>
                  <a:gdLst>
                    <a:gd name="T0" fmla="*/ 0 w 14"/>
                    <a:gd name="T1" fmla="*/ 4367317 h 24"/>
                    <a:gd name="T2" fmla="*/ 23096226 w 14"/>
                    <a:gd name="T3" fmla="*/ 104796783 h 24"/>
                    <a:gd name="T4" fmla="*/ 60053193 w 14"/>
                    <a:gd name="T5" fmla="*/ 48032121 h 24"/>
                    <a:gd name="T6" fmla="*/ 0 w 14"/>
                    <a:gd name="T7" fmla="*/ 4367317 h 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"/>
                    <a:gd name="T13" fmla="*/ 0 h 24"/>
                    <a:gd name="T14" fmla="*/ 14 w 14"/>
                    <a:gd name="T15" fmla="*/ 24 h 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" h="24">
                      <a:moveTo>
                        <a:pt x="0" y="1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11" y="22"/>
                        <a:pt x="14" y="16"/>
                        <a:pt x="13" y="11"/>
                      </a:cubicBezTo>
                      <a:cubicBezTo>
                        <a:pt x="12" y="4"/>
                        <a:pt x="6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7" name="Freeform 1235"/>
                <p:cNvSpPr/>
                <p:nvPr/>
              </p:nvSpPr>
              <p:spPr bwMode="auto">
                <a:xfrm>
                  <a:off x="5760410" y="2516310"/>
                  <a:ext cx="30090" cy="52656"/>
                </a:xfrm>
                <a:custGeom>
                  <a:avLst/>
                  <a:gdLst>
                    <a:gd name="T0" fmla="*/ 4024036 w 15"/>
                    <a:gd name="T1" fmla="*/ 62106696 h 25"/>
                    <a:gd name="T2" fmla="*/ 60360540 w 15"/>
                    <a:gd name="T3" fmla="*/ 106470432 h 25"/>
                    <a:gd name="T4" fmla="*/ 36216330 w 15"/>
                    <a:gd name="T5" fmla="*/ 0 h 25"/>
                    <a:gd name="T6" fmla="*/ 4024036 w 15"/>
                    <a:gd name="T7" fmla="*/ 62106696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25"/>
                    <a:gd name="T14" fmla="*/ 15 w 15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25">
                      <a:moveTo>
                        <a:pt x="1" y="14"/>
                      </a:moveTo>
                      <a:cubicBezTo>
                        <a:pt x="3" y="20"/>
                        <a:pt x="8" y="25"/>
                        <a:pt x="15" y="2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2"/>
                        <a:pt x="0" y="8"/>
                        <a:pt x="1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8" name="Freeform 1236"/>
                <p:cNvSpPr>
                  <a:spLocks noEditPoints="1"/>
                </p:cNvSpPr>
                <p:nvPr/>
              </p:nvSpPr>
              <p:spPr bwMode="auto">
                <a:xfrm>
                  <a:off x="5507151" y="2258038"/>
                  <a:ext cx="561682" cy="564189"/>
                </a:xfrm>
                <a:custGeom>
                  <a:avLst/>
                  <a:gdLst>
                    <a:gd name="T0" fmla="*/ 1186022260 w 265"/>
                    <a:gd name="T1" fmla="*/ 584719089 h 265"/>
                    <a:gd name="T2" fmla="*/ 1159067895 w 265"/>
                    <a:gd name="T3" fmla="*/ 507663548 h 265"/>
                    <a:gd name="T4" fmla="*/ 1150083107 w 265"/>
                    <a:gd name="T5" fmla="*/ 453271496 h 265"/>
                    <a:gd name="T6" fmla="*/ 1141098319 w 265"/>
                    <a:gd name="T7" fmla="*/ 376213959 h 265"/>
                    <a:gd name="T8" fmla="*/ 1028785020 w 265"/>
                    <a:gd name="T9" fmla="*/ 367148617 h 265"/>
                    <a:gd name="T10" fmla="*/ 1078202416 w 265"/>
                    <a:gd name="T11" fmla="*/ 249299103 h 265"/>
                    <a:gd name="T12" fmla="*/ 947919806 w 265"/>
                    <a:gd name="T13" fmla="*/ 253831774 h 265"/>
                    <a:gd name="T14" fmla="*/ 974874171 w 265"/>
                    <a:gd name="T15" fmla="*/ 145045540 h 265"/>
                    <a:gd name="T16" fmla="*/ 902993745 w 265"/>
                    <a:gd name="T17" fmla="*/ 113316809 h 265"/>
                    <a:gd name="T18" fmla="*/ 858069804 w 265"/>
                    <a:gd name="T19" fmla="*/ 86120783 h 265"/>
                    <a:gd name="T20" fmla="*/ 795174166 w 265"/>
                    <a:gd name="T21" fmla="*/ 40794056 h 265"/>
                    <a:gd name="T22" fmla="*/ 714308952 w 265"/>
                    <a:gd name="T23" fmla="*/ 117849481 h 265"/>
                    <a:gd name="T24" fmla="*/ 655906768 w 265"/>
                    <a:gd name="T25" fmla="*/ 0 h 265"/>
                    <a:gd name="T26" fmla="*/ 593011130 w 265"/>
                    <a:gd name="T27" fmla="*/ 99718796 h 265"/>
                    <a:gd name="T28" fmla="*/ 530115360 w 265"/>
                    <a:gd name="T29" fmla="*/ 0 h 265"/>
                    <a:gd name="T30" fmla="*/ 476206630 w 265"/>
                    <a:gd name="T31" fmla="*/ 117849481 h 265"/>
                    <a:gd name="T32" fmla="*/ 395341416 w 265"/>
                    <a:gd name="T33" fmla="*/ 40794056 h 265"/>
                    <a:gd name="T34" fmla="*/ 332445778 w 265"/>
                    <a:gd name="T35" fmla="*/ 86120783 h 265"/>
                    <a:gd name="T36" fmla="*/ 283028383 w 265"/>
                    <a:gd name="T37" fmla="*/ 113316809 h 265"/>
                    <a:gd name="T38" fmla="*/ 215641344 w 265"/>
                    <a:gd name="T39" fmla="*/ 145045540 h 265"/>
                    <a:gd name="T40" fmla="*/ 238102255 w 265"/>
                    <a:gd name="T41" fmla="*/ 253831774 h 265"/>
                    <a:gd name="T42" fmla="*/ 112313066 w 265"/>
                    <a:gd name="T43" fmla="*/ 249299103 h 265"/>
                    <a:gd name="T44" fmla="*/ 157237041 w 265"/>
                    <a:gd name="T45" fmla="*/ 367148617 h 265"/>
                    <a:gd name="T46" fmla="*/ 49417412 w 265"/>
                    <a:gd name="T47" fmla="*/ 376213959 h 265"/>
                    <a:gd name="T48" fmla="*/ 40432624 w 265"/>
                    <a:gd name="T49" fmla="*/ 453271496 h 265"/>
                    <a:gd name="T50" fmla="*/ 26954373 w 265"/>
                    <a:gd name="T51" fmla="*/ 507663548 h 265"/>
                    <a:gd name="T52" fmla="*/ 4493456 w 265"/>
                    <a:gd name="T53" fmla="*/ 584719089 h 265"/>
                    <a:gd name="T54" fmla="*/ 103328278 w 265"/>
                    <a:gd name="T55" fmla="*/ 634578471 h 265"/>
                    <a:gd name="T56" fmla="*/ 13478246 w 265"/>
                    <a:gd name="T57" fmla="*/ 725231892 h 265"/>
                    <a:gd name="T58" fmla="*/ 130282643 w 265"/>
                    <a:gd name="T59" fmla="*/ 770560731 h 265"/>
                    <a:gd name="T60" fmla="*/ 62895654 w 265"/>
                    <a:gd name="T61" fmla="*/ 861214152 h 265"/>
                    <a:gd name="T62" fmla="*/ 116804401 w 265"/>
                    <a:gd name="T63" fmla="*/ 920138876 h 265"/>
                    <a:gd name="T64" fmla="*/ 148252253 w 265"/>
                    <a:gd name="T65" fmla="*/ 965465586 h 265"/>
                    <a:gd name="T66" fmla="*/ 188684860 w 265"/>
                    <a:gd name="T67" fmla="*/ 1033455652 h 265"/>
                    <a:gd name="T68" fmla="*/ 292013171 w 265"/>
                    <a:gd name="T69" fmla="*/ 997194284 h 265"/>
                    <a:gd name="T70" fmla="*/ 296506625 w 265"/>
                    <a:gd name="T71" fmla="*/ 1124111468 h 265"/>
                    <a:gd name="T72" fmla="*/ 408817538 w 265"/>
                    <a:gd name="T73" fmla="*/ 1065186478 h 265"/>
                    <a:gd name="T74" fmla="*/ 431280569 w 265"/>
                    <a:gd name="T75" fmla="*/ 1173970850 h 265"/>
                    <a:gd name="T76" fmla="*/ 507654449 w 265"/>
                    <a:gd name="T77" fmla="*/ 1173970850 h 265"/>
                    <a:gd name="T78" fmla="*/ 561563311 w 265"/>
                    <a:gd name="T79" fmla="*/ 1178503521 h 265"/>
                    <a:gd name="T80" fmla="*/ 628952403 w 265"/>
                    <a:gd name="T81" fmla="*/ 1178503521 h 265"/>
                    <a:gd name="T82" fmla="*/ 682861133 w 265"/>
                    <a:gd name="T83" fmla="*/ 1173970850 h 265"/>
                    <a:gd name="T84" fmla="*/ 759235013 w 265"/>
                    <a:gd name="T85" fmla="*/ 1173970850 h 265"/>
                    <a:gd name="T86" fmla="*/ 781698043 w 265"/>
                    <a:gd name="T87" fmla="*/ 1065186478 h 265"/>
                    <a:gd name="T88" fmla="*/ 894008957 w 265"/>
                    <a:gd name="T89" fmla="*/ 1124111468 h 265"/>
                    <a:gd name="T90" fmla="*/ 898502411 w 265"/>
                    <a:gd name="T91" fmla="*/ 997194284 h 265"/>
                    <a:gd name="T92" fmla="*/ 1001830656 w 265"/>
                    <a:gd name="T93" fmla="*/ 1033455652 h 265"/>
                    <a:gd name="T94" fmla="*/ 1042263263 w 265"/>
                    <a:gd name="T95" fmla="*/ 965465586 h 265"/>
                    <a:gd name="T96" fmla="*/ 1073711082 w 265"/>
                    <a:gd name="T97" fmla="*/ 920138876 h 265"/>
                    <a:gd name="T98" fmla="*/ 1127620076 w 265"/>
                    <a:gd name="T99" fmla="*/ 861214152 h 265"/>
                    <a:gd name="T100" fmla="*/ 1060232839 w 265"/>
                    <a:gd name="T101" fmla="*/ 770560731 h 265"/>
                    <a:gd name="T102" fmla="*/ 1177037472 w 265"/>
                    <a:gd name="T103" fmla="*/ 725231892 h 265"/>
                    <a:gd name="T104" fmla="*/ 1087187204 w 265"/>
                    <a:gd name="T105" fmla="*/ 634578471 h 265"/>
                    <a:gd name="T106" fmla="*/ 265058740 w 265"/>
                    <a:gd name="T107" fmla="*/ 516728891 h 265"/>
                    <a:gd name="T108" fmla="*/ 678369798 w 265"/>
                    <a:gd name="T109" fmla="*/ 267429787 h 265"/>
                    <a:gd name="T110" fmla="*/ 593011130 w 265"/>
                    <a:gd name="T111" fmla="*/ 1019857639 h 265"/>
                    <a:gd name="T112" fmla="*/ 593011130 w 265"/>
                    <a:gd name="T113" fmla="*/ 1019857639 h 265"/>
                    <a:gd name="T114" fmla="*/ 709817617 w 265"/>
                    <a:gd name="T115" fmla="*/ 602849774 h 265"/>
                    <a:gd name="T116" fmla="*/ 925456776 w 265"/>
                    <a:gd name="T117" fmla="*/ 516728891 h 26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65"/>
                    <a:gd name="T178" fmla="*/ 0 h 265"/>
                    <a:gd name="T179" fmla="*/ 265 w 265"/>
                    <a:gd name="T180" fmla="*/ 265 h 265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65" h="265">
                      <a:moveTo>
                        <a:pt x="260" y="139"/>
                      </a:moveTo>
                      <a:cubicBezTo>
                        <a:pt x="261" y="139"/>
                        <a:pt x="263" y="138"/>
                        <a:pt x="264" y="137"/>
                      </a:cubicBezTo>
                      <a:cubicBezTo>
                        <a:pt x="264" y="136"/>
                        <a:pt x="265" y="134"/>
                        <a:pt x="265" y="133"/>
                      </a:cubicBezTo>
                      <a:cubicBezTo>
                        <a:pt x="265" y="131"/>
                        <a:pt x="264" y="130"/>
                        <a:pt x="264" y="129"/>
                      </a:cubicBezTo>
                      <a:cubicBezTo>
                        <a:pt x="263" y="128"/>
                        <a:pt x="261" y="127"/>
                        <a:pt x="260" y="127"/>
                      </a:cubicBezTo>
                      <a:cubicBezTo>
                        <a:pt x="258" y="127"/>
                        <a:pt x="250" y="126"/>
                        <a:pt x="242" y="125"/>
                      </a:cubicBezTo>
                      <a:cubicBezTo>
                        <a:pt x="242" y="122"/>
                        <a:pt x="242" y="120"/>
                        <a:pt x="241" y="117"/>
                      </a:cubicBezTo>
                      <a:cubicBezTo>
                        <a:pt x="249" y="115"/>
                        <a:pt x="257" y="113"/>
                        <a:pt x="258" y="112"/>
                      </a:cubicBezTo>
                      <a:cubicBezTo>
                        <a:pt x="260" y="112"/>
                        <a:pt x="261" y="111"/>
                        <a:pt x="261" y="109"/>
                      </a:cubicBezTo>
                      <a:cubicBezTo>
                        <a:pt x="262" y="108"/>
                        <a:pt x="262" y="107"/>
                        <a:pt x="262" y="105"/>
                      </a:cubicBezTo>
                      <a:cubicBezTo>
                        <a:pt x="262" y="104"/>
                        <a:pt x="261" y="102"/>
                        <a:pt x="260" y="101"/>
                      </a:cubicBezTo>
                      <a:cubicBezTo>
                        <a:pt x="259" y="101"/>
                        <a:pt x="257" y="100"/>
                        <a:pt x="256" y="100"/>
                      </a:cubicBezTo>
                      <a:cubicBezTo>
                        <a:pt x="254" y="100"/>
                        <a:pt x="246" y="101"/>
                        <a:pt x="238" y="102"/>
                      </a:cubicBezTo>
                      <a:cubicBezTo>
                        <a:pt x="237" y="100"/>
                        <a:pt x="237" y="97"/>
                        <a:pt x="236" y="95"/>
                      </a:cubicBezTo>
                      <a:cubicBezTo>
                        <a:pt x="242" y="91"/>
                        <a:pt x="250" y="87"/>
                        <a:pt x="251" y="86"/>
                      </a:cubicBezTo>
                      <a:cubicBezTo>
                        <a:pt x="253" y="86"/>
                        <a:pt x="253" y="84"/>
                        <a:pt x="254" y="83"/>
                      </a:cubicBezTo>
                      <a:cubicBezTo>
                        <a:pt x="254" y="82"/>
                        <a:pt x="254" y="80"/>
                        <a:pt x="254" y="79"/>
                      </a:cubicBezTo>
                      <a:cubicBezTo>
                        <a:pt x="253" y="77"/>
                        <a:pt x="252" y="76"/>
                        <a:pt x="251" y="76"/>
                      </a:cubicBezTo>
                      <a:cubicBezTo>
                        <a:pt x="249" y="75"/>
                        <a:pt x="248" y="75"/>
                        <a:pt x="246" y="75"/>
                      </a:cubicBezTo>
                      <a:cubicBezTo>
                        <a:pt x="245" y="76"/>
                        <a:pt x="237" y="79"/>
                        <a:pt x="229" y="81"/>
                      </a:cubicBezTo>
                      <a:cubicBezTo>
                        <a:pt x="228" y="79"/>
                        <a:pt x="227" y="76"/>
                        <a:pt x="226" y="74"/>
                      </a:cubicBezTo>
                      <a:cubicBezTo>
                        <a:pt x="231" y="69"/>
                        <a:pt x="238" y="64"/>
                        <a:pt x="239" y="62"/>
                      </a:cubicBezTo>
                      <a:cubicBezTo>
                        <a:pt x="240" y="61"/>
                        <a:pt x="241" y="60"/>
                        <a:pt x="241" y="59"/>
                      </a:cubicBezTo>
                      <a:cubicBezTo>
                        <a:pt x="241" y="57"/>
                        <a:pt x="241" y="56"/>
                        <a:pt x="240" y="55"/>
                      </a:cubicBezTo>
                      <a:cubicBezTo>
                        <a:pt x="239" y="53"/>
                        <a:pt x="238" y="53"/>
                        <a:pt x="236" y="52"/>
                      </a:cubicBezTo>
                      <a:cubicBezTo>
                        <a:pt x="235" y="52"/>
                        <a:pt x="233" y="52"/>
                        <a:pt x="232" y="53"/>
                      </a:cubicBezTo>
                      <a:cubicBezTo>
                        <a:pt x="230" y="54"/>
                        <a:pt x="223" y="58"/>
                        <a:pt x="217" y="62"/>
                      </a:cubicBezTo>
                      <a:cubicBezTo>
                        <a:pt x="215" y="60"/>
                        <a:pt x="213" y="58"/>
                        <a:pt x="211" y="56"/>
                      </a:cubicBezTo>
                      <a:cubicBezTo>
                        <a:pt x="216" y="50"/>
                        <a:pt x="221" y="43"/>
                        <a:pt x="222" y="42"/>
                      </a:cubicBezTo>
                      <a:cubicBezTo>
                        <a:pt x="223" y="41"/>
                        <a:pt x="223" y="39"/>
                        <a:pt x="223" y="38"/>
                      </a:cubicBezTo>
                      <a:cubicBezTo>
                        <a:pt x="223" y="36"/>
                        <a:pt x="222" y="35"/>
                        <a:pt x="221" y="34"/>
                      </a:cubicBezTo>
                      <a:cubicBezTo>
                        <a:pt x="220" y="33"/>
                        <a:pt x="219" y="32"/>
                        <a:pt x="217" y="32"/>
                      </a:cubicBezTo>
                      <a:cubicBezTo>
                        <a:pt x="216" y="32"/>
                        <a:pt x="214" y="33"/>
                        <a:pt x="213" y="34"/>
                      </a:cubicBezTo>
                      <a:cubicBezTo>
                        <a:pt x="212" y="35"/>
                        <a:pt x="206" y="41"/>
                        <a:pt x="200" y="46"/>
                      </a:cubicBezTo>
                      <a:cubicBezTo>
                        <a:pt x="198" y="44"/>
                        <a:pt x="196" y="43"/>
                        <a:pt x="194" y="41"/>
                      </a:cubicBezTo>
                      <a:cubicBezTo>
                        <a:pt x="197" y="34"/>
                        <a:pt x="201" y="27"/>
                        <a:pt x="201" y="25"/>
                      </a:cubicBezTo>
                      <a:cubicBezTo>
                        <a:pt x="202" y="24"/>
                        <a:pt x="202" y="22"/>
                        <a:pt x="201" y="21"/>
                      </a:cubicBezTo>
                      <a:cubicBezTo>
                        <a:pt x="201" y="19"/>
                        <a:pt x="200" y="18"/>
                        <a:pt x="199" y="18"/>
                      </a:cubicBezTo>
                      <a:cubicBezTo>
                        <a:pt x="197" y="17"/>
                        <a:pt x="196" y="17"/>
                        <a:pt x="194" y="17"/>
                      </a:cubicBezTo>
                      <a:cubicBezTo>
                        <a:pt x="193" y="17"/>
                        <a:pt x="192" y="18"/>
                        <a:pt x="191" y="19"/>
                      </a:cubicBezTo>
                      <a:cubicBezTo>
                        <a:pt x="190" y="20"/>
                        <a:pt x="185" y="27"/>
                        <a:pt x="181" y="34"/>
                      </a:cubicBezTo>
                      <a:cubicBezTo>
                        <a:pt x="178" y="32"/>
                        <a:pt x="176" y="31"/>
                        <a:pt x="174" y="30"/>
                      </a:cubicBezTo>
                      <a:cubicBezTo>
                        <a:pt x="175" y="23"/>
                        <a:pt x="177" y="15"/>
                        <a:pt x="177" y="13"/>
                      </a:cubicBezTo>
                      <a:cubicBezTo>
                        <a:pt x="178" y="12"/>
                        <a:pt x="177" y="10"/>
                        <a:pt x="177" y="9"/>
                      </a:cubicBezTo>
                      <a:cubicBezTo>
                        <a:pt x="176" y="8"/>
                        <a:pt x="175" y="7"/>
                        <a:pt x="173" y="6"/>
                      </a:cubicBezTo>
                      <a:cubicBezTo>
                        <a:pt x="172" y="6"/>
                        <a:pt x="170" y="6"/>
                        <a:pt x="169" y="6"/>
                      </a:cubicBezTo>
                      <a:cubicBezTo>
                        <a:pt x="168" y="7"/>
                        <a:pt x="167" y="8"/>
                        <a:pt x="166" y="9"/>
                      </a:cubicBezTo>
                      <a:cubicBezTo>
                        <a:pt x="165" y="11"/>
                        <a:pt x="162" y="19"/>
                        <a:pt x="159" y="26"/>
                      </a:cubicBezTo>
                      <a:cubicBezTo>
                        <a:pt x="156" y="25"/>
                        <a:pt x="154" y="25"/>
                        <a:pt x="151" y="24"/>
                      </a:cubicBezTo>
                      <a:cubicBezTo>
                        <a:pt x="152" y="16"/>
                        <a:pt x="152" y="8"/>
                        <a:pt x="152" y="6"/>
                      </a:cubicBezTo>
                      <a:cubicBezTo>
                        <a:pt x="152" y="5"/>
                        <a:pt x="151" y="3"/>
                        <a:pt x="150" y="2"/>
                      </a:cubicBezTo>
                      <a:cubicBezTo>
                        <a:pt x="149" y="1"/>
                        <a:pt x="148" y="1"/>
                        <a:pt x="146" y="0"/>
                      </a:cubicBezTo>
                      <a:cubicBezTo>
                        <a:pt x="145" y="0"/>
                        <a:pt x="143" y="1"/>
                        <a:pt x="142" y="1"/>
                      </a:cubicBezTo>
                      <a:cubicBezTo>
                        <a:pt x="141" y="2"/>
                        <a:pt x="140" y="3"/>
                        <a:pt x="140" y="5"/>
                      </a:cubicBezTo>
                      <a:cubicBezTo>
                        <a:pt x="139" y="7"/>
                        <a:pt x="138" y="15"/>
                        <a:pt x="136" y="22"/>
                      </a:cubicBezTo>
                      <a:cubicBezTo>
                        <a:pt x="135" y="22"/>
                        <a:pt x="134" y="22"/>
                        <a:pt x="132" y="22"/>
                      </a:cubicBezTo>
                      <a:cubicBezTo>
                        <a:pt x="131" y="22"/>
                        <a:pt x="130" y="22"/>
                        <a:pt x="129" y="22"/>
                      </a:cubicBezTo>
                      <a:cubicBezTo>
                        <a:pt x="127" y="15"/>
                        <a:pt x="125" y="7"/>
                        <a:pt x="125" y="5"/>
                      </a:cubicBezTo>
                      <a:cubicBezTo>
                        <a:pt x="125" y="3"/>
                        <a:pt x="124" y="2"/>
                        <a:pt x="123" y="1"/>
                      </a:cubicBezTo>
                      <a:cubicBezTo>
                        <a:pt x="121" y="1"/>
                        <a:pt x="120" y="0"/>
                        <a:pt x="118" y="0"/>
                      </a:cubicBezTo>
                      <a:cubicBezTo>
                        <a:pt x="117" y="1"/>
                        <a:pt x="116" y="1"/>
                        <a:pt x="115" y="2"/>
                      </a:cubicBezTo>
                      <a:cubicBezTo>
                        <a:pt x="114" y="3"/>
                        <a:pt x="113" y="5"/>
                        <a:pt x="113" y="6"/>
                      </a:cubicBezTo>
                      <a:cubicBezTo>
                        <a:pt x="113" y="8"/>
                        <a:pt x="113" y="16"/>
                        <a:pt x="113" y="24"/>
                      </a:cubicBezTo>
                      <a:cubicBezTo>
                        <a:pt x="111" y="25"/>
                        <a:pt x="108" y="25"/>
                        <a:pt x="106" y="26"/>
                      </a:cubicBezTo>
                      <a:cubicBezTo>
                        <a:pt x="103" y="19"/>
                        <a:pt x="99" y="11"/>
                        <a:pt x="99" y="9"/>
                      </a:cubicBezTo>
                      <a:cubicBezTo>
                        <a:pt x="98" y="8"/>
                        <a:pt x="97" y="7"/>
                        <a:pt x="96" y="6"/>
                      </a:cubicBezTo>
                      <a:cubicBezTo>
                        <a:pt x="94" y="6"/>
                        <a:pt x="93" y="6"/>
                        <a:pt x="91" y="6"/>
                      </a:cubicBezTo>
                      <a:cubicBezTo>
                        <a:pt x="90" y="7"/>
                        <a:pt x="89" y="8"/>
                        <a:pt x="88" y="9"/>
                      </a:cubicBezTo>
                      <a:cubicBezTo>
                        <a:pt x="87" y="10"/>
                        <a:pt x="87" y="12"/>
                        <a:pt x="87" y="13"/>
                      </a:cubicBezTo>
                      <a:cubicBezTo>
                        <a:pt x="88" y="15"/>
                        <a:pt x="89" y="23"/>
                        <a:pt x="91" y="30"/>
                      </a:cubicBezTo>
                      <a:cubicBezTo>
                        <a:pt x="89" y="31"/>
                        <a:pt x="86" y="32"/>
                        <a:pt x="84" y="34"/>
                      </a:cubicBezTo>
                      <a:cubicBezTo>
                        <a:pt x="80" y="27"/>
                        <a:pt x="75" y="20"/>
                        <a:pt x="74" y="19"/>
                      </a:cubicBezTo>
                      <a:cubicBezTo>
                        <a:pt x="73" y="18"/>
                        <a:pt x="72" y="17"/>
                        <a:pt x="70" y="17"/>
                      </a:cubicBezTo>
                      <a:cubicBezTo>
                        <a:pt x="69" y="17"/>
                        <a:pt x="67" y="17"/>
                        <a:pt x="66" y="18"/>
                      </a:cubicBezTo>
                      <a:cubicBezTo>
                        <a:pt x="65" y="18"/>
                        <a:pt x="64" y="19"/>
                        <a:pt x="63" y="21"/>
                      </a:cubicBezTo>
                      <a:cubicBezTo>
                        <a:pt x="63" y="22"/>
                        <a:pt x="63" y="24"/>
                        <a:pt x="63" y="25"/>
                      </a:cubicBezTo>
                      <a:cubicBezTo>
                        <a:pt x="64" y="27"/>
                        <a:pt x="68" y="34"/>
                        <a:pt x="71" y="41"/>
                      </a:cubicBezTo>
                      <a:cubicBezTo>
                        <a:pt x="69" y="43"/>
                        <a:pt x="67" y="44"/>
                        <a:pt x="65" y="46"/>
                      </a:cubicBezTo>
                      <a:cubicBezTo>
                        <a:pt x="59" y="41"/>
                        <a:pt x="53" y="35"/>
                        <a:pt x="52" y="34"/>
                      </a:cubicBezTo>
                      <a:cubicBezTo>
                        <a:pt x="50" y="33"/>
                        <a:pt x="49" y="32"/>
                        <a:pt x="48" y="32"/>
                      </a:cubicBezTo>
                      <a:cubicBezTo>
                        <a:pt x="46" y="32"/>
                        <a:pt x="45" y="33"/>
                        <a:pt x="44" y="34"/>
                      </a:cubicBezTo>
                      <a:cubicBezTo>
                        <a:pt x="42" y="35"/>
                        <a:pt x="42" y="36"/>
                        <a:pt x="42" y="38"/>
                      </a:cubicBezTo>
                      <a:cubicBezTo>
                        <a:pt x="41" y="39"/>
                        <a:pt x="42" y="41"/>
                        <a:pt x="43" y="42"/>
                      </a:cubicBezTo>
                      <a:cubicBezTo>
                        <a:pt x="44" y="43"/>
                        <a:pt x="49" y="50"/>
                        <a:pt x="53" y="56"/>
                      </a:cubicBezTo>
                      <a:cubicBezTo>
                        <a:pt x="51" y="58"/>
                        <a:pt x="50" y="60"/>
                        <a:pt x="48" y="62"/>
                      </a:cubicBezTo>
                      <a:cubicBezTo>
                        <a:pt x="42" y="58"/>
                        <a:pt x="34" y="54"/>
                        <a:pt x="33" y="53"/>
                      </a:cubicBezTo>
                      <a:cubicBezTo>
                        <a:pt x="31" y="52"/>
                        <a:pt x="30" y="52"/>
                        <a:pt x="29" y="52"/>
                      </a:cubicBezTo>
                      <a:cubicBezTo>
                        <a:pt x="27" y="53"/>
                        <a:pt x="26" y="53"/>
                        <a:pt x="25" y="55"/>
                      </a:cubicBezTo>
                      <a:cubicBezTo>
                        <a:pt x="24" y="56"/>
                        <a:pt x="24" y="57"/>
                        <a:pt x="24" y="59"/>
                      </a:cubicBezTo>
                      <a:cubicBezTo>
                        <a:pt x="24" y="60"/>
                        <a:pt x="25" y="61"/>
                        <a:pt x="26" y="62"/>
                      </a:cubicBezTo>
                      <a:cubicBezTo>
                        <a:pt x="27" y="64"/>
                        <a:pt x="33" y="69"/>
                        <a:pt x="39" y="74"/>
                      </a:cubicBezTo>
                      <a:cubicBezTo>
                        <a:pt x="38" y="76"/>
                        <a:pt x="36" y="79"/>
                        <a:pt x="35" y="81"/>
                      </a:cubicBezTo>
                      <a:cubicBezTo>
                        <a:pt x="28" y="79"/>
                        <a:pt x="20" y="76"/>
                        <a:pt x="18" y="75"/>
                      </a:cubicBezTo>
                      <a:cubicBezTo>
                        <a:pt x="17" y="75"/>
                        <a:pt x="15" y="75"/>
                        <a:pt x="14" y="76"/>
                      </a:cubicBezTo>
                      <a:cubicBezTo>
                        <a:pt x="13" y="76"/>
                        <a:pt x="12" y="77"/>
                        <a:pt x="11" y="79"/>
                      </a:cubicBezTo>
                      <a:cubicBezTo>
                        <a:pt x="11" y="80"/>
                        <a:pt x="10" y="82"/>
                        <a:pt x="11" y="83"/>
                      </a:cubicBezTo>
                      <a:cubicBezTo>
                        <a:pt x="11" y="84"/>
                        <a:pt x="12" y="86"/>
                        <a:pt x="13" y="86"/>
                      </a:cubicBezTo>
                      <a:cubicBezTo>
                        <a:pt x="15" y="87"/>
                        <a:pt x="22" y="91"/>
                        <a:pt x="29" y="95"/>
                      </a:cubicBezTo>
                      <a:cubicBezTo>
                        <a:pt x="28" y="97"/>
                        <a:pt x="27" y="100"/>
                        <a:pt x="27" y="102"/>
                      </a:cubicBezTo>
                      <a:cubicBezTo>
                        <a:pt x="19" y="101"/>
                        <a:pt x="11" y="100"/>
                        <a:pt x="9" y="100"/>
                      </a:cubicBezTo>
                      <a:cubicBezTo>
                        <a:pt x="7" y="100"/>
                        <a:pt x="6" y="101"/>
                        <a:pt x="5" y="101"/>
                      </a:cubicBezTo>
                      <a:cubicBezTo>
                        <a:pt x="4" y="102"/>
                        <a:pt x="3" y="104"/>
                        <a:pt x="3" y="105"/>
                      </a:cubicBezTo>
                      <a:cubicBezTo>
                        <a:pt x="2" y="107"/>
                        <a:pt x="3" y="108"/>
                        <a:pt x="3" y="109"/>
                      </a:cubicBezTo>
                      <a:cubicBezTo>
                        <a:pt x="4" y="111"/>
                        <a:pt x="5" y="112"/>
                        <a:pt x="6" y="112"/>
                      </a:cubicBezTo>
                      <a:cubicBezTo>
                        <a:pt x="8" y="113"/>
                        <a:pt x="16" y="115"/>
                        <a:pt x="23" y="117"/>
                      </a:cubicBezTo>
                      <a:cubicBezTo>
                        <a:pt x="23" y="120"/>
                        <a:pt x="23" y="122"/>
                        <a:pt x="23" y="125"/>
                      </a:cubicBezTo>
                      <a:cubicBezTo>
                        <a:pt x="15" y="126"/>
                        <a:pt x="7" y="127"/>
                        <a:pt x="5" y="127"/>
                      </a:cubicBezTo>
                      <a:cubicBezTo>
                        <a:pt x="3" y="127"/>
                        <a:pt x="2" y="128"/>
                        <a:pt x="1" y="129"/>
                      </a:cubicBezTo>
                      <a:cubicBezTo>
                        <a:pt x="0" y="130"/>
                        <a:pt x="0" y="131"/>
                        <a:pt x="0" y="133"/>
                      </a:cubicBezTo>
                      <a:cubicBezTo>
                        <a:pt x="0" y="134"/>
                        <a:pt x="0" y="136"/>
                        <a:pt x="1" y="137"/>
                      </a:cubicBezTo>
                      <a:cubicBezTo>
                        <a:pt x="2" y="138"/>
                        <a:pt x="3" y="139"/>
                        <a:pt x="5" y="139"/>
                      </a:cubicBezTo>
                      <a:cubicBezTo>
                        <a:pt x="7" y="139"/>
                        <a:pt x="15" y="140"/>
                        <a:pt x="23" y="140"/>
                      </a:cubicBezTo>
                      <a:cubicBezTo>
                        <a:pt x="23" y="143"/>
                        <a:pt x="23" y="146"/>
                        <a:pt x="23" y="148"/>
                      </a:cubicBezTo>
                      <a:cubicBezTo>
                        <a:pt x="16" y="150"/>
                        <a:pt x="8" y="153"/>
                        <a:pt x="6" y="153"/>
                      </a:cubicBezTo>
                      <a:cubicBezTo>
                        <a:pt x="5" y="154"/>
                        <a:pt x="4" y="155"/>
                        <a:pt x="3" y="156"/>
                      </a:cubicBezTo>
                      <a:cubicBezTo>
                        <a:pt x="3" y="157"/>
                        <a:pt x="2" y="159"/>
                        <a:pt x="3" y="160"/>
                      </a:cubicBezTo>
                      <a:cubicBezTo>
                        <a:pt x="3" y="162"/>
                        <a:pt x="4" y="163"/>
                        <a:pt x="5" y="164"/>
                      </a:cubicBezTo>
                      <a:cubicBezTo>
                        <a:pt x="6" y="165"/>
                        <a:pt x="7" y="165"/>
                        <a:pt x="9" y="165"/>
                      </a:cubicBezTo>
                      <a:cubicBezTo>
                        <a:pt x="11" y="165"/>
                        <a:pt x="19" y="164"/>
                        <a:pt x="27" y="163"/>
                      </a:cubicBezTo>
                      <a:cubicBezTo>
                        <a:pt x="27" y="166"/>
                        <a:pt x="28" y="168"/>
                        <a:pt x="29" y="170"/>
                      </a:cubicBezTo>
                      <a:cubicBezTo>
                        <a:pt x="22" y="174"/>
                        <a:pt x="15" y="178"/>
                        <a:pt x="13" y="179"/>
                      </a:cubicBezTo>
                      <a:cubicBezTo>
                        <a:pt x="12" y="180"/>
                        <a:pt x="11" y="181"/>
                        <a:pt x="11" y="183"/>
                      </a:cubicBezTo>
                      <a:cubicBezTo>
                        <a:pt x="10" y="184"/>
                        <a:pt x="11" y="185"/>
                        <a:pt x="11" y="187"/>
                      </a:cubicBezTo>
                      <a:cubicBezTo>
                        <a:pt x="12" y="188"/>
                        <a:pt x="13" y="189"/>
                        <a:pt x="14" y="190"/>
                      </a:cubicBezTo>
                      <a:cubicBezTo>
                        <a:pt x="15" y="191"/>
                        <a:pt x="17" y="191"/>
                        <a:pt x="18" y="190"/>
                      </a:cubicBezTo>
                      <a:cubicBezTo>
                        <a:pt x="20" y="190"/>
                        <a:pt x="28" y="187"/>
                        <a:pt x="35" y="185"/>
                      </a:cubicBezTo>
                      <a:cubicBezTo>
                        <a:pt x="36" y="187"/>
                        <a:pt x="38" y="189"/>
                        <a:pt x="39" y="191"/>
                      </a:cubicBezTo>
                      <a:cubicBezTo>
                        <a:pt x="33" y="196"/>
                        <a:pt x="27" y="202"/>
                        <a:pt x="26" y="203"/>
                      </a:cubicBezTo>
                      <a:cubicBezTo>
                        <a:pt x="25" y="204"/>
                        <a:pt x="24" y="205"/>
                        <a:pt x="24" y="207"/>
                      </a:cubicBezTo>
                      <a:cubicBezTo>
                        <a:pt x="24" y="208"/>
                        <a:pt x="24" y="210"/>
                        <a:pt x="25" y="211"/>
                      </a:cubicBezTo>
                      <a:cubicBezTo>
                        <a:pt x="26" y="212"/>
                        <a:pt x="27" y="213"/>
                        <a:pt x="29" y="213"/>
                      </a:cubicBezTo>
                      <a:cubicBezTo>
                        <a:pt x="30" y="214"/>
                        <a:pt x="31" y="214"/>
                        <a:pt x="33" y="213"/>
                      </a:cubicBezTo>
                      <a:cubicBezTo>
                        <a:pt x="34" y="212"/>
                        <a:pt x="42" y="208"/>
                        <a:pt x="48" y="204"/>
                      </a:cubicBezTo>
                      <a:cubicBezTo>
                        <a:pt x="50" y="206"/>
                        <a:pt x="51" y="208"/>
                        <a:pt x="53" y="209"/>
                      </a:cubicBezTo>
                      <a:cubicBezTo>
                        <a:pt x="49" y="216"/>
                        <a:pt x="44" y="222"/>
                        <a:pt x="43" y="224"/>
                      </a:cubicBezTo>
                      <a:cubicBezTo>
                        <a:pt x="42" y="225"/>
                        <a:pt x="41" y="226"/>
                        <a:pt x="42" y="228"/>
                      </a:cubicBezTo>
                      <a:cubicBezTo>
                        <a:pt x="42" y="229"/>
                        <a:pt x="42" y="231"/>
                        <a:pt x="44" y="232"/>
                      </a:cubicBezTo>
                      <a:cubicBezTo>
                        <a:pt x="45" y="233"/>
                        <a:pt x="46" y="233"/>
                        <a:pt x="48" y="233"/>
                      </a:cubicBezTo>
                      <a:cubicBezTo>
                        <a:pt x="49" y="233"/>
                        <a:pt x="50" y="233"/>
                        <a:pt x="52" y="232"/>
                      </a:cubicBezTo>
                      <a:cubicBezTo>
                        <a:pt x="53" y="231"/>
                        <a:pt x="59" y="225"/>
                        <a:pt x="65" y="220"/>
                      </a:cubicBezTo>
                      <a:cubicBezTo>
                        <a:pt x="67" y="221"/>
                        <a:pt x="69" y="223"/>
                        <a:pt x="71" y="224"/>
                      </a:cubicBezTo>
                      <a:cubicBezTo>
                        <a:pt x="68" y="231"/>
                        <a:pt x="64" y="239"/>
                        <a:pt x="63" y="240"/>
                      </a:cubicBezTo>
                      <a:cubicBezTo>
                        <a:pt x="63" y="242"/>
                        <a:pt x="63" y="243"/>
                        <a:pt x="63" y="245"/>
                      </a:cubicBezTo>
                      <a:cubicBezTo>
                        <a:pt x="64" y="246"/>
                        <a:pt x="65" y="247"/>
                        <a:pt x="66" y="248"/>
                      </a:cubicBezTo>
                      <a:cubicBezTo>
                        <a:pt x="67" y="249"/>
                        <a:pt x="69" y="249"/>
                        <a:pt x="70" y="249"/>
                      </a:cubicBezTo>
                      <a:cubicBezTo>
                        <a:pt x="72" y="248"/>
                        <a:pt x="73" y="248"/>
                        <a:pt x="74" y="246"/>
                      </a:cubicBezTo>
                      <a:cubicBezTo>
                        <a:pt x="75" y="245"/>
                        <a:pt x="80" y="238"/>
                        <a:pt x="84" y="232"/>
                      </a:cubicBezTo>
                      <a:cubicBezTo>
                        <a:pt x="86" y="233"/>
                        <a:pt x="89" y="234"/>
                        <a:pt x="91" y="235"/>
                      </a:cubicBezTo>
                      <a:cubicBezTo>
                        <a:pt x="89" y="242"/>
                        <a:pt x="88" y="251"/>
                        <a:pt x="87" y="252"/>
                      </a:cubicBezTo>
                      <a:cubicBezTo>
                        <a:pt x="87" y="254"/>
                        <a:pt x="87" y="255"/>
                        <a:pt x="88" y="257"/>
                      </a:cubicBezTo>
                      <a:cubicBezTo>
                        <a:pt x="89" y="258"/>
                        <a:pt x="90" y="259"/>
                        <a:pt x="91" y="259"/>
                      </a:cubicBezTo>
                      <a:cubicBezTo>
                        <a:pt x="93" y="260"/>
                        <a:pt x="94" y="260"/>
                        <a:pt x="96" y="259"/>
                      </a:cubicBezTo>
                      <a:cubicBezTo>
                        <a:pt x="97" y="259"/>
                        <a:pt x="98" y="258"/>
                        <a:pt x="99" y="256"/>
                      </a:cubicBezTo>
                      <a:cubicBezTo>
                        <a:pt x="99" y="255"/>
                        <a:pt x="103" y="247"/>
                        <a:pt x="106" y="240"/>
                      </a:cubicBezTo>
                      <a:cubicBezTo>
                        <a:pt x="108" y="240"/>
                        <a:pt x="111" y="241"/>
                        <a:pt x="113" y="241"/>
                      </a:cubicBezTo>
                      <a:cubicBezTo>
                        <a:pt x="113" y="249"/>
                        <a:pt x="113" y="258"/>
                        <a:pt x="113" y="259"/>
                      </a:cubicBezTo>
                      <a:cubicBezTo>
                        <a:pt x="113" y="261"/>
                        <a:pt x="114" y="262"/>
                        <a:pt x="115" y="263"/>
                      </a:cubicBezTo>
                      <a:cubicBezTo>
                        <a:pt x="116" y="264"/>
                        <a:pt x="117" y="265"/>
                        <a:pt x="118" y="265"/>
                      </a:cubicBezTo>
                      <a:cubicBezTo>
                        <a:pt x="120" y="265"/>
                        <a:pt x="121" y="265"/>
                        <a:pt x="123" y="264"/>
                      </a:cubicBezTo>
                      <a:cubicBezTo>
                        <a:pt x="124" y="263"/>
                        <a:pt x="125" y="262"/>
                        <a:pt x="125" y="260"/>
                      </a:cubicBezTo>
                      <a:cubicBezTo>
                        <a:pt x="125" y="259"/>
                        <a:pt x="127" y="250"/>
                        <a:pt x="129" y="243"/>
                      </a:cubicBezTo>
                      <a:cubicBezTo>
                        <a:pt x="130" y="243"/>
                        <a:pt x="131" y="243"/>
                        <a:pt x="132" y="243"/>
                      </a:cubicBezTo>
                      <a:cubicBezTo>
                        <a:pt x="134" y="243"/>
                        <a:pt x="135" y="243"/>
                        <a:pt x="136" y="243"/>
                      </a:cubicBezTo>
                      <a:cubicBezTo>
                        <a:pt x="138" y="250"/>
                        <a:pt x="139" y="259"/>
                        <a:pt x="140" y="260"/>
                      </a:cubicBezTo>
                      <a:cubicBezTo>
                        <a:pt x="140" y="262"/>
                        <a:pt x="141" y="263"/>
                        <a:pt x="142" y="264"/>
                      </a:cubicBezTo>
                      <a:cubicBezTo>
                        <a:pt x="143" y="265"/>
                        <a:pt x="145" y="265"/>
                        <a:pt x="146" y="265"/>
                      </a:cubicBezTo>
                      <a:cubicBezTo>
                        <a:pt x="148" y="265"/>
                        <a:pt x="149" y="264"/>
                        <a:pt x="150" y="263"/>
                      </a:cubicBezTo>
                      <a:cubicBezTo>
                        <a:pt x="151" y="262"/>
                        <a:pt x="152" y="261"/>
                        <a:pt x="152" y="259"/>
                      </a:cubicBezTo>
                      <a:cubicBezTo>
                        <a:pt x="152" y="258"/>
                        <a:pt x="152" y="249"/>
                        <a:pt x="151" y="241"/>
                      </a:cubicBezTo>
                      <a:cubicBezTo>
                        <a:pt x="154" y="241"/>
                        <a:pt x="156" y="240"/>
                        <a:pt x="159" y="240"/>
                      </a:cubicBezTo>
                      <a:cubicBezTo>
                        <a:pt x="162" y="247"/>
                        <a:pt x="165" y="255"/>
                        <a:pt x="166" y="256"/>
                      </a:cubicBezTo>
                      <a:cubicBezTo>
                        <a:pt x="167" y="258"/>
                        <a:pt x="168" y="259"/>
                        <a:pt x="169" y="259"/>
                      </a:cubicBezTo>
                      <a:cubicBezTo>
                        <a:pt x="170" y="260"/>
                        <a:pt x="172" y="260"/>
                        <a:pt x="173" y="259"/>
                      </a:cubicBezTo>
                      <a:cubicBezTo>
                        <a:pt x="175" y="259"/>
                        <a:pt x="176" y="258"/>
                        <a:pt x="177" y="257"/>
                      </a:cubicBezTo>
                      <a:cubicBezTo>
                        <a:pt x="177" y="255"/>
                        <a:pt x="178" y="254"/>
                        <a:pt x="177" y="252"/>
                      </a:cubicBezTo>
                      <a:cubicBezTo>
                        <a:pt x="177" y="251"/>
                        <a:pt x="175" y="242"/>
                        <a:pt x="174" y="235"/>
                      </a:cubicBezTo>
                      <a:cubicBezTo>
                        <a:pt x="176" y="234"/>
                        <a:pt x="178" y="233"/>
                        <a:pt x="181" y="232"/>
                      </a:cubicBezTo>
                      <a:cubicBezTo>
                        <a:pt x="185" y="238"/>
                        <a:pt x="190" y="245"/>
                        <a:pt x="191" y="246"/>
                      </a:cubicBezTo>
                      <a:cubicBezTo>
                        <a:pt x="192" y="248"/>
                        <a:pt x="193" y="248"/>
                        <a:pt x="194" y="249"/>
                      </a:cubicBezTo>
                      <a:cubicBezTo>
                        <a:pt x="196" y="249"/>
                        <a:pt x="197" y="249"/>
                        <a:pt x="199" y="248"/>
                      </a:cubicBezTo>
                      <a:cubicBezTo>
                        <a:pt x="200" y="247"/>
                        <a:pt x="201" y="246"/>
                        <a:pt x="201" y="245"/>
                      </a:cubicBezTo>
                      <a:cubicBezTo>
                        <a:pt x="202" y="243"/>
                        <a:pt x="202" y="242"/>
                        <a:pt x="201" y="240"/>
                      </a:cubicBezTo>
                      <a:cubicBezTo>
                        <a:pt x="201" y="239"/>
                        <a:pt x="197" y="231"/>
                        <a:pt x="194" y="224"/>
                      </a:cubicBezTo>
                      <a:cubicBezTo>
                        <a:pt x="196" y="223"/>
                        <a:pt x="198" y="221"/>
                        <a:pt x="200" y="220"/>
                      </a:cubicBezTo>
                      <a:cubicBezTo>
                        <a:pt x="206" y="225"/>
                        <a:pt x="212" y="231"/>
                        <a:pt x="213" y="232"/>
                      </a:cubicBezTo>
                      <a:cubicBezTo>
                        <a:pt x="214" y="233"/>
                        <a:pt x="216" y="233"/>
                        <a:pt x="217" y="233"/>
                      </a:cubicBezTo>
                      <a:cubicBezTo>
                        <a:pt x="219" y="233"/>
                        <a:pt x="220" y="233"/>
                        <a:pt x="221" y="232"/>
                      </a:cubicBezTo>
                      <a:cubicBezTo>
                        <a:pt x="222" y="231"/>
                        <a:pt x="223" y="229"/>
                        <a:pt x="223" y="228"/>
                      </a:cubicBezTo>
                      <a:cubicBezTo>
                        <a:pt x="223" y="226"/>
                        <a:pt x="223" y="225"/>
                        <a:pt x="222" y="224"/>
                      </a:cubicBezTo>
                      <a:cubicBezTo>
                        <a:pt x="221" y="222"/>
                        <a:pt x="216" y="216"/>
                        <a:pt x="211" y="209"/>
                      </a:cubicBezTo>
                      <a:cubicBezTo>
                        <a:pt x="213" y="208"/>
                        <a:pt x="215" y="206"/>
                        <a:pt x="217" y="204"/>
                      </a:cubicBezTo>
                      <a:cubicBezTo>
                        <a:pt x="223" y="208"/>
                        <a:pt x="230" y="212"/>
                        <a:pt x="232" y="213"/>
                      </a:cubicBezTo>
                      <a:cubicBezTo>
                        <a:pt x="233" y="214"/>
                        <a:pt x="235" y="214"/>
                        <a:pt x="236" y="213"/>
                      </a:cubicBezTo>
                      <a:cubicBezTo>
                        <a:pt x="238" y="213"/>
                        <a:pt x="239" y="212"/>
                        <a:pt x="240" y="211"/>
                      </a:cubicBezTo>
                      <a:cubicBezTo>
                        <a:pt x="241" y="210"/>
                        <a:pt x="241" y="208"/>
                        <a:pt x="241" y="207"/>
                      </a:cubicBezTo>
                      <a:cubicBezTo>
                        <a:pt x="241" y="205"/>
                        <a:pt x="240" y="204"/>
                        <a:pt x="239" y="203"/>
                      </a:cubicBezTo>
                      <a:cubicBezTo>
                        <a:pt x="238" y="202"/>
                        <a:pt x="231" y="196"/>
                        <a:pt x="226" y="191"/>
                      </a:cubicBezTo>
                      <a:cubicBezTo>
                        <a:pt x="227" y="189"/>
                        <a:pt x="228" y="187"/>
                        <a:pt x="229" y="185"/>
                      </a:cubicBezTo>
                      <a:cubicBezTo>
                        <a:pt x="237" y="187"/>
                        <a:pt x="245" y="190"/>
                        <a:pt x="246" y="190"/>
                      </a:cubicBezTo>
                      <a:cubicBezTo>
                        <a:pt x="248" y="191"/>
                        <a:pt x="249" y="191"/>
                        <a:pt x="251" y="190"/>
                      </a:cubicBezTo>
                      <a:cubicBezTo>
                        <a:pt x="252" y="189"/>
                        <a:pt x="253" y="188"/>
                        <a:pt x="254" y="187"/>
                      </a:cubicBezTo>
                      <a:cubicBezTo>
                        <a:pt x="254" y="185"/>
                        <a:pt x="254" y="184"/>
                        <a:pt x="254" y="183"/>
                      </a:cubicBezTo>
                      <a:cubicBezTo>
                        <a:pt x="253" y="181"/>
                        <a:pt x="253" y="180"/>
                        <a:pt x="251" y="179"/>
                      </a:cubicBezTo>
                      <a:cubicBezTo>
                        <a:pt x="250" y="178"/>
                        <a:pt x="242" y="174"/>
                        <a:pt x="236" y="170"/>
                      </a:cubicBezTo>
                      <a:cubicBezTo>
                        <a:pt x="237" y="168"/>
                        <a:pt x="237" y="166"/>
                        <a:pt x="238" y="163"/>
                      </a:cubicBezTo>
                      <a:cubicBezTo>
                        <a:pt x="246" y="164"/>
                        <a:pt x="254" y="165"/>
                        <a:pt x="256" y="165"/>
                      </a:cubicBezTo>
                      <a:cubicBezTo>
                        <a:pt x="257" y="165"/>
                        <a:pt x="259" y="165"/>
                        <a:pt x="260" y="164"/>
                      </a:cubicBezTo>
                      <a:cubicBezTo>
                        <a:pt x="261" y="163"/>
                        <a:pt x="262" y="162"/>
                        <a:pt x="262" y="160"/>
                      </a:cubicBezTo>
                      <a:cubicBezTo>
                        <a:pt x="262" y="159"/>
                        <a:pt x="262" y="157"/>
                        <a:pt x="261" y="156"/>
                      </a:cubicBezTo>
                      <a:cubicBezTo>
                        <a:pt x="261" y="155"/>
                        <a:pt x="260" y="154"/>
                        <a:pt x="258" y="153"/>
                      </a:cubicBezTo>
                      <a:cubicBezTo>
                        <a:pt x="257" y="153"/>
                        <a:pt x="249" y="150"/>
                        <a:pt x="241" y="148"/>
                      </a:cubicBezTo>
                      <a:cubicBezTo>
                        <a:pt x="242" y="146"/>
                        <a:pt x="242" y="143"/>
                        <a:pt x="242" y="140"/>
                      </a:cubicBezTo>
                      <a:cubicBezTo>
                        <a:pt x="250" y="140"/>
                        <a:pt x="258" y="139"/>
                        <a:pt x="260" y="139"/>
                      </a:cubicBezTo>
                      <a:close/>
                      <a:moveTo>
                        <a:pt x="59" y="152"/>
                      </a:moveTo>
                      <a:cubicBezTo>
                        <a:pt x="49" y="152"/>
                        <a:pt x="40" y="143"/>
                        <a:pt x="40" y="133"/>
                      </a:cubicBezTo>
                      <a:cubicBezTo>
                        <a:pt x="40" y="122"/>
                        <a:pt x="49" y="114"/>
                        <a:pt x="59" y="114"/>
                      </a:cubicBezTo>
                      <a:cubicBezTo>
                        <a:pt x="70" y="114"/>
                        <a:pt x="78" y="122"/>
                        <a:pt x="78" y="133"/>
                      </a:cubicBezTo>
                      <a:cubicBezTo>
                        <a:pt x="78" y="143"/>
                        <a:pt x="70" y="152"/>
                        <a:pt x="59" y="152"/>
                      </a:cubicBezTo>
                      <a:close/>
                      <a:moveTo>
                        <a:pt x="132" y="40"/>
                      </a:moveTo>
                      <a:cubicBezTo>
                        <a:pt x="143" y="40"/>
                        <a:pt x="151" y="49"/>
                        <a:pt x="151" y="59"/>
                      </a:cubicBezTo>
                      <a:cubicBezTo>
                        <a:pt x="151" y="70"/>
                        <a:pt x="143" y="78"/>
                        <a:pt x="132" y="78"/>
                      </a:cubicBezTo>
                      <a:cubicBezTo>
                        <a:pt x="122" y="78"/>
                        <a:pt x="113" y="70"/>
                        <a:pt x="113" y="59"/>
                      </a:cubicBezTo>
                      <a:cubicBezTo>
                        <a:pt x="113" y="49"/>
                        <a:pt x="122" y="40"/>
                        <a:pt x="132" y="40"/>
                      </a:cubicBezTo>
                      <a:close/>
                      <a:moveTo>
                        <a:pt x="132" y="225"/>
                      </a:moveTo>
                      <a:cubicBezTo>
                        <a:pt x="122" y="225"/>
                        <a:pt x="113" y="217"/>
                        <a:pt x="113" y="206"/>
                      </a:cubicBezTo>
                      <a:cubicBezTo>
                        <a:pt x="113" y="196"/>
                        <a:pt x="122" y="187"/>
                        <a:pt x="132" y="187"/>
                      </a:cubicBezTo>
                      <a:cubicBezTo>
                        <a:pt x="143" y="187"/>
                        <a:pt x="151" y="196"/>
                        <a:pt x="151" y="206"/>
                      </a:cubicBezTo>
                      <a:cubicBezTo>
                        <a:pt x="151" y="217"/>
                        <a:pt x="143" y="225"/>
                        <a:pt x="132" y="225"/>
                      </a:cubicBezTo>
                      <a:close/>
                      <a:moveTo>
                        <a:pt x="132" y="159"/>
                      </a:moveTo>
                      <a:cubicBezTo>
                        <a:pt x="118" y="159"/>
                        <a:pt x="106" y="147"/>
                        <a:pt x="106" y="133"/>
                      </a:cubicBezTo>
                      <a:cubicBezTo>
                        <a:pt x="106" y="118"/>
                        <a:pt x="118" y="107"/>
                        <a:pt x="132" y="107"/>
                      </a:cubicBezTo>
                      <a:cubicBezTo>
                        <a:pt x="147" y="107"/>
                        <a:pt x="158" y="118"/>
                        <a:pt x="158" y="133"/>
                      </a:cubicBezTo>
                      <a:cubicBezTo>
                        <a:pt x="158" y="147"/>
                        <a:pt x="147" y="159"/>
                        <a:pt x="132" y="159"/>
                      </a:cubicBezTo>
                      <a:close/>
                      <a:moveTo>
                        <a:pt x="206" y="152"/>
                      </a:moveTo>
                      <a:cubicBezTo>
                        <a:pt x="195" y="152"/>
                        <a:pt x="187" y="143"/>
                        <a:pt x="187" y="133"/>
                      </a:cubicBezTo>
                      <a:cubicBezTo>
                        <a:pt x="187" y="122"/>
                        <a:pt x="195" y="114"/>
                        <a:pt x="206" y="114"/>
                      </a:cubicBezTo>
                      <a:cubicBezTo>
                        <a:pt x="216" y="114"/>
                        <a:pt x="224" y="122"/>
                        <a:pt x="224" y="133"/>
                      </a:cubicBezTo>
                      <a:cubicBezTo>
                        <a:pt x="224" y="143"/>
                        <a:pt x="216" y="152"/>
                        <a:pt x="206" y="15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9" name="Freeform 1237"/>
                <p:cNvSpPr>
                  <a:spLocks noEditPoints="1"/>
                </p:cNvSpPr>
                <p:nvPr/>
              </p:nvSpPr>
              <p:spPr bwMode="auto">
                <a:xfrm>
                  <a:off x="5705247" y="2456131"/>
                  <a:ext cx="168002" cy="168002"/>
                </a:xfrm>
                <a:custGeom>
                  <a:avLst/>
                  <a:gdLst>
                    <a:gd name="T0" fmla="*/ 176376579 w 79"/>
                    <a:gd name="T1" fmla="*/ 0 h 79"/>
                    <a:gd name="T2" fmla="*/ 0 w 79"/>
                    <a:gd name="T3" fmla="*/ 180897745 h 79"/>
                    <a:gd name="T4" fmla="*/ 176376579 w 79"/>
                    <a:gd name="T5" fmla="*/ 357274324 h 79"/>
                    <a:gd name="T6" fmla="*/ 357274324 w 79"/>
                    <a:gd name="T7" fmla="*/ 180897745 h 79"/>
                    <a:gd name="T8" fmla="*/ 176376579 w 79"/>
                    <a:gd name="T9" fmla="*/ 0 h 79"/>
                    <a:gd name="T10" fmla="*/ 176376579 w 79"/>
                    <a:gd name="T11" fmla="*/ 266825418 h 79"/>
                    <a:gd name="T12" fmla="*/ 90448873 w 79"/>
                    <a:gd name="T13" fmla="*/ 180897745 h 79"/>
                    <a:gd name="T14" fmla="*/ 176376579 w 79"/>
                    <a:gd name="T15" fmla="*/ 90448873 h 79"/>
                    <a:gd name="T16" fmla="*/ 266825418 w 79"/>
                    <a:gd name="T17" fmla="*/ 180897745 h 79"/>
                    <a:gd name="T18" fmla="*/ 176376579 w 79"/>
                    <a:gd name="T19" fmla="*/ 266825418 h 7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9"/>
                    <a:gd name="T31" fmla="*/ 0 h 79"/>
                    <a:gd name="T32" fmla="*/ 79 w 79"/>
                    <a:gd name="T33" fmla="*/ 79 h 7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9" h="79">
                      <a:moveTo>
                        <a:pt x="39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1"/>
                        <a:pt x="18" y="79"/>
                        <a:pt x="39" y="79"/>
                      </a:cubicBezTo>
                      <a:cubicBezTo>
                        <a:pt x="61" y="79"/>
                        <a:pt x="79" y="61"/>
                        <a:pt x="79" y="40"/>
                      </a:cubicBezTo>
                      <a:cubicBezTo>
                        <a:pt x="79" y="18"/>
                        <a:pt x="61" y="0"/>
                        <a:pt x="39" y="0"/>
                      </a:cubicBezTo>
                      <a:close/>
                      <a:moveTo>
                        <a:pt x="39" y="59"/>
                      </a:moveTo>
                      <a:cubicBezTo>
                        <a:pt x="29" y="59"/>
                        <a:pt x="20" y="51"/>
                        <a:pt x="20" y="40"/>
                      </a:cubicBezTo>
                      <a:cubicBezTo>
                        <a:pt x="20" y="29"/>
                        <a:pt x="29" y="20"/>
                        <a:pt x="39" y="20"/>
                      </a:cubicBezTo>
                      <a:cubicBezTo>
                        <a:pt x="50" y="20"/>
                        <a:pt x="59" y="29"/>
                        <a:pt x="59" y="40"/>
                      </a:cubicBezTo>
                      <a:cubicBezTo>
                        <a:pt x="59" y="51"/>
                        <a:pt x="50" y="59"/>
                        <a:pt x="39" y="5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0" name="Freeform 1238"/>
                <p:cNvSpPr>
                  <a:spLocks noEditPoints="1"/>
                </p:cNvSpPr>
                <p:nvPr/>
              </p:nvSpPr>
              <p:spPr bwMode="auto">
                <a:xfrm>
                  <a:off x="4902560" y="3415981"/>
                  <a:ext cx="393581" cy="401675"/>
                </a:xfrm>
                <a:custGeom>
                  <a:avLst/>
                  <a:gdLst>
                    <a:gd name="T0" fmla="*/ 166 w 185"/>
                    <a:gd name="T1" fmla="*/ 100 h 189"/>
                    <a:gd name="T2" fmla="*/ 163 w 185"/>
                    <a:gd name="T3" fmla="*/ 89 h 189"/>
                    <a:gd name="T4" fmla="*/ 181 w 185"/>
                    <a:gd name="T5" fmla="*/ 84 h 189"/>
                    <a:gd name="T6" fmla="*/ 171 w 185"/>
                    <a:gd name="T7" fmla="*/ 74 h 189"/>
                    <a:gd name="T8" fmla="*/ 157 w 185"/>
                    <a:gd name="T9" fmla="*/ 65 h 189"/>
                    <a:gd name="T10" fmla="*/ 172 w 185"/>
                    <a:gd name="T11" fmla="*/ 54 h 189"/>
                    <a:gd name="T12" fmla="*/ 159 w 185"/>
                    <a:gd name="T13" fmla="*/ 49 h 189"/>
                    <a:gd name="T14" fmla="*/ 143 w 185"/>
                    <a:gd name="T15" fmla="*/ 45 h 189"/>
                    <a:gd name="T16" fmla="*/ 154 w 185"/>
                    <a:gd name="T17" fmla="*/ 29 h 189"/>
                    <a:gd name="T18" fmla="*/ 140 w 185"/>
                    <a:gd name="T19" fmla="*/ 28 h 189"/>
                    <a:gd name="T20" fmla="*/ 123 w 185"/>
                    <a:gd name="T21" fmla="*/ 30 h 189"/>
                    <a:gd name="T22" fmla="*/ 128 w 185"/>
                    <a:gd name="T23" fmla="*/ 12 h 189"/>
                    <a:gd name="T24" fmla="*/ 114 w 185"/>
                    <a:gd name="T25" fmla="*/ 16 h 189"/>
                    <a:gd name="T26" fmla="*/ 99 w 185"/>
                    <a:gd name="T27" fmla="*/ 24 h 189"/>
                    <a:gd name="T28" fmla="*/ 98 w 185"/>
                    <a:gd name="T29" fmla="*/ 5 h 189"/>
                    <a:gd name="T30" fmla="*/ 86 w 185"/>
                    <a:gd name="T31" fmla="*/ 13 h 189"/>
                    <a:gd name="T32" fmla="*/ 75 w 185"/>
                    <a:gd name="T33" fmla="*/ 26 h 189"/>
                    <a:gd name="T34" fmla="*/ 67 w 185"/>
                    <a:gd name="T35" fmla="*/ 8 h 189"/>
                    <a:gd name="T36" fmla="*/ 59 w 185"/>
                    <a:gd name="T37" fmla="*/ 20 h 189"/>
                    <a:gd name="T38" fmla="*/ 53 w 185"/>
                    <a:gd name="T39" fmla="*/ 36 h 189"/>
                    <a:gd name="T40" fmla="*/ 39 w 185"/>
                    <a:gd name="T41" fmla="*/ 22 h 189"/>
                    <a:gd name="T42" fmla="*/ 36 w 185"/>
                    <a:gd name="T43" fmla="*/ 36 h 189"/>
                    <a:gd name="T44" fmla="*/ 35 w 185"/>
                    <a:gd name="T45" fmla="*/ 53 h 189"/>
                    <a:gd name="T46" fmla="*/ 18 w 185"/>
                    <a:gd name="T47" fmla="*/ 45 h 189"/>
                    <a:gd name="T48" fmla="*/ 19 w 185"/>
                    <a:gd name="T49" fmla="*/ 59 h 189"/>
                    <a:gd name="T50" fmla="*/ 24 w 185"/>
                    <a:gd name="T51" fmla="*/ 75 h 189"/>
                    <a:gd name="T52" fmla="*/ 5 w 185"/>
                    <a:gd name="T53" fmla="*/ 74 h 189"/>
                    <a:gd name="T54" fmla="*/ 12 w 185"/>
                    <a:gd name="T55" fmla="*/ 86 h 189"/>
                    <a:gd name="T56" fmla="*/ 22 w 185"/>
                    <a:gd name="T57" fmla="*/ 94 h 189"/>
                    <a:gd name="T58" fmla="*/ 12 w 185"/>
                    <a:gd name="T59" fmla="*/ 102 h 189"/>
                    <a:gd name="T60" fmla="*/ 5 w 185"/>
                    <a:gd name="T61" fmla="*/ 115 h 189"/>
                    <a:gd name="T62" fmla="*/ 24 w 185"/>
                    <a:gd name="T63" fmla="*/ 114 h 189"/>
                    <a:gd name="T64" fmla="*/ 19 w 185"/>
                    <a:gd name="T65" fmla="*/ 130 h 189"/>
                    <a:gd name="T66" fmla="*/ 18 w 185"/>
                    <a:gd name="T67" fmla="*/ 144 h 189"/>
                    <a:gd name="T68" fmla="*/ 35 w 185"/>
                    <a:gd name="T69" fmla="*/ 136 h 189"/>
                    <a:gd name="T70" fmla="*/ 36 w 185"/>
                    <a:gd name="T71" fmla="*/ 153 h 189"/>
                    <a:gd name="T72" fmla="*/ 39 w 185"/>
                    <a:gd name="T73" fmla="*/ 166 h 189"/>
                    <a:gd name="T74" fmla="*/ 53 w 185"/>
                    <a:gd name="T75" fmla="*/ 153 h 189"/>
                    <a:gd name="T76" fmla="*/ 59 w 185"/>
                    <a:gd name="T77" fmla="*/ 168 h 189"/>
                    <a:gd name="T78" fmla="*/ 67 w 185"/>
                    <a:gd name="T79" fmla="*/ 180 h 189"/>
                    <a:gd name="T80" fmla="*/ 75 w 185"/>
                    <a:gd name="T81" fmla="*/ 163 h 189"/>
                    <a:gd name="T82" fmla="*/ 86 w 185"/>
                    <a:gd name="T83" fmla="*/ 175 h 189"/>
                    <a:gd name="T84" fmla="*/ 98 w 185"/>
                    <a:gd name="T85" fmla="*/ 184 h 189"/>
                    <a:gd name="T86" fmla="*/ 99 w 185"/>
                    <a:gd name="T87" fmla="*/ 165 h 189"/>
                    <a:gd name="T88" fmla="*/ 114 w 185"/>
                    <a:gd name="T89" fmla="*/ 173 h 189"/>
                    <a:gd name="T90" fmla="*/ 128 w 185"/>
                    <a:gd name="T91" fmla="*/ 177 h 189"/>
                    <a:gd name="T92" fmla="*/ 123 w 185"/>
                    <a:gd name="T93" fmla="*/ 158 h 189"/>
                    <a:gd name="T94" fmla="*/ 140 w 185"/>
                    <a:gd name="T95" fmla="*/ 160 h 189"/>
                    <a:gd name="T96" fmla="*/ 154 w 185"/>
                    <a:gd name="T97" fmla="*/ 160 h 189"/>
                    <a:gd name="T98" fmla="*/ 143 w 185"/>
                    <a:gd name="T99" fmla="*/ 144 h 189"/>
                    <a:gd name="T100" fmla="*/ 159 w 185"/>
                    <a:gd name="T101" fmla="*/ 140 h 189"/>
                    <a:gd name="T102" fmla="*/ 172 w 185"/>
                    <a:gd name="T103" fmla="*/ 135 h 189"/>
                    <a:gd name="T104" fmla="*/ 157 w 185"/>
                    <a:gd name="T105" fmla="*/ 124 h 189"/>
                    <a:gd name="T106" fmla="*/ 171 w 185"/>
                    <a:gd name="T107" fmla="*/ 114 h 189"/>
                    <a:gd name="T108" fmla="*/ 181 w 185"/>
                    <a:gd name="T109" fmla="*/ 105 h 189"/>
                    <a:gd name="T110" fmla="*/ 75 w 185"/>
                    <a:gd name="T111" fmla="*/ 94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85" h="189">
                      <a:moveTo>
                        <a:pt x="181" y="105"/>
                      </a:moveTo>
                      <a:cubicBezTo>
                        <a:pt x="178" y="104"/>
                        <a:pt x="176" y="103"/>
                        <a:pt x="173" y="102"/>
                      </a:cubicBezTo>
                      <a:cubicBezTo>
                        <a:pt x="170" y="102"/>
                        <a:pt x="168" y="101"/>
                        <a:pt x="166" y="100"/>
                      </a:cubicBezTo>
                      <a:cubicBezTo>
                        <a:pt x="165" y="100"/>
                        <a:pt x="164" y="100"/>
                        <a:pt x="163" y="100"/>
                      </a:cubicBezTo>
                      <a:cubicBezTo>
                        <a:pt x="163" y="98"/>
                        <a:pt x="163" y="96"/>
                        <a:pt x="163" y="94"/>
                      </a:cubicBezTo>
                      <a:cubicBezTo>
                        <a:pt x="163" y="93"/>
                        <a:pt x="163" y="91"/>
                        <a:pt x="163" y="89"/>
                      </a:cubicBezTo>
                      <a:cubicBezTo>
                        <a:pt x="164" y="89"/>
                        <a:pt x="165" y="89"/>
                        <a:pt x="166" y="88"/>
                      </a:cubicBezTo>
                      <a:cubicBezTo>
                        <a:pt x="168" y="88"/>
                        <a:pt x="170" y="87"/>
                        <a:pt x="173" y="86"/>
                      </a:cubicBezTo>
                      <a:cubicBezTo>
                        <a:pt x="176" y="86"/>
                        <a:pt x="178" y="85"/>
                        <a:pt x="181" y="84"/>
                      </a:cubicBezTo>
                      <a:cubicBezTo>
                        <a:pt x="184" y="83"/>
                        <a:pt x="185" y="81"/>
                        <a:pt x="185" y="78"/>
                      </a:cubicBezTo>
                      <a:cubicBezTo>
                        <a:pt x="184" y="75"/>
                        <a:pt x="182" y="73"/>
                        <a:pt x="179" y="74"/>
                      </a:cubicBezTo>
                      <a:cubicBezTo>
                        <a:pt x="176" y="74"/>
                        <a:pt x="174" y="74"/>
                        <a:pt x="171" y="74"/>
                      </a:cubicBezTo>
                      <a:cubicBezTo>
                        <a:pt x="168" y="75"/>
                        <a:pt x="166" y="75"/>
                        <a:pt x="163" y="75"/>
                      </a:cubicBezTo>
                      <a:cubicBezTo>
                        <a:pt x="162" y="75"/>
                        <a:pt x="161" y="75"/>
                        <a:pt x="161" y="75"/>
                      </a:cubicBezTo>
                      <a:cubicBezTo>
                        <a:pt x="160" y="72"/>
                        <a:pt x="158" y="68"/>
                        <a:pt x="157" y="65"/>
                      </a:cubicBezTo>
                      <a:cubicBezTo>
                        <a:pt x="158" y="65"/>
                        <a:pt x="158" y="64"/>
                        <a:pt x="159" y="64"/>
                      </a:cubicBezTo>
                      <a:cubicBezTo>
                        <a:pt x="161" y="62"/>
                        <a:pt x="163" y="61"/>
                        <a:pt x="165" y="59"/>
                      </a:cubicBezTo>
                      <a:cubicBezTo>
                        <a:pt x="168" y="58"/>
                        <a:pt x="170" y="56"/>
                        <a:pt x="172" y="54"/>
                      </a:cubicBezTo>
                      <a:cubicBezTo>
                        <a:pt x="175" y="53"/>
                        <a:pt x="175" y="50"/>
                        <a:pt x="174" y="47"/>
                      </a:cubicBezTo>
                      <a:cubicBezTo>
                        <a:pt x="172" y="45"/>
                        <a:pt x="170" y="44"/>
                        <a:pt x="167" y="45"/>
                      </a:cubicBezTo>
                      <a:cubicBezTo>
                        <a:pt x="164" y="46"/>
                        <a:pt x="162" y="47"/>
                        <a:pt x="159" y="49"/>
                      </a:cubicBezTo>
                      <a:cubicBezTo>
                        <a:pt x="157" y="50"/>
                        <a:pt x="155" y="51"/>
                        <a:pt x="152" y="52"/>
                      </a:cubicBezTo>
                      <a:cubicBezTo>
                        <a:pt x="152" y="52"/>
                        <a:pt x="151" y="53"/>
                        <a:pt x="150" y="53"/>
                      </a:cubicBezTo>
                      <a:cubicBezTo>
                        <a:pt x="148" y="50"/>
                        <a:pt x="146" y="47"/>
                        <a:pt x="143" y="45"/>
                      </a:cubicBezTo>
                      <a:cubicBezTo>
                        <a:pt x="144" y="44"/>
                        <a:pt x="144" y="43"/>
                        <a:pt x="145" y="43"/>
                      </a:cubicBezTo>
                      <a:cubicBezTo>
                        <a:pt x="146" y="41"/>
                        <a:pt x="147" y="38"/>
                        <a:pt x="149" y="36"/>
                      </a:cubicBezTo>
                      <a:cubicBezTo>
                        <a:pt x="151" y="34"/>
                        <a:pt x="152" y="32"/>
                        <a:pt x="154" y="29"/>
                      </a:cubicBezTo>
                      <a:cubicBezTo>
                        <a:pt x="155" y="27"/>
                        <a:pt x="155" y="24"/>
                        <a:pt x="153" y="22"/>
                      </a:cubicBezTo>
                      <a:cubicBezTo>
                        <a:pt x="151" y="21"/>
                        <a:pt x="148" y="21"/>
                        <a:pt x="146" y="22"/>
                      </a:cubicBezTo>
                      <a:cubicBezTo>
                        <a:pt x="144" y="25"/>
                        <a:pt x="142" y="27"/>
                        <a:pt x="140" y="28"/>
                      </a:cubicBezTo>
                      <a:cubicBezTo>
                        <a:pt x="138" y="30"/>
                        <a:pt x="136" y="32"/>
                        <a:pt x="134" y="34"/>
                      </a:cubicBezTo>
                      <a:cubicBezTo>
                        <a:pt x="134" y="34"/>
                        <a:pt x="133" y="35"/>
                        <a:pt x="132" y="36"/>
                      </a:cubicBezTo>
                      <a:cubicBezTo>
                        <a:pt x="129" y="34"/>
                        <a:pt x="126" y="32"/>
                        <a:pt x="123" y="30"/>
                      </a:cubicBezTo>
                      <a:cubicBezTo>
                        <a:pt x="123" y="30"/>
                        <a:pt x="124" y="29"/>
                        <a:pt x="124" y="28"/>
                      </a:cubicBezTo>
                      <a:cubicBezTo>
                        <a:pt x="124" y="25"/>
                        <a:pt x="125" y="23"/>
                        <a:pt x="126" y="20"/>
                      </a:cubicBezTo>
                      <a:cubicBezTo>
                        <a:pt x="126" y="18"/>
                        <a:pt x="127" y="15"/>
                        <a:pt x="128" y="12"/>
                      </a:cubicBezTo>
                      <a:cubicBezTo>
                        <a:pt x="129" y="9"/>
                        <a:pt x="127" y="7"/>
                        <a:pt x="125" y="6"/>
                      </a:cubicBezTo>
                      <a:cubicBezTo>
                        <a:pt x="122" y="5"/>
                        <a:pt x="119" y="6"/>
                        <a:pt x="118" y="8"/>
                      </a:cubicBezTo>
                      <a:cubicBezTo>
                        <a:pt x="117" y="11"/>
                        <a:pt x="116" y="14"/>
                        <a:pt x="114" y="16"/>
                      </a:cubicBezTo>
                      <a:cubicBezTo>
                        <a:pt x="113" y="19"/>
                        <a:pt x="112" y="21"/>
                        <a:pt x="111" y="23"/>
                      </a:cubicBezTo>
                      <a:cubicBezTo>
                        <a:pt x="111" y="24"/>
                        <a:pt x="110" y="25"/>
                        <a:pt x="110" y="26"/>
                      </a:cubicBezTo>
                      <a:cubicBezTo>
                        <a:pt x="107" y="25"/>
                        <a:pt x="103" y="24"/>
                        <a:pt x="99" y="24"/>
                      </a:cubicBezTo>
                      <a:cubicBezTo>
                        <a:pt x="99" y="23"/>
                        <a:pt x="99" y="22"/>
                        <a:pt x="99" y="21"/>
                      </a:cubicBezTo>
                      <a:cubicBezTo>
                        <a:pt x="99" y="19"/>
                        <a:pt x="99" y="16"/>
                        <a:pt x="99" y="13"/>
                      </a:cubicBezTo>
                      <a:cubicBezTo>
                        <a:pt x="98" y="11"/>
                        <a:pt x="98" y="8"/>
                        <a:pt x="98" y="5"/>
                      </a:cubicBezTo>
                      <a:cubicBezTo>
                        <a:pt x="97" y="2"/>
                        <a:pt x="95" y="0"/>
                        <a:pt x="92" y="0"/>
                      </a:cubicBezTo>
                      <a:cubicBezTo>
                        <a:pt x="90" y="0"/>
                        <a:pt x="87" y="2"/>
                        <a:pt x="87" y="5"/>
                      </a:cubicBezTo>
                      <a:cubicBezTo>
                        <a:pt x="87" y="8"/>
                        <a:pt x="87" y="11"/>
                        <a:pt x="86" y="13"/>
                      </a:cubicBezTo>
                      <a:cubicBezTo>
                        <a:pt x="86" y="16"/>
                        <a:pt x="86" y="19"/>
                        <a:pt x="86" y="21"/>
                      </a:cubicBezTo>
                      <a:cubicBezTo>
                        <a:pt x="86" y="22"/>
                        <a:pt x="86" y="23"/>
                        <a:pt x="85" y="24"/>
                      </a:cubicBezTo>
                      <a:cubicBezTo>
                        <a:pt x="82" y="24"/>
                        <a:pt x="78" y="25"/>
                        <a:pt x="75" y="26"/>
                      </a:cubicBezTo>
                      <a:cubicBezTo>
                        <a:pt x="75" y="25"/>
                        <a:pt x="74" y="24"/>
                        <a:pt x="74" y="23"/>
                      </a:cubicBezTo>
                      <a:cubicBezTo>
                        <a:pt x="73" y="21"/>
                        <a:pt x="72" y="19"/>
                        <a:pt x="71" y="16"/>
                      </a:cubicBezTo>
                      <a:cubicBezTo>
                        <a:pt x="69" y="14"/>
                        <a:pt x="68" y="11"/>
                        <a:pt x="67" y="8"/>
                      </a:cubicBezTo>
                      <a:cubicBezTo>
                        <a:pt x="66" y="6"/>
                        <a:pt x="63" y="5"/>
                        <a:pt x="60" y="6"/>
                      </a:cubicBezTo>
                      <a:cubicBezTo>
                        <a:pt x="58" y="7"/>
                        <a:pt x="56" y="9"/>
                        <a:pt x="57" y="12"/>
                      </a:cubicBezTo>
                      <a:cubicBezTo>
                        <a:pt x="58" y="15"/>
                        <a:pt x="58" y="18"/>
                        <a:pt x="59" y="20"/>
                      </a:cubicBezTo>
                      <a:cubicBezTo>
                        <a:pt x="60" y="23"/>
                        <a:pt x="60" y="25"/>
                        <a:pt x="61" y="28"/>
                      </a:cubicBezTo>
                      <a:cubicBezTo>
                        <a:pt x="61" y="29"/>
                        <a:pt x="62" y="30"/>
                        <a:pt x="62" y="30"/>
                      </a:cubicBezTo>
                      <a:cubicBezTo>
                        <a:pt x="59" y="32"/>
                        <a:pt x="55" y="34"/>
                        <a:pt x="53" y="36"/>
                      </a:cubicBezTo>
                      <a:cubicBezTo>
                        <a:pt x="52" y="35"/>
                        <a:pt x="51" y="34"/>
                        <a:pt x="51" y="34"/>
                      </a:cubicBezTo>
                      <a:cubicBezTo>
                        <a:pt x="49" y="32"/>
                        <a:pt x="47" y="30"/>
                        <a:pt x="45" y="28"/>
                      </a:cubicBezTo>
                      <a:cubicBezTo>
                        <a:pt x="43" y="27"/>
                        <a:pt x="41" y="25"/>
                        <a:pt x="39" y="22"/>
                      </a:cubicBezTo>
                      <a:cubicBezTo>
                        <a:pt x="37" y="21"/>
                        <a:pt x="34" y="21"/>
                        <a:pt x="32" y="22"/>
                      </a:cubicBezTo>
                      <a:cubicBezTo>
                        <a:pt x="30" y="24"/>
                        <a:pt x="30" y="27"/>
                        <a:pt x="31" y="29"/>
                      </a:cubicBezTo>
                      <a:cubicBezTo>
                        <a:pt x="33" y="32"/>
                        <a:pt x="34" y="34"/>
                        <a:pt x="36" y="36"/>
                      </a:cubicBezTo>
                      <a:cubicBezTo>
                        <a:pt x="37" y="38"/>
                        <a:pt x="39" y="41"/>
                        <a:pt x="40" y="43"/>
                      </a:cubicBezTo>
                      <a:cubicBezTo>
                        <a:pt x="41" y="43"/>
                        <a:pt x="41" y="44"/>
                        <a:pt x="42" y="45"/>
                      </a:cubicBezTo>
                      <a:cubicBezTo>
                        <a:pt x="39" y="47"/>
                        <a:pt x="37" y="50"/>
                        <a:pt x="35" y="53"/>
                      </a:cubicBezTo>
                      <a:cubicBezTo>
                        <a:pt x="34" y="53"/>
                        <a:pt x="33" y="52"/>
                        <a:pt x="33" y="52"/>
                      </a:cubicBezTo>
                      <a:cubicBezTo>
                        <a:pt x="30" y="51"/>
                        <a:pt x="28" y="50"/>
                        <a:pt x="26" y="49"/>
                      </a:cubicBezTo>
                      <a:cubicBezTo>
                        <a:pt x="23" y="47"/>
                        <a:pt x="21" y="46"/>
                        <a:pt x="18" y="45"/>
                      </a:cubicBezTo>
                      <a:cubicBezTo>
                        <a:pt x="15" y="44"/>
                        <a:pt x="13" y="45"/>
                        <a:pt x="11" y="47"/>
                      </a:cubicBezTo>
                      <a:cubicBezTo>
                        <a:pt x="10" y="50"/>
                        <a:pt x="10" y="53"/>
                        <a:pt x="12" y="54"/>
                      </a:cubicBezTo>
                      <a:cubicBezTo>
                        <a:pt x="15" y="56"/>
                        <a:pt x="17" y="58"/>
                        <a:pt x="19" y="59"/>
                      </a:cubicBezTo>
                      <a:cubicBezTo>
                        <a:pt x="22" y="61"/>
                        <a:pt x="24" y="62"/>
                        <a:pt x="26" y="64"/>
                      </a:cubicBezTo>
                      <a:cubicBezTo>
                        <a:pt x="27" y="64"/>
                        <a:pt x="27" y="65"/>
                        <a:pt x="28" y="65"/>
                      </a:cubicBezTo>
                      <a:cubicBezTo>
                        <a:pt x="26" y="68"/>
                        <a:pt x="25" y="72"/>
                        <a:pt x="24" y="75"/>
                      </a:cubicBezTo>
                      <a:cubicBezTo>
                        <a:pt x="23" y="75"/>
                        <a:pt x="23" y="75"/>
                        <a:pt x="22" y="75"/>
                      </a:cubicBezTo>
                      <a:cubicBezTo>
                        <a:pt x="19" y="75"/>
                        <a:pt x="17" y="75"/>
                        <a:pt x="14" y="74"/>
                      </a:cubicBezTo>
                      <a:cubicBezTo>
                        <a:pt x="11" y="74"/>
                        <a:pt x="8" y="74"/>
                        <a:pt x="5" y="74"/>
                      </a:cubicBezTo>
                      <a:cubicBezTo>
                        <a:pt x="3" y="73"/>
                        <a:pt x="0" y="75"/>
                        <a:pt x="0" y="78"/>
                      </a:cubicBezTo>
                      <a:cubicBezTo>
                        <a:pt x="0" y="81"/>
                        <a:pt x="1" y="83"/>
                        <a:pt x="4" y="84"/>
                      </a:cubicBezTo>
                      <a:cubicBezTo>
                        <a:pt x="7" y="85"/>
                        <a:pt x="9" y="86"/>
                        <a:pt x="12" y="86"/>
                      </a:cubicBezTo>
                      <a:cubicBezTo>
                        <a:pt x="14" y="87"/>
                        <a:pt x="17" y="88"/>
                        <a:pt x="19" y="88"/>
                      </a:cubicBezTo>
                      <a:cubicBezTo>
                        <a:pt x="20" y="89"/>
                        <a:pt x="21" y="89"/>
                        <a:pt x="22" y="89"/>
                      </a:cubicBezTo>
                      <a:cubicBezTo>
                        <a:pt x="22" y="91"/>
                        <a:pt x="22" y="93"/>
                        <a:pt x="22" y="94"/>
                      </a:cubicBezTo>
                      <a:cubicBezTo>
                        <a:pt x="22" y="96"/>
                        <a:pt x="22" y="98"/>
                        <a:pt x="22" y="100"/>
                      </a:cubicBezTo>
                      <a:cubicBezTo>
                        <a:pt x="21" y="100"/>
                        <a:pt x="20" y="100"/>
                        <a:pt x="19" y="100"/>
                      </a:cubicBezTo>
                      <a:cubicBezTo>
                        <a:pt x="17" y="101"/>
                        <a:pt x="14" y="102"/>
                        <a:pt x="12" y="102"/>
                      </a:cubicBezTo>
                      <a:cubicBezTo>
                        <a:pt x="9" y="103"/>
                        <a:pt x="7" y="104"/>
                        <a:pt x="4" y="105"/>
                      </a:cubicBezTo>
                      <a:cubicBezTo>
                        <a:pt x="1" y="105"/>
                        <a:pt x="0" y="108"/>
                        <a:pt x="0" y="111"/>
                      </a:cubicBezTo>
                      <a:cubicBezTo>
                        <a:pt x="0" y="113"/>
                        <a:pt x="3" y="115"/>
                        <a:pt x="5" y="115"/>
                      </a:cubicBezTo>
                      <a:cubicBezTo>
                        <a:pt x="8" y="115"/>
                        <a:pt x="11" y="115"/>
                        <a:pt x="14" y="114"/>
                      </a:cubicBezTo>
                      <a:cubicBezTo>
                        <a:pt x="17" y="114"/>
                        <a:pt x="19" y="114"/>
                        <a:pt x="22" y="114"/>
                      </a:cubicBezTo>
                      <a:cubicBezTo>
                        <a:pt x="23" y="114"/>
                        <a:pt x="23" y="114"/>
                        <a:pt x="24" y="114"/>
                      </a:cubicBezTo>
                      <a:cubicBezTo>
                        <a:pt x="25" y="117"/>
                        <a:pt x="26" y="120"/>
                        <a:pt x="28" y="124"/>
                      </a:cubicBezTo>
                      <a:cubicBezTo>
                        <a:pt x="27" y="124"/>
                        <a:pt x="27" y="125"/>
                        <a:pt x="26" y="125"/>
                      </a:cubicBezTo>
                      <a:cubicBezTo>
                        <a:pt x="24" y="127"/>
                        <a:pt x="22" y="128"/>
                        <a:pt x="19" y="130"/>
                      </a:cubicBezTo>
                      <a:cubicBezTo>
                        <a:pt x="17" y="131"/>
                        <a:pt x="15" y="133"/>
                        <a:pt x="12" y="135"/>
                      </a:cubicBezTo>
                      <a:cubicBezTo>
                        <a:pt x="10" y="136"/>
                        <a:pt x="10" y="139"/>
                        <a:pt x="11" y="141"/>
                      </a:cubicBezTo>
                      <a:cubicBezTo>
                        <a:pt x="13" y="144"/>
                        <a:pt x="15" y="145"/>
                        <a:pt x="18" y="144"/>
                      </a:cubicBezTo>
                      <a:cubicBezTo>
                        <a:pt x="21" y="142"/>
                        <a:pt x="23" y="141"/>
                        <a:pt x="26" y="140"/>
                      </a:cubicBezTo>
                      <a:cubicBezTo>
                        <a:pt x="28" y="139"/>
                        <a:pt x="30" y="138"/>
                        <a:pt x="33" y="137"/>
                      </a:cubicBezTo>
                      <a:cubicBezTo>
                        <a:pt x="33" y="137"/>
                        <a:pt x="34" y="136"/>
                        <a:pt x="35" y="136"/>
                      </a:cubicBezTo>
                      <a:cubicBezTo>
                        <a:pt x="37" y="139"/>
                        <a:pt x="39" y="141"/>
                        <a:pt x="42" y="144"/>
                      </a:cubicBezTo>
                      <a:cubicBezTo>
                        <a:pt x="41" y="145"/>
                        <a:pt x="41" y="145"/>
                        <a:pt x="40" y="146"/>
                      </a:cubicBezTo>
                      <a:cubicBezTo>
                        <a:pt x="39" y="148"/>
                        <a:pt x="37" y="150"/>
                        <a:pt x="36" y="153"/>
                      </a:cubicBezTo>
                      <a:cubicBezTo>
                        <a:pt x="34" y="155"/>
                        <a:pt x="33" y="157"/>
                        <a:pt x="31" y="160"/>
                      </a:cubicBezTo>
                      <a:cubicBezTo>
                        <a:pt x="30" y="162"/>
                        <a:pt x="30" y="165"/>
                        <a:pt x="32" y="166"/>
                      </a:cubicBezTo>
                      <a:cubicBezTo>
                        <a:pt x="34" y="168"/>
                        <a:pt x="37" y="168"/>
                        <a:pt x="39" y="166"/>
                      </a:cubicBezTo>
                      <a:cubicBezTo>
                        <a:pt x="41" y="164"/>
                        <a:pt x="43" y="162"/>
                        <a:pt x="45" y="160"/>
                      </a:cubicBezTo>
                      <a:cubicBezTo>
                        <a:pt x="47" y="158"/>
                        <a:pt x="49" y="157"/>
                        <a:pt x="51" y="155"/>
                      </a:cubicBezTo>
                      <a:cubicBezTo>
                        <a:pt x="51" y="154"/>
                        <a:pt x="52" y="154"/>
                        <a:pt x="53" y="153"/>
                      </a:cubicBezTo>
                      <a:cubicBezTo>
                        <a:pt x="55" y="155"/>
                        <a:pt x="59" y="157"/>
                        <a:pt x="62" y="158"/>
                      </a:cubicBezTo>
                      <a:cubicBezTo>
                        <a:pt x="62" y="159"/>
                        <a:pt x="61" y="160"/>
                        <a:pt x="61" y="161"/>
                      </a:cubicBezTo>
                      <a:cubicBezTo>
                        <a:pt x="60" y="163"/>
                        <a:pt x="60" y="166"/>
                        <a:pt x="59" y="168"/>
                      </a:cubicBezTo>
                      <a:cubicBezTo>
                        <a:pt x="58" y="171"/>
                        <a:pt x="58" y="174"/>
                        <a:pt x="57" y="177"/>
                      </a:cubicBezTo>
                      <a:cubicBezTo>
                        <a:pt x="56" y="179"/>
                        <a:pt x="58" y="182"/>
                        <a:pt x="60" y="183"/>
                      </a:cubicBezTo>
                      <a:cubicBezTo>
                        <a:pt x="63" y="184"/>
                        <a:pt x="66" y="183"/>
                        <a:pt x="67" y="180"/>
                      </a:cubicBezTo>
                      <a:cubicBezTo>
                        <a:pt x="68" y="178"/>
                        <a:pt x="69" y="175"/>
                        <a:pt x="71" y="173"/>
                      </a:cubicBezTo>
                      <a:cubicBezTo>
                        <a:pt x="72" y="170"/>
                        <a:pt x="73" y="168"/>
                        <a:pt x="74" y="166"/>
                      </a:cubicBezTo>
                      <a:cubicBezTo>
                        <a:pt x="74" y="165"/>
                        <a:pt x="75" y="164"/>
                        <a:pt x="75" y="163"/>
                      </a:cubicBezTo>
                      <a:cubicBezTo>
                        <a:pt x="78" y="164"/>
                        <a:pt x="82" y="165"/>
                        <a:pt x="85" y="165"/>
                      </a:cubicBezTo>
                      <a:cubicBezTo>
                        <a:pt x="86" y="166"/>
                        <a:pt x="86" y="167"/>
                        <a:pt x="86" y="168"/>
                      </a:cubicBezTo>
                      <a:cubicBezTo>
                        <a:pt x="86" y="170"/>
                        <a:pt x="86" y="173"/>
                        <a:pt x="86" y="175"/>
                      </a:cubicBezTo>
                      <a:cubicBezTo>
                        <a:pt x="87" y="178"/>
                        <a:pt x="87" y="181"/>
                        <a:pt x="87" y="184"/>
                      </a:cubicBezTo>
                      <a:cubicBezTo>
                        <a:pt x="87" y="187"/>
                        <a:pt x="90" y="189"/>
                        <a:pt x="92" y="189"/>
                      </a:cubicBezTo>
                      <a:cubicBezTo>
                        <a:pt x="95" y="189"/>
                        <a:pt x="97" y="187"/>
                        <a:pt x="98" y="184"/>
                      </a:cubicBezTo>
                      <a:cubicBezTo>
                        <a:pt x="98" y="181"/>
                        <a:pt x="98" y="178"/>
                        <a:pt x="99" y="175"/>
                      </a:cubicBezTo>
                      <a:cubicBezTo>
                        <a:pt x="99" y="173"/>
                        <a:pt x="99" y="170"/>
                        <a:pt x="99" y="168"/>
                      </a:cubicBezTo>
                      <a:cubicBezTo>
                        <a:pt x="99" y="167"/>
                        <a:pt x="99" y="166"/>
                        <a:pt x="99" y="165"/>
                      </a:cubicBezTo>
                      <a:cubicBezTo>
                        <a:pt x="103" y="165"/>
                        <a:pt x="107" y="164"/>
                        <a:pt x="110" y="163"/>
                      </a:cubicBezTo>
                      <a:cubicBezTo>
                        <a:pt x="110" y="164"/>
                        <a:pt x="111" y="165"/>
                        <a:pt x="111" y="166"/>
                      </a:cubicBezTo>
                      <a:cubicBezTo>
                        <a:pt x="112" y="168"/>
                        <a:pt x="113" y="170"/>
                        <a:pt x="114" y="173"/>
                      </a:cubicBezTo>
                      <a:cubicBezTo>
                        <a:pt x="116" y="175"/>
                        <a:pt x="117" y="178"/>
                        <a:pt x="118" y="180"/>
                      </a:cubicBezTo>
                      <a:cubicBezTo>
                        <a:pt x="119" y="183"/>
                        <a:pt x="122" y="184"/>
                        <a:pt x="125" y="183"/>
                      </a:cubicBezTo>
                      <a:cubicBezTo>
                        <a:pt x="127" y="182"/>
                        <a:pt x="129" y="179"/>
                        <a:pt x="128" y="177"/>
                      </a:cubicBezTo>
                      <a:cubicBezTo>
                        <a:pt x="127" y="174"/>
                        <a:pt x="126" y="171"/>
                        <a:pt x="126" y="168"/>
                      </a:cubicBezTo>
                      <a:cubicBezTo>
                        <a:pt x="125" y="166"/>
                        <a:pt x="124" y="163"/>
                        <a:pt x="124" y="161"/>
                      </a:cubicBezTo>
                      <a:cubicBezTo>
                        <a:pt x="124" y="160"/>
                        <a:pt x="123" y="159"/>
                        <a:pt x="123" y="158"/>
                      </a:cubicBezTo>
                      <a:cubicBezTo>
                        <a:pt x="126" y="157"/>
                        <a:pt x="129" y="155"/>
                        <a:pt x="132" y="153"/>
                      </a:cubicBezTo>
                      <a:cubicBezTo>
                        <a:pt x="133" y="154"/>
                        <a:pt x="134" y="154"/>
                        <a:pt x="134" y="155"/>
                      </a:cubicBezTo>
                      <a:cubicBezTo>
                        <a:pt x="136" y="157"/>
                        <a:pt x="138" y="158"/>
                        <a:pt x="140" y="160"/>
                      </a:cubicBezTo>
                      <a:cubicBezTo>
                        <a:pt x="142" y="162"/>
                        <a:pt x="144" y="164"/>
                        <a:pt x="146" y="166"/>
                      </a:cubicBezTo>
                      <a:cubicBezTo>
                        <a:pt x="148" y="168"/>
                        <a:pt x="151" y="168"/>
                        <a:pt x="153" y="166"/>
                      </a:cubicBezTo>
                      <a:cubicBezTo>
                        <a:pt x="155" y="165"/>
                        <a:pt x="155" y="162"/>
                        <a:pt x="154" y="160"/>
                      </a:cubicBezTo>
                      <a:cubicBezTo>
                        <a:pt x="152" y="157"/>
                        <a:pt x="151" y="155"/>
                        <a:pt x="149" y="153"/>
                      </a:cubicBezTo>
                      <a:cubicBezTo>
                        <a:pt x="147" y="150"/>
                        <a:pt x="146" y="148"/>
                        <a:pt x="145" y="146"/>
                      </a:cubicBezTo>
                      <a:cubicBezTo>
                        <a:pt x="144" y="145"/>
                        <a:pt x="144" y="145"/>
                        <a:pt x="143" y="144"/>
                      </a:cubicBezTo>
                      <a:cubicBezTo>
                        <a:pt x="146" y="141"/>
                        <a:pt x="148" y="139"/>
                        <a:pt x="150" y="136"/>
                      </a:cubicBezTo>
                      <a:cubicBezTo>
                        <a:pt x="151" y="136"/>
                        <a:pt x="152" y="137"/>
                        <a:pt x="152" y="137"/>
                      </a:cubicBezTo>
                      <a:cubicBezTo>
                        <a:pt x="155" y="138"/>
                        <a:pt x="157" y="139"/>
                        <a:pt x="159" y="140"/>
                      </a:cubicBezTo>
                      <a:cubicBezTo>
                        <a:pt x="162" y="141"/>
                        <a:pt x="164" y="142"/>
                        <a:pt x="167" y="144"/>
                      </a:cubicBezTo>
                      <a:cubicBezTo>
                        <a:pt x="170" y="145"/>
                        <a:pt x="172" y="144"/>
                        <a:pt x="174" y="141"/>
                      </a:cubicBezTo>
                      <a:cubicBezTo>
                        <a:pt x="175" y="139"/>
                        <a:pt x="175" y="136"/>
                        <a:pt x="172" y="135"/>
                      </a:cubicBezTo>
                      <a:cubicBezTo>
                        <a:pt x="170" y="133"/>
                        <a:pt x="168" y="131"/>
                        <a:pt x="165" y="130"/>
                      </a:cubicBezTo>
                      <a:cubicBezTo>
                        <a:pt x="163" y="128"/>
                        <a:pt x="161" y="127"/>
                        <a:pt x="159" y="125"/>
                      </a:cubicBezTo>
                      <a:cubicBezTo>
                        <a:pt x="158" y="125"/>
                        <a:pt x="158" y="124"/>
                        <a:pt x="157" y="124"/>
                      </a:cubicBezTo>
                      <a:cubicBezTo>
                        <a:pt x="158" y="120"/>
                        <a:pt x="160" y="117"/>
                        <a:pt x="161" y="114"/>
                      </a:cubicBezTo>
                      <a:cubicBezTo>
                        <a:pt x="161" y="114"/>
                        <a:pt x="162" y="114"/>
                        <a:pt x="163" y="114"/>
                      </a:cubicBezTo>
                      <a:cubicBezTo>
                        <a:pt x="166" y="114"/>
                        <a:pt x="168" y="114"/>
                        <a:pt x="171" y="114"/>
                      </a:cubicBezTo>
                      <a:cubicBezTo>
                        <a:pt x="174" y="115"/>
                        <a:pt x="176" y="115"/>
                        <a:pt x="179" y="115"/>
                      </a:cubicBezTo>
                      <a:cubicBezTo>
                        <a:pt x="182" y="115"/>
                        <a:pt x="184" y="113"/>
                        <a:pt x="185" y="111"/>
                      </a:cubicBezTo>
                      <a:cubicBezTo>
                        <a:pt x="185" y="108"/>
                        <a:pt x="184" y="105"/>
                        <a:pt x="181" y="105"/>
                      </a:cubicBezTo>
                      <a:close/>
                      <a:moveTo>
                        <a:pt x="110" y="94"/>
                      </a:moveTo>
                      <a:cubicBezTo>
                        <a:pt x="110" y="104"/>
                        <a:pt x="102" y="112"/>
                        <a:pt x="92" y="112"/>
                      </a:cubicBezTo>
                      <a:cubicBezTo>
                        <a:pt x="83" y="112"/>
                        <a:pt x="75" y="104"/>
                        <a:pt x="75" y="94"/>
                      </a:cubicBezTo>
                      <a:cubicBezTo>
                        <a:pt x="75" y="85"/>
                        <a:pt x="83" y="77"/>
                        <a:pt x="92" y="77"/>
                      </a:cubicBezTo>
                      <a:cubicBezTo>
                        <a:pt x="102" y="77"/>
                        <a:pt x="110" y="85"/>
                        <a:pt x="110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1" name="Freeform 1239"/>
                <p:cNvSpPr>
                  <a:spLocks noEditPoints="1"/>
                </p:cNvSpPr>
                <p:nvPr/>
              </p:nvSpPr>
              <p:spPr bwMode="auto">
                <a:xfrm>
                  <a:off x="6453080" y="4276486"/>
                  <a:ext cx="290424" cy="293715"/>
                </a:xfrm>
                <a:custGeom>
                  <a:avLst/>
                  <a:gdLst>
                    <a:gd name="T0" fmla="*/ 108 w 137"/>
                    <a:gd name="T1" fmla="*/ 125 h 138"/>
                    <a:gd name="T2" fmla="*/ 108 w 137"/>
                    <a:gd name="T3" fmla="*/ 119 h 138"/>
                    <a:gd name="T4" fmla="*/ 100 w 137"/>
                    <a:gd name="T5" fmla="*/ 102 h 138"/>
                    <a:gd name="T6" fmla="*/ 109 w 137"/>
                    <a:gd name="T7" fmla="*/ 90 h 138"/>
                    <a:gd name="T8" fmla="*/ 128 w 137"/>
                    <a:gd name="T9" fmla="*/ 93 h 138"/>
                    <a:gd name="T10" fmla="*/ 133 w 137"/>
                    <a:gd name="T11" fmla="*/ 91 h 138"/>
                    <a:gd name="T12" fmla="*/ 137 w 137"/>
                    <a:gd name="T13" fmla="*/ 87 h 138"/>
                    <a:gd name="T14" fmla="*/ 136 w 137"/>
                    <a:gd name="T15" fmla="*/ 81 h 138"/>
                    <a:gd name="T16" fmla="*/ 132 w 137"/>
                    <a:gd name="T17" fmla="*/ 77 h 138"/>
                    <a:gd name="T18" fmla="*/ 114 w 137"/>
                    <a:gd name="T19" fmla="*/ 70 h 138"/>
                    <a:gd name="T20" fmla="*/ 112 w 137"/>
                    <a:gd name="T21" fmla="*/ 55 h 138"/>
                    <a:gd name="T22" fmla="*/ 127 w 137"/>
                    <a:gd name="T23" fmla="*/ 44 h 138"/>
                    <a:gd name="T24" fmla="*/ 130 w 137"/>
                    <a:gd name="T25" fmla="*/ 39 h 138"/>
                    <a:gd name="T26" fmla="*/ 129 w 137"/>
                    <a:gd name="T27" fmla="*/ 33 h 138"/>
                    <a:gd name="T28" fmla="*/ 125 w 137"/>
                    <a:gd name="T29" fmla="*/ 29 h 138"/>
                    <a:gd name="T30" fmla="*/ 119 w 137"/>
                    <a:gd name="T31" fmla="*/ 30 h 138"/>
                    <a:gd name="T32" fmla="*/ 102 w 137"/>
                    <a:gd name="T33" fmla="*/ 38 h 138"/>
                    <a:gd name="T34" fmla="*/ 89 w 137"/>
                    <a:gd name="T35" fmla="*/ 29 h 138"/>
                    <a:gd name="T36" fmla="*/ 92 w 137"/>
                    <a:gd name="T37" fmla="*/ 10 h 138"/>
                    <a:gd name="T38" fmla="*/ 91 w 137"/>
                    <a:gd name="T39" fmla="*/ 4 h 138"/>
                    <a:gd name="T40" fmla="*/ 86 w 137"/>
                    <a:gd name="T41" fmla="*/ 1 h 138"/>
                    <a:gd name="T42" fmla="*/ 80 w 137"/>
                    <a:gd name="T43" fmla="*/ 1 h 138"/>
                    <a:gd name="T44" fmla="*/ 76 w 137"/>
                    <a:gd name="T45" fmla="*/ 6 h 138"/>
                    <a:gd name="T46" fmla="*/ 70 w 137"/>
                    <a:gd name="T47" fmla="*/ 24 h 138"/>
                    <a:gd name="T48" fmla="*/ 55 w 137"/>
                    <a:gd name="T49" fmla="*/ 26 h 138"/>
                    <a:gd name="T50" fmla="*/ 44 w 137"/>
                    <a:gd name="T51" fmla="*/ 10 h 138"/>
                    <a:gd name="T52" fmla="*/ 39 w 137"/>
                    <a:gd name="T53" fmla="*/ 7 h 138"/>
                    <a:gd name="T54" fmla="*/ 33 w 137"/>
                    <a:gd name="T55" fmla="*/ 8 h 138"/>
                    <a:gd name="T56" fmla="*/ 29 w 137"/>
                    <a:gd name="T57" fmla="*/ 13 h 138"/>
                    <a:gd name="T58" fmla="*/ 29 w 137"/>
                    <a:gd name="T59" fmla="*/ 19 h 138"/>
                    <a:gd name="T60" fmla="*/ 38 w 137"/>
                    <a:gd name="T61" fmla="*/ 36 h 138"/>
                    <a:gd name="T62" fmla="*/ 28 w 137"/>
                    <a:gd name="T63" fmla="*/ 48 h 138"/>
                    <a:gd name="T64" fmla="*/ 10 w 137"/>
                    <a:gd name="T65" fmla="*/ 45 h 138"/>
                    <a:gd name="T66" fmla="*/ 4 w 137"/>
                    <a:gd name="T67" fmla="*/ 47 h 138"/>
                    <a:gd name="T68" fmla="*/ 1 w 137"/>
                    <a:gd name="T69" fmla="*/ 51 h 138"/>
                    <a:gd name="T70" fmla="*/ 1 w 137"/>
                    <a:gd name="T71" fmla="*/ 57 h 138"/>
                    <a:gd name="T72" fmla="*/ 5 w 137"/>
                    <a:gd name="T73" fmla="*/ 61 h 138"/>
                    <a:gd name="T74" fmla="*/ 23 w 137"/>
                    <a:gd name="T75" fmla="*/ 68 h 138"/>
                    <a:gd name="T76" fmla="*/ 26 w 137"/>
                    <a:gd name="T77" fmla="*/ 83 h 138"/>
                    <a:gd name="T78" fmla="*/ 10 w 137"/>
                    <a:gd name="T79" fmla="*/ 94 h 138"/>
                    <a:gd name="T80" fmla="*/ 7 w 137"/>
                    <a:gd name="T81" fmla="*/ 99 h 138"/>
                    <a:gd name="T82" fmla="*/ 8 w 137"/>
                    <a:gd name="T83" fmla="*/ 105 h 138"/>
                    <a:gd name="T84" fmla="*/ 13 w 137"/>
                    <a:gd name="T85" fmla="*/ 108 h 138"/>
                    <a:gd name="T86" fmla="*/ 18 w 137"/>
                    <a:gd name="T87" fmla="*/ 108 h 138"/>
                    <a:gd name="T88" fmla="*/ 36 w 137"/>
                    <a:gd name="T89" fmla="*/ 100 h 138"/>
                    <a:gd name="T90" fmla="*/ 48 w 137"/>
                    <a:gd name="T91" fmla="*/ 109 h 138"/>
                    <a:gd name="T92" fmla="*/ 45 w 137"/>
                    <a:gd name="T93" fmla="*/ 128 h 138"/>
                    <a:gd name="T94" fmla="*/ 46 w 137"/>
                    <a:gd name="T95" fmla="*/ 134 h 138"/>
                    <a:gd name="T96" fmla="*/ 51 w 137"/>
                    <a:gd name="T97" fmla="*/ 137 h 138"/>
                    <a:gd name="T98" fmla="*/ 57 w 137"/>
                    <a:gd name="T99" fmla="*/ 137 h 138"/>
                    <a:gd name="T100" fmla="*/ 61 w 137"/>
                    <a:gd name="T101" fmla="*/ 132 h 138"/>
                    <a:gd name="T102" fmla="*/ 67 w 137"/>
                    <a:gd name="T103" fmla="*/ 114 h 138"/>
                    <a:gd name="T104" fmla="*/ 82 w 137"/>
                    <a:gd name="T105" fmla="*/ 112 h 138"/>
                    <a:gd name="T106" fmla="*/ 94 w 137"/>
                    <a:gd name="T107" fmla="*/ 128 h 138"/>
                    <a:gd name="T108" fmla="*/ 99 w 137"/>
                    <a:gd name="T109" fmla="*/ 131 h 138"/>
                    <a:gd name="T110" fmla="*/ 104 w 137"/>
                    <a:gd name="T111" fmla="*/ 130 h 138"/>
                    <a:gd name="T112" fmla="*/ 108 w 137"/>
                    <a:gd name="T113" fmla="*/ 125 h 138"/>
                    <a:gd name="T114" fmla="*/ 82 w 137"/>
                    <a:gd name="T115" fmla="*/ 92 h 138"/>
                    <a:gd name="T116" fmla="*/ 45 w 137"/>
                    <a:gd name="T117" fmla="*/ 83 h 138"/>
                    <a:gd name="T118" fmla="*/ 55 w 137"/>
                    <a:gd name="T119" fmla="*/ 46 h 138"/>
                    <a:gd name="T120" fmla="*/ 92 w 137"/>
                    <a:gd name="T121" fmla="*/ 55 h 138"/>
                    <a:gd name="T122" fmla="*/ 82 w 137"/>
                    <a:gd name="T123" fmla="*/ 9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38">
                      <a:moveTo>
                        <a:pt x="108" y="125"/>
                      </a:moveTo>
                      <a:cubicBezTo>
                        <a:pt x="109" y="123"/>
                        <a:pt x="109" y="121"/>
                        <a:pt x="108" y="119"/>
                      </a:cubicBezTo>
                      <a:cubicBezTo>
                        <a:pt x="107" y="117"/>
                        <a:pt x="103" y="110"/>
                        <a:pt x="100" y="102"/>
                      </a:cubicBezTo>
                      <a:cubicBezTo>
                        <a:pt x="103" y="98"/>
                        <a:pt x="107" y="94"/>
                        <a:pt x="109" y="90"/>
                      </a:cubicBezTo>
                      <a:cubicBezTo>
                        <a:pt x="117" y="91"/>
                        <a:pt x="126" y="92"/>
                        <a:pt x="128" y="93"/>
                      </a:cubicBezTo>
                      <a:cubicBezTo>
                        <a:pt x="130" y="93"/>
                        <a:pt x="132" y="92"/>
                        <a:pt x="133" y="91"/>
                      </a:cubicBezTo>
                      <a:cubicBezTo>
                        <a:pt x="135" y="90"/>
                        <a:pt x="136" y="89"/>
                        <a:pt x="137" y="87"/>
                      </a:cubicBezTo>
                      <a:cubicBezTo>
                        <a:pt x="137" y="85"/>
                        <a:pt x="137" y="82"/>
                        <a:pt x="136" y="81"/>
                      </a:cubicBezTo>
                      <a:cubicBezTo>
                        <a:pt x="135" y="79"/>
                        <a:pt x="134" y="77"/>
                        <a:pt x="132" y="77"/>
                      </a:cubicBezTo>
                      <a:cubicBezTo>
                        <a:pt x="130" y="76"/>
                        <a:pt x="122" y="73"/>
                        <a:pt x="114" y="70"/>
                      </a:cubicBezTo>
                      <a:cubicBezTo>
                        <a:pt x="114" y="65"/>
                        <a:pt x="113" y="60"/>
                        <a:pt x="112" y="55"/>
                      </a:cubicBezTo>
                      <a:cubicBezTo>
                        <a:pt x="119" y="50"/>
                        <a:pt x="126" y="45"/>
                        <a:pt x="127" y="44"/>
                      </a:cubicBezTo>
                      <a:cubicBezTo>
                        <a:pt x="129" y="43"/>
                        <a:pt x="130" y="41"/>
                        <a:pt x="130" y="39"/>
                      </a:cubicBezTo>
                      <a:cubicBezTo>
                        <a:pt x="130" y="37"/>
                        <a:pt x="130" y="35"/>
                        <a:pt x="129" y="33"/>
                      </a:cubicBezTo>
                      <a:cubicBezTo>
                        <a:pt x="128" y="31"/>
                        <a:pt x="126" y="30"/>
                        <a:pt x="125" y="29"/>
                      </a:cubicBezTo>
                      <a:cubicBezTo>
                        <a:pt x="123" y="29"/>
                        <a:pt x="121" y="29"/>
                        <a:pt x="119" y="30"/>
                      </a:cubicBezTo>
                      <a:cubicBezTo>
                        <a:pt x="117" y="30"/>
                        <a:pt x="109" y="34"/>
                        <a:pt x="102" y="38"/>
                      </a:cubicBezTo>
                      <a:cubicBezTo>
                        <a:pt x="98" y="34"/>
                        <a:pt x="94" y="31"/>
                        <a:pt x="89" y="29"/>
                      </a:cubicBezTo>
                      <a:cubicBezTo>
                        <a:pt x="91" y="20"/>
                        <a:pt x="92" y="12"/>
                        <a:pt x="92" y="10"/>
                      </a:cubicBezTo>
                      <a:cubicBezTo>
                        <a:pt x="93" y="8"/>
                        <a:pt x="92" y="6"/>
                        <a:pt x="91" y="4"/>
                      </a:cubicBezTo>
                      <a:cubicBezTo>
                        <a:pt x="90" y="2"/>
                        <a:pt x="88" y="1"/>
                        <a:pt x="86" y="1"/>
                      </a:cubicBezTo>
                      <a:cubicBezTo>
                        <a:pt x="84" y="0"/>
                        <a:pt x="82" y="0"/>
                        <a:pt x="80" y="1"/>
                      </a:cubicBezTo>
                      <a:cubicBezTo>
                        <a:pt x="79" y="2"/>
                        <a:pt x="77" y="4"/>
                        <a:pt x="76" y="6"/>
                      </a:cubicBezTo>
                      <a:cubicBezTo>
                        <a:pt x="76" y="7"/>
                        <a:pt x="73" y="15"/>
                        <a:pt x="70" y="24"/>
                      </a:cubicBezTo>
                      <a:cubicBezTo>
                        <a:pt x="65" y="23"/>
                        <a:pt x="60" y="24"/>
                        <a:pt x="55" y="26"/>
                      </a:cubicBezTo>
                      <a:cubicBezTo>
                        <a:pt x="50" y="19"/>
                        <a:pt x="45" y="12"/>
                        <a:pt x="44" y="10"/>
                      </a:cubicBezTo>
                      <a:cubicBezTo>
                        <a:pt x="42" y="9"/>
                        <a:pt x="41" y="8"/>
                        <a:pt x="39" y="7"/>
                      </a:cubicBezTo>
                      <a:cubicBezTo>
                        <a:pt x="37" y="7"/>
                        <a:pt x="35" y="7"/>
                        <a:pt x="33" y="8"/>
                      </a:cubicBezTo>
                      <a:cubicBezTo>
                        <a:pt x="31" y="9"/>
                        <a:pt x="30" y="11"/>
                        <a:pt x="29" y="13"/>
                      </a:cubicBezTo>
                      <a:cubicBezTo>
                        <a:pt x="29" y="15"/>
                        <a:pt x="29" y="17"/>
                        <a:pt x="29" y="19"/>
                      </a:cubicBezTo>
                      <a:cubicBezTo>
                        <a:pt x="30" y="20"/>
                        <a:pt x="34" y="28"/>
                        <a:pt x="38" y="36"/>
                      </a:cubicBezTo>
                      <a:cubicBezTo>
                        <a:pt x="34" y="40"/>
                        <a:pt x="31" y="44"/>
                        <a:pt x="28" y="48"/>
                      </a:cubicBezTo>
                      <a:cubicBezTo>
                        <a:pt x="20" y="47"/>
                        <a:pt x="11" y="45"/>
                        <a:pt x="10" y="45"/>
                      </a:cubicBezTo>
                      <a:cubicBezTo>
                        <a:pt x="8" y="45"/>
                        <a:pt x="6" y="45"/>
                        <a:pt x="4" y="47"/>
                      </a:cubicBezTo>
                      <a:cubicBezTo>
                        <a:pt x="2" y="48"/>
                        <a:pt x="1" y="49"/>
                        <a:pt x="1" y="51"/>
                      </a:cubicBezTo>
                      <a:cubicBezTo>
                        <a:pt x="0" y="53"/>
                        <a:pt x="0" y="55"/>
                        <a:pt x="1" y="57"/>
                      </a:cubicBezTo>
                      <a:cubicBezTo>
                        <a:pt x="2" y="59"/>
                        <a:pt x="4" y="60"/>
                        <a:pt x="5" y="61"/>
                      </a:cubicBezTo>
                      <a:cubicBezTo>
                        <a:pt x="7" y="62"/>
                        <a:pt x="15" y="65"/>
                        <a:pt x="23" y="68"/>
                      </a:cubicBezTo>
                      <a:cubicBezTo>
                        <a:pt x="23" y="73"/>
                        <a:pt x="24" y="78"/>
                        <a:pt x="26" y="83"/>
                      </a:cubicBezTo>
                      <a:cubicBezTo>
                        <a:pt x="18" y="88"/>
                        <a:pt x="12" y="93"/>
                        <a:pt x="10" y="94"/>
                      </a:cubicBezTo>
                      <a:cubicBezTo>
                        <a:pt x="8" y="95"/>
                        <a:pt x="7" y="97"/>
                        <a:pt x="7" y="99"/>
                      </a:cubicBezTo>
                      <a:cubicBezTo>
                        <a:pt x="7" y="101"/>
                        <a:pt x="7" y="103"/>
                        <a:pt x="8" y="105"/>
                      </a:cubicBezTo>
                      <a:cubicBezTo>
                        <a:pt x="9" y="107"/>
                        <a:pt x="11" y="108"/>
                        <a:pt x="13" y="108"/>
                      </a:cubicBezTo>
                      <a:cubicBezTo>
                        <a:pt x="15" y="109"/>
                        <a:pt x="17" y="109"/>
                        <a:pt x="18" y="108"/>
                      </a:cubicBezTo>
                      <a:cubicBezTo>
                        <a:pt x="20" y="107"/>
                        <a:pt x="28" y="104"/>
                        <a:pt x="36" y="100"/>
                      </a:cubicBezTo>
                      <a:cubicBezTo>
                        <a:pt x="39" y="104"/>
                        <a:pt x="43" y="107"/>
                        <a:pt x="48" y="109"/>
                      </a:cubicBezTo>
                      <a:cubicBezTo>
                        <a:pt x="47" y="118"/>
                        <a:pt x="45" y="126"/>
                        <a:pt x="45" y="128"/>
                      </a:cubicBezTo>
                      <a:cubicBezTo>
                        <a:pt x="45" y="130"/>
                        <a:pt x="45" y="132"/>
                        <a:pt x="46" y="134"/>
                      </a:cubicBezTo>
                      <a:cubicBezTo>
                        <a:pt x="47" y="135"/>
                        <a:pt x="49" y="137"/>
                        <a:pt x="51" y="137"/>
                      </a:cubicBezTo>
                      <a:cubicBezTo>
                        <a:pt x="53" y="138"/>
                        <a:pt x="55" y="137"/>
                        <a:pt x="57" y="137"/>
                      </a:cubicBezTo>
                      <a:cubicBezTo>
                        <a:pt x="59" y="136"/>
                        <a:pt x="60" y="134"/>
                        <a:pt x="61" y="132"/>
                      </a:cubicBezTo>
                      <a:cubicBezTo>
                        <a:pt x="62" y="130"/>
                        <a:pt x="64" y="123"/>
                        <a:pt x="67" y="114"/>
                      </a:cubicBezTo>
                      <a:cubicBezTo>
                        <a:pt x="72" y="114"/>
                        <a:pt x="77" y="114"/>
                        <a:pt x="82" y="112"/>
                      </a:cubicBezTo>
                      <a:cubicBezTo>
                        <a:pt x="88" y="119"/>
                        <a:pt x="92" y="126"/>
                        <a:pt x="94" y="128"/>
                      </a:cubicBezTo>
                      <a:cubicBezTo>
                        <a:pt x="95" y="129"/>
                        <a:pt x="97" y="130"/>
                        <a:pt x="99" y="131"/>
                      </a:cubicBezTo>
                      <a:cubicBezTo>
                        <a:pt x="101" y="131"/>
                        <a:pt x="103" y="131"/>
                        <a:pt x="104" y="130"/>
                      </a:cubicBezTo>
                      <a:cubicBezTo>
                        <a:pt x="106" y="129"/>
                        <a:pt x="107" y="127"/>
                        <a:pt x="108" y="125"/>
                      </a:cubicBezTo>
                      <a:close/>
                      <a:moveTo>
                        <a:pt x="82" y="92"/>
                      </a:moveTo>
                      <a:cubicBezTo>
                        <a:pt x="70" y="100"/>
                        <a:pt x="53" y="96"/>
                        <a:pt x="45" y="83"/>
                      </a:cubicBezTo>
                      <a:cubicBezTo>
                        <a:pt x="38" y="70"/>
                        <a:pt x="42" y="53"/>
                        <a:pt x="55" y="46"/>
                      </a:cubicBezTo>
                      <a:cubicBezTo>
                        <a:pt x="68" y="38"/>
                        <a:pt x="84" y="42"/>
                        <a:pt x="92" y="55"/>
                      </a:cubicBezTo>
                      <a:cubicBezTo>
                        <a:pt x="99" y="68"/>
                        <a:pt x="95" y="85"/>
                        <a:pt x="82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2" name="Freeform 1240"/>
                <p:cNvSpPr>
                  <a:spLocks noEditPoints="1"/>
                </p:cNvSpPr>
                <p:nvPr/>
              </p:nvSpPr>
              <p:spPr bwMode="auto">
                <a:xfrm>
                  <a:off x="6103939" y="2634164"/>
                  <a:ext cx="255766" cy="255766"/>
                </a:xfrm>
                <a:custGeom>
                  <a:avLst/>
                  <a:gdLst>
                    <a:gd name="T0" fmla="*/ 431564652 w 120"/>
                    <a:gd name="T1" fmla="*/ 495165115 h 120"/>
                    <a:gd name="T2" fmla="*/ 427022675 w 120"/>
                    <a:gd name="T3" fmla="*/ 472450968 h 120"/>
                    <a:gd name="T4" fmla="*/ 395222444 w 120"/>
                    <a:gd name="T5" fmla="*/ 404308529 h 120"/>
                    <a:gd name="T6" fmla="*/ 431564652 w 120"/>
                    <a:gd name="T7" fmla="*/ 354338259 h 120"/>
                    <a:gd name="T8" fmla="*/ 508793176 w 120"/>
                    <a:gd name="T9" fmla="*/ 367966321 h 120"/>
                    <a:gd name="T10" fmla="*/ 531507323 w 120"/>
                    <a:gd name="T11" fmla="*/ 358880236 h 120"/>
                    <a:gd name="T12" fmla="*/ 545135384 w 120"/>
                    <a:gd name="T13" fmla="*/ 340710198 h 120"/>
                    <a:gd name="T14" fmla="*/ 540593407 w 120"/>
                    <a:gd name="T15" fmla="*/ 317996052 h 120"/>
                    <a:gd name="T16" fmla="*/ 522421238 w 120"/>
                    <a:gd name="T17" fmla="*/ 304367990 h 120"/>
                    <a:gd name="T18" fmla="*/ 454278799 w 120"/>
                    <a:gd name="T19" fmla="*/ 277109669 h 120"/>
                    <a:gd name="T20" fmla="*/ 445194845 w 120"/>
                    <a:gd name="T21" fmla="*/ 218053314 h 120"/>
                    <a:gd name="T22" fmla="*/ 504251200 w 120"/>
                    <a:gd name="T23" fmla="*/ 172627153 h 120"/>
                    <a:gd name="T24" fmla="*/ 517879261 w 120"/>
                    <a:gd name="T25" fmla="*/ 154454983 h 120"/>
                    <a:gd name="T26" fmla="*/ 513335153 w 120"/>
                    <a:gd name="T27" fmla="*/ 131740804 h 120"/>
                    <a:gd name="T28" fmla="*/ 495165115 w 120"/>
                    <a:gd name="T29" fmla="*/ 113570765 h 120"/>
                    <a:gd name="T30" fmla="*/ 472450968 w 120"/>
                    <a:gd name="T31" fmla="*/ 118112742 h 120"/>
                    <a:gd name="T32" fmla="*/ 404308529 w 120"/>
                    <a:gd name="T33" fmla="*/ 149913007 h 120"/>
                    <a:gd name="T34" fmla="*/ 354338259 w 120"/>
                    <a:gd name="T35" fmla="*/ 113570765 h 120"/>
                    <a:gd name="T36" fmla="*/ 367966321 w 120"/>
                    <a:gd name="T37" fmla="*/ 36342225 h 120"/>
                    <a:gd name="T38" fmla="*/ 363424344 w 120"/>
                    <a:gd name="T39" fmla="*/ 13628066 h 120"/>
                    <a:gd name="T40" fmla="*/ 340710198 w 120"/>
                    <a:gd name="T41" fmla="*/ 0 h 120"/>
                    <a:gd name="T42" fmla="*/ 317996052 w 120"/>
                    <a:gd name="T43" fmla="*/ 4541979 h 120"/>
                    <a:gd name="T44" fmla="*/ 304367990 w 120"/>
                    <a:gd name="T45" fmla="*/ 22714155 h 120"/>
                    <a:gd name="T46" fmla="*/ 277109669 w 120"/>
                    <a:gd name="T47" fmla="*/ 90856619 h 120"/>
                    <a:gd name="T48" fmla="*/ 218053314 w 120"/>
                    <a:gd name="T49" fmla="*/ 99940572 h 120"/>
                    <a:gd name="T50" fmla="*/ 172627153 w 120"/>
                    <a:gd name="T51" fmla="*/ 40884201 h 120"/>
                    <a:gd name="T52" fmla="*/ 154454983 w 120"/>
                    <a:gd name="T53" fmla="*/ 27256131 h 120"/>
                    <a:gd name="T54" fmla="*/ 131740804 w 120"/>
                    <a:gd name="T55" fmla="*/ 31800240 h 120"/>
                    <a:gd name="T56" fmla="*/ 118112742 w 120"/>
                    <a:gd name="T57" fmla="*/ 49970286 h 120"/>
                    <a:gd name="T58" fmla="*/ 118112742 w 120"/>
                    <a:gd name="T59" fmla="*/ 72684449 h 120"/>
                    <a:gd name="T60" fmla="*/ 149913007 w 120"/>
                    <a:gd name="T61" fmla="*/ 140826922 h 120"/>
                    <a:gd name="T62" fmla="*/ 113570765 w 120"/>
                    <a:gd name="T63" fmla="*/ 190797191 h 120"/>
                    <a:gd name="T64" fmla="*/ 40884201 w 120"/>
                    <a:gd name="T65" fmla="*/ 177169130 h 120"/>
                    <a:gd name="T66" fmla="*/ 18172178 w 120"/>
                    <a:gd name="T67" fmla="*/ 181711106 h 120"/>
                    <a:gd name="T68" fmla="*/ 4541979 w 120"/>
                    <a:gd name="T69" fmla="*/ 204425253 h 120"/>
                    <a:gd name="T70" fmla="*/ 4541979 w 120"/>
                    <a:gd name="T71" fmla="*/ 227139399 h 120"/>
                    <a:gd name="T72" fmla="*/ 22714155 w 120"/>
                    <a:gd name="T73" fmla="*/ 240767461 h 120"/>
                    <a:gd name="T74" fmla="*/ 95398596 w 120"/>
                    <a:gd name="T75" fmla="*/ 268025715 h 120"/>
                    <a:gd name="T76" fmla="*/ 99940572 w 120"/>
                    <a:gd name="T77" fmla="*/ 327082136 h 120"/>
                    <a:gd name="T78" fmla="*/ 40884201 w 120"/>
                    <a:gd name="T79" fmla="*/ 372508298 h 120"/>
                    <a:gd name="T80" fmla="*/ 27256131 w 120"/>
                    <a:gd name="T81" fmla="*/ 390680467 h 120"/>
                    <a:gd name="T82" fmla="*/ 31800240 w 120"/>
                    <a:gd name="T83" fmla="*/ 413394614 h 120"/>
                    <a:gd name="T84" fmla="*/ 49970286 w 120"/>
                    <a:gd name="T85" fmla="*/ 427022675 h 120"/>
                    <a:gd name="T86" fmla="*/ 72684449 w 120"/>
                    <a:gd name="T87" fmla="*/ 427022675 h 120"/>
                    <a:gd name="T88" fmla="*/ 140826922 w 120"/>
                    <a:gd name="T89" fmla="*/ 395222444 h 120"/>
                    <a:gd name="T90" fmla="*/ 190797191 w 120"/>
                    <a:gd name="T91" fmla="*/ 431564652 h 120"/>
                    <a:gd name="T92" fmla="*/ 177169130 w 120"/>
                    <a:gd name="T93" fmla="*/ 508793176 h 120"/>
                    <a:gd name="T94" fmla="*/ 186255215 w 120"/>
                    <a:gd name="T95" fmla="*/ 531507323 h 120"/>
                    <a:gd name="T96" fmla="*/ 204425253 w 120"/>
                    <a:gd name="T97" fmla="*/ 545135384 h 120"/>
                    <a:gd name="T98" fmla="*/ 227139399 w 120"/>
                    <a:gd name="T99" fmla="*/ 540593407 h 120"/>
                    <a:gd name="T100" fmla="*/ 240767461 w 120"/>
                    <a:gd name="T101" fmla="*/ 522421238 h 120"/>
                    <a:gd name="T102" fmla="*/ 268025715 w 120"/>
                    <a:gd name="T103" fmla="*/ 454278799 h 120"/>
                    <a:gd name="T104" fmla="*/ 327082136 w 120"/>
                    <a:gd name="T105" fmla="*/ 445194845 h 120"/>
                    <a:gd name="T106" fmla="*/ 372508298 w 120"/>
                    <a:gd name="T107" fmla="*/ 504251200 h 120"/>
                    <a:gd name="T108" fmla="*/ 390680467 w 120"/>
                    <a:gd name="T109" fmla="*/ 517879261 h 120"/>
                    <a:gd name="T110" fmla="*/ 413394614 w 120"/>
                    <a:gd name="T111" fmla="*/ 513335153 h 120"/>
                    <a:gd name="T112" fmla="*/ 431564652 w 120"/>
                    <a:gd name="T113" fmla="*/ 495165115 h 120"/>
                    <a:gd name="T114" fmla="*/ 327082136 w 120"/>
                    <a:gd name="T115" fmla="*/ 363424344 h 120"/>
                    <a:gd name="T116" fmla="*/ 181711106 w 120"/>
                    <a:gd name="T117" fmla="*/ 327082136 h 120"/>
                    <a:gd name="T118" fmla="*/ 218053314 w 120"/>
                    <a:gd name="T119" fmla="*/ 181711106 h 120"/>
                    <a:gd name="T120" fmla="*/ 363424344 w 120"/>
                    <a:gd name="T121" fmla="*/ 218053314 h 120"/>
                    <a:gd name="T122" fmla="*/ 327082136 w 120"/>
                    <a:gd name="T123" fmla="*/ 363424344 h 120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0"/>
                    <a:gd name="T187" fmla="*/ 0 h 120"/>
                    <a:gd name="T188" fmla="*/ 120 w 120"/>
                    <a:gd name="T189" fmla="*/ 120 h 120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0" h="120">
                      <a:moveTo>
                        <a:pt x="95" y="109"/>
                      </a:moveTo>
                      <a:cubicBezTo>
                        <a:pt x="95" y="107"/>
                        <a:pt x="95" y="106"/>
                        <a:pt x="94" y="104"/>
                      </a:cubicBezTo>
                      <a:cubicBezTo>
                        <a:pt x="94" y="102"/>
                        <a:pt x="91" y="96"/>
                        <a:pt x="87" y="89"/>
                      </a:cubicBezTo>
                      <a:cubicBezTo>
                        <a:pt x="91" y="86"/>
                        <a:pt x="93" y="82"/>
                        <a:pt x="95" y="78"/>
                      </a:cubicBezTo>
                      <a:cubicBezTo>
                        <a:pt x="103" y="79"/>
                        <a:pt x="110" y="80"/>
                        <a:pt x="112" y="81"/>
                      </a:cubicBezTo>
                      <a:cubicBezTo>
                        <a:pt x="114" y="81"/>
                        <a:pt x="115" y="80"/>
                        <a:pt x="117" y="79"/>
                      </a:cubicBezTo>
                      <a:cubicBezTo>
                        <a:pt x="118" y="78"/>
                        <a:pt x="119" y="77"/>
                        <a:pt x="120" y="75"/>
                      </a:cubicBezTo>
                      <a:cubicBezTo>
                        <a:pt x="120" y="74"/>
                        <a:pt x="120" y="72"/>
                        <a:pt x="119" y="70"/>
                      </a:cubicBezTo>
                      <a:cubicBezTo>
                        <a:pt x="118" y="69"/>
                        <a:pt x="117" y="67"/>
                        <a:pt x="115" y="67"/>
                      </a:cubicBezTo>
                      <a:cubicBezTo>
                        <a:pt x="114" y="66"/>
                        <a:pt x="107" y="64"/>
                        <a:pt x="100" y="61"/>
                      </a:cubicBezTo>
                      <a:cubicBezTo>
                        <a:pt x="100" y="57"/>
                        <a:pt x="99" y="52"/>
                        <a:pt x="98" y="48"/>
                      </a:cubicBezTo>
                      <a:cubicBezTo>
                        <a:pt x="104" y="43"/>
                        <a:pt x="110" y="39"/>
                        <a:pt x="111" y="38"/>
                      </a:cubicBezTo>
                      <a:cubicBezTo>
                        <a:pt x="113" y="37"/>
                        <a:pt x="114" y="35"/>
                        <a:pt x="114" y="34"/>
                      </a:cubicBezTo>
                      <a:cubicBezTo>
                        <a:pt x="114" y="32"/>
                        <a:pt x="114" y="30"/>
                        <a:pt x="113" y="29"/>
                      </a:cubicBezTo>
                      <a:cubicBezTo>
                        <a:pt x="112" y="27"/>
                        <a:pt x="111" y="26"/>
                        <a:pt x="109" y="25"/>
                      </a:cubicBezTo>
                      <a:cubicBezTo>
                        <a:pt x="107" y="25"/>
                        <a:pt x="106" y="25"/>
                        <a:pt x="104" y="26"/>
                      </a:cubicBezTo>
                      <a:cubicBezTo>
                        <a:pt x="102" y="26"/>
                        <a:pt x="96" y="29"/>
                        <a:pt x="89" y="33"/>
                      </a:cubicBezTo>
                      <a:cubicBezTo>
                        <a:pt x="86" y="29"/>
                        <a:pt x="82" y="27"/>
                        <a:pt x="78" y="25"/>
                      </a:cubicBezTo>
                      <a:cubicBezTo>
                        <a:pt x="79" y="17"/>
                        <a:pt x="81" y="10"/>
                        <a:pt x="81" y="8"/>
                      </a:cubicBezTo>
                      <a:cubicBezTo>
                        <a:pt x="81" y="6"/>
                        <a:pt x="81" y="5"/>
                        <a:pt x="80" y="3"/>
                      </a:cubicBezTo>
                      <a:cubicBezTo>
                        <a:pt x="79" y="2"/>
                        <a:pt x="77" y="1"/>
                        <a:pt x="75" y="0"/>
                      </a:cubicBezTo>
                      <a:cubicBezTo>
                        <a:pt x="74" y="0"/>
                        <a:pt x="72" y="0"/>
                        <a:pt x="70" y="1"/>
                      </a:cubicBezTo>
                      <a:cubicBezTo>
                        <a:pt x="69" y="2"/>
                        <a:pt x="68" y="3"/>
                        <a:pt x="67" y="5"/>
                      </a:cubicBezTo>
                      <a:cubicBezTo>
                        <a:pt x="66" y="6"/>
                        <a:pt x="64" y="13"/>
                        <a:pt x="61" y="20"/>
                      </a:cubicBezTo>
                      <a:cubicBezTo>
                        <a:pt x="57" y="20"/>
                        <a:pt x="52" y="21"/>
                        <a:pt x="48" y="22"/>
                      </a:cubicBezTo>
                      <a:cubicBezTo>
                        <a:pt x="44" y="16"/>
                        <a:pt x="39" y="10"/>
                        <a:pt x="38" y="9"/>
                      </a:cubicBezTo>
                      <a:cubicBezTo>
                        <a:pt x="37" y="7"/>
                        <a:pt x="36" y="6"/>
                        <a:pt x="34" y="6"/>
                      </a:cubicBezTo>
                      <a:cubicBezTo>
                        <a:pt x="32" y="6"/>
                        <a:pt x="30" y="6"/>
                        <a:pt x="29" y="7"/>
                      </a:cubicBezTo>
                      <a:cubicBezTo>
                        <a:pt x="27" y="8"/>
                        <a:pt x="26" y="9"/>
                        <a:pt x="26" y="11"/>
                      </a:cubicBezTo>
                      <a:cubicBezTo>
                        <a:pt x="25" y="12"/>
                        <a:pt x="25" y="14"/>
                        <a:pt x="26" y="16"/>
                      </a:cubicBezTo>
                      <a:cubicBezTo>
                        <a:pt x="27" y="18"/>
                        <a:pt x="30" y="24"/>
                        <a:pt x="33" y="31"/>
                      </a:cubicBezTo>
                      <a:cubicBezTo>
                        <a:pt x="30" y="34"/>
                        <a:pt x="27" y="38"/>
                        <a:pt x="25" y="42"/>
                      </a:cubicBezTo>
                      <a:cubicBezTo>
                        <a:pt x="17" y="41"/>
                        <a:pt x="10" y="39"/>
                        <a:pt x="9" y="39"/>
                      </a:cubicBezTo>
                      <a:cubicBezTo>
                        <a:pt x="7" y="39"/>
                        <a:pt x="5" y="39"/>
                        <a:pt x="4" y="40"/>
                      </a:cubicBezTo>
                      <a:cubicBezTo>
                        <a:pt x="2" y="41"/>
                        <a:pt x="1" y="43"/>
                        <a:pt x="1" y="45"/>
                      </a:cubicBezTo>
                      <a:cubicBezTo>
                        <a:pt x="0" y="46"/>
                        <a:pt x="0" y="48"/>
                        <a:pt x="1" y="50"/>
                      </a:cubicBezTo>
                      <a:cubicBezTo>
                        <a:pt x="2" y="51"/>
                        <a:pt x="3" y="52"/>
                        <a:pt x="5" y="53"/>
                      </a:cubicBezTo>
                      <a:cubicBezTo>
                        <a:pt x="7" y="54"/>
                        <a:pt x="13" y="56"/>
                        <a:pt x="21" y="59"/>
                      </a:cubicBezTo>
                      <a:cubicBezTo>
                        <a:pt x="20" y="63"/>
                        <a:pt x="21" y="68"/>
                        <a:pt x="22" y="72"/>
                      </a:cubicBezTo>
                      <a:cubicBezTo>
                        <a:pt x="16" y="77"/>
                        <a:pt x="10" y="81"/>
                        <a:pt x="9" y="82"/>
                      </a:cubicBezTo>
                      <a:cubicBezTo>
                        <a:pt x="8" y="83"/>
                        <a:pt x="7" y="85"/>
                        <a:pt x="6" y="86"/>
                      </a:cubicBezTo>
                      <a:cubicBezTo>
                        <a:pt x="6" y="88"/>
                        <a:pt x="6" y="90"/>
                        <a:pt x="7" y="91"/>
                      </a:cubicBezTo>
                      <a:cubicBezTo>
                        <a:pt x="8" y="93"/>
                        <a:pt x="10" y="94"/>
                        <a:pt x="11" y="94"/>
                      </a:cubicBezTo>
                      <a:cubicBezTo>
                        <a:pt x="13" y="95"/>
                        <a:pt x="15" y="95"/>
                        <a:pt x="16" y="94"/>
                      </a:cubicBezTo>
                      <a:cubicBezTo>
                        <a:pt x="18" y="94"/>
                        <a:pt x="24" y="90"/>
                        <a:pt x="31" y="87"/>
                      </a:cubicBezTo>
                      <a:cubicBezTo>
                        <a:pt x="34" y="90"/>
                        <a:pt x="38" y="93"/>
                        <a:pt x="42" y="95"/>
                      </a:cubicBezTo>
                      <a:cubicBezTo>
                        <a:pt x="41" y="103"/>
                        <a:pt x="40" y="110"/>
                        <a:pt x="39" y="112"/>
                      </a:cubicBezTo>
                      <a:cubicBezTo>
                        <a:pt x="39" y="113"/>
                        <a:pt x="40" y="115"/>
                        <a:pt x="41" y="117"/>
                      </a:cubicBezTo>
                      <a:cubicBezTo>
                        <a:pt x="42" y="118"/>
                        <a:pt x="43" y="119"/>
                        <a:pt x="45" y="120"/>
                      </a:cubicBezTo>
                      <a:cubicBezTo>
                        <a:pt x="47" y="120"/>
                        <a:pt x="48" y="120"/>
                        <a:pt x="50" y="119"/>
                      </a:cubicBezTo>
                      <a:cubicBezTo>
                        <a:pt x="51" y="118"/>
                        <a:pt x="53" y="117"/>
                        <a:pt x="53" y="115"/>
                      </a:cubicBezTo>
                      <a:cubicBezTo>
                        <a:pt x="54" y="114"/>
                        <a:pt x="56" y="107"/>
                        <a:pt x="59" y="100"/>
                      </a:cubicBezTo>
                      <a:cubicBezTo>
                        <a:pt x="63" y="100"/>
                        <a:pt x="68" y="99"/>
                        <a:pt x="72" y="98"/>
                      </a:cubicBezTo>
                      <a:cubicBezTo>
                        <a:pt x="77" y="104"/>
                        <a:pt x="81" y="110"/>
                        <a:pt x="82" y="111"/>
                      </a:cubicBezTo>
                      <a:cubicBezTo>
                        <a:pt x="83" y="113"/>
                        <a:pt x="85" y="114"/>
                        <a:pt x="86" y="114"/>
                      </a:cubicBezTo>
                      <a:cubicBezTo>
                        <a:pt x="88" y="114"/>
                        <a:pt x="90" y="114"/>
                        <a:pt x="91" y="113"/>
                      </a:cubicBezTo>
                      <a:cubicBezTo>
                        <a:pt x="93" y="112"/>
                        <a:pt x="94" y="111"/>
                        <a:pt x="95" y="109"/>
                      </a:cubicBezTo>
                      <a:close/>
                      <a:moveTo>
                        <a:pt x="72" y="80"/>
                      </a:moveTo>
                      <a:cubicBezTo>
                        <a:pt x="61" y="87"/>
                        <a:pt x="46" y="83"/>
                        <a:pt x="40" y="72"/>
                      </a:cubicBezTo>
                      <a:cubicBezTo>
                        <a:pt x="33" y="61"/>
                        <a:pt x="37" y="46"/>
                        <a:pt x="48" y="40"/>
                      </a:cubicBezTo>
                      <a:cubicBezTo>
                        <a:pt x="59" y="33"/>
                        <a:pt x="74" y="37"/>
                        <a:pt x="80" y="48"/>
                      </a:cubicBezTo>
                      <a:cubicBezTo>
                        <a:pt x="87" y="59"/>
                        <a:pt x="83" y="74"/>
                        <a:pt x="72" y="8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3" name="Freeform 1295"/>
                <p:cNvSpPr/>
                <p:nvPr/>
              </p:nvSpPr>
              <p:spPr bwMode="auto">
                <a:xfrm>
                  <a:off x="7046764" y="2684315"/>
                  <a:ext cx="70211" cy="40121"/>
                </a:xfrm>
                <a:custGeom>
                  <a:avLst/>
                  <a:gdLst>
                    <a:gd name="T0" fmla="*/ 149235672 w 32"/>
                    <a:gd name="T1" fmla="*/ 44589211 h 19"/>
                    <a:gd name="T2" fmla="*/ 129980280 w 32"/>
                    <a:gd name="T3" fmla="*/ 57966392 h 19"/>
                    <a:gd name="T4" fmla="*/ 86653532 w 32"/>
                    <a:gd name="T5" fmla="*/ 66883808 h 19"/>
                    <a:gd name="T6" fmla="*/ 86653532 w 32"/>
                    <a:gd name="T7" fmla="*/ 71343589 h 19"/>
                    <a:gd name="T8" fmla="*/ 43326766 w 32"/>
                    <a:gd name="T9" fmla="*/ 80261005 h 19"/>
                    <a:gd name="T10" fmla="*/ 4813842 w 32"/>
                    <a:gd name="T11" fmla="*/ 57966392 h 19"/>
                    <a:gd name="T12" fmla="*/ 24069206 w 32"/>
                    <a:gd name="T13" fmla="*/ 26754370 h 19"/>
                    <a:gd name="T14" fmla="*/ 67395963 w 32"/>
                    <a:gd name="T15" fmla="*/ 13377185 h 19"/>
                    <a:gd name="T16" fmla="*/ 72209819 w 32"/>
                    <a:gd name="T17" fmla="*/ 13377185 h 19"/>
                    <a:gd name="T18" fmla="*/ 115536568 w 32"/>
                    <a:gd name="T19" fmla="*/ 4459766 h 19"/>
                    <a:gd name="T20" fmla="*/ 154049511 w 32"/>
                    <a:gd name="T21" fmla="*/ 26754370 h 19"/>
                    <a:gd name="T22" fmla="*/ 149235672 w 32"/>
                    <a:gd name="T23" fmla="*/ 44589211 h 1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"/>
                    <a:gd name="T37" fmla="*/ 0 h 19"/>
                    <a:gd name="T38" fmla="*/ 32 w 32"/>
                    <a:gd name="T39" fmla="*/ 19 h 1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" h="19">
                      <a:moveTo>
                        <a:pt x="31" y="10"/>
                      </a:moveTo>
                      <a:cubicBezTo>
                        <a:pt x="31" y="11"/>
                        <a:pt x="29" y="13"/>
                        <a:pt x="27" y="13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5" y="16"/>
                        <a:pt x="12" y="17"/>
                        <a:pt x="9" y="18"/>
                      </a:cubicBezTo>
                      <a:cubicBezTo>
                        <a:pt x="5" y="19"/>
                        <a:pt x="2" y="17"/>
                        <a:pt x="1" y="13"/>
                      </a:cubicBezTo>
                      <a:cubicBezTo>
                        <a:pt x="0" y="10"/>
                        <a:pt x="2" y="7"/>
                        <a:pt x="5" y="6"/>
                      </a:cubicBezTo>
                      <a:cubicBezTo>
                        <a:pt x="8" y="5"/>
                        <a:pt x="11" y="4"/>
                        <a:pt x="14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7" y="0"/>
                        <a:pt x="31" y="2"/>
                        <a:pt x="32" y="6"/>
                      </a:cubicBezTo>
                      <a:cubicBezTo>
                        <a:pt x="32" y="7"/>
                        <a:pt x="32" y="8"/>
                        <a:pt x="3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4" name="Freeform 1297"/>
                <p:cNvSpPr/>
                <p:nvPr/>
              </p:nvSpPr>
              <p:spPr bwMode="auto">
                <a:xfrm>
                  <a:off x="7435428" y="3499256"/>
                  <a:ext cx="60180" cy="55165"/>
                </a:xfrm>
                <a:custGeom>
                  <a:avLst/>
                  <a:gdLst>
                    <a:gd name="T0" fmla="*/ 120577894 w 29"/>
                    <a:gd name="T1" fmla="*/ 40516575 h 26"/>
                    <a:gd name="T2" fmla="*/ 111963855 w 29"/>
                    <a:gd name="T3" fmla="*/ 54021388 h 26"/>
                    <a:gd name="T4" fmla="*/ 90433947 w 29"/>
                    <a:gd name="T5" fmla="*/ 76528718 h 26"/>
                    <a:gd name="T6" fmla="*/ 81819909 w 29"/>
                    <a:gd name="T7" fmla="*/ 81031029 h 26"/>
                    <a:gd name="T8" fmla="*/ 77513927 w 29"/>
                    <a:gd name="T9" fmla="*/ 85533341 h 26"/>
                    <a:gd name="T10" fmla="*/ 47369964 w 29"/>
                    <a:gd name="T11" fmla="*/ 108042776 h 26"/>
                    <a:gd name="T12" fmla="*/ 8611967 w 29"/>
                    <a:gd name="T13" fmla="*/ 99038153 h 26"/>
                    <a:gd name="T14" fmla="*/ 17226010 w 29"/>
                    <a:gd name="T15" fmla="*/ 58521577 h 26"/>
                    <a:gd name="T16" fmla="*/ 47369964 w 29"/>
                    <a:gd name="T17" fmla="*/ 36014264 h 26"/>
                    <a:gd name="T18" fmla="*/ 51675946 w 29"/>
                    <a:gd name="T19" fmla="*/ 36014264 h 26"/>
                    <a:gd name="T20" fmla="*/ 55981928 w 29"/>
                    <a:gd name="T21" fmla="*/ 31511944 h 26"/>
                    <a:gd name="T22" fmla="*/ 77513927 w 29"/>
                    <a:gd name="T23" fmla="*/ 9002505 h 26"/>
                    <a:gd name="T24" fmla="*/ 116271912 w 29"/>
                    <a:gd name="T25" fmla="*/ 13504817 h 26"/>
                    <a:gd name="T26" fmla="*/ 120577894 w 29"/>
                    <a:gd name="T27" fmla="*/ 40516575 h 2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9"/>
                    <a:gd name="T43" fmla="*/ 0 h 26"/>
                    <a:gd name="T44" fmla="*/ 29 w 29"/>
                    <a:gd name="T45" fmla="*/ 26 h 2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9" h="26">
                      <a:moveTo>
                        <a:pt x="28" y="9"/>
                      </a:moveTo>
                      <a:cubicBezTo>
                        <a:pt x="28" y="10"/>
                        <a:pt x="27" y="11"/>
                        <a:pt x="26" y="12"/>
                      </a:cubicBezTo>
                      <a:cubicBezTo>
                        <a:pt x="25" y="14"/>
                        <a:pt x="23" y="15"/>
                        <a:pt x="21" y="17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8" y="19"/>
                        <a:pt x="18" y="19"/>
                      </a:cubicBezTo>
                      <a:cubicBezTo>
                        <a:pt x="16" y="20"/>
                        <a:pt x="13" y="22"/>
                        <a:pt x="11" y="24"/>
                      </a:cubicBezTo>
                      <a:cubicBezTo>
                        <a:pt x="8" y="26"/>
                        <a:pt x="4" y="25"/>
                        <a:pt x="2" y="22"/>
                      </a:cubicBezTo>
                      <a:cubicBezTo>
                        <a:pt x="0" y="19"/>
                        <a:pt x="1" y="15"/>
                        <a:pt x="4" y="13"/>
                      </a:cubicBezTo>
                      <a:cubicBezTo>
                        <a:pt x="6" y="12"/>
                        <a:pt x="9" y="10"/>
                        <a:pt x="11" y="8"/>
                      </a:cubicBezTo>
                      <a:cubicBezTo>
                        <a:pt x="11" y="8"/>
                        <a:pt x="12" y="8"/>
                        <a:pt x="12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5" y="5"/>
                        <a:pt x="17" y="4"/>
                        <a:pt x="18" y="2"/>
                      </a:cubicBezTo>
                      <a:cubicBezTo>
                        <a:pt x="21" y="0"/>
                        <a:pt x="25" y="0"/>
                        <a:pt x="27" y="3"/>
                      </a:cubicBezTo>
                      <a:cubicBezTo>
                        <a:pt x="29" y="5"/>
                        <a:pt x="29" y="7"/>
                        <a:pt x="2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5" name="Freeform 1298"/>
                <p:cNvSpPr>
                  <a:spLocks noEditPoints="1"/>
                </p:cNvSpPr>
                <p:nvPr/>
              </p:nvSpPr>
              <p:spPr bwMode="auto">
                <a:xfrm>
                  <a:off x="6705743" y="2704374"/>
                  <a:ext cx="724670" cy="930285"/>
                </a:xfrm>
                <a:custGeom>
                  <a:avLst/>
                  <a:gdLst>
                    <a:gd name="T0" fmla="*/ 1472276554 w 341"/>
                    <a:gd name="T1" fmla="*/ 1872111490 h 438"/>
                    <a:gd name="T2" fmla="*/ 1427115390 w 341"/>
                    <a:gd name="T3" fmla="*/ 1827001176 h 438"/>
                    <a:gd name="T4" fmla="*/ 1535503457 w 341"/>
                    <a:gd name="T5" fmla="*/ 1799933713 h 438"/>
                    <a:gd name="T6" fmla="*/ 1368404391 w 341"/>
                    <a:gd name="T7" fmla="*/ 1912712685 h 438"/>
                    <a:gd name="T8" fmla="*/ 1273564035 w 341"/>
                    <a:gd name="T9" fmla="*/ 1885645222 h 438"/>
                    <a:gd name="T10" fmla="*/ 1386470131 w 341"/>
                    <a:gd name="T11" fmla="*/ 1899178953 h 438"/>
                    <a:gd name="T12" fmla="*/ 1115498901 w 341"/>
                    <a:gd name="T13" fmla="*/ 1971356730 h 438"/>
                    <a:gd name="T14" fmla="*/ 1192273516 w 341"/>
                    <a:gd name="T15" fmla="*/ 1903690197 h 438"/>
                    <a:gd name="T16" fmla="*/ 1056787636 w 341"/>
                    <a:gd name="T17" fmla="*/ 1957822999 h 438"/>
                    <a:gd name="T18" fmla="*/ 916786117 w 341"/>
                    <a:gd name="T19" fmla="*/ 1944289267 h 438"/>
                    <a:gd name="T20" fmla="*/ 1061303540 w 341"/>
                    <a:gd name="T21" fmla="*/ 1948800511 h 438"/>
                    <a:gd name="T22" fmla="*/ 858075118 w 341"/>
                    <a:gd name="T23" fmla="*/ 1962334243 h 438"/>
                    <a:gd name="T24" fmla="*/ 790332310 w 341"/>
                    <a:gd name="T25" fmla="*/ 1890156466 h 438"/>
                    <a:gd name="T26" fmla="*/ 889688569 w 341"/>
                    <a:gd name="T27" fmla="*/ 1944289267 h 438"/>
                    <a:gd name="T28" fmla="*/ 650330792 w 341"/>
                    <a:gd name="T29" fmla="*/ 1908201441 h 438"/>
                    <a:gd name="T30" fmla="*/ 632265051 w 341"/>
                    <a:gd name="T31" fmla="*/ 1840534908 h 438"/>
                    <a:gd name="T32" fmla="*/ 727105407 w 341"/>
                    <a:gd name="T33" fmla="*/ 1903690197 h 438"/>
                    <a:gd name="T34" fmla="*/ 573556177 w 341"/>
                    <a:gd name="T35" fmla="*/ 1840534908 h 438"/>
                    <a:gd name="T36" fmla="*/ 451618140 w 341"/>
                    <a:gd name="T37" fmla="*/ 1768357130 h 438"/>
                    <a:gd name="T38" fmla="*/ 573556177 w 341"/>
                    <a:gd name="T39" fmla="*/ 1840534908 h 438"/>
                    <a:gd name="T40" fmla="*/ 388391237 w 341"/>
                    <a:gd name="T41" fmla="*/ 1759334643 h 438"/>
                    <a:gd name="T42" fmla="*/ 361295814 w 341"/>
                    <a:gd name="T43" fmla="*/ 1660089403 h 438"/>
                    <a:gd name="T44" fmla="*/ 311616622 w 341"/>
                    <a:gd name="T45" fmla="*/ 1633024064 h 438"/>
                    <a:gd name="T46" fmla="*/ 207744392 w 341"/>
                    <a:gd name="T47" fmla="*/ 1574377894 h 438"/>
                    <a:gd name="T48" fmla="*/ 307100718 w 341"/>
                    <a:gd name="T49" fmla="*/ 1601445357 h 438"/>
                    <a:gd name="T50" fmla="*/ 198712585 w 341"/>
                    <a:gd name="T51" fmla="*/ 1511222605 h 438"/>
                    <a:gd name="T52" fmla="*/ 126453840 w 341"/>
                    <a:gd name="T53" fmla="*/ 1389423270 h 438"/>
                    <a:gd name="T54" fmla="*/ 207744392 w 341"/>
                    <a:gd name="T55" fmla="*/ 1497690998 h 438"/>
                    <a:gd name="T56" fmla="*/ 614201436 w 341"/>
                    <a:gd name="T57" fmla="*/ 90222785 h 438"/>
                    <a:gd name="T58" fmla="*/ 668396532 w 341"/>
                    <a:gd name="T59" fmla="*/ 4511246 h 438"/>
                    <a:gd name="T60" fmla="*/ 130969744 w 341"/>
                    <a:gd name="T61" fmla="*/ 1348824200 h 438"/>
                    <a:gd name="T62" fmla="*/ 49677084 w 341"/>
                    <a:gd name="T63" fmla="*/ 1267623935 h 438"/>
                    <a:gd name="T64" fmla="*/ 130969744 w 341"/>
                    <a:gd name="T65" fmla="*/ 1330779224 h 438"/>
                    <a:gd name="T66" fmla="*/ 541942592 w 341"/>
                    <a:gd name="T67" fmla="*/ 130821856 h 438"/>
                    <a:gd name="T68" fmla="*/ 438070429 w 341"/>
                    <a:gd name="T69" fmla="*/ 126310612 h 438"/>
                    <a:gd name="T70" fmla="*/ 550974400 w 341"/>
                    <a:gd name="T71" fmla="*/ 112776881 h 438"/>
                    <a:gd name="T72" fmla="*/ 27097556 w 341"/>
                    <a:gd name="T73" fmla="*/ 1186423670 h 438"/>
                    <a:gd name="T74" fmla="*/ 67742824 w 341"/>
                    <a:gd name="T75" fmla="*/ 1091689409 h 438"/>
                    <a:gd name="T76" fmla="*/ 415488785 w 341"/>
                    <a:gd name="T77" fmla="*/ 207510910 h 438"/>
                    <a:gd name="T78" fmla="*/ 307100718 w 341"/>
                    <a:gd name="T79" fmla="*/ 275177443 h 438"/>
                    <a:gd name="T80" fmla="*/ 410972881 w 341"/>
                    <a:gd name="T81" fmla="*/ 180445571 h 438"/>
                    <a:gd name="T82" fmla="*/ 31613460 w 341"/>
                    <a:gd name="T83" fmla="*/ 1042067851 h 438"/>
                    <a:gd name="T84" fmla="*/ 31613460 w 341"/>
                    <a:gd name="T85" fmla="*/ 902223540 h 438"/>
                    <a:gd name="T86" fmla="*/ 58711016 w 341"/>
                    <a:gd name="T87" fmla="*/ 1024022876 h 438"/>
                    <a:gd name="T88" fmla="*/ 239357844 w 341"/>
                    <a:gd name="T89" fmla="*/ 396978968 h 438"/>
                    <a:gd name="T90" fmla="*/ 248389652 w 341"/>
                    <a:gd name="T91" fmla="*/ 297733729 h 438"/>
                    <a:gd name="T92" fmla="*/ 63226920 w 341"/>
                    <a:gd name="T93" fmla="*/ 857111102 h 438"/>
                    <a:gd name="T94" fmla="*/ 22581652 w 341"/>
                    <a:gd name="T95" fmla="*/ 757867986 h 438"/>
                    <a:gd name="T96" fmla="*/ 63226920 w 341"/>
                    <a:gd name="T97" fmla="*/ 848088615 h 438"/>
                    <a:gd name="T98" fmla="*/ 194196681 w 341"/>
                    <a:gd name="T99" fmla="*/ 469156745 h 438"/>
                    <a:gd name="T100" fmla="*/ 103872196 w 341"/>
                    <a:gd name="T101" fmla="*/ 514267060 h 438"/>
                    <a:gd name="T102" fmla="*/ 194196681 w 341"/>
                    <a:gd name="T103" fmla="*/ 464645502 h 438"/>
                    <a:gd name="T104" fmla="*/ 40645276 w 341"/>
                    <a:gd name="T105" fmla="*/ 676667722 h 438"/>
                    <a:gd name="T106" fmla="*/ 108388100 w 341"/>
                    <a:gd name="T107" fmla="*/ 577422482 h 438"/>
                    <a:gd name="T108" fmla="*/ 94840389 w 341"/>
                    <a:gd name="T109" fmla="*/ 694712697 h 43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41"/>
                    <a:gd name="T166" fmla="*/ 0 h 438"/>
                    <a:gd name="T167" fmla="*/ 341 w 341"/>
                    <a:gd name="T168" fmla="*/ 438 h 43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41" h="438">
                      <a:moveTo>
                        <a:pt x="341" y="405"/>
                      </a:moveTo>
                      <a:cubicBezTo>
                        <a:pt x="340" y="406"/>
                        <a:pt x="339" y="407"/>
                        <a:pt x="338" y="408"/>
                      </a:cubicBezTo>
                      <a:cubicBezTo>
                        <a:pt x="334" y="410"/>
                        <a:pt x="330" y="413"/>
                        <a:pt x="326" y="415"/>
                      </a:cubicBezTo>
                      <a:cubicBezTo>
                        <a:pt x="324" y="415"/>
                        <a:pt x="322" y="416"/>
                        <a:pt x="321" y="417"/>
                      </a:cubicBezTo>
                      <a:cubicBezTo>
                        <a:pt x="318" y="418"/>
                        <a:pt x="314" y="417"/>
                        <a:pt x="312" y="414"/>
                      </a:cubicBezTo>
                      <a:cubicBezTo>
                        <a:pt x="311" y="411"/>
                        <a:pt x="312" y="407"/>
                        <a:pt x="316" y="405"/>
                      </a:cubicBezTo>
                      <a:cubicBezTo>
                        <a:pt x="317" y="405"/>
                        <a:pt x="318" y="404"/>
                        <a:pt x="320" y="403"/>
                      </a:cubicBezTo>
                      <a:cubicBezTo>
                        <a:pt x="324" y="401"/>
                        <a:pt x="328" y="399"/>
                        <a:pt x="332" y="397"/>
                      </a:cubicBezTo>
                      <a:cubicBezTo>
                        <a:pt x="335" y="395"/>
                        <a:pt x="338" y="396"/>
                        <a:pt x="340" y="399"/>
                      </a:cubicBezTo>
                      <a:cubicBezTo>
                        <a:pt x="341" y="401"/>
                        <a:pt x="341" y="403"/>
                        <a:pt x="341" y="405"/>
                      </a:cubicBezTo>
                      <a:close/>
                      <a:moveTo>
                        <a:pt x="307" y="421"/>
                      </a:moveTo>
                      <a:cubicBezTo>
                        <a:pt x="306" y="422"/>
                        <a:pt x="305" y="424"/>
                        <a:pt x="303" y="424"/>
                      </a:cubicBezTo>
                      <a:cubicBezTo>
                        <a:pt x="297" y="426"/>
                        <a:pt x="291" y="428"/>
                        <a:pt x="285" y="430"/>
                      </a:cubicBezTo>
                      <a:cubicBezTo>
                        <a:pt x="282" y="431"/>
                        <a:pt x="278" y="429"/>
                        <a:pt x="277" y="426"/>
                      </a:cubicBezTo>
                      <a:cubicBezTo>
                        <a:pt x="276" y="422"/>
                        <a:pt x="278" y="419"/>
                        <a:pt x="282" y="418"/>
                      </a:cubicBezTo>
                      <a:cubicBezTo>
                        <a:pt x="287" y="416"/>
                        <a:pt x="293" y="414"/>
                        <a:pt x="299" y="412"/>
                      </a:cubicBezTo>
                      <a:cubicBezTo>
                        <a:pt x="302" y="411"/>
                        <a:pt x="306" y="413"/>
                        <a:pt x="307" y="416"/>
                      </a:cubicBezTo>
                      <a:cubicBezTo>
                        <a:pt x="308" y="418"/>
                        <a:pt x="307" y="419"/>
                        <a:pt x="307" y="421"/>
                      </a:cubicBezTo>
                      <a:close/>
                      <a:moveTo>
                        <a:pt x="271" y="430"/>
                      </a:moveTo>
                      <a:cubicBezTo>
                        <a:pt x="270" y="432"/>
                        <a:pt x="269" y="434"/>
                        <a:pt x="266" y="434"/>
                      </a:cubicBezTo>
                      <a:cubicBezTo>
                        <a:pt x="260" y="435"/>
                        <a:pt x="254" y="436"/>
                        <a:pt x="247" y="437"/>
                      </a:cubicBezTo>
                      <a:cubicBezTo>
                        <a:pt x="244" y="437"/>
                        <a:pt x="241" y="435"/>
                        <a:pt x="241" y="431"/>
                      </a:cubicBezTo>
                      <a:cubicBezTo>
                        <a:pt x="240" y="428"/>
                        <a:pt x="243" y="425"/>
                        <a:pt x="246" y="424"/>
                      </a:cubicBezTo>
                      <a:cubicBezTo>
                        <a:pt x="252" y="424"/>
                        <a:pt x="258" y="423"/>
                        <a:pt x="264" y="422"/>
                      </a:cubicBezTo>
                      <a:cubicBezTo>
                        <a:pt x="268" y="421"/>
                        <a:pt x="271" y="424"/>
                        <a:pt x="271" y="427"/>
                      </a:cubicBezTo>
                      <a:cubicBezTo>
                        <a:pt x="272" y="428"/>
                        <a:pt x="272" y="429"/>
                        <a:pt x="271" y="430"/>
                      </a:cubicBezTo>
                      <a:close/>
                      <a:moveTo>
                        <a:pt x="234" y="434"/>
                      </a:moveTo>
                      <a:cubicBezTo>
                        <a:pt x="233" y="436"/>
                        <a:pt x="231" y="438"/>
                        <a:pt x="228" y="438"/>
                      </a:cubicBezTo>
                      <a:cubicBezTo>
                        <a:pt x="222" y="438"/>
                        <a:pt x="216" y="438"/>
                        <a:pt x="209" y="437"/>
                      </a:cubicBezTo>
                      <a:cubicBezTo>
                        <a:pt x="206" y="437"/>
                        <a:pt x="203" y="434"/>
                        <a:pt x="203" y="431"/>
                      </a:cubicBezTo>
                      <a:cubicBezTo>
                        <a:pt x="204" y="427"/>
                        <a:pt x="207" y="425"/>
                        <a:pt x="210" y="425"/>
                      </a:cubicBezTo>
                      <a:cubicBezTo>
                        <a:pt x="216" y="425"/>
                        <a:pt x="222" y="426"/>
                        <a:pt x="228" y="425"/>
                      </a:cubicBezTo>
                      <a:cubicBezTo>
                        <a:pt x="232" y="425"/>
                        <a:pt x="235" y="428"/>
                        <a:pt x="235" y="432"/>
                      </a:cubicBezTo>
                      <a:cubicBezTo>
                        <a:pt x="235" y="433"/>
                        <a:pt x="234" y="433"/>
                        <a:pt x="234" y="434"/>
                      </a:cubicBezTo>
                      <a:close/>
                      <a:moveTo>
                        <a:pt x="197" y="431"/>
                      </a:moveTo>
                      <a:cubicBezTo>
                        <a:pt x="196" y="434"/>
                        <a:pt x="193" y="436"/>
                        <a:pt x="190" y="435"/>
                      </a:cubicBezTo>
                      <a:cubicBezTo>
                        <a:pt x="184" y="434"/>
                        <a:pt x="178" y="433"/>
                        <a:pt x="172" y="431"/>
                      </a:cubicBezTo>
                      <a:cubicBezTo>
                        <a:pt x="168" y="431"/>
                        <a:pt x="166" y="427"/>
                        <a:pt x="167" y="424"/>
                      </a:cubicBezTo>
                      <a:cubicBezTo>
                        <a:pt x="168" y="420"/>
                        <a:pt x="171" y="418"/>
                        <a:pt x="175" y="419"/>
                      </a:cubicBezTo>
                      <a:cubicBezTo>
                        <a:pt x="180" y="421"/>
                        <a:pt x="186" y="422"/>
                        <a:pt x="192" y="423"/>
                      </a:cubicBezTo>
                      <a:cubicBezTo>
                        <a:pt x="196" y="423"/>
                        <a:pt x="198" y="427"/>
                        <a:pt x="198" y="430"/>
                      </a:cubicBezTo>
                      <a:cubicBezTo>
                        <a:pt x="197" y="431"/>
                        <a:pt x="197" y="431"/>
                        <a:pt x="197" y="431"/>
                      </a:cubicBezTo>
                      <a:close/>
                      <a:moveTo>
                        <a:pt x="161" y="422"/>
                      </a:moveTo>
                      <a:cubicBezTo>
                        <a:pt x="160" y="426"/>
                        <a:pt x="156" y="427"/>
                        <a:pt x="153" y="426"/>
                      </a:cubicBezTo>
                      <a:cubicBezTo>
                        <a:pt x="150" y="425"/>
                        <a:pt x="147" y="424"/>
                        <a:pt x="144" y="423"/>
                      </a:cubicBezTo>
                      <a:cubicBezTo>
                        <a:pt x="141" y="421"/>
                        <a:pt x="138" y="420"/>
                        <a:pt x="135" y="419"/>
                      </a:cubicBezTo>
                      <a:cubicBezTo>
                        <a:pt x="132" y="418"/>
                        <a:pt x="131" y="414"/>
                        <a:pt x="132" y="411"/>
                      </a:cubicBezTo>
                      <a:cubicBezTo>
                        <a:pt x="134" y="408"/>
                        <a:pt x="137" y="406"/>
                        <a:pt x="140" y="408"/>
                      </a:cubicBezTo>
                      <a:cubicBezTo>
                        <a:pt x="143" y="409"/>
                        <a:pt x="146" y="410"/>
                        <a:pt x="148" y="411"/>
                      </a:cubicBezTo>
                      <a:cubicBezTo>
                        <a:pt x="151" y="412"/>
                        <a:pt x="154" y="413"/>
                        <a:pt x="157" y="414"/>
                      </a:cubicBezTo>
                      <a:cubicBezTo>
                        <a:pt x="161" y="415"/>
                        <a:pt x="162" y="419"/>
                        <a:pt x="161" y="422"/>
                      </a:cubicBezTo>
                      <a:cubicBezTo>
                        <a:pt x="161" y="422"/>
                        <a:pt x="161" y="422"/>
                        <a:pt x="161" y="422"/>
                      </a:cubicBezTo>
                      <a:close/>
                      <a:moveTo>
                        <a:pt x="127" y="408"/>
                      </a:moveTo>
                      <a:cubicBezTo>
                        <a:pt x="127" y="408"/>
                        <a:pt x="127" y="408"/>
                        <a:pt x="127" y="408"/>
                      </a:cubicBezTo>
                      <a:cubicBezTo>
                        <a:pt x="125" y="411"/>
                        <a:pt x="121" y="412"/>
                        <a:pt x="118" y="411"/>
                      </a:cubicBezTo>
                      <a:cubicBezTo>
                        <a:pt x="113" y="408"/>
                        <a:pt x="107" y="405"/>
                        <a:pt x="102" y="401"/>
                      </a:cubicBezTo>
                      <a:cubicBezTo>
                        <a:pt x="99" y="399"/>
                        <a:pt x="98" y="395"/>
                        <a:pt x="100" y="392"/>
                      </a:cubicBezTo>
                      <a:cubicBezTo>
                        <a:pt x="102" y="389"/>
                        <a:pt x="106" y="389"/>
                        <a:pt x="109" y="390"/>
                      </a:cubicBezTo>
                      <a:cubicBezTo>
                        <a:pt x="114" y="394"/>
                        <a:pt x="119" y="397"/>
                        <a:pt x="124" y="400"/>
                      </a:cubicBezTo>
                      <a:cubicBezTo>
                        <a:pt x="127" y="401"/>
                        <a:pt x="128" y="405"/>
                        <a:pt x="127" y="408"/>
                      </a:cubicBezTo>
                      <a:close/>
                      <a:moveTo>
                        <a:pt x="96" y="387"/>
                      </a:moveTo>
                      <a:cubicBezTo>
                        <a:pt x="96" y="388"/>
                        <a:pt x="96" y="388"/>
                        <a:pt x="95" y="389"/>
                      </a:cubicBezTo>
                      <a:cubicBezTo>
                        <a:pt x="93" y="392"/>
                        <a:pt x="89" y="392"/>
                        <a:pt x="86" y="390"/>
                      </a:cubicBezTo>
                      <a:cubicBezTo>
                        <a:pt x="81" y="386"/>
                        <a:pt x="76" y="382"/>
                        <a:pt x="72" y="377"/>
                      </a:cubicBezTo>
                      <a:cubicBezTo>
                        <a:pt x="69" y="375"/>
                        <a:pt x="69" y="371"/>
                        <a:pt x="71" y="369"/>
                      </a:cubicBezTo>
                      <a:cubicBezTo>
                        <a:pt x="74" y="366"/>
                        <a:pt x="78" y="366"/>
                        <a:pt x="80" y="368"/>
                      </a:cubicBezTo>
                      <a:cubicBezTo>
                        <a:pt x="85" y="372"/>
                        <a:pt x="89" y="376"/>
                        <a:pt x="94" y="380"/>
                      </a:cubicBezTo>
                      <a:cubicBezTo>
                        <a:pt x="96" y="382"/>
                        <a:pt x="97" y="385"/>
                        <a:pt x="96" y="387"/>
                      </a:cubicBezTo>
                      <a:close/>
                      <a:moveTo>
                        <a:pt x="69" y="362"/>
                      </a:moveTo>
                      <a:cubicBezTo>
                        <a:pt x="69" y="363"/>
                        <a:pt x="68" y="364"/>
                        <a:pt x="67" y="364"/>
                      </a:cubicBezTo>
                      <a:cubicBezTo>
                        <a:pt x="65" y="367"/>
                        <a:pt x="61" y="366"/>
                        <a:pt x="58" y="364"/>
                      </a:cubicBezTo>
                      <a:cubicBezTo>
                        <a:pt x="54" y="359"/>
                        <a:pt x="50" y="354"/>
                        <a:pt x="46" y="349"/>
                      </a:cubicBezTo>
                      <a:cubicBezTo>
                        <a:pt x="44" y="346"/>
                        <a:pt x="45" y="342"/>
                        <a:pt x="47" y="340"/>
                      </a:cubicBezTo>
                      <a:cubicBezTo>
                        <a:pt x="50" y="338"/>
                        <a:pt x="54" y="339"/>
                        <a:pt x="56" y="341"/>
                      </a:cubicBezTo>
                      <a:cubicBezTo>
                        <a:pt x="60" y="346"/>
                        <a:pt x="64" y="351"/>
                        <a:pt x="68" y="355"/>
                      </a:cubicBezTo>
                      <a:cubicBezTo>
                        <a:pt x="69" y="357"/>
                        <a:pt x="70" y="360"/>
                        <a:pt x="69" y="362"/>
                      </a:cubicBezTo>
                      <a:close/>
                      <a:moveTo>
                        <a:pt x="46" y="332"/>
                      </a:moveTo>
                      <a:cubicBezTo>
                        <a:pt x="46" y="333"/>
                        <a:pt x="45" y="335"/>
                        <a:pt x="44" y="335"/>
                      </a:cubicBezTo>
                      <a:cubicBezTo>
                        <a:pt x="41" y="337"/>
                        <a:pt x="37" y="336"/>
                        <a:pt x="35" y="333"/>
                      </a:cubicBezTo>
                      <a:cubicBezTo>
                        <a:pt x="32" y="328"/>
                        <a:pt x="29" y="322"/>
                        <a:pt x="26" y="317"/>
                      </a:cubicBezTo>
                      <a:cubicBezTo>
                        <a:pt x="24" y="314"/>
                        <a:pt x="25" y="310"/>
                        <a:pt x="28" y="308"/>
                      </a:cubicBezTo>
                      <a:cubicBezTo>
                        <a:pt x="31" y="307"/>
                        <a:pt x="35" y="308"/>
                        <a:pt x="37" y="311"/>
                      </a:cubicBezTo>
                      <a:cubicBezTo>
                        <a:pt x="40" y="316"/>
                        <a:pt x="43" y="322"/>
                        <a:pt x="46" y="327"/>
                      </a:cubicBezTo>
                      <a:cubicBezTo>
                        <a:pt x="47" y="328"/>
                        <a:pt x="47" y="330"/>
                        <a:pt x="46" y="332"/>
                      </a:cubicBezTo>
                      <a:close/>
                      <a:moveTo>
                        <a:pt x="156" y="10"/>
                      </a:moveTo>
                      <a:cubicBezTo>
                        <a:pt x="155" y="11"/>
                        <a:pt x="154" y="13"/>
                        <a:pt x="152" y="13"/>
                      </a:cubicBezTo>
                      <a:cubicBezTo>
                        <a:pt x="147" y="15"/>
                        <a:pt x="141" y="18"/>
                        <a:pt x="136" y="20"/>
                      </a:cubicBezTo>
                      <a:cubicBezTo>
                        <a:pt x="132" y="22"/>
                        <a:pt x="129" y="20"/>
                        <a:pt x="127" y="17"/>
                      </a:cubicBezTo>
                      <a:cubicBezTo>
                        <a:pt x="126" y="14"/>
                        <a:pt x="127" y="10"/>
                        <a:pt x="130" y="9"/>
                      </a:cubicBezTo>
                      <a:cubicBezTo>
                        <a:pt x="136" y="6"/>
                        <a:pt x="142" y="4"/>
                        <a:pt x="148" y="1"/>
                      </a:cubicBezTo>
                      <a:cubicBezTo>
                        <a:pt x="151" y="0"/>
                        <a:pt x="155" y="2"/>
                        <a:pt x="156" y="5"/>
                      </a:cubicBezTo>
                      <a:cubicBezTo>
                        <a:pt x="157" y="7"/>
                        <a:pt x="157" y="8"/>
                        <a:pt x="156" y="10"/>
                      </a:cubicBezTo>
                      <a:close/>
                      <a:moveTo>
                        <a:pt x="29" y="299"/>
                      </a:moveTo>
                      <a:cubicBezTo>
                        <a:pt x="29" y="301"/>
                        <a:pt x="28" y="302"/>
                        <a:pt x="26" y="303"/>
                      </a:cubicBezTo>
                      <a:cubicBezTo>
                        <a:pt x="23" y="304"/>
                        <a:pt x="19" y="303"/>
                        <a:pt x="18" y="299"/>
                      </a:cubicBezTo>
                      <a:cubicBezTo>
                        <a:pt x="15" y="294"/>
                        <a:pt x="13" y="288"/>
                        <a:pt x="11" y="281"/>
                      </a:cubicBezTo>
                      <a:cubicBezTo>
                        <a:pt x="10" y="278"/>
                        <a:pt x="12" y="275"/>
                        <a:pt x="15" y="274"/>
                      </a:cubicBezTo>
                      <a:cubicBezTo>
                        <a:pt x="18" y="272"/>
                        <a:pt x="22" y="274"/>
                        <a:pt x="23" y="278"/>
                      </a:cubicBezTo>
                      <a:cubicBezTo>
                        <a:pt x="25" y="283"/>
                        <a:pt x="27" y="289"/>
                        <a:pt x="29" y="295"/>
                      </a:cubicBezTo>
                      <a:cubicBezTo>
                        <a:pt x="30" y="296"/>
                        <a:pt x="30" y="298"/>
                        <a:pt x="29" y="299"/>
                      </a:cubicBezTo>
                      <a:close/>
                      <a:moveTo>
                        <a:pt x="122" y="25"/>
                      </a:moveTo>
                      <a:cubicBezTo>
                        <a:pt x="122" y="27"/>
                        <a:pt x="121" y="28"/>
                        <a:pt x="120" y="29"/>
                      </a:cubicBezTo>
                      <a:cubicBezTo>
                        <a:pt x="114" y="32"/>
                        <a:pt x="109" y="35"/>
                        <a:pt x="104" y="38"/>
                      </a:cubicBezTo>
                      <a:cubicBezTo>
                        <a:pt x="101" y="40"/>
                        <a:pt x="97" y="39"/>
                        <a:pt x="95" y="37"/>
                      </a:cubicBezTo>
                      <a:cubicBezTo>
                        <a:pt x="94" y="34"/>
                        <a:pt x="94" y="30"/>
                        <a:pt x="97" y="28"/>
                      </a:cubicBezTo>
                      <a:cubicBezTo>
                        <a:pt x="102" y="24"/>
                        <a:pt x="108" y="21"/>
                        <a:pt x="113" y="18"/>
                      </a:cubicBezTo>
                      <a:cubicBezTo>
                        <a:pt x="116" y="16"/>
                        <a:pt x="120" y="17"/>
                        <a:pt x="122" y="20"/>
                      </a:cubicBezTo>
                      <a:cubicBezTo>
                        <a:pt x="123" y="22"/>
                        <a:pt x="123" y="24"/>
                        <a:pt x="122" y="25"/>
                      </a:cubicBezTo>
                      <a:close/>
                      <a:moveTo>
                        <a:pt x="18" y="264"/>
                      </a:moveTo>
                      <a:cubicBezTo>
                        <a:pt x="17" y="266"/>
                        <a:pt x="16" y="267"/>
                        <a:pt x="13" y="268"/>
                      </a:cubicBezTo>
                      <a:cubicBezTo>
                        <a:pt x="10" y="269"/>
                        <a:pt x="7" y="266"/>
                        <a:pt x="6" y="263"/>
                      </a:cubicBezTo>
                      <a:cubicBezTo>
                        <a:pt x="4" y="257"/>
                        <a:pt x="3" y="251"/>
                        <a:pt x="2" y="244"/>
                      </a:cubicBezTo>
                      <a:cubicBezTo>
                        <a:pt x="2" y="241"/>
                        <a:pt x="4" y="238"/>
                        <a:pt x="8" y="237"/>
                      </a:cubicBezTo>
                      <a:cubicBezTo>
                        <a:pt x="11" y="237"/>
                        <a:pt x="14" y="239"/>
                        <a:pt x="15" y="242"/>
                      </a:cubicBezTo>
                      <a:cubicBezTo>
                        <a:pt x="16" y="248"/>
                        <a:pt x="17" y="254"/>
                        <a:pt x="18" y="260"/>
                      </a:cubicBezTo>
                      <a:cubicBezTo>
                        <a:pt x="19" y="261"/>
                        <a:pt x="18" y="263"/>
                        <a:pt x="18" y="264"/>
                      </a:cubicBezTo>
                      <a:close/>
                      <a:moveTo>
                        <a:pt x="92" y="46"/>
                      </a:moveTo>
                      <a:cubicBezTo>
                        <a:pt x="91" y="47"/>
                        <a:pt x="91" y="48"/>
                        <a:pt x="90" y="49"/>
                      </a:cubicBezTo>
                      <a:cubicBezTo>
                        <a:pt x="85" y="53"/>
                        <a:pt x="81" y="57"/>
                        <a:pt x="76" y="61"/>
                      </a:cubicBezTo>
                      <a:cubicBezTo>
                        <a:pt x="74" y="64"/>
                        <a:pt x="70" y="63"/>
                        <a:pt x="68" y="61"/>
                      </a:cubicBezTo>
                      <a:cubicBezTo>
                        <a:pt x="65" y="58"/>
                        <a:pt x="65" y="55"/>
                        <a:pt x="68" y="52"/>
                      </a:cubicBezTo>
                      <a:cubicBezTo>
                        <a:pt x="72" y="48"/>
                        <a:pt x="77" y="43"/>
                        <a:pt x="82" y="39"/>
                      </a:cubicBezTo>
                      <a:cubicBezTo>
                        <a:pt x="85" y="37"/>
                        <a:pt x="89" y="37"/>
                        <a:pt x="91" y="40"/>
                      </a:cubicBezTo>
                      <a:cubicBezTo>
                        <a:pt x="92" y="42"/>
                        <a:pt x="93" y="44"/>
                        <a:pt x="92" y="46"/>
                      </a:cubicBezTo>
                      <a:close/>
                      <a:moveTo>
                        <a:pt x="13" y="227"/>
                      </a:moveTo>
                      <a:cubicBezTo>
                        <a:pt x="12" y="229"/>
                        <a:pt x="10" y="231"/>
                        <a:pt x="7" y="231"/>
                      </a:cubicBezTo>
                      <a:cubicBezTo>
                        <a:pt x="4" y="231"/>
                        <a:pt x="1" y="229"/>
                        <a:pt x="1" y="225"/>
                      </a:cubicBezTo>
                      <a:cubicBezTo>
                        <a:pt x="0" y="219"/>
                        <a:pt x="0" y="212"/>
                        <a:pt x="0" y="206"/>
                      </a:cubicBezTo>
                      <a:cubicBezTo>
                        <a:pt x="0" y="203"/>
                        <a:pt x="3" y="200"/>
                        <a:pt x="7" y="200"/>
                      </a:cubicBezTo>
                      <a:cubicBezTo>
                        <a:pt x="10" y="200"/>
                        <a:pt x="13" y="203"/>
                        <a:pt x="13" y="206"/>
                      </a:cubicBezTo>
                      <a:cubicBezTo>
                        <a:pt x="13" y="212"/>
                        <a:pt x="13" y="219"/>
                        <a:pt x="13" y="225"/>
                      </a:cubicBezTo>
                      <a:cubicBezTo>
                        <a:pt x="13" y="225"/>
                        <a:pt x="13" y="226"/>
                        <a:pt x="13" y="227"/>
                      </a:cubicBezTo>
                      <a:close/>
                      <a:moveTo>
                        <a:pt x="65" y="72"/>
                      </a:moveTo>
                      <a:cubicBezTo>
                        <a:pt x="65" y="73"/>
                        <a:pt x="65" y="74"/>
                        <a:pt x="64" y="74"/>
                      </a:cubicBezTo>
                      <a:cubicBezTo>
                        <a:pt x="60" y="79"/>
                        <a:pt x="56" y="84"/>
                        <a:pt x="53" y="88"/>
                      </a:cubicBezTo>
                      <a:cubicBezTo>
                        <a:pt x="51" y="91"/>
                        <a:pt x="47" y="92"/>
                        <a:pt x="44" y="90"/>
                      </a:cubicBezTo>
                      <a:cubicBezTo>
                        <a:pt x="41" y="88"/>
                        <a:pt x="41" y="84"/>
                        <a:pt x="43" y="81"/>
                      </a:cubicBezTo>
                      <a:cubicBezTo>
                        <a:pt x="46" y="76"/>
                        <a:pt x="50" y="71"/>
                        <a:pt x="55" y="66"/>
                      </a:cubicBezTo>
                      <a:cubicBezTo>
                        <a:pt x="57" y="63"/>
                        <a:pt x="61" y="63"/>
                        <a:pt x="63" y="65"/>
                      </a:cubicBezTo>
                      <a:cubicBezTo>
                        <a:pt x="66" y="67"/>
                        <a:pt x="66" y="70"/>
                        <a:pt x="65" y="72"/>
                      </a:cubicBezTo>
                      <a:close/>
                      <a:moveTo>
                        <a:pt x="14" y="190"/>
                      </a:moveTo>
                      <a:cubicBezTo>
                        <a:pt x="13" y="193"/>
                        <a:pt x="10" y="194"/>
                        <a:pt x="7" y="194"/>
                      </a:cubicBezTo>
                      <a:cubicBezTo>
                        <a:pt x="4" y="194"/>
                        <a:pt x="1" y="190"/>
                        <a:pt x="2" y="187"/>
                      </a:cubicBezTo>
                      <a:cubicBezTo>
                        <a:pt x="2" y="181"/>
                        <a:pt x="3" y="174"/>
                        <a:pt x="5" y="168"/>
                      </a:cubicBezTo>
                      <a:cubicBezTo>
                        <a:pt x="5" y="165"/>
                        <a:pt x="9" y="162"/>
                        <a:pt x="12" y="163"/>
                      </a:cubicBezTo>
                      <a:cubicBezTo>
                        <a:pt x="16" y="164"/>
                        <a:pt x="18" y="167"/>
                        <a:pt x="17" y="171"/>
                      </a:cubicBezTo>
                      <a:cubicBezTo>
                        <a:pt x="16" y="176"/>
                        <a:pt x="15" y="182"/>
                        <a:pt x="14" y="188"/>
                      </a:cubicBezTo>
                      <a:cubicBezTo>
                        <a:pt x="14" y="189"/>
                        <a:pt x="14" y="190"/>
                        <a:pt x="14" y="190"/>
                      </a:cubicBezTo>
                      <a:close/>
                      <a:moveTo>
                        <a:pt x="43" y="103"/>
                      </a:moveTo>
                      <a:cubicBezTo>
                        <a:pt x="43" y="103"/>
                        <a:pt x="43" y="103"/>
                        <a:pt x="43" y="104"/>
                      </a:cubicBezTo>
                      <a:cubicBezTo>
                        <a:pt x="40" y="109"/>
                        <a:pt x="37" y="114"/>
                        <a:pt x="34" y="119"/>
                      </a:cubicBezTo>
                      <a:cubicBezTo>
                        <a:pt x="33" y="123"/>
                        <a:pt x="29" y="124"/>
                        <a:pt x="26" y="122"/>
                      </a:cubicBezTo>
                      <a:cubicBezTo>
                        <a:pt x="23" y="121"/>
                        <a:pt x="22" y="117"/>
                        <a:pt x="23" y="114"/>
                      </a:cubicBezTo>
                      <a:cubicBezTo>
                        <a:pt x="26" y="108"/>
                        <a:pt x="29" y="103"/>
                        <a:pt x="32" y="97"/>
                      </a:cubicBezTo>
                      <a:cubicBezTo>
                        <a:pt x="34" y="94"/>
                        <a:pt x="38" y="93"/>
                        <a:pt x="41" y="95"/>
                      </a:cubicBezTo>
                      <a:cubicBezTo>
                        <a:pt x="44" y="96"/>
                        <a:pt x="45" y="100"/>
                        <a:pt x="43" y="103"/>
                      </a:cubicBezTo>
                      <a:close/>
                      <a:moveTo>
                        <a:pt x="21" y="154"/>
                      </a:moveTo>
                      <a:cubicBezTo>
                        <a:pt x="20" y="157"/>
                        <a:pt x="17" y="158"/>
                        <a:pt x="14" y="157"/>
                      </a:cubicBezTo>
                      <a:cubicBezTo>
                        <a:pt x="10" y="156"/>
                        <a:pt x="8" y="153"/>
                        <a:pt x="9" y="150"/>
                      </a:cubicBezTo>
                      <a:cubicBezTo>
                        <a:pt x="11" y="143"/>
                        <a:pt x="13" y="137"/>
                        <a:pt x="15" y="131"/>
                      </a:cubicBezTo>
                      <a:cubicBezTo>
                        <a:pt x="15" y="131"/>
                        <a:pt x="15" y="131"/>
                        <a:pt x="15" y="131"/>
                      </a:cubicBezTo>
                      <a:cubicBezTo>
                        <a:pt x="17" y="128"/>
                        <a:pt x="20" y="127"/>
                        <a:pt x="24" y="128"/>
                      </a:cubicBezTo>
                      <a:cubicBezTo>
                        <a:pt x="27" y="129"/>
                        <a:pt x="28" y="133"/>
                        <a:pt x="27" y="136"/>
                      </a:cubicBezTo>
                      <a:cubicBezTo>
                        <a:pt x="25" y="142"/>
                        <a:pt x="23" y="147"/>
                        <a:pt x="21" y="153"/>
                      </a:cubicBezTo>
                      <a:cubicBezTo>
                        <a:pt x="21" y="153"/>
                        <a:pt x="21" y="153"/>
                        <a:pt x="21" y="15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77" name="组合 476"/>
              <p:cNvGrpSpPr/>
              <p:nvPr/>
            </p:nvGrpSpPr>
            <p:grpSpPr>
              <a:xfrm>
                <a:off x="371457" y="-6583"/>
                <a:ext cx="936367" cy="1086083"/>
                <a:chOff x="4445000" y="1454150"/>
                <a:chExt cx="3302000" cy="3829956"/>
              </a:xfrm>
            </p:grpSpPr>
            <p:grpSp>
              <p:nvGrpSpPr>
                <p:cNvPr id="478" name="组合 208"/>
                <p:cNvGrpSpPr/>
                <p:nvPr/>
              </p:nvGrpSpPr>
              <p:grpSpPr>
                <a:xfrm>
                  <a:off x="6027737" y="4639581"/>
                  <a:ext cx="184150" cy="644525"/>
                  <a:chOff x="2752726" y="4344988"/>
                  <a:chExt cx="184150" cy="644525"/>
                </a:xfrm>
                <a:solidFill>
                  <a:schemeClr val="accent6"/>
                </a:solidFill>
              </p:grpSpPr>
              <p:sp>
                <p:nvSpPr>
                  <p:cNvPr id="584" name="Freeform 101"/>
                  <p:cNvSpPr/>
                  <p:nvPr/>
                </p:nvSpPr>
                <p:spPr bwMode="auto">
                  <a:xfrm>
                    <a:off x="2762251" y="4427538"/>
                    <a:ext cx="174625" cy="519113"/>
                  </a:xfrm>
                  <a:custGeom>
                    <a:avLst/>
                    <a:gdLst>
                      <a:gd name="T0" fmla="*/ 34 w 110"/>
                      <a:gd name="T1" fmla="*/ 267 h 327"/>
                      <a:gd name="T2" fmla="*/ 67 w 110"/>
                      <a:gd name="T3" fmla="*/ 327 h 327"/>
                      <a:gd name="T4" fmla="*/ 95 w 110"/>
                      <a:gd name="T5" fmla="*/ 323 h 327"/>
                      <a:gd name="T6" fmla="*/ 110 w 110"/>
                      <a:gd name="T7" fmla="*/ 256 h 327"/>
                      <a:gd name="T8" fmla="*/ 76 w 110"/>
                      <a:gd name="T9" fmla="*/ 0 h 327"/>
                      <a:gd name="T10" fmla="*/ 0 w 110"/>
                      <a:gd name="T11" fmla="*/ 10 h 327"/>
                      <a:gd name="T12" fmla="*/ 34 w 110"/>
                      <a:gd name="T13" fmla="*/ 267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0" h="327">
                        <a:moveTo>
                          <a:pt x="34" y="267"/>
                        </a:moveTo>
                        <a:lnTo>
                          <a:pt x="67" y="327"/>
                        </a:lnTo>
                        <a:lnTo>
                          <a:pt x="95" y="323"/>
                        </a:lnTo>
                        <a:lnTo>
                          <a:pt x="110" y="256"/>
                        </a:lnTo>
                        <a:lnTo>
                          <a:pt x="76" y="0"/>
                        </a:lnTo>
                        <a:lnTo>
                          <a:pt x="0" y="10"/>
                        </a:lnTo>
                        <a:lnTo>
                          <a:pt x="34" y="26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5" name="Freeform 102"/>
                  <p:cNvSpPr/>
                  <p:nvPr/>
                </p:nvSpPr>
                <p:spPr bwMode="auto">
                  <a:xfrm>
                    <a:off x="2754313" y="4344988"/>
                    <a:ext cx="128588" cy="146050"/>
                  </a:xfrm>
                  <a:custGeom>
                    <a:avLst/>
                    <a:gdLst>
                      <a:gd name="T0" fmla="*/ 5 w 81"/>
                      <a:gd name="T1" fmla="*/ 58 h 92"/>
                      <a:gd name="T2" fmla="*/ 5 w 81"/>
                      <a:gd name="T3" fmla="*/ 58 h 92"/>
                      <a:gd name="T4" fmla="*/ 7 w 81"/>
                      <a:gd name="T5" fmla="*/ 66 h 92"/>
                      <a:gd name="T6" fmla="*/ 10 w 81"/>
                      <a:gd name="T7" fmla="*/ 73 h 92"/>
                      <a:gd name="T8" fmla="*/ 15 w 81"/>
                      <a:gd name="T9" fmla="*/ 78 h 92"/>
                      <a:gd name="T10" fmla="*/ 20 w 81"/>
                      <a:gd name="T11" fmla="*/ 84 h 92"/>
                      <a:gd name="T12" fmla="*/ 26 w 81"/>
                      <a:gd name="T13" fmla="*/ 88 h 92"/>
                      <a:gd name="T14" fmla="*/ 33 w 81"/>
                      <a:gd name="T15" fmla="*/ 90 h 92"/>
                      <a:gd name="T16" fmla="*/ 39 w 81"/>
                      <a:gd name="T17" fmla="*/ 92 h 92"/>
                      <a:gd name="T18" fmla="*/ 47 w 81"/>
                      <a:gd name="T19" fmla="*/ 90 h 92"/>
                      <a:gd name="T20" fmla="*/ 49 w 81"/>
                      <a:gd name="T21" fmla="*/ 90 h 92"/>
                      <a:gd name="T22" fmla="*/ 49 w 81"/>
                      <a:gd name="T23" fmla="*/ 90 h 92"/>
                      <a:gd name="T24" fmla="*/ 56 w 81"/>
                      <a:gd name="T25" fmla="*/ 89 h 92"/>
                      <a:gd name="T26" fmla="*/ 62 w 81"/>
                      <a:gd name="T27" fmla="*/ 86 h 92"/>
                      <a:gd name="T28" fmla="*/ 69 w 81"/>
                      <a:gd name="T29" fmla="*/ 81 h 92"/>
                      <a:gd name="T30" fmla="*/ 73 w 81"/>
                      <a:gd name="T31" fmla="*/ 77 h 92"/>
                      <a:gd name="T32" fmla="*/ 77 w 81"/>
                      <a:gd name="T33" fmla="*/ 70 h 92"/>
                      <a:gd name="T34" fmla="*/ 80 w 81"/>
                      <a:gd name="T35" fmla="*/ 63 h 92"/>
                      <a:gd name="T36" fmla="*/ 81 w 81"/>
                      <a:gd name="T37" fmla="*/ 56 h 92"/>
                      <a:gd name="T38" fmla="*/ 81 w 81"/>
                      <a:gd name="T39" fmla="*/ 48 h 92"/>
                      <a:gd name="T40" fmla="*/ 76 w 81"/>
                      <a:gd name="T41" fmla="*/ 13 h 92"/>
                      <a:gd name="T42" fmla="*/ 76 w 81"/>
                      <a:gd name="T43" fmla="*/ 13 h 92"/>
                      <a:gd name="T44" fmla="*/ 75 w 81"/>
                      <a:gd name="T45" fmla="*/ 8 h 92"/>
                      <a:gd name="T46" fmla="*/ 72 w 81"/>
                      <a:gd name="T47" fmla="*/ 2 h 92"/>
                      <a:gd name="T48" fmla="*/ 68 w 81"/>
                      <a:gd name="T49" fmla="*/ 1 h 92"/>
                      <a:gd name="T50" fmla="*/ 64 w 81"/>
                      <a:gd name="T51" fmla="*/ 0 h 92"/>
                      <a:gd name="T52" fmla="*/ 51 w 81"/>
                      <a:gd name="T53" fmla="*/ 0 h 92"/>
                      <a:gd name="T54" fmla="*/ 37 w 81"/>
                      <a:gd name="T55" fmla="*/ 2 h 92"/>
                      <a:gd name="T56" fmla="*/ 35 w 81"/>
                      <a:gd name="T57" fmla="*/ 2 h 92"/>
                      <a:gd name="T58" fmla="*/ 35 w 81"/>
                      <a:gd name="T59" fmla="*/ 2 h 92"/>
                      <a:gd name="T60" fmla="*/ 22 w 81"/>
                      <a:gd name="T61" fmla="*/ 4 h 92"/>
                      <a:gd name="T62" fmla="*/ 10 w 81"/>
                      <a:gd name="T63" fmla="*/ 6 h 92"/>
                      <a:gd name="T64" fmla="*/ 5 w 81"/>
                      <a:gd name="T65" fmla="*/ 9 h 92"/>
                      <a:gd name="T66" fmla="*/ 3 w 81"/>
                      <a:gd name="T67" fmla="*/ 12 h 92"/>
                      <a:gd name="T68" fmla="*/ 0 w 81"/>
                      <a:gd name="T69" fmla="*/ 17 h 92"/>
                      <a:gd name="T70" fmla="*/ 0 w 81"/>
                      <a:gd name="T71" fmla="*/ 24 h 92"/>
                      <a:gd name="T72" fmla="*/ 5 w 81"/>
                      <a:gd name="T73" fmla="*/ 58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1" h="92">
                        <a:moveTo>
                          <a:pt x="5" y="58"/>
                        </a:moveTo>
                        <a:lnTo>
                          <a:pt x="5" y="58"/>
                        </a:lnTo>
                        <a:lnTo>
                          <a:pt x="7" y="66"/>
                        </a:lnTo>
                        <a:lnTo>
                          <a:pt x="10" y="73"/>
                        </a:lnTo>
                        <a:lnTo>
                          <a:pt x="15" y="78"/>
                        </a:lnTo>
                        <a:lnTo>
                          <a:pt x="20" y="84"/>
                        </a:lnTo>
                        <a:lnTo>
                          <a:pt x="26" y="88"/>
                        </a:lnTo>
                        <a:lnTo>
                          <a:pt x="33" y="90"/>
                        </a:lnTo>
                        <a:lnTo>
                          <a:pt x="39" y="92"/>
                        </a:lnTo>
                        <a:lnTo>
                          <a:pt x="47" y="90"/>
                        </a:lnTo>
                        <a:lnTo>
                          <a:pt x="49" y="90"/>
                        </a:lnTo>
                        <a:lnTo>
                          <a:pt x="49" y="90"/>
                        </a:lnTo>
                        <a:lnTo>
                          <a:pt x="56" y="89"/>
                        </a:lnTo>
                        <a:lnTo>
                          <a:pt x="62" y="86"/>
                        </a:lnTo>
                        <a:lnTo>
                          <a:pt x="69" y="81"/>
                        </a:lnTo>
                        <a:lnTo>
                          <a:pt x="73" y="77"/>
                        </a:lnTo>
                        <a:lnTo>
                          <a:pt x="77" y="70"/>
                        </a:lnTo>
                        <a:lnTo>
                          <a:pt x="80" y="63"/>
                        </a:lnTo>
                        <a:lnTo>
                          <a:pt x="81" y="56"/>
                        </a:lnTo>
                        <a:lnTo>
                          <a:pt x="81" y="48"/>
                        </a:lnTo>
                        <a:lnTo>
                          <a:pt x="76" y="13"/>
                        </a:lnTo>
                        <a:lnTo>
                          <a:pt x="76" y="13"/>
                        </a:lnTo>
                        <a:lnTo>
                          <a:pt x="75" y="8"/>
                        </a:lnTo>
                        <a:lnTo>
                          <a:pt x="72" y="2"/>
                        </a:lnTo>
                        <a:lnTo>
                          <a:pt x="68" y="1"/>
                        </a:lnTo>
                        <a:lnTo>
                          <a:pt x="64" y="0"/>
                        </a:lnTo>
                        <a:lnTo>
                          <a:pt x="51" y="0"/>
                        </a:lnTo>
                        <a:lnTo>
                          <a:pt x="37" y="2"/>
                        </a:lnTo>
                        <a:lnTo>
                          <a:pt x="35" y="2"/>
                        </a:lnTo>
                        <a:lnTo>
                          <a:pt x="35" y="2"/>
                        </a:lnTo>
                        <a:lnTo>
                          <a:pt x="22" y="4"/>
                        </a:lnTo>
                        <a:lnTo>
                          <a:pt x="10" y="6"/>
                        </a:lnTo>
                        <a:lnTo>
                          <a:pt x="5" y="9"/>
                        </a:lnTo>
                        <a:lnTo>
                          <a:pt x="3" y="12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5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6" name="Freeform 103"/>
                  <p:cNvSpPr/>
                  <p:nvPr/>
                </p:nvSpPr>
                <p:spPr bwMode="auto">
                  <a:xfrm>
                    <a:off x="2752726" y="4394200"/>
                    <a:ext cx="149225" cy="142875"/>
                  </a:xfrm>
                  <a:custGeom>
                    <a:avLst/>
                    <a:gdLst>
                      <a:gd name="T0" fmla="*/ 11 w 94"/>
                      <a:gd name="T1" fmla="*/ 90 h 90"/>
                      <a:gd name="T2" fmla="*/ 94 w 94"/>
                      <a:gd name="T3" fmla="*/ 80 h 90"/>
                      <a:gd name="T4" fmla="*/ 84 w 94"/>
                      <a:gd name="T5" fmla="*/ 0 h 90"/>
                      <a:gd name="T6" fmla="*/ 0 w 94"/>
                      <a:gd name="T7" fmla="*/ 11 h 90"/>
                      <a:gd name="T8" fmla="*/ 11 w 94"/>
                      <a:gd name="T9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90">
                        <a:moveTo>
                          <a:pt x="11" y="90"/>
                        </a:moveTo>
                        <a:lnTo>
                          <a:pt x="94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7" name="Freeform 104"/>
                  <p:cNvSpPr/>
                  <p:nvPr/>
                </p:nvSpPr>
                <p:spPr bwMode="auto">
                  <a:xfrm>
                    <a:off x="2868613" y="4933950"/>
                    <a:ext cx="44450" cy="55563"/>
                  </a:xfrm>
                  <a:custGeom>
                    <a:avLst/>
                    <a:gdLst>
                      <a:gd name="T0" fmla="*/ 28 w 28"/>
                      <a:gd name="T1" fmla="*/ 2 h 35"/>
                      <a:gd name="T2" fmla="*/ 28 w 28"/>
                      <a:gd name="T3" fmla="*/ 2 h 35"/>
                      <a:gd name="T4" fmla="*/ 27 w 28"/>
                      <a:gd name="T5" fmla="*/ 14 h 35"/>
                      <a:gd name="T6" fmla="*/ 21 w 28"/>
                      <a:gd name="T7" fmla="*/ 31 h 35"/>
                      <a:gd name="T8" fmla="*/ 21 w 28"/>
                      <a:gd name="T9" fmla="*/ 31 h 35"/>
                      <a:gd name="T10" fmla="*/ 20 w 28"/>
                      <a:gd name="T11" fmla="*/ 35 h 35"/>
                      <a:gd name="T12" fmla="*/ 19 w 28"/>
                      <a:gd name="T13" fmla="*/ 35 h 35"/>
                      <a:gd name="T14" fmla="*/ 16 w 28"/>
                      <a:gd name="T15" fmla="*/ 35 h 35"/>
                      <a:gd name="T16" fmla="*/ 13 w 28"/>
                      <a:gd name="T17" fmla="*/ 32 h 35"/>
                      <a:gd name="T18" fmla="*/ 11 w 28"/>
                      <a:gd name="T19" fmla="*/ 27 h 35"/>
                      <a:gd name="T20" fmla="*/ 0 w 28"/>
                      <a:gd name="T21" fmla="*/ 8 h 35"/>
                      <a:gd name="T22" fmla="*/ 0 w 28"/>
                      <a:gd name="T23" fmla="*/ 8 h 35"/>
                      <a:gd name="T24" fmla="*/ 3 w 28"/>
                      <a:gd name="T25" fmla="*/ 5 h 35"/>
                      <a:gd name="T26" fmla="*/ 8 w 28"/>
                      <a:gd name="T27" fmla="*/ 2 h 35"/>
                      <a:gd name="T28" fmla="*/ 12 w 28"/>
                      <a:gd name="T29" fmla="*/ 1 h 35"/>
                      <a:gd name="T30" fmla="*/ 16 w 28"/>
                      <a:gd name="T31" fmla="*/ 0 h 35"/>
                      <a:gd name="T32" fmla="*/ 23 w 28"/>
                      <a:gd name="T33" fmla="*/ 0 h 35"/>
                      <a:gd name="T34" fmla="*/ 28 w 28"/>
                      <a:gd name="T35" fmla="*/ 2 h 35"/>
                      <a:gd name="T36" fmla="*/ 28 w 28"/>
                      <a:gd name="T37" fmla="*/ 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8" h="35">
                        <a:moveTo>
                          <a:pt x="28" y="2"/>
                        </a:moveTo>
                        <a:lnTo>
                          <a:pt x="28" y="2"/>
                        </a:lnTo>
                        <a:lnTo>
                          <a:pt x="27" y="14"/>
                        </a:lnTo>
                        <a:lnTo>
                          <a:pt x="21" y="31"/>
                        </a:lnTo>
                        <a:lnTo>
                          <a:pt x="21" y="31"/>
                        </a:lnTo>
                        <a:lnTo>
                          <a:pt x="20" y="35"/>
                        </a:lnTo>
                        <a:lnTo>
                          <a:pt x="19" y="35"/>
                        </a:lnTo>
                        <a:lnTo>
                          <a:pt x="16" y="35"/>
                        </a:lnTo>
                        <a:lnTo>
                          <a:pt x="13" y="32"/>
                        </a:lnTo>
                        <a:lnTo>
                          <a:pt x="11" y="27"/>
                        </a:lnTo>
                        <a:lnTo>
                          <a:pt x="0" y="8"/>
                        </a:lnTo>
                        <a:lnTo>
                          <a:pt x="0" y="8"/>
                        </a:lnTo>
                        <a:lnTo>
                          <a:pt x="3" y="5"/>
                        </a:lnTo>
                        <a:lnTo>
                          <a:pt x="8" y="2"/>
                        </a:lnTo>
                        <a:lnTo>
                          <a:pt x="12" y="1"/>
                        </a:lnTo>
                        <a:lnTo>
                          <a:pt x="16" y="0"/>
                        </a:lnTo>
                        <a:lnTo>
                          <a:pt x="23" y="0"/>
                        </a:lnTo>
                        <a:lnTo>
                          <a:pt x="28" y="2"/>
                        </a:lnTo>
                        <a:lnTo>
                          <a:pt x="2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79" name="组合 209"/>
                <p:cNvGrpSpPr/>
                <p:nvPr/>
              </p:nvGrpSpPr>
              <p:grpSpPr>
                <a:xfrm>
                  <a:off x="5830887" y="4634818"/>
                  <a:ext cx="203200" cy="601663"/>
                  <a:chOff x="2555876" y="4340225"/>
                  <a:chExt cx="203200" cy="601663"/>
                </a:xfrm>
                <a:solidFill>
                  <a:schemeClr val="accent4"/>
                </a:solidFill>
              </p:grpSpPr>
              <p:sp>
                <p:nvSpPr>
                  <p:cNvPr id="580" name="Freeform 105"/>
                  <p:cNvSpPr/>
                  <p:nvPr/>
                </p:nvSpPr>
                <p:spPr bwMode="auto">
                  <a:xfrm>
                    <a:off x="2582863" y="4424363"/>
                    <a:ext cx="176213" cy="517525"/>
                  </a:xfrm>
                  <a:custGeom>
                    <a:avLst/>
                    <a:gdLst>
                      <a:gd name="T0" fmla="*/ 35 w 111"/>
                      <a:gd name="T1" fmla="*/ 266 h 326"/>
                      <a:gd name="T2" fmla="*/ 66 w 111"/>
                      <a:gd name="T3" fmla="*/ 326 h 326"/>
                      <a:gd name="T4" fmla="*/ 94 w 111"/>
                      <a:gd name="T5" fmla="*/ 322 h 326"/>
                      <a:gd name="T6" fmla="*/ 111 w 111"/>
                      <a:gd name="T7" fmla="*/ 256 h 326"/>
                      <a:gd name="T8" fmla="*/ 76 w 111"/>
                      <a:gd name="T9" fmla="*/ 0 h 326"/>
                      <a:gd name="T10" fmla="*/ 0 w 111"/>
                      <a:gd name="T11" fmla="*/ 11 h 326"/>
                      <a:gd name="T12" fmla="*/ 35 w 111"/>
                      <a:gd name="T13" fmla="*/ 266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1" h="326">
                        <a:moveTo>
                          <a:pt x="35" y="266"/>
                        </a:moveTo>
                        <a:lnTo>
                          <a:pt x="66" y="326"/>
                        </a:lnTo>
                        <a:lnTo>
                          <a:pt x="94" y="322"/>
                        </a:lnTo>
                        <a:lnTo>
                          <a:pt x="111" y="256"/>
                        </a:lnTo>
                        <a:lnTo>
                          <a:pt x="76" y="0"/>
                        </a:lnTo>
                        <a:lnTo>
                          <a:pt x="0" y="11"/>
                        </a:lnTo>
                        <a:lnTo>
                          <a:pt x="35" y="2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1" name="Freeform 106"/>
                  <p:cNvSpPr/>
                  <p:nvPr/>
                </p:nvSpPr>
                <p:spPr bwMode="auto">
                  <a:xfrm>
                    <a:off x="2576513" y="4340225"/>
                    <a:ext cx="127000" cy="146050"/>
                  </a:xfrm>
                  <a:custGeom>
                    <a:avLst/>
                    <a:gdLst>
                      <a:gd name="T0" fmla="*/ 4 w 80"/>
                      <a:gd name="T1" fmla="*/ 59 h 92"/>
                      <a:gd name="T2" fmla="*/ 4 w 80"/>
                      <a:gd name="T3" fmla="*/ 59 h 92"/>
                      <a:gd name="T4" fmla="*/ 5 w 80"/>
                      <a:gd name="T5" fmla="*/ 66 h 92"/>
                      <a:gd name="T6" fmla="*/ 9 w 80"/>
                      <a:gd name="T7" fmla="*/ 73 h 92"/>
                      <a:gd name="T8" fmla="*/ 13 w 80"/>
                      <a:gd name="T9" fmla="*/ 80 h 92"/>
                      <a:gd name="T10" fmla="*/ 19 w 80"/>
                      <a:gd name="T11" fmla="*/ 84 h 92"/>
                      <a:gd name="T12" fmla="*/ 24 w 80"/>
                      <a:gd name="T13" fmla="*/ 88 h 92"/>
                      <a:gd name="T14" fmla="*/ 31 w 80"/>
                      <a:gd name="T15" fmla="*/ 91 h 92"/>
                      <a:gd name="T16" fmla="*/ 39 w 80"/>
                      <a:gd name="T17" fmla="*/ 92 h 92"/>
                      <a:gd name="T18" fmla="*/ 46 w 80"/>
                      <a:gd name="T19" fmla="*/ 92 h 92"/>
                      <a:gd name="T20" fmla="*/ 47 w 80"/>
                      <a:gd name="T21" fmla="*/ 92 h 92"/>
                      <a:gd name="T22" fmla="*/ 47 w 80"/>
                      <a:gd name="T23" fmla="*/ 92 h 92"/>
                      <a:gd name="T24" fmla="*/ 55 w 80"/>
                      <a:gd name="T25" fmla="*/ 89 h 92"/>
                      <a:gd name="T26" fmla="*/ 62 w 80"/>
                      <a:gd name="T27" fmla="*/ 87 h 92"/>
                      <a:gd name="T28" fmla="*/ 67 w 80"/>
                      <a:gd name="T29" fmla="*/ 82 h 92"/>
                      <a:gd name="T30" fmla="*/ 71 w 80"/>
                      <a:gd name="T31" fmla="*/ 77 h 92"/>
                      <a:gd name="T32" fmla="*/ 75 w 80"/>
                      <a:gd name="T33" fmla="*/ 70 h 92"/>
                      <a:gd name="T34" fmla="*/ 78 w 80"/>
                      <a:gd name="T35" fmla="*/ 64 h 92"/>
                      <a:gd name="T36" fmla="*/ 80 w 80"/>
                      <a:gd name="T37" fmla="*/ 57 h 92"/>
                      <a:gd name="T38" fmla="*/ 80 w 80"/>
                      <a:gd name="T39" fmla="*/ 49 h 92"/>
                      <a:gd name="T40" fmla="*/ 75 w 80"/>
                      <a:gd name="T41" fmla="*/ 15 h 92"/>
                      <a:gd name="T42" fmla="*/ 75 w 80"/>
                      <a:gd name="T43" fmla="*/ 15 h 92"/>
                      <a:gd name="T44" fmla="*/ 73 w 80"/>
                      <a:gd name="T45" fmla="*/ 8 h 92"/>
                      <a:gd name="T46" fmla="*/ 70 w 80"/>
                      <a:gd name="T47" fmla="*/ 4 h 92"/>
                      <a:gd name="T48" fmla="*/ 66 w 80"/>
                      <a:gd name="T49" fmla="*/ 1 h 92"/>
                      <a:gd name="T50" fmla="*/ 62 w 80"/>
                      <a:gd name="T51" fmla="*/ 0 h 92"/>
                      <a:gd name="T52" fmla="*/ 50 w 80"/>
                      <a:gd name="T53" fmla="*/ 1 h 92"/>
                      <a:gd name="T54" fmla="*/ 35 w 80"/>
                      <a:gd name="T55" fmla="*/ 3 h 92"/>
                      <a:gd name="T56" fmla="*/ 35 w 80"/>
                      <a:gd name="T57" fmla="*/ 3 h 92"/>
                      <a:gd name="T58" fmla="*/ 35 w 80"/>
                      <a:gd name="T59" fmla="*/ 3 h 92"/>
                      <a:gd name="T60" fmla="*/ 20 w 80"/>
                      <a:gd name="T61" fmla="*/ 5 h 92"/>
                      <a:gd name="T62" fmla="*/ 8 w 80"/>
                      <a:gd name="T63" fmla="*/ 7 h 92"/>
                      <a:gd name="T64" fmla="*/ 4 w 80"/>
                      <a:gd name="T65" fmla="*/ 9 h 92"/>
                      <a:gd name="T66" fmla="*/ 1 w 80"/>
                      <a:gd name="T67" fmla="*/ 13 h 92"/>
                      <a:gd name="T68" fmla="*/ 0 w 80"/>
                      <a:gd name="T69" fmla="*/ 17 h 92"/>
                      <a:gd name="T70" fmla="*/ 0 w 80"/>
                      <a:gd name="T71" fmla="*/ 24 h 92"/>
                      <a:gd name="T72" fmla="*/ 4 w 80"/>
                      <a:gd name="T73" fmla="*/ 59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0" h="92">
                        <a:moveTo>
                          <a:pt x="4" y="59"/>
                        </a:moveTo>
                        <a:lnTo>
                          <a:pt x="4" y="59"/>
                        </a:lnTo>
                        <a:lnTo>
                          <a:pt x="5" y="66"/>
                        </a:lnTo>
                        <a:lnTo>
                          <a:pt x="9" y="73"/>
                        </a:lnTo>
                        <a:lnTo>
                          <a:pt x="13" y="80"/>
                        </a:lnTo>
                        <a:lnTo>
                          <a:pt x="19" y="84"/>
                        </a:lnTo>
                        <a:lnTo>
                          <a:pt x="24" y="88"/>
                        </a:lnTo>
                        <a:lnTo>
                          <a:pt x="31" y="91"/>
                        </a:lnTo>
                        <a:lnTo>
                          <a:pt x="39" y="92"/>
                        </a:lnTo>
                        <a:lnTo>
                          <a:pt x="46" y="92"/>
                        </a:lnTo>
                        <a:lnTo>
                          <a:pt x="47" y="92"/>
                        </a:lnTo>
                        <a:lnTo>
                          <a:pt x="47" y="92"/>
                        </a:lnTo>
                        <a:lnTo>
                          <a:pt x="55" y="89"/>
                        </a:lnTo>
                        <a:lnTo>
                          <a:pt x="62" y="87"/>
                        </a:lnTo>
                        <a:lnTo>
                          <a:pt x="67" y="82"/>
                        </a:lnTo>
                        <a:lnTo>
                          <a:pt x="71" y="77"/>
                        </a:lnTo>
                        <a:lnTo>
                          <a:pt x="75" y="70"/>
                        </a:lnTo>
                        <a:lnTo>
                          <a:pt x="78" y="64"/>
                        </a:lnTo>
                        <a:lnTo>
                          <a:pt x="80" y="57"/>
                        </a:lnTo>
                        <a:lnTo>
                          <a:pt x="80" y="49"/>
                        </a:lnTo>
                        <a:lnTo>
                          <a:pt x="75" y="15"/>
                        </a:lnTo>
                        <a:lnTo>
                          <a:pt x="75" y="15"/>
                        </a:lnTo>
                        <a:lnTo>
                          <a:pt x="73" y="8"/>
                        </a:lnTo>
                        <a:lnTo>
                          <a:pt x="70" y="4"/>
                        </a:lnTo>
                        <a:lnTo>
                          <a:pt x="66" y="1"/>
                        </a:lnTo>
                        <a:lnTo>
                          <a:pt x="62" y="0"/>
                        </a:lnTo>
                        <a:lnTo>
                          <a:pt x="50" y="1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35" y="3"/>
                        </a:lnTo>
                        <a:lnTo>
                          <a:pt x="20" y="5"/>
                        </a:lnTo>
                        <a:lnTo>
                          <a:pt x="8" y="7"/>
                        </a:lnTo>
                        <a:lnTo>
                          <a:pt x="4" y="9"/>
                        </a:lnTo>
                        <a:lnTo>
                          <a:pt x="1" y="13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4" y="5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2" name="Freeform 107"/>
                  <p:cNvSpPr/>
                  <p:nvPr/>
                </p:nvSpPr>
                <p:spPr bwMode="auto">
                  <a:xfrm>
                    <a:off x="2571751" y="4389438"/>
                    <a:ext cx="150813" cy="144463"/>
                  </a:xfrm>
                  <a:custGeom>
                    <a:avLst/>
                    <a:gdLst>
                      <a:gd name="T0" fmla="*/ 11 w 95"/>
                      <a:gd name="T1" fmla="*/ 91 h 91"/>
                      <a:gd name="T2" fmla="*/ 95 w 95"/>
                      <a:gd name="T3" fmla="*/ 80 h 91"/>
                      <a:gd name="T4" fmla="*/ 84 w 95"/>
                      <a:gd name="T5" fmla="*/ 0 h 91"/>
                      <a:gd name="T6" fmla="*/ 0 w 95"/>
                      <a:gd name="T7" fmla="*/ 11 h 91"/>
                      <a:gd name="T8" fmla="*/ 11 w 95"/>
                      <a:gd name="T9" fmla="*/ 91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5" h="91">
                        <a:moveTo>
                          <a:pt x="11" y="91"/>
                        </a:moveTo>
                        <a:lnTo>
                          <a:pt x="95" y="80"/>
                        </a:lnTo>
                        <a:lnTo>
                          <a:pt x="84" y="0"/>
                        </a:lnTo>
                        <a:lnTo>
                          <a:pt x="0" y="11"/>
                        </a:lnTo>
                        <a:lnTo>
                          <a:pt x="11" y="9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83" name="Freeform 109"/>
                  <p:cNvSpPr/>
                  <p:nvPr/>
                </p:nvSpPr>
                <p:spPr bwMode="auto">
                  <a:xfrm>
                    <a:off x="2555876" y="4430713"/>
                    <a:ext cx="44450" cy="260350"/>
                  </a:xfrm>
                  <a:custGeom>
                    <a:avLst/>
                    <a:gdLst>
                      <a:gd name="T0" fmla="*/ 21 w 28"/>
                      <a:gd name="T1" fmla="*/ 0 h 164"/>
                      <a:gd name="T2" fmla="*/ 21 w 28"/>
                      <a:gd name="T3" fmla="*/ 0 h 164"/>
                      <a:gd name="T4" fmla="*/ 11 w 28"/>
                      <a:gd name="T5" fmla="*/ 7 h 164"/>
                      <a:gd name="T6" fmla="*/ 5 w 28"/>
                      <a:gd name="T7" fmla="*/ 13 h 164"/>
                      <a:gd name="T8" fmla="*/ 2 w 28"/>
                      <a:gd name="T9" fmla="*/ 17 h 164"/>
                      <a:gd name="T10" fmla="*/ 0 w 28"/>
                      <a:gd name="T11" fmla="*/ 20 h 164"/>
                      <a:gd name="T12" fmla="*/ 0 w 28"/>
                      <a:gd name="T13" fmla="*/ 20 h 164"/>
                      <a:gd name="T14" fmla="*/ 3 w 28"/>
                      <a:gd name="T15" fmla="*/ 44 h 164"/>
                      <a:gd name="T16" fmla="*/ 9 w 28"/>
                      <a:gd name="T17" fmla="*/ 90 h 164"/>
                      <a:gd name="T18" fmla="*/ 18 w 28"/>
                      <a:gd name="T19" fmla="*/ 154 h 164"/>
                      <a:gd name="T20" fmla="*/ 18 w 28"/>
                      <a:gd name="T21" fmla="*/ 154 h 164"/>
                      <a:gd name="T22" fmla="*/ 17 w 28"/>
                      <a:gd name="T23" fmla="*/ 155 h 164"/>
                      <a:gd name="T24" fmla="*/ 18 w 28"/>
                      <a:gd name="T25" fmla="*/ 160 h 164"/>
                      <a:gd name="T26" fmla="*/ 19 w 28"/>
                      <a:gd name="T27" fmla="*/ 161 h 164"/>
                      <a:gd name="T28" fmla="*/ 21 w 28"/>
                      <a:gd name="T29" fmla="*/ 162 h 164"/>
                      <a:gd name="T30" fmla="*/ 23 w 28"/>
                      <a:gd name="T31" fmla="*/ 164 h 164"/>
                      <a:gd name="T32" fmla="*/ 28 w 28"/>
                      <a:gd name="T33" fmla="*/ 164 h 164"/>
                      <a:gd name="T34" fmla="*/ 13 w 28"/>
                      <a:gd name="T35" fmla="*/ 58 h 164"/>
                      <a:gd name="T36" fmla="*/ 19 w 28"/>
                      <a:gd name="T37" fmla="*/ 44 h 164"/>
                      <a:gd name="T38" fmla="*/ 21 w 28"/>
                      <a:gd name="T39" fmla="*/ 0 h 164"/>
                      <a:gd name="T40" fmla="*/ 21 w 28"/>
                      <a:gd name="T4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8" h="164">
                        <a:moveTo>
                          <a:pt x="21" y="0"/>
                        </a:moveTo>
                        <a:lnTo>
                          <a:pt x="21" y="0"/>
                        </a:lnTo>
                        <a:lnTo>
                          <a:pt x="11" y="7"/>
                        </a:lnTo>
                        <a:lnTo>
                          <a:pt x="5" y="13"/>
                        </a:lnTo>
                        <a:lnTo>
                          <a:pt x="2" y="17"/>
                        </a:lnTo>
                        <a:lnTo>
                          <a:pt x="0" y="20"/>
                        </a:lnTo>
                        <a:lnTo>
                          <a:pt x="0" y="20"/>
                        </a:lnTo>
                        <a:lnTo>
                          <a:pt x="3" y="44"/>
                        </a:lnTo>
                        <a:lnTo>
                          <a:pt x="9" y="90"/>
                        </a:lnTo>
                        <a:lnTo>
                          <a:pt x="18" y="154"/>
                        </a:lnTo>
                        <a:lnTo>
                          <a:pt x="18" y="154"/>
                        </a:lnTo>
                        <a:lnTo>
                          <a:pt x="17" y="155"/>
                        </a:lnTo>
                        <a:lnTo>
                          <a:pt x="18" y="160"/>
                        </a:lnTo>
                        <a:lnTo>
                          <a:pt x="19" y="161"/>
                        </a:lnTo>
                        <a:lnTo>
                          <a:pt x="21" y="162"/>
                        </a:lnTo>
                        <a:lnTo>
                          <a:pt x="23" y="164"/>
                        </a:lnTo>
                        <a:lnTo>
                          <a:pt x="28" y="164"/>
                        </a:lnTo>
                        <a:lnTo>
                          <a:pt x="13" y="58"/>
                        </a:lnTo>
                        <a:lnTo>
                          <a:pt x="19" y="44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0" name="组合 207"/>
                <p:cNvGrpSpPr/>
                <p:nvPr/>
              </p:nvGrpSpPr>
              <p:grpSpPr>
                <a:xfrm>
                  <a:off x="6294437" y="4641168"/>
                  <a:ext cx="796925" cy="612776"/>
                  <a:chOff x="3019426" y="4346575"/>
                  <a:chExt cx="796925" cy="612776"/>
                </a:xfrm>
                <a:solidFill>
                  <a:schemeClr val="accent5"/>
                </a:solidFill>
              </p:grpSpPr>
              <p:sp>
                <p:nvSpPr>
                  <p:cNvPr id="574" name="Freeform 110"/>
                  <p:cNvSpPr/>
                  <p:nvPr/>
                </p:nvSpPr>
                <p:spPr bwMode="auto">
                  <a:xfrm>
                    <a:off x="3040063" y="4346575"/>
                    <a:ext cx="776288" cy="347663"/>
                  </a:xfrm>
                  <a:custGeom>
                    <a:avLst/>
                    <a:gdLst>
                      <a:gd name="T0" fmla="*/ 247 w 489"/>
                      <a:gd name="T1" fmla="*/ 219 h 219"/>
                      <a:gd name="T2" fmla="*/ 489 w 489"/>
                      <a:gd name="T3" fmla="*/ 110 h 219"/>
                      <a:gd name="T4" fmla="*/ 240 w 489"/>
                      <a:gd name="T5" fmla="*/ 0 h 219"/>
                      <a:gd name="T6" fmla="*/ 0 w 489"/>
                      <a:gd name="T7" fmla="*/ 107 h 219"/>
                      <a:gd name="T8" fmla="*/ 247 w 489"/>
                      <a:gd name="T9" fmla="*/ 219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89" h="219">
                        <a:moveTo>
                          <a:pt x="247" y="219"/>
                        </a:moveTo>
                        <a:lnTo>
                          <a:pt x="489" y="110"/>
                        </a:lnTo>
                        <a:lnTo>
                          <a:pt x="240" y="0"/>
                        </a:lnTo>
                        <a:lnTo>
                          <a:pt x="0" y="107"/>
                        </a:lnTo>
                        <a:lnTo>
                          <a:pt x="247" y="2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5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3049588" y="4510088"/>
                    <a:ext cx="22225" cy="2555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6" name="Freeform 112"/>
                  <p:cNvSpPr/>
                  <p:nvPr/>
                </p:nvSpPr>
                <p:spPr bwMode="auto">
                  <a:xfrm>
                    <a:off x="3022601" y="4735513"/>
                    <a:ext cx="76200" cy="77788"/>
                  </a:xfrm>
                  <a:custGeom>
                    <a:avLst/>
                    <a:gdLst>
                      <a:gd name="T0" fmla="*/ 0 w 48"/>
                      <a:gd name="T1" fmla="*/ 24 h 49"/>
                      <a:gd name="T2" fmla="*/ 0 w 48"/>
                      <a:gd name="T3" fmla="*/ 24 h 49"/>
                      <a:gd name="T4" fmla="*/ 0 w 48"/>
                      <a:gd name="T5" fmla="*/ 20 h 49"/>
                      <a:gd name="T6" fmla="*/ 2 w 48"/>
                      <a:gd name="T7" fmla="*/ 15 h 49"/>
                      <a:gd name="T8" fmla="*/ 4 w 48"/>
                      <a:gd name="T9" fmla="*/ 11 h 49"/>
                      <a:gd name="T10" fmla="*/ 7 w 48"/>
                      <a:gd name="T11" fmla="*/ 8 h 49"/>
                      <a:gd name="T12" fmla="*/ 11 w 48"/>
                      <a:gd name="T13" fmla="*/ 4 h 49"/>
                      <a:gd name="T14" fmla="*/ 15 w 48"/>
                      <a:gd name="T15" fmla="*/ 3 h 49"/>
                      <a:gd name="T16" fmla="*/ 19 w 48"/>
                      <a:gd name="T17" fmla="*/ 1 h 49"/>
                      <a:gd name="T18" fmla="*/ 25 w 48"/>
                      <a:gd name="T19" fmla="*/ 0 h 49"/>
                      <a:gd name="T20" fmla="*/ 25 w 48"/>
                      <a:gd name="T21" fmla="*/ 0 h 49"/>
                      <a:gd name="T22" fmla="*/ 29 w 48"/>
                      <a:gd name="T23" fmla="*/ 1 h 49"/>
                      <a:gd name="T24" fmla="*/ 34 w 48"/>
                      <a:gd name="T25" fmla="*/ 3 h 49"/>
                      <a:gd name="T26" fmla="*/ 38 w 48"/>
                      <a:gd name="T27" fmla="*/ 4 h 49"/>
                      <a:gd name="T28" fmla="*/ 41 w 48"/>
                      <a:gd name="T29" fmla="*/ 8 h 49"/>
                      <a:gd name="T30" fmla="*/ 44 w 48"/>
                      <a:gd name="T31" fmla="*/ 11 h 49"/>
                      <a:gd name="T32" fmla="*/ 46 w 48"/>
                      <a:gd name="T33" fmla="*/ 15 h 49"/>
                      <a:gd name="T34" fmla="*/ 48 w 48"/>
                      <a:gd name="T35" fmla="*/ 20 h 49"/>
                      <a:gd name="T36" fmla="*/ 48 w 48"/>
                      <a:gd name="T37" fmla="*/ 24 h 49"/>
                      <a:gd name="T38" fmla="*/ 48 w 48"/>
                      <a:gd name="T39" fmla="*/ 24 h 49"/>
                      <a:gd name="T40" fmla="*/ 48 w 48"/>
                      <a:gd name="T41" fmla="*/ 30 h 49"/>
                      <a:gd name="T42" fmla="*/ 46 w 48"/>
                      <a:gd name="T43" fmla="*/ 34 h 49"/>
                      <a:gd name="T44" fmla="*/ 44 w 48"/>
                      <a:gd name="T45" fmla="*/ 38 h 49"/>
                      <a:gd name="T46" fmla="*/ 41 w 48"/>
                      <a:gd name="T47" fmla="*/ 42 h 49"/>
                      <a:gd name="T48" fmla="*/ 38 w 48"/>
                      <a:gd name="T49" fmla="*/ 45 h 49"/>
                      <a:gd name="T50" fmla="*/ 34 w 48"/>
                      <a:gd name="T51" fmla="*/ 47 h 49"/>
                      <a:gd name="T52" fmla="*/ 29 w 48"/>
                      <a:gd name="T53" fmla="*/ 49 h 49"/>
                      <a:gd name="T54" fmla="*/ 25 w 48"/>
                      <a:gd name="T55" fmla="*/ 49 h 49"/>
                      <a:gd name="T56" fmla="*/ 25 w 48"/>
                      <a:gd name="T57" fmla="*/ 49 h 49"/>
                      <a:gd name="T58" fmla="*/ 19 w 48"/>
                      <a:gd name="T59" fmla="*/ 49 h 49"/>
                      <a:gd name="T60" fmla="*/ 15 w 48"/>
                      <a:gd name="T61" fmla="*/ 47 h 49"/>
                      <a:gd name="T62" fmla="*/ 11 w 48"/>
                      <a:gd name="T63" fmla="*/ 45 h 49"/>
                      <a:gd name="T64" fmla="*/ 7 w 48"/>
                      <a:gd name="T65" fmla="*/ 42 h 49"/>
                      <a:gd name="T66" fmla="*/ 4 w 48"/>
                      <a:gd name="T67" fmla="*/ 38 h 49"/>
                      <a:gd name="T68" fmla="*/ 2 w 48"/>
                      <a:gd name="T69" fmla="*/ 34 h 49"/>
                      <a:gd name="T70" fmla="*/ 0 w 48"/>
                      <a:gd name="T71" fmla="*/ 30 h 49"/>
                      <a:gd name="T72" fmla="*/ 0 w 48"/>
                      <a:gd name="T73" fmla="*/ 24 h 49"/>
                      <a:gd name="T74" fmla="*/ 0 w 48"/>
                      <a:gd name="T75" fmla="*/ 24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8" h="49">
                        <a:moveTo>
                          <a:pt x="0" y="24"/>
                        </a:moveTo>
                        <a:lnTo>
                          <a:pt x="0" y="24"/>
                        </a:lnTo>
                        <a:lnTo>
                          <a:pt x="0" y="20"/>
                        </a:lnTo>
                        <a:lnTo>
                          <a:pt x="2" y="15"/>
                        </a:lnTo>
                        <a:lnTo>
                          <a:pt x="4" y="11"/>
                        </a:lnTo>
                        <a:lnTo>
                          <a:pt x="7" y="8"/>
                        </a:lnTo>
                        <a:lnTo>
                          <a:pt x="11" y="4"/>
                        </a:lnTo>
                        <a:lnTo>
                          <a:pt x="15" y="3"/>
                        </a:lnTo>
                        <a:lnTo>
                          <a:pt x="19" y="1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29" y="1"/>
                        </a:lnTo>
                        <a:lnTo>
                          <a:pt x="34" y="3"/>
                        </a:lnTo>
                        <a:lnTo>
                          <a:pt x="38" y="4"/>
                        </a:lnTo>
                        <a:lnTo>
                          <a:pt x="41" y="8"/>
                        </a:lnTo>
                        <a:lnTo>
                          <a:pt x="44" y="11"/>
                        </a:lnTo>
                        <a:lnTo>
                          <a:pt x="46" y="15"/>
                        </a:lnTo>
                        <a:lnTo>
                          <a:pt x="48" y="20"/>
                        </a:lnTo>
                        <a:lnTo>
                          <a:pt x="48" y="24"/>
                        </a:lnTo>
                        <a:lnTo>
                          <a:pt x="48" y="24"/>
                        </a:lnTo>
                        <a:lnTo>
                          <a:pt x="48" y="30"/>
                        </a:lnTo>
                        <a:lnTo>
                          <a:pt x="46" y="34"/>
                        </a:lnTo>
                        <a:lnTo>
                          <a:pt x="44" y="38"/>
                        </a:lnTo>
                        <a:lnTo>
                          <a:pt x="41" y="42"/>
                        </a:lnTo>
                        <a:lnTo>
                          <a:pt x="38" y="45"/>
                        </a:lnTo>
                        <a:lnTo>
                          <a:pt x="34" y="47"/>
                        </a:lnTo>
                        <a:lnTo>
                          <a:pt x="29" y="49"/>
                        </a:lnTo>
                        <a:lnTo>
                          <a:pt x="25" y="49"/>
                        </a:lnTo>
                        <a:lnTo>
                          <a:pt x="25" y="49"/>
                        </a:lnTo>
                        <a:lnTo>
                          <a:pt x="19" y="49"/>
                        </a:lnTo>
                        <a:lnTo>
                          <a:pt x="15" y="47"/>
                        </a:lnTo>
                        <a:lnTo>
                          <a:pt x="11" y="45"/>
                        </a:lnTo>
                        <a:lnTo>
                          <a:pt x="7" y="42"/>
                        </a:lnTo>
                        <a:lnTo>
                          <a:pt x="4" y="38"/>
                        </a:lnTo>
                        <a:lnTo>
                          <a:pt x="2" y="34"/>
                        </a:lnTo>
                        <a:lnTo>
                          <a:pt x="0" y="30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7" name="Freeform 113"/>
                  <p:cNvSpPr/>
                  <p:nvPr/>
                </p:nvSpPr>
                <p:spPr bwMode="auto">
                  <a:xfrm>
                    <a:off x="3052763" y="4778375"/>
                    <a:ext cx="46038" cy="169863"/>
                  </a:xfrm>
                  <a:custGeom>
                    <a:avLst/>
                    <a:gdLst>
                      <a:gd name="T0" fmla="*/ 17 w 29"/>
                      <a:gd name="T1" fmla="*/ 5 h 107"/>
                      <a:gd name="T2" fmla="*/ 17 w 29"/>
                      <a:gd name="T3" fmla="*/ 5 h 107"/>
                      <a:gd name="T4" fmla="*/ 19 w 29"/>
                      <a:gd name="T5" fmla="*/ 12 h 107"/>
                      <a:gd name="T6" fmla="*/ 22 w 29"/>
                      <a:gd name="T7" fmla="*/ 22 h 107"/>
                      <a:gd name="T8" fmla="*/ 25 w 29"/>
                      <a:gd name="T9" fmla="*/ 33 h 107"/>
                      <a:gd name="T10" fmla="*/ 27 w 29"/>
                      <a:gd name="T11" fmla="*/ 47 h 107"/>
                      <a:gd name="T12" fmla="*/ 29 w 29"/>
                      <a:gd name="T13" fmla="*/ 65 h 107"/>
                      <a:gd name="T14" fmla="*/ 29 w 29"/>
                      <a:gd name="T15" fmla="*/ 84 h 107"/>
                      <a:gd name="T16" fmla="*/ 27 w 29"/>
                      <a:gd name="T17" fmla="*/ 107 h 107"/>
                      <a:gd name="T18" fmla="*/ 0 w 29"/>
                      <a:gd name="T19" fmla="*/ 107 h 107"/>
                      <a:gd name="T20" fmla="*/ 0 w 29"/>
                      <a:gd name="T21" fmla="*/ 0 h 107"/>
                      <a:gd name="T22" fmla="*/ 0 w 29"/>
                      <a:gd name="T23" fmla="*/ 0 h 107"/>
                      <a:gd name="T24" fmla="*/ 8 w 29"/>
                      <a:gd name="T25" fmla="*/ 4 h 107"/>
                      <a:gd name="T26" fmla="*/ 14 w 29"/>
                      <a:gd name="T27" fmla="*/ 5 h 107"/>
                      <a:gd name="T28" fmla="*/ 15 w 29"/>
                      <a:gd name="T29" fmla="*/ 5 h 107"/>
                      <a:gd name="T30" fmla="*/ 17 w 29"/>
                      <a:gd name="T31" fmla="*/ 5 h 107"/>
                      <a:gd name="T32" fmla="*/ 17 w 29"/>
                      <a:gd name="T33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9" h="107">
                        <a:moveTo>
                          <a:pt x="17" y="5"/>
                        </a:moveTo>
                        <a:lnTo>
                          <a:pt x="17" y="5"/>
                        </a:lnTo>
                        <a:lnTo>
                          <a:pt x="19" y="12"/>
                        </a:lnTo>
                        <a:lnTo>
                          <a:pt x="22" y="22"/>
                        </a:lnTo>
                        <a:lnTo>
                          <a:pt x="25" y="33"/>
                        </a:lnTo>
                        <a:lnTo>
                          <a:pt x="27" y="47"/>
                        </a:lnTo>
                        <a:lnTo>
                          <a:pt x="29" y="65"/>
                        </a:lnTo>
                        <a:lnTo>
                          <a:pt x="29" y="84"/>
                        </a:lnTo>
                        <a:lnTo>
                          <a:pt x="27" y="107"/>
                        </a:lnTo>
                        <a:lnTo>
                          <a:pt x="0" y="107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4" y="5"/>
                        </a:lnTo>
                        <a:lnTo>
                          <a:pt x="15" y="5"/>
                        </a:lnTo>
                        <a:lnTo>
                          <a:pt x="17" y="5"/>
                        </a:lnTo>
                        <a:lnTo>
                          <a:pt x="17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8" name="Freeform 114"/>
                  <p:cNvSpPr/>
                  <p:nvPr/>
                </p:nvSpPr>
                <p:spPr bwMode="auto">
                  <a:xfrm>
                    <a:off x="3019426" y="4778375"/>
                    <a:ext cx="46038" cy="169863"/>
                  </a:xfrm>
                  <a:custGeom>
                    <a:avLst/>
                    <a:gdLst>
                      <a:gd name="T0" fmla="*/ 13 w 29"/>
                      <a:gd name="T1" fmla="*/ 5 h 107"/>
                      <a:gd name="T2" fmla="*/ 13 w 29"/>
                      <a:gd name="T3" fmla="*/ 5 h 107"/>
                      <a:gd name="T4" fmla="*/ 10 w 29"/>
                      <a:gd name="T5" fmla="*/ 12 h 107"/>
                      <a:gd name="T6" fmla="*/ 4 w 29"/>
                      <a:gd name="T7" fmla="*/ 33 h 107"/>
                      <a:gd name="T8" fmla="*/ 2 w 29"/>
                      <a:gd name="T9" fmla="*/ 47 h 107"/>
                      <a:gd name="T10" fmla="*/ 0 w 29"/>
                      <a:gd name="T11" fmla="*/ 65 h 107"/>
                      <a:gd name="T12" fmla="*/ 0 w 29"/>
                      <a:gd name="T13" fmla="*/ 84 h 107"/>
                      <a:gd name="T14" fmla="*/ 1 w 29"/>
                      <a:gd name="T15" fmla="*/ 107 h 107"/>
                      <a:gd name="T16" fmla="*/ 29 w 29"/>
                      <a:gd name="T17" fmla="*/ 107 h 107"/>
                      <a:gd name="T18" fmla="*/ 29 w 29"/>
                      <a:gd name="T19" fmla="*/ 0 h 107"/>
                      <a:gd name="T20" fmla="*/ 29 w 29"/>
                      <a:gd name="T21" fmla="*/ 0 h 107"/>
                      <a:gd name="T22" fmla="*/ 21 w 29"/>
                      <a:gd name="T23" fmla="*/ 4 h 107"/>
                      <a:gd name="T24" fmla="*/ 16 w 29"/>
                      <a:gd name="T25" fmla="*/ 5 h 107"/>
                      <a:gd name="T26" fmla="*/ 13 w 29"/>
                      <a:gd name="T27" fmla="*/ 5 h 107"/>
                      <a:gd name="T28" fmla="*/ 13 w 29"/>
                      <a:gd name="T29" fmla="*/ 5 h 107"/>
                      <a:gd name="T30" fmla="*/ 13 w 29"/>
                      <a:gd name="T31" fmla="*/ 5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07">
                        <a:moveTo>
                          <a:pt x="13" y="5"/>
                        </a:moveTo>
                        <a:lnTo>
                          <a:pt x="13" y="5"/>
                        </a:lnTo>
                        <a:lnTo>
                          <a:pt x="10" y="12"/>
                        </a:lnTo>
                        <a:lnTo>
                          <a:pt x="4" y="33"/>
                        </a:lnTo>
                        <a:lnTo>
                          <a:pt x="2" y="47"/>
                        </a:lnTo>
                        <a:lnTo>
                          <a:pt x="0" y="65"/>
                        </a:lnTo>
                        <a:lnTo>
                          <a:pt x="0" y="84"/>
                        </a:lnTo>
                        <a:lnTo>
                          <a:pt x="1" y="107"/>
                        </a:lnTo>
                        <a:lnTo>
                          <a:pt x="29" y="107"/>
                        </a:lnTo>
                        <a:lnTo>
                          <a:pt x="29" y="0"/>
                        </a:lnTo>
                        <a:lnTo>
                          <a:pt x="29" y="0"/>
                        </a:lnTo>
                        <a:lnTo>
                          <a:pt x="21" y="4"/>
                        </a:lnTo>
                        <a:lnTo>
                          <a:pt x="16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lnTo>
                          <a:pt x="13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9" name="Freeform 115"/>
                  <p:cNvSpPr/>
                  <p:nvPr/>
                </p:nvSpPr>
                <p:spPr bwMode="auto">
                  <a:xfrm>
                    <a:off x="3211513" y="4624388"/>
                    <a:ext cx="449263" cy="334963"/>
                  </a:xfrm>
                  <a:custGeom>
                    <a:avLst/>
                    <a:gdLst>
                      <a:gd name="T0" fmla="*/ 0 w 283"/>
                      <a:gd name="T1" fmla="*/ 0 h 211"/>
                      <a:gd name="T2" fmla="*/ 0 w 283"/>
                      <a:gd name="T3" fmla="*/ 0 h 211"/>
                      <a:gd name="T4" fmla="*/ 63 w 283"/>
                      <a:gd name="T5" fmla="*/ 29 h 211"/>
                      <a:gd name="T6" fmla="*/ 143 w 283"/>
                      <a:gd name="T7" fmla="*/ 67 h 211"/>
                      <a:gd name="T8" fmla="*/ 143 w 283"/>
                      <a:gd name="T9" fmla="*/ 67 h 211"/>
                      <a:gd name="T10" fmla="*/ 221 w 283"/>
                      <a:gd name="T11" fmla="*/ 29 h 211"/>
                      <a:gd name="T12" fmla="*/ 283 w 283"/>
                      <a:gd name="T13" fmla="*/ 0 h 211"/>
                      <a:gd name="T14" fmla="*/ 283 w 283"/>
                      <a:gd name="T15" fmla="*/ 163 h 211"/>
                      <a:gd name="T16" fmla="*/ 283 w 283"/>
                      <a:gd name="T17" fmla="*/ 163 h 211"/>
                      <a:gd name="T18" fmla="*/ 277 w 283"/>
                      <a:gd name="T19" fmla="*/ 170 h 211"/>
                      <a:gd name="T20" fmla="*/ 267 w 283"/>
                      <a:gd name="T21" fmla="*/ 177 h 211"/>
                      <a:gd name="T22" fmla="*/ 259 w 283"/>
                      <a:gd name="T23" fmla="*/ 182 h 211"/>
                      <a:gd name="T24" fmla="*/ 250 w 283"/>
                      <a:gd name="T25" fmla="*/ 188 h 211"/>
                      <a:gd name="T26" fmla="*/ 229 w 283"/>
                      <a:gd name="T27" fmla="*/ 196 h 211"/>
                      <a:gd name="T28" fmla="*/ 209 w 283"/>
                      <a:gd name="T29" fmla="*/ 201 h 211"/>
                      <a:gd name="T30" fmla="*/ 190 w 283"/>
                      <a:gd name="T31" fmla="*/ 205 h 211"/>
                      <a:gd name="T32" fmla="*/ 172 w 283"/>
                      <a:gd name="T33" fmla="*/ 208 h 211"/>
                      <a:gd name="T34" fmla="*/ 147 w 283"/>
                      <a:gd name="T35" fmla="*/ 211 h 211"/>
                      <a:gd name="T36" fmla="*/ 147 w 283"/>
                      <a:gd name="T37" fmla="*/ 211 h 211"/>
                      <a:gd name="T38" fmla="*/ 147 w 283"/>
                      <a:gd name="T39" fmla="*/ 211 h 211"/>
                      <a:gd name="T40" fmla="*/ 143 w 283"/>
                      <a:gd name="T41" fmla="*/ 211 h 211"/>
                      <a:gd name="T42" fmla="*/ 143 w 283"/>
                      <a:gd name="T43" fmla="*/ 211 h 211"/>
                      <a:gd name="T44" fmla="*/ 139 w 283"/>
                      <a:gd name="T45" fmla="*/ 211 h 211"/>
                      <a:gd name="T46" fmla="*/ 139 w 283"/>
                      <a:gd name="T47" fmla="*/ 211 h 211"/>
                      <a:gd name="T48" fmla="*/ 139 w 283"/>
                      <a:gd name="T49" fmla="*/ 211 h 211"/>
                      <a:gd name="T50" fmla="*/ 113 w 283"/>
                      <a:gd name="T51" fmla="*/ 208 h 211"/>
                      <a:gd name="T52" fmla="*/ 94 w 283"/>
                      <a:gd name="T53" fmla="*/ 205 h 211"/>
                      <a:gd name="T54" fmla="*/ 75 w 283"/>
                      <a:gd name="T55" fmla="*/ 201 h 211"/>
                      <a:gd name="T56" fmla="*/ 55 w 283"/>
                      <a:gd name="T57" fmla="*/ 196 h 211"/>
                      <a:gd name="T58" fmla="*/ 36 w 283"/>
                      <a:gd name="T59" fmla="*/ 188 h 211"/>
                      <a:gd name="T60" fmla="*/ 26 w 283"/>
                      <a:gd name="T61" fmla="*/ 182 h 211"/>
                      <a:gd name="T62" fmla="*/ 17 w 283"/>
                      <a:gd name="T63" fmla="*/ 177 h 211"/>
                      <a:gd name="T64" fmla="*/ 9 w 283"/>
                      <a:gd name="T65" fmla="*/ 170 h 211"/>
                      <a:gd name="T66" fmla="*/ 0 w 283"/>
                      <a:gd name="T67" fmla="*/ 163 h 211"/>
                      <a:gd name="T68" fmla="*/ 0 w 283"/>
                      <a:gd name="T69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83" h="21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63" y="29"/>
                        </a:lnTo>
                        <a:lnTo>
                          <a:pt x="143" y="67"/>
                        </a:lnTo>
                        <a:lnTo>
                          <a:pt x="143" y="67"/>
                        </a:lnTo>
                        <a:lnTo>
                          <a:pt x="221" y="29"/>
                        </a:lnTo>
                        <a:lnTo>
                          <a:pt x="283" y="0"/>
                        </a:lnTo>
                        <a:lnTo>
                          <a:pt x="283" y="163"/>
                        </a:lnTo>
                        <a:lnTo>
                          <a:pt x="283" y="163"/>
                        </a:lnTo>
                        <a:lnTo>
                          <a:pt x="277" y="170"/>
                        </a:lnTo>
                        <a:lnTo>
                          <a:pt x="267" y="177"/>
                        </a:lnTo>
                        <a:lnTo>
                          <a:pt x="259" y="182"/>
                        </a:lnTo>
                        <a:lnTo>
                          <a:pt x="250" y="188"/>
                        </a:lnTo>
                        <a:lnTo>
                          <a:pt x="229" y="196"/>
                        </a:lnTo>
                        <a:lnTo>
                          <a:pt x="209" y="201"/>
                        </a:lnTo>
                        <a:lnTo>
                          <a:pt x="190" y="205"/>
                        </a:lnTo>
                        <a:lnTo>
                          <a:pt x="172" y="208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7" y="211"/>
                        </a:lnTo>
                        <a:lnTo>
                          <a:pt x="143" y="211"/>
                        </a:lnTo>
                        <a:lnTo>
                          <a:pt x="143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39" y="211"/>
                        </a:lnTo>
                        <a:lnTo>
                          <a:pt x="113" y="208"/>
                        </a:lnTo>
                        <a:lnTo>
                          <a:pt x="94" y="205"/>
                        </a:lnTo>
                        <a:lnTo>
                          <a:pt x="75" y="201"/>
                        </a:lnTo>
                        <a:lnTo>
                          <a:pt x="55" y="196"/>
                        </a:lnTo>
                        <a:lnTo>
                          <a:pt x="36" y="188"/>
                        </a:lnTo>
                        <a:lnTo>
                          <a:pt x="26" y="182"/>
                        </a:lnTo>
                        <a:lnTo>
                          <a:pt x="17" y="177"/>
                        </a:lnTo>
                        <a:lnTo>
                          <a:pt x="9" y="170"/>
                        </a:lnTo>
                        <a:lnTo>
                          <a:pt x="0" y="1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1" name="Freeform 116"/>
                <p:cNvSpPr>
                  <a:spLocks noEditPoints="1"/>
                </p:cNvSpPr>
                <p:nvPr/>
              </p:nvSpPr>
              <p:spPr bwMode="auto">
                <a:xfrm>
                  <a:off x="7305675" y="2514600"/>
                  <a:ext cx="392113" cy="492125"/>
                </a:xfrm>
                <a:custGeom>
                  <a:avLst/>
                  <a:gdLst>
                    <a:gd name="T0" fmla="*/ 206653075 w 247"/>
                    <a:gd name="T1" fmla="*/ 378023388 h 310"/>
                    <a:gd name="T2" fmla="*/ 219254712 w 247"/>
                    <a:gd name="T3" fmla="*/ 332660593 h 310"/>
                    <a:gd name="T4" fmla="*/ 219254712 w 247"/>
                    <a:gd name="T5" fmla="*/ 148690004 h 310"/>
                    <a:gd name="T6" fmla="*/ 199093392 w 247"/>
                    <a:gd name="T7" fmla="*/ 126007812 h 310"/>
                    <a:gd name="T8" fmla="*/ 201612757 w 247"/>
                    <a:gd name="T9" fmla="*/ 42843446 h 310"/>
                    <a:gd name="T10" fmla="*/ 201612757 w 247"/>
                    <a:gd name="T11" fmla="*/ 32762825 h 310"/>
                    <a:gd name="T12" fmla="*/ 231854713 w 247"/>
                    <a:gd name="T13" fmla="*/ 12601573 h 310"/>
                    <a:gd name="T14" fmla="*/ 315020748 w 247"/>
                    <a:gd name="T15" fmla="*/ 0 h 310"/>
                    <a:gd name="T16" fmla="*/ 408265831 w 247"/>
                    <a:gd name="T17" fmla="*/ 15120938 h 310"/>
                    <a:gd name="T18" fmla="*/ 423386884 w 247"/>
                    <a:gd name="T19" fmla="*/ 40322497 h 310"/>
                    <a:gd name="T20" fmla="*/ 428427201 w 247"/>
                    <a:gd name="T21" fmla="*/ 42843446 h 310"/>
                    <a:gd name="T22" fmla="*/ 423386884 w 247"/>
                    <a:gd name="T23" fmla="*/ 126007812 h 310"/>
                    <a:gd name="T24" fmla="*/ 408265831 w 247"/>
                    <a:gd name="T25" fmla="*/ 146169055 h 310"/>
                    <a:gd name="T26" fmla="*/ 393144878 w 247"/>
                    <a:gd name="T27" fmla="*/ 332660593 h 310"/>
                    <a:gd name="T28" fmla="*/ 395665831 w 247"/>
                    <a:gd name="T29" fmla="*/ 352821835 h 310"/>
                    <a:gd name="T30" fmla="*/ 418346566 w 247"/>
                    <a:gd name="T31" fmla="*/ 378023388 h 310"/>
                    <a:gd name="T32" fmla="*/ 478830378 w 247"/>
                    <a:gd name="T33" fmla="*/ 430947541 h 310"/>
                    <a:gd name="T34" fmla="*/ 582157684 w 247"/>
                    <a:gd name="T35" fmla="*/ 559474666 h 310"/>
                    <a:gd name="T36" fmla="*/ 619959273 w 247"/>
                    <a:gd name="T37" fmla="*/ 637600272 h 310"/>
                    <a:gd name="T38" fmla="*/ 612399591 w 247"/>
                    <a:gd name="T39" fmla="*/ 700603360 h 310"/>
                    <a:gd name="T40" fmla="*/ 594757685 w 247"/>
                    <a:gd name="T41" fmla="*/ 718245241 h 310"/>
                    <a:gd name="T42" fmla="*/ 471270695 w 247"/>
                    <a:gd name="T43" fmla="*/ 766127397 h 310"/>
                    <a:gd name="T44" fmla="*/ 355343290 w 247"/>
                    <a:gd name="T45" fmla="*/ 781248328 h 310"/>
                    <a:gd name="T46" fmla="*/ 284778842 w 247"/>
                    <a:gd name="T47" fmla="*/ 781248328 h 310"/>
                    <a:gd name="T48" fmla="*/ 128528944 w 247"/>
                    <a:gd name="T49" fmla="*/ 763608035 h 310"/>
                    <a:gd name="T50" fmla="*/ 158770850 w 247"/>
                    <a:gd name="T51" fmla="*/ 718245241 h 310"/>
                    <a:gd name="T52" fmla="*/ 209174077 w 247"/>
                    <a:gd name="T53" fmla="*/ 723285551 h 310"/>
                    <a:gd name="T54" fmla="*/ 153730533 w 247"/>
                    <a:gd name="T55" fmla="*/ 705643671 h 310"/>
                    <a:gd name="T56" fmla="*/ 128528944 w 247"/>
                    <a:gd name="T57" fmla="*/ 531753752 h 310"/>
                    <a:gd name="T58" fmla="*/ 191532122 w 247"/>
                    <a:gd name="T59" fmla="*/ 453628145 h 310"/>
                    <a:gd name="T60" fmla="*/ 128528944 w 247"/>
                    <a:gd name="T61" fmla="*/ 511592509 h 310"/>
                    <a:gd name="T62" fmla="*/ 171370851 w 247"/>
                    <a:gd name="T63" fmla="*/ 400705579 h 310"/>
                    <a:gd name="T64" fmla="*/ 128528944 w 247"/>
                    <a:gd name="T65" fmla="*/ 763608035 h 310"/>
                    <a:gd name="T66" fmla="*/ 75604790 w 247"/>
                    <a:gd name="T67" fmla="*/ 745966155 h 310"/>
                    <a:gd name="T68" fmla="*/ 27722553 w 247"/>
                    <a:gd name="T69" fmla="*/ 718245241 h 310"/>
                    <a:gd name="T70" fmla="*/ 5040319 w 247"/>
                    <a:gd name="T71" fmla="*/ 680442118 h 310"/>
                    <a:gd name="T72" fmla="*/ 7561273 w 247"/>
                    <a:gd name="T73" fmla="*/ 632559962 h 310"/>
                    <a:gd name="T74" fmla="*/ 68045107 w 247"/>
                    <a:gd name="T75" fmla="*/ 516632820 h 310"/>
                    <a:gd name="T76" fmla="*/ 128528944 w 247"/>
                    <a:gd name="T77" fmla="*/ 511592509 h 310"/>
                    <a:gd name="T78" fmla="*/ 68045107 w 247"/>
                    <a:gd name="T79" fmla="*/ 574595597 h 310"/>
                    <a:gd name="T80" fmla="*/ 45362872 w 247"/>
                    <a:gd name="T81" fmla="*/ 627519651 h 310"/>
                    <a:gd name="T82" fmla="*/ 45362872 w 247"/>
                    <a:gd name="T83" fmla="*/ 657761514 h 310"/>
                    <a:gd name="T84" fmla="*/ 68045107 w 247"/>
                    <a:gd name="T85" fmla="*/ 688003378 h 310"/>
                    <a:gd name="T86" fmla="*/ 128528944 w 247"/>
                    <a:gd name="T87" fmla="*/ 763608035 h 310"/>
                    <a:gd name="T88" fmla="*/ 128528944 w 247"/>
                    <a:gd name="T89" fmla="*/ 531753752 h 310"/>
                    <a:gd name="T90" fmla="*/ 85685425 w 247"/>
                    <a:gd name="T91" fmla="*/ 612398720 h 310"/>
                    <a:gd name="T92" fmla="*/ 90725743 w 247"/>
                    <a:gd name="T93" fmla="*/ 652721204 h 310"/>
                    <a:gd name="T94" fmla="*/ 128528944 w 247"/>
                    <a:gd name="T95" fmla="*/ 690522739 h 31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7"/>
                    <a:gd name="T145" fmla="*/ 0 h 310"/>
                    <a:gd name="T146" fmla="*/ 247 w 247"/>
                    <a:gd name="T147" fmla="*/ 310 h 310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7" h="310">
                      <a:moveTo>
                        <a:pt x="80" y="150"/>
                      </a:moveTo>
                      <a:lnTo>
                        <a:pt x="80" y="150"/>
                      </a:lnTo>
                      <a:lnTo>
                        <a:pt x="82" y="150"/>
                      </a:lnTo>
                      <a:lnTo>
                        <a:pt x="84" y="146"/>
                      </a:lnTo>
                      <a:lnTo>
                        <a:pt x="86" y="140"/>
                      </a:lnTo>
                      <a:lnTo>
                        <a:pt x="87" y="132"/>
                      </a:lnTo>
                      <a:lnTo>
                        <a:pt x="87" y="59"/>
                      </a:lnTo>
                      <a:lnTo>
                        <a:pt x="82" y="55"/>
                      </a:lnTo>
                      <a:lnTo>
                        <a:pt x="80" y="50"/>
                      </a:lnTo>
                      <a:lnTo>
                        <a:pt x="79" y="50"/>
                      </a:lnTo>
                      <a:lnTo>
                        <a:pt x="79" y="17"/>
                      </a:lnTo>
                      <a:lnTo>
                        <a:pt x="80" y="17"/>
                      </a:lnTo>
                      <a:lnTo>
                        <a:pt x="80" y="16"/>
                      </a:lnTo>
                      <a:lnTo>
                        <a:pt x="80" y="13"/>
                      </a:lnTo>
                      <a:lnTo>
                        <a:pt x="83" y="10"/>
                      </a:lnTo>
                      <a:lnTo>
                        <a:pt x="87" y="6"/>
                      </a:lnTo>
                      <a:lnTo>
                        <a:pt x="92" y="5"/>
                      </a:lnTo>
                      <a:lnTo>
                        <a:pt x="107" y="1"/>
                      </a:lnTo>
                      <a:lnTo>
                        <a:pt x="125" y="0"/>
                      </a:lnTo>
                      <a:lnTo>
                        <a:pt x="141" y="1"/>
                      </a:lnTo>
                      <a:lnTo>
                        <a:pt x="156" y="5"/>
                      </a:lnTo>
                      <a:lnTo>
                        <a:pt x="162" y="6"/>
                      </a:lnTo>
                      <a:lnTo>
                        <a:pt x="166" y="10"/>
                      </a:lnTo>
                      <a:lnTo>
                        <a:pt x="168" y="13"/>
                      </a:lnTo>
                      <a:lnTo>
                        <a:pt x="168" y="16"/>
                      </a:lnTo>
                      <a:lnTo>
                        <a:pt x="168" y="17"/>
                      </a:lnTo>
                      <a:lnTo>
                        <a:pt x="170" y="17"/>
                      </a:lnTo>
                      <a:lnTo>
                        <a:pt x="170" y="50"/>
                      </a:lnTo>
                      <a:lnTo>
                        <a:pt x="168" y="50"/>
                      </a:lnTo>
                      <a:lnTo>
                        <a:pt x="168" y="52"/>
                      </a:lnTo>
                      <a:lnTo>
                        <a:pt x="166" y="55"/>
                      </a:lnTo>
                      <a:lnTo>
                        <a:pt x="162" y="58"/>
                      </a:lnTo>
                      <a:lnTo>
                        <a:pt x="156" y="59"/>
                      </a:lnTo>
                      <a:lnTo>
                        <a:pt x="156" y="132"/>
                      </a:lnTo>
                      <a:lnTo>
                        <a:pt x="156" y="136"/>
                      </a:lnTo>
                      <a:lnTo>
                        <a:pt x="157" y="140"/>
                      </a:lnTo>
                      <a:lnTo>
                        <a:pt x="160" y="146"/>
                      </a:lnTo>
                      <a:lnTo>
                        <a:pt x="164" y="150"/>
                      </a:lnTo>
                      <a:lnTo>
                        <a:pt x="166" y="150"/>
                      </a:lnTo>
                      <a:lnTo>
                        <a:pt x="175" y="158"/>
                      </a:lnTo>
                      <a:lnTo>
                        <a:pt x="190" y="171"/>
                      </a:lnTo>
                      <a:lnTo>
                        <a:pt x="206" y="189"/>
                      </a:lnTo>
                      <a:lnTo>
                        <a:pt x="222" y="211"/>
                      </a:lnTo>
                      <a:lnTo>
                        <a:pt x="231" y="222"/>
                      </a:lnTo>
                      <a:lnTo>
                        <a:pt x="236" y="232"/>
                      </a:lnTo>
                      <a:lnTo>
                        <a:pt x="241" y="243"/>
                      </a:lnTo>
                      <a:lnTo>
                        <a:pt x="246" y="253"/>
                      </a:lnTo>
                      <a:lnTo>
                        <a:pt x="247" y="262"/>
                      </a:lnTo>
                      <a:lnTo>
                        <a:pt x="246" y="272"/>
                      </a:lnTo>
                      <a:lnTo>
                        <a:pt x="243" y="278"/>
                      </a:lnTo>
                      <a:lnTo>
                        <a:pt x="240" y="282"/>
                      </a:lnTo>
                      <a:lnTo>
                        <a:pt x="236" y="285"/>
                      </a:lnTo>
                      <a:lnTo>
                        <a:pt x="221" y="293"/>
                      </a:lnTo>
                      <a:lnTo>
                        <a:pt x="205" y="300"/>
                      </a:lnTo>
                      <a:lnTo>
                        <a:pt x="187" y="304"/>
                      </a:lnTo>
                      <a:lnTo>
                        <a:pt x="171" y="307"/>
                      </a:lnTo>
                      <a:lnTo>
                        <a:pt x="155" y="310"/>
                      </a:lnTo>
                      <a:lnTo>
                        <a:pt x="141" y="310"/>
                      </a:lnTo>
                      <a:lnTo>
                        <a:pt x="124" y="310"/>
                      </a:lnTo>
                      <a:lnTo>
                        <a:pt x="113" y="310"/>
                      </a:lnTo>
                      <a:lnTo>
                        <a:pt x="95" y="310"/>
                      </a:lnTo>
                      <a:lnTo>
                        <a:pt x="74" y="307"/>
                      </a:lnTo>
                      <a:lnTo>
                        <a:pt x="51" y="303"/>
                      </a:lnTo>
                      <a:lnTo>
                        <a:pt x="51" y="282"/>
                      </a:lnTo>
                      <a:lnTo>
                        <a:pt x="63" y="285"/>
                      </a:lnTo>
                      <a:lnTo>
                        <a:pt x="72" y="287"/>
                      </a:lnTo>
                      <a:lnTo>
                        <a:pt x="83" y="287"/>
                      </a:lnTo>
                      <a:lnTo>
                        <a:pt x="72" y="284"/>
                      </a:lnTo>
                      <a:lnTo>
                        <a:pt x="61" y="28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lnTo>
                        <a:pt x="60" y="199"/>
                      </a:lnTo>
                      <a:lnTo>
                        <a:pt x="68" y="189"/>
                      </a:lnTo>
                      <a:lnTo>
                        <a:pt x="76" y="180"/>
                      </a:lnTo>
                      <a:lnTo>
                        <a:pt x="68" y="186"/>
                      </a:lnTo>
                      <a:lnTo>
                        <a:pt x="51" y="203"/>
                      </a:lnTo>
                      <a:lnTo>
                        <a:pt x="51" y="178"/>
                      </a:lnTo>
                      <a:lnTo>
                        <a:pt x="68" y="159"/>
                      </a:lnTo>
                      <a:lnTo>
                        <a:pt x="80" y="150"/>
                      </a:lnTo>
                      <a:close/>
                      <a:moveTo>
                        <a:pt x="51" y="303"/>
                      </a:moveTo>
                      <a:lnTo>
                        <a:pt x="51" y="303"/>
                      </a:lnTo>
                      <a:lnTo>
                        <a:pt x="40" y="299"/>
                      </a:lnTo>
                      <a:lnTo>
                        <a:pt x="30" y="296"/>
                      </a:lnTo>
                      <a:lnTo>
                        <a:pt x="21" y="291"/>
                      </a:lnTo>
                      <a:lnTo>
                        <a:pt x="11" y="285"/>
                      </a:lnTo>
                      <a:lnTo>
                        <a:pt x="6" y="281"/>
                      </a:lnTo>
                      <a:lnTo>
                        <a:pt x="3" y="276"/>
                      </a:lnTo>
                      <a:lnTo>
                        <a:pt x="2" y="270"/>
                      </a:lnTo>
                      <a:lnTo>
                        <a:pt x="0" y="265"/>
                      </a:lnTo>
                      <a:lnTo>
                        <a:pt x="0" y="258"/>
                      </a:lnTo>
                      <a:lnTo>
                        <a:pt x="3" y="251"/>
                      </a:lnTo>
                      <a:lnTo>
                        <a:pt x="9" y="236"/>
                      </a:lnTo>
                      <a:lnTo>
                        <a:pt x="17" y="222"/>
                      </a:lnTo>
                      <a:lnTo>
                        <a:pt x="27" y="205"/>
                      </a:lnTo>
                      <a:lnTo>
                        <a:pt x="38" y="192"/>
                      </a:lnTo>
                      <a:lnTo>
                        <a:pt x="51" y="178"/>
                      </a:lnTo>
                      <a:lnTo>
                        <a:pt x="51" y="203"/>
                      </a:lnTo>
                      <a:lnTo>
                        <a:pt x="38" y="215"/>
                      </a:lnTo>
                      <a:lnTo>
                        <a:pt x="27" y="228"/>
                      </a:lnTo>
                      <a:lnTo>
                        <a:pt x="23" y="235"/>
                      </a:lnTo>
                      <a:lnTo>
                        <a:pt x="21" y="242"/>
                      </a:lnTo>
                      <a:lnTo>
                        <a:pt x="18" y="249"/>
                      </a:lnTo>
                      <a:lnTo>
                        <a:pt x="18" y="255"/>
                      </a:lnTo>
                      <a:lnTo>
                        <a:pt x="18" y="261"/>
                      </a:lnTo>
                      <a:lnTo>
                        <a:pt x="21" y="266"/>
                      </a:lnTo>
                      <a:lnTo>
                        <a:pt x="23" y="270"/>
                      </a:lnTo>
                      <a:lnTo>
                        <a:pt x="27" y="273"/>
                      </a:lnTo>
                      <a:lnTo>
                        <a:pt x="38" y="278"/>
                      </a:lnTo>
                      <a:lnTo>
                        <a:pt x="51" y="282"/>
                      </a:lnTo>
                      <a:lnTo>
                        <a:pt x="51" y="303"/>
                      </a:lnTo>
                      <a:close/>
                      <a:moveTo>
                        <a:pt x="51" y="211"/>
                      </a:moveTo>
                      <a:lnTo>
                        <a:pt x="51" y="211"/>
                      </a:lnTo>
                      <a:lnTo>
                        <a:pt x="44" y="222"/>
                      </a:lnTo>
                      <a:lnTo>
                        <a:pt x="38" y="232"/>
                      </a:lnTo>
                      <a:lnTo>
                        <a:pt x="34" y="243"/>
                      </a:lnTo>
                      <a:lnTo>
                        <a:pt x="33" y="253"/>
                      </a:lnTo>
                      <a:lnTo>
                        <a:pt x="36" y="259"/>
                      </a:lnTo>
                      <a:lnTo>
                        <a:pt x="38" y="265"/>
                      </a:lnTo>
                      <a:lnTo>
                        <a:pt x="44" y="270"/>
                      </a:lnTo>
                      <a:lnTo>
                        <a:pt x="51" y="274"/>
                      </a:lnTo>
                      <a:lnTo>
                        <a:pt x="51" y="21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2" name="组合 204"/>
                <p:cNvGrpSpPr/>
                <p:nvPr/>
              </p:nvGrpSpPr>
              <p:grpSpPr>
                <a:xfrm>
                  <a:off x="4476749" y="2347231"/>
                  <a:ext cx="404813" cy="611188"/>
                  <a:chOff x="1201738" y="2052638"/>
                  <a:chExt cx="404813" cy="611188"/>
                </a:xfrm>
                <a:solidFill>
                  <a:schemeClr val="accent2"/>
                </a:solidFill>
              </p:grpSpPr>
              <p:sp>
                <p:nvSpPr>
                  <p:cNvPr id="570" name="Freeform 117"/>
                  <p:cNvSpPr/>
                  <p:nvPr/>
                </p:nvSpPr>
                <p:spPr bwMode="auto">
                  <a:xfrm>
                    <a:off x="1325563" y="2101850"/>
                    <a:ext cx="139700" cy="139700"/>
                  </a:xfrm>
                  <a:custGeom>
                    <a:avLst/>
                    <a:gdLst>
                      <a:gd name="T0" fmla="*/ 88 w 88"/>
                      <a:gd name="T1" fmla="*/ 44 h 88"/>
                      <a:gd name="T2" fmla="*/ 88 w 88"/>
                      <a:gd name="T3" fmla="*/ 44 h 88"/>
                      <a:gd name="T4" fmla="*/ 86 w 88"/>
                      <a:gd name="T5" fmla="*/ 36 h 88"/>
                      <a:gd name="T6" fmla="*/ 83 w 88"/>
                      <a:gd name="T7" fmla="*/ 27 h 88"/>
                      <a:gd name="T8" fmla="*/ 79 w 88"/>
                      <a:gd name="T9" fmla="*/ 19 h 88"/>
                      <a:gd name="T10" fmla="*/ 74 w 88"/>
                      <a:gd name="T11" fmla="*/ 13 h 88"/>
                      <a:gd name="T12" fmla="*/ 67 w 88"/>
                      <a:gd name="T13" fmla="*/ 7 h 88"/>
                      <a:gd name="T14" fmla="*/ 60 w 88"/>
                      <a:gd name="T15" fmla="*/ 3 h 88"/>
                      <a:gd name="T16" fmla="*/ 52 w 88"/>
                      <a:gd name="T17" fmla="*/ 0 h 88"/>
                      <a:gd name="T18" fmla="*/ 43 w 88"/>
                      <a:gd name="T19" fmla="*/ 0 h 88"/>
                      <a:gd name="T20" fmla="*/ 43 w 88"/>
                      <a:gd name="T21" fmla="*/ 0 h 88"/>
                      <a:gd name="T22" fmla="*/ 35 w 88"/>
                      <a:gd name="T23" fmla="*/ 0 h 88"/>
                      <a:gd name="T24" fmla="*/ 27 w 88"/>
                      <a:gd name="T25" fmla="*/ 3 h 88"/>
                      <a:gd name="T26" fmla="*/ 18 w 88"/>
                      <a:gd name="T27" fmla="*/ 7 h 88"/>
                      <a:gd name="T28" fmla="*/ 12 w 88"/>
                      <a:gd name="T29" fmla="*/ 13 h 88"/>
                      <a:gd name="T30" fmla="*/ 6 w 88"/>
                      <a:gd name="T31" fmla="*/ 19 h 88"/>
                      <a:gd name="T32" fmla="*/ 2 w 88"/>
                      <a:gd name="T33" fmla="*/ 27 h 88"/>
                      <a:gd name="T34" fmla="*/ 0 w 88"/>
                      <a:gd name="T35" fmla="*/ 36 h 88"/>
                      <a:gd name="T36" fmla="*/ 0 w 88"/>
                      <a:gd name="T37" fmla="*/ 44 h 88"/>
                      <a:gd name="T38" fmla="*/ 0 w 88"/>
                      <a:gd name="T39" fmla="*/ 44 h 88"/>
                      <a:gd name="T40" fmla="*/ 0 w 88"/>
                      <a:gd name="T41" fmla="*/ 53 h 88"/>
                      <a:gd name="T42" fmla="*/ 2 w 88"/>
                      <a:gd name="T43" fmla="*/ 61 h 88"/>
                      <a:gd name="T44" fmla="*/ 6 w 88"/>
                      <a:gd name="T45" fmla="*/ 68 h 88"/>
                      <a:gd name="T46" fmla="*/ 12 w 88"/>
                      <a:gd name="T47" fmla="*/ 75 h 88"/>
                      <a:gd name="T48" fmla="*/ 18 w 88"/>
                      <a:gd name="T49" fmla="*/ 80 h 88"/>
                      <a:gd name="T50" fmla="*/ 27 w 88"/>
                      <a:gd name="T51" fmla="*/ 84 h 88"/>
                      <a:gd name="T52" fmla="*/ 35 w 88"/>
                      <a:gd name="T53" fmla="*/ 87 h 88"/>
                      <a:gd name="T54" fmla="*/ 43 w 88"/>
                      <a:gd name="T55" fmla="*/ 88 h 88"/>
                      <a:gd name="T56" fmla="*/ 43 w 88"/>
                      <a:gd name="T57" fmla="*/ 88 h 88"/>
                      <a:gd name="T58" fmla="*/ 52 w 88"/>
                      <a:gd name="T59" fmla="*/ 87 h 88"/>
                      <a:gd name="T60" fmla="*/ 60 w 88"/>
                      <a:gd name="T61" fmla="*/ 84 h 88"/>
                      <a:gd name="T62" fmla="*/ 67 w 88"/>
                      <a:gd name="T63" fmla="*/ 80 h 88"/>
                      <a:gd name="T64" fmla="*/ 74 w 88"/>
                      <a:gd name="T65" fmla="*/ 75 h 88"/>
                      <a:gd name="T66" fmla="*/ 79 w 88"/>
                      <a:gd name="T67" fmla="*/ 68 h 88"/>
                      <a:gd name="T68" fmla="*/ 83 w 88"/>
                      <a:gd name="T69" fmla="*/ 61 h 88"/>
                      <a:gd name="T70" fmla="*/ 86 w 88"/>
                      <a:gd name="T71" fmla="*/ 53 h 88"/>
                      <a:gd name="T72" fmla="*/ 88 w 88"/>
                      <a:gd name="T73" fmla="*/ 44 h 88"/>
                      <a:gd name="T74" fmla="*/ 88 w 88"/>
                      <a:gd name="T75" fmla="*/ 44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8" h="88">
                        <a:moveTo>
                          <a:pt x="88" y="44"/>
                        </a:moveTo>
                        <a:lnTo>
                          <a:pt x="88" y="44"/>
                        </a:lnTo>
                        <a:lnTo>
                          <a:pt x="86" y="36"/>
                        </a:lnTo>
                        <a:lnTo>
                          <a:pt x="83" y="27"/>
                        </a:lnTo>
                        <a:lnTo>
                          <a:pt x="79" y="19"/>
                        </a:lnTo>
                        <a:lnTo>
                          <a:pt x="74" y="13"/>
                        </a:lnTo>
                        <a:lnTo>
                          <a:pt x="67" y="7"/>
                        </a:lnTo>
                        <a:lnTo>
                          <a:pt x="60" y="3"/>
                        </a:lnTo>
                        <a:lnTo>
                          <a:pt x="52" y="0"/>
                        </a:lnTo>
                        <a:lnTo>
                          <a:pt x="43" y="0"/>
                        </a:lnTo>
                        <a:lnTo>
                          <a:pt x="43" y="0"/>
                        </a:lnTo>
                        <a:lnTo>
                          <a:pt x="35" y="0"/>
                        </a:lnTo>
                        <a:lnTo>
                          <a:pt x="27" y="3"/>
                        </a:lnTo>
                        <a:lnTo>
                          <a:pt x="18" y="7"/>
                        </a:lnTo>
                        <a:lnTo>
                          <a:pt x="12" y="13"/>
                        </a:lnTo>
                        <a:lnTo>
                          <a:pt x="6" y="19"/>
                        </a:lnTo>
                        <a:lnTo>
                          <a:pt x="2" y="27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0" y="44"/>
                        </a:lnTo>
                        <a:lnTo>
                          <a:pt x="0" y="53"/>
                        </a:lnTo>
                        <a:lnTo>
                          <a:pt x="2" y="61"/>
                        </a:lnTo>
                        <a:lnTo>
                          <a:pt x="6" y="68"/>
                        </a:lnTo>
                        <a:lnTo>
                          <a:pt x="12" y="75"/>
                        </a:lnTo>
                        <a:lnTo>
                          <a:pt x="18" y="80"/>
                        </a:lnTo>
                        <a:lnTo>
                          <a:pt x="27" y="84"/>
                        </a:lnTo>
                        <a:lnTo>
                          <a:pt x="35" y="87"/>
                        </a:lnTo>
                        <a:lnTo>
                          <a:pt x="43" y="88"/>
                        </a:lnTo>
                        <a:lnTo>
                          <a:pt x="43" y="88"/>
                        </a:lnTo>
                        <a:lnTo>
                          <a:pt x="52" y="87"/>
                        </a:lnTo>
                        <a:lnTo>
                          <a:pt x="60" y="84"/>
                        </a:lnTo>
                        <a:lnTo>
                          <a:pt x="67" y="80"/>
                        </a:lnTo>
                        <a:lnTo>
                          <a:pt x="74" y="75"/>
                        </a:lnTo>
                        <a:lnTo>
                          <a:pt x="79" y="68"/>
                        </a:lnTo>
                        <a:lnTo>
                          <a:pt x="83" y="61"/>
                        </a:lnTo>
                        <a:lnTo>
                          <a:pt x="86" y="53"/>
                        </a:lnTo>
                        <a:lnTo>
                          <a:pt x="88" y="44"/>
                        </a:lnTo>
                        <a:lnTo>
                          <a:pt x="88" y="4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1" name="Freeform 118"/>
                  <p:cNvSpPr/>
                  <p:nvPr/>
                </p:nvSpPr>
                <p:spPr bwMode="auto">
                  <a:xfrm>
                    <a:off x="1201738" y="2205038"/>
                    <a:ext cx="212725" cy="458788"/>
                  </a:xfrm>
                  <a:custGeom>
                    <a:avLst/>
                    <a:gdLst>
                      <a:gd name="T0" fmla="*/ 134 w 134"/>
                      <a:gd name="T1" fmla="*/ 7 h 289"/>
                      <a:gd name="T2" fmla="*/ 134 w 134"/>
                      <a:gd name="T3" fmla="*/ 7 h 289"/>
                      <a:gd name="T4" fmla="*/ 88 w 134"/>
                      <a:gd name="T5" fmla="*/ 129 h 289"/>
                      <a:gd name="T6" fmla="*/ 42 w 134"/>
                      <a:gd name="T7" fmla="*/ 248 h 289"/>
                      <a:gd name="T8" fmla="*/ 42 w 134"/>
                      <a:gd name="T9" fmla="*/ 248 h 289"/>
                      <a:gd name="T10" fmla="*/ 22 w 134"/>
                      <a:gd name="T11" fmla="*/ 268 h 289"/>
                      <a:gd name="T12" fmla="*/ 8 w 134"/>
                      <a:gd name="T13" fmla="*/ 282 h 289"/>
                      <a:gd name="T14" fmla="*/ 3 w 134"/>
                      <a:gd name="T15" fmla="*/ 286 h 289"/>
                      <a:gd name="T16" fmla="*/ 0 w 134"/>
                      <a:gd name="T17" fmla="*/ 289 h 289"/>
                      <a:gd name="T18" fmla="*/ 0 w 134"/>
                      <a:gd name="T19" fmla="*/ 289 h 289"/>
                      <a:gd name="T20" fmla="*/ 3 w 134"/>
                      <a:gd name="T21" fmla="*/ 275 h 289"/>
                      <a:gd name="T22" fmla="*/ 15 w 134"/>
                      <a:gd name="T23" fmla="*/ 243 h 289"/>
                      <a:gd name="T24" fmla="*/ 50 w 134"/>
                      <a:gd name="T25" fmla="*/ 144 h 289"/>
                      <a:gd name="T26" fmla="*/ 105 w 134"/>
                      <a:gd name="T27" fmla="*/ 0 h 289"/>
                      <a:gd name="T28" fmla="*/ 134 w 134"/>
                      <a:gd name="T29" fmla="*/ 7 h 2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4" h="289">
                        <a:moveTo>
                          <a:pt x="134" y="7"/>
                        </a:moveTo>
                        <a:lnTo>
                          <a:pt x="134" y="7"/>
                        </a:lnTo>
                        <a:lnTo>
                          <a:pt x="88" y="129"/>
                        </a:lnTo>
                        <a:lnTo>
                          <a:pt x="42" y="248"/>
                        </a:lnTo>
                        <a:lnTo>
                          <a:pt x="42" y="248"/>
                        </a:lnTo>
                        <a:lnTo>
                          <a:pt x="22" y="268"/>
                        </a:lnTo>
                        <a:lnTo>
                          <a:pt x="8" y="282"/>
                        </a:lnTo>
                        <a:lnTo>
                          <a:pt x="3" y="286"/>
                        </a:lnTo>
                        <a:lnTo>
                          <a:pt x="0" y="289"/>
                        </a:lnTo>
                        <a:lnTo>
                          <a:pt x="0" y="289"/>
                        </a:lnTo>
                        <a:lnTo>
                          <a:pt x="3" y="275"/>
                        </a:lnTo>
                        <a:lnTo>
                          <a:pt x="15" y="243"/>
                        </a:lnTo>
                        <a:lnTo>
                          <a:pt x="50" y="144"/>
                        </a:lnTo>
                        <a:lnTo>
                          <a:pt x="105" y="0"/>
                        </a:lnTo>
                        <a:lnTo>
                          <a:pt x="134" y="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2" name="Freeform 119"/>
                  <p:cNvSpPr/>
                  <p:nvPr/>
                </p:nvSpPr>
                <p:spPr bwMode="auto">
                  <a:xfrm>
                    <a:off x="1371601" y="2205038"/>
                    <a:ext cx="234950" cy="449263"/>
                  </a:xfrm>
                  <a:custGeom>
                    <a:avLst/>
                    <a:gdLst>
                      <a:gd name="T0" fmla="*/ 2 w 148"/>
                      <a:gd name="T1" fmla="*/ 13 h 283"/>
                      <a:gd name="T2" fmla="*/ 109 w 148"/>
                      <a:gd name="T3" fmla="*/ 244 h 283"/>
                      <a:gd name="T4" fmla="*/ 148 w 148"/>
                      <a:gd name="T5" fmla="*/ 283 h 283"/>
                      <a:gd name="T6" fmla="*/ 137 w 148"/>
                      <a:gd name="T7" fmla="*/ 229 h 283"/>
                      <a:gd name="T8" fmla="*/ 33 w 148"/>
                      <a:gd name="T9" fmla="*/ 0 h 283"/>
                      <a:gd name="T10" fmla="*/ 0 w 148"/>
                      <a:gd name="T11" fmla="*/ 10 h 283"/>
                      <a:gd name="T12" fmla="*/ 2 w 148"/>
                      <a:gd name="T13" fmla="*/ 13 h 2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8" h="283">
                        <a:moveTo>
                          <a:pt x="2" y="13"/>
                        </a:moveTo>
                        <a:lnTo>
                          <a:pt x="109" y="244"/>
                        </a:lnTo>
                        <a:lnTo>
                          <a:pt x="148" y="283"/>
                        </a:lnTo>
                        <a:lnTo>
                          <a:pt x="137" y="229"/>
                        </a:lnTo>
                        <a:lnTo>
                          <a:pt x="33" y="0"/>
                        </a:lnTo>
                        <a:lnTo>
                          <a:pt x="0" y="10"/>
                        </a:lnTo>
                        <a:lnTo>
                          <a:pt x="2" y="1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73" name="Freeform 120"/>
                  <p:cNvSpPr/>
                  <p:nvPr/>
                </p:nvSpPr>
                <p:spPr bwMode="auto">
                  <a:xfrm>
                    <a:off x="1376363" y="2052638"/>
                    <a:ext cx="25400" cy="77788"/>
                  </a:xfrm>
                  <a:custGeom>
                    <a:avLst/>
                    <a:gdLst>
                      <a:gd name="T0" fmla="*/ 0 w 16"/>
                      <a:gd name="T1" fmla="*/ 41 h 49"/>
                      <a:gd name="T2" fmla="*/ 0 w 16"/>
                      <a:gd name="T3" fmla="*/ 41 h 49"/>
                      <a:gd name="T4" fmla="*/ 0 w 16"/>
                      <a:gd name="T5" fmla="*/ 44 h 49"/>
                      <a:gd name="T6" fmla="*/ 3 w 16"/>
                      <a:gd name="T7" fmla="*/ 46 h 49"/>
                      <a:gd name="T8" fmla="*/ 4 w 16"/>
                      <a:gd name="T9" fmla="*/ 48 h 49"/>
                      <a:gd name="T10" fmla="*/ 8 w 16"/>
                      <a:gd name="T11" fmla="*/ 49 h 49"/>
                      <a:gd name="T12" fmla="*/ 8 w 16"/>
                      <a:gd name="T13" fmla="*/ 49 h 49"/>
                      <a:gd name="T14" fmla="*/ 11 w 16"/>
                      <a:gd name="T15" fmla="*/ 48 h 49"/>
                      <a:gd name="T16" fmla="*/ 14 w 16"/>
                      <a:gd name="T17" fmla="*/ 46 h 49"/>
                      <a:gd name="T18" fmla="*/ 15 w 16"/>
                      <a:gd name="T19" fmla="*/ 44 h 49"/>
                      <a:gd name="T20" fmla="*/ 16 w 16"/>
                      <a:gd name="T21" fmla="*/ 41 h 49"/>
                      <a:gd name="T22" fmla="*/ 16 w 16"/>
                      <a:gd name="T23" fmla="*/ 8 h 49"/>
                      <a:gd name="T24" fmla="*/ 16 w 16"/>
                      <a:gd name="T25" fmla="*/ 8 h 49"/>
                      <a:gd name="T26" fmla="*/ 15 w 16"/>
                      <a:gd name="T27" fmla="*/ 6 h 49"/>
                      <a:gd name="T28" fmla="*/ 14 w 16"/>
                      <a:gd name="T29" fmla="*/ 3 h 49"/>
                      <a:gd name="T30" fmla="*/ 11 w 16"/>
                      <a:gd name="T31" fmla="*/ 0 h 49"/>
                      <a:gd name="T32" fmla="*/ 8 w 16"/>
                      <a:gd name="T33" fmla="*/ 0 h 49"/>
                      <a:gd name="T34" fmla="*/ 8 w 16"/>
                      <a:gd name="T35" fmla="*/ 0 h 49"/>
                      <a:gd name="T36" fmla="*/ 4 w 16"/>
                      <a:gd name="T37" fmla="*/ 0 h 49"/>
                      <a:gd name="T38" fmla="*/ 3 w 16"/>
                      <a:gd name="T39" fmla="*/ 3 h 49"/>
                      <a:gd name="T40" fmla="*/ 0 w 16"/>
                      <a:gd name="T41" fmla="*/ 6 h 49"/>
                      <a:gd name="T42" fmla="*/ 0 w 16"/>
                      <a:gd name="T43" fmla="*/ 8 h 49"/>
                      <a:gd name="T44" fmla="*/ 0 w 16"/>
                      <a:gd name="T45" fmla="*/ 41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6" h="49">
                        <a:moveTo>
                          <a:pt x="0" y="41"/>
                        </a:moveTo>
                        <a:lnTo>
                          <a:pt x="0" y="41"/>
                        </a:lnTo>
                        <a:lnTo>
                          <a:pt x="0" y="44"/>
                        </a:lnTo>
                        <a:lnTo>
                          <a:pt x="3" y="46"/>
                        </a:lnTo>
                        <a:lnTo>
                          <a:pt x="4" y="48"/>
                        </a:lnTo>
                        <a:lnTo>
                          <a:pt x="8" y="49"/>
                        </a:lnTo>
                        <a:lnTo>
                          <a:pt x="8" y="49"/>
                        </a:lnTo>
                        <a:lnTo>
                          <a:pt x="11" y="48"/>
                        </a:lnTo>
                        <a:lnTo>
                          <a:pt x="14" y="46"/>
                        </a:lnTo>
                        <a:lnTo>
                          <a:pt x="15" y="44"/>
                        </a:lnTo>
                        <a:lnTo>
                          <a:pt x="16" y="41"/>
                        </a:lnTo>
                        <a:lnTo>
                          <a:pt x="16" y="8"/>
                        </a:lnTo>
                        <a:lnTo>
                          <a:pt x="16" y="8"/>
                        </a:lnTo>
                        <a:lnTo>
                          <a:pt x="15" y="6"/>
                        </a:lnTo>
                        <a:lnTo>
                          <a:pt x="14" y="3"/>
                        </a:lnTo>
                        <a:lnTo>
                          <a:pt x="11" y="0"/>
                        </a:lnTo>
                        <a:lnTo>
                          <a:pt x="8" y="0"/>
                        </a:ln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3" y="3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lnTo>
                          <a:pt x="0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3" name="组合 201"/>
                <p:cNvGrpSpPr/>
                <p:nvPr/>
              </p:nvGrpSpPr>
              <p:grpSpPr>
                <a:xfrm>
                  <a:off x="5386387" y="2007506"/>
                  <a:ext cx="601663" cy="601663"/>
                  <a:chOff x="2111376" y="1712913"/>
                  <a:chExt cx="601663" cy="601663"/>
                </a:xfrm>
                <a:solidFill>
                  <a:schemeClr val="accent5"/>
                </a:solidFill>
              </p:grpSpPr>
              <p:sp>
                <p:nvSpPr>
                  <p:cNvPr id="565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2300288" y="1712913"/>
                    <a:ext cx="223838" cy="601663"/>
                  </a:xfrm>
                  <a:custGeom>
                    <a:avLst/>
                    <a:gdLst>
                      <a:gd name="T0" fmla="*/ 71 w 141"/>
                      <a:gd name="T1" fmla="*/ 0 h 379"/>
                      <a:gd name="T2" fmla="*/ 84 w 141"/>
                      <a:gd name="T3" fmla="*/ 4 h 379"/>
                      <a:gd name="T4" fmla="*/ 98 w 141"/>
                      <a:gd name="T5" fmla="*/ 15 h 379"/>
                      <a:gd name="T6" fmla="*/ 110 w 141"/>
                      <a:gd name="T7" fmla="*/ 33 h 379"/>
                      <a:gd name="T8" fmla="*/ 119 w 141"/>
                      <a:gd name="T9" fmla="*/ 56 h 379"/>
                      <a:gd name="T10" fmla="*/ 136 w 141"/>
                      <a:gd name="T11" fmla="*/ 117 h 379"/>
                      <a:gd name="T12" fmla="*/ 141 w 141"/>
                      <a:gd name="T13" fmla="*/ 190 h 379"/>
                      <a:gd name="T14" fmla="*/ 140 w 141"/>
                      <a:gd name="T15" fmla="*/ 228 h 379"/>
                      <a:gd name="T16" fmla="*/ 129 w 141"/>
                      <a:gd name="T17" fmla="*/ 295 h 379"/>
                      <a:gd name="T18" fmla="*/ 115 w 141"/>
                      <a:gd name="T19" fmla="*/ 336 h 379"/>
                      <a:gd name="T20" fmla="*/ 105 w 141"/>
                      <a:gd name="T21" fmla="*/ 356 h 379"/>
                      <a:gd name="T22" fmla="*/ 91 w 141"/>
                      <a:gd name="T23" fmla="*/ 371 h 379"/>
                      <a:gd name="T24" fmla="*/ 77 w 141"/>
                      <a:gd name="T25" fmla="*/ 378 h 379"/>
                      <a:gd name="T26" fmla="*/ 71 w 141"/>
                      <a:gd name="T27" fmla="*/ 379 h 379"/>
                      <a:gd name="T28" fmla="*/ 71 w 141"/>
                      <a:gd name="T29" fmla="*/ 348 h 379"/>
                      <a:gd name="T30" fmla="*/ 71 w 141"/>
                      <a:gd name="T31" fmla="*/ 348 h 379"/>
                      <a:gd name="T32" fmla="*/ 83 w 141"/>
                      <a:gd name="T33" fmla="*/ 346 h 379"/>
                      <a:gd name="T34" fmla="*/ 94 w 141"/>
                      <a:gd name="T35" fmla="*/ 336 h 379"/>
                      <a:gd name="T36" fmla="*/ 103 w 141"/>
                      <a:gd name="T37" fmla="*/ 321 h 379"/>
                      <a:gd name="T38" fmla="*/ 119 w 141"/>
                      <a:gd name="T39" fmla="*/ 279 h 379"/>
                      <a:gd name="T40" fmla="*/ 128 w 141"/>
                      <a:gd name="T41" fmla="*/ 222 h 379"/>
                      <a:gd name="T42" fmla="*/ 129 w 141"/>
                      <a:gd name="T43" fmla="*/ 190 h 379"/>
                      <a:gd name="T44" fmla="*/ 125 w 141"/>
                      <a:gd name="T45" fmla="*/ 128 h 379"/>
                      <a:gd name="T46" fmla="*/ 113 w 141"/>
                      <a:gd name="T47" fmla="*/ 77 h 379"/>
                      <a:gd name="T48" fmla="*/ 99 w 141"/>
                      <a:gd name="T49" fmla="*/ 50 h 379"/>
                      <a:gd name="T50" fmla="*/ 88 w 141"/>
                      <a:gd name="T51" fmla="*/ 38 h 379"/>
                      <a:gd name="T52" fmla="*/ 76 w 141"/>
                      <a:gd name="T53" fmla="*/ 31 h 379"/>
                      <a:gd name="T54" fmla="*/ 71 w 141"/>
                      <a:gd name="T55" fmla="*/ 31 h 379"/>
                      <a:gd name="T56" fmla="*/ 71 w 141"/>
                      <a:gd name="T57" fmla="*/ 0 h 379"/>
                      <a:gd name="T58" fmla="*/ 71 w 141"/>
                      <a:gd name="T59" fmla="*/ 379 h 379"/>
                      <a:gd name="T60" fmla="*/ 57 w 141"/>
                      <a:gd name="T61" fmla="*/ 375 h 379"/>
                      <a:gd name="T62" fmla="*/ 44 w 141"/>
                      <a:gd name="T63" fmla="*/ 365 h 379"/>
                      <a:gd name="T64" fmla="*/ 31 w 141"/>
                      <a:gd name="T65" fmla="*/ 347 h 379"/>
                      <a:gd name="T66" fmla="*/ 22 w 141"/>
                      <a:gd name="T67" fmla="*/ 324 h 379"/>
                      <a:gd name="T68" fmla="*/ 7 w 141"/>
                      <a:gd name="T69" fmla="*/ 264 h 379"/>
                      <a:gd name="T70" fmla="*/ 0 w 141"/>
                      <a:gd name="T71" fmla="*/ 190 h 379"/>
                      <a:gd name="T72" fmla="*/ 3 w 141"/>
                      <a:gd name="T73" fmla="*/ 152 h 379"/>
                      <a:gd name="T74" fmla="*/ 12 w 141"/>
                      <a:gd name="T75" fmla="*/ 84 h 379"/>
                      <a:gd name="T76" fmla="*/ 26 w 141"/>
                      <a:gd name="T77" fmla="*/ 44 h 379"/>
                      <a:gd name="T78" fmla="*/ 37 w 141"/>
                      <a:gd name="T79" fmla="*/ 23 h 379"/>
                      <a:gd name="T80" fmla="*/ 50 w 141"/>
                      <a:gd name="T81" fmla="*/ 8 h 379"/>
                      <a:gd name="T82" fmla="*/ 64 w 141"/>
                      <a:gd name="T83" fmla="*/ 2 h 379"/>
                      <a:gd name="T84" fmla="*/ 71 w 141"/>
                      <a:gd name="T85" fmla="*/ 31 h 379"/>
                      <a:gd name="T86" fmla="*/ 65 w 141"/>
                      <a:gd name="T87" fmla="*/ 31 h 379"/>
                      <a:gd name="T88" fmla="*/ 53 w 141"/>
                      <a:gd name="T89" fmla="*/ 38 h 379"/>
                      <a:gd name="T90" fmla="*/ 42 w 141"/>
                      <a:gd name="T91" fmla="*/ 50 h 379"/>
                      <a:gd name="T92" fmla="*/ 29 w 141"/>
                      <a:gd name="T93" fmla="*/ 77 h 379"/>
                      <a:gd name="T94" fmla="*/ 17 w 141"/>
                      <a:gd name="T95" fmla="*/ 128 h 379"/>
                      <a:gd name="T96" fmla="*/ 12 w 141"/>
                      <a:gd name="T97" fmla="*/ 190 h 379"/>
                      <a:gd name="T98" fmla="*/ 14 w 141"/>
                      <a:gd name="T99" fmla="*/ 222 h 379"/>
                      <a:gd name="T100" fmla="*/ 22 w 141"/>
                      <a:gd name="T101" fmla="*/ 279 h 379"/>
                      <a:gd name="T102" fmla="*/ 38 w 141"/>
                      <a:gd name="T103" fmla="*/ 321 h 379"/>
                      <a:gd name="T104" fmla="*/ 48 w 141"/>
                      <a:gd name="T105" fmla="*/ 336 h 379"/>
                      <a:gd name="T106" fmla="*/ 59 w 141"/>
                      <a:gd name="T107" fmla="*/ 346 h 379"/>
                      <a:gd name="T108" fmla="*/ 71 w 141"/>
                      <a:gd name="T109" fmla="*/ 348 h 3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41" h="379">
                        <a:moveTo>
                          <a:pt x="71" y="0"/>
                        </a:moveTo>
                        <a:lnTo>
                          <a:pt x="71" y="0"/>
                        </a:lnTo>
                        <a:lnTo>
                          <a:pt x="77" y="2"/>
                        </a:lnTo>
                        <a:lnTo>
                          <a:pt x="84" y="4"/>
                        </a:lnTo>
                        <a:lnTo>
                          <a:pt x="91" y="8"/>
                        </a:lnTo>
                        <a:lnTo>
                          <a:pt x="98" y="15"/>
                        </a:lnTo>
                        <a:lnTo>
                          <a:pt x="105" y="23"/>
                        </a:lnTo>
                        <a:lnTo>
                          <a:pt x="110" y="33"/>
                        </a:lnTo>
                        <a:lnTo>
                          <a:pt x="115" y="44"/>
                        </a:lnTo>
                        <a:lnTo>
                          <a:pt x="119" y="56"/>
                        </a:lnTo>
                        <a:lnTo>
                          <a:pt x="129" y="84"/>
                        </a:lnTo>
                        <a:lnTo>
                          <a:pt x="136" y="117"/>
                        </a:lnTo>
                        <a:lnTo>
                          <a:pt x="140" y="152"/>
                        </a:lnTo>
                        <a:lnTo>
                          <a:pt x="141" y="190"/>
                        </a:lnTo>
                        <a:lnTo>
                          <a:pt x="141" y="190"/>
                        </a:lnTo>
                        <a:lnTo>
                          <a:pt x="140" y="228"/>
                        </a:lnTo>
                        <a:lnTo>
                          <a:pt x="136" y="264"/>
                        </a:lnTo>
                        <a:lnTo>
                          <a:pt x="129" y="295"/>
                        </a:lnTo>
                        <a:lnTo>
                          <a:pt x="119" y="324"/>
                        </a:lnTo>
                        <a:lnTo>
                          <a:pt x="115" y="336"/>
                        </a:lnTo>
                        <a:lnTo>
                          <a:pt x="110" y="347"/>
                        </a:lnTo>
                        <a:lnTo>
                          <a:pt x="105" y="356"/>
                        </a:lnTo>
                        <a:lnTo>
                          <a:pt x="98" y="365"/>
                        </a:lnTo>
                        <a:lnTo>
                          <a:pt x="91" y="371"/>
                        </a:lnTo>
                        <a:lnTo>
                          <a:pt x="84" y="375"/>
                        </a:lnTo>
                        <a:lnTo>
                          <a:pt x="77" y="378"/>
                        </a:lnTo>
                        <a:lnTo>
                          <a:pt x="71" y="379"/>
                        </a:lnTo>
                        <a:lnTo>
                          <a:pt x="71" y="379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1" y="348"/>
                        </a:lnTo>
                        <a:lnTo>
                          <a:pt x="76" y="348"/>
                        </a:lnTo>
                        <a:lnTo>
                          <a:pt x="83" y="346"/>
                        </a:lnTo>
                        <a:lnTo>
                          <a:pt x="88" y="342"/>
                        </a:lnTo>
                        <a:lnTo>
                          <a:pt x="94" y="336"/>
                        </a:lnTo>
                        <a:lnTo>
                          <a:pt x="99" y="329"/>
                        </a:lnTo>
                        <a:lnTo>
                          <a:pt x="103" y="321"/>
                        </a:lnTo>
                        <a:lnTo>
                          <a:pt x="113" y="302"/>
                        </a:lnTo>
                        <a:lnTo>
                          <a:pt x="119" y="279"/>
                        </a:lnTo>
                        <a:lnTo>
                          <a:pt x="125" y="252"/>
                        </a:lnTo>
                        <a:lnTo>
                          <a:pt x="128" y="222"/>
                        </a:lnTo>
                        <a:lnTo>
                          <a:pt x="129" y="190"/>
                        </a:lnTo>
                        <a:lnTo>
                          <a:pt x="129" y="190"/>
                        </a:lnTo>
                        <a:lnTo>
                          <a:pt x="128" y="157"/>
                        </a:lnTo>
                        <a:lnTo>
                          <a:pt x="125" y="128"/>
                        </a:lnTo>
                        <a:lnTo>
                          <a:pt x="119" y="102"/>
                        </a:lnTo>
                        <a:lnTo>
                          <a:pt x="113" y="77"/>
                        </a:lnTo>
                        <a:lnTo>
                          <a:pt x="103" y="59"/>
                        </a:lnTo>
                        <a:lnTo>
                          <a:pt x="99" y="50"/>
                        </a:lnTo>
                        <a:lnTo>
                          <a:pt x="94" y="44"/>
                        </a:lnTo>
                        <a:lnTo>
                          <a:pt x="88" y="38"/>
                        </a:lnTo>
                        <a:lnTo>
                          <a:pt x="83" y="34"/>
                        </a:lnTo>
                        <a:lnTo>
                          <a:pt x="76" y="31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71" y="0"/>
                        </a:lnTo>
                        <a:lnTo>
                          <a:pt x="71" y="0"/>
                        </a:lnTo>
                        <a:close/>
                        <a:moveTo>
                          <a:pt x="71" y="379"/>
                        </a:moveTo>
                        <a:lnTo>
                          <a:pt x="71" y="379"/>
                        </a:lnTo>
                        <a:lnTo>
                          <a:pt x="64" y="378"/>
                        </a:lnTo>
                        <a:lnTo>
                          <a:pt x="57" y="375"/>
                        </a:lnTo>
                        <a:lnTo>
                          <a:pt x="50" y="371"/>
                        </a:lnTo>
                        <a:lnTo>
                          <a:pt x="44" y="365"/>
                        </a:lnTo>
                        <a:lnTo>
                          <a:pt x="37" y="356"/>
                        </a:lnTo>
                        <a:lnTo>
                          <a:pt x="31" y="347"/>
                        </a:lnTo>
                        <a:lnTo>
                          <a:pt x="26" y="336"/>
                        </a:lnTo>
                        <a:lnTo>
                          <a:pt x="22" y="324"/>
                        </a:lnTo>
                        <a:lnTo>
                          <a:pt x="12" y="295"/>
                        </a:lnTo>
                        <a:lnTo>
                          <a:pt x="7" y="264"/>
                        </a:lnTo>
                        <a:lnTo>
                          <a:pt x="3" y="228"/>
                        </a:lnTo>
                        <a:lnTo>
                          <a:pt x="0" y="190"/>
                        </a:lnTo>
                        <a:lnTo>
                          <a:pt x="0" y="190"/>
                        </a:lnTo>
                        <a:lnTo>
                          <a:pt x="3" y="152"/>
                        </a:lnTo>
                        <a:lnTo>
                          <a:pt x="7" y="117"/>
                        </a:lnTo>
                        <a:lnTo>
                          <a:pt x="12" y="84"/>
                        </a:lnTo>
                        <a:lnTo>
                          <a:pt x="22" y="56"/>
                        </a:lnTo>
                        <a:lnTo>
                          <a:pt x="26" y="44"/>
                        </a:lnTo>
                        <a:lnTo>
                          <a:pt x="31" y="33"/>
                        </a:lnTo>
                        <a:lnTo>
                          <a:pt x="37" y="23"/>
                        </a:lnTo>
                        <a:lnTo>
                          <a:pt x="44" y="15"/>
                        </a:lnTo>
                        <a:lnTo>
                          <a:pt x="50" y="8"/>
                        </a:lnTo>
                        <a:lnTo>
                          <a:pt x="57" y="4"/>
                        </a:lnTo>
                        <a:lnTo>
                          <a:pt x="64" y="2"/>
                        </a:lnTo>
                        <a:lnTo>
                          <a:pt x="71" y="0"/>
                        </a:lnTo>
                        <a:lnTo>
                          <a:pt x="71" y="31"/>
                        </a:lnTo>
                        <a:lnTo>
                          <a:pt x="71" y="31"/>
                        </a:lnTo>
                        <a:lnTo>
                          <a:pt x="65" y="31"/>
                        </a:lnTo>
                        <a:lnTo>
                          <a:pt x="59" y="34"/>
                        </a:lnTo>
                        <a:lnTo>
                          <a:pt x="53" y="38"/>
                        </a:lnTo>
                        <a:lnTo>
                          <a:pt x="48" y="44"/>
                        </a:lnTo>
                        <a:lnTo>
                          <a:pt x="42" y="50"/>
                        </a:lnTo>
                        <a:lnTo>
                          <a:pt x="38" y="59"/>
                        </a:lnTo>
                        <a:lnTo>
                          <a:pt x="29" y="77"/>
                        </a:lnTo>
                        <a:lnTo>
                          <a:pt x="22" y="102"/>
                        </a:lnTo>
                        <a:lnTo>
                          <a:pt x="17" y="128"/>
                        </a:lnTo>
                        <a:lnTo>
                          <a:pt x="14" y="157"/>
                        </a:lnTo>
                        <a:lnTo>
                          <a:pt x="12" y="190"/>
                        </a:lnTo>
                        <a:lnTo>
                          <a:pt x="12" y="190"/>
                        </a:lnTo>
                        <a:lnTo>
                          <a:pt x="14" y="222"/>
                        </a:lnTo>
                        <a:lnTo>
                          <a:pt x="17" y="252"/>
                        </a:lnTo>
                        <a:lnTo>
                          <a:pt x="22" y="279"/>
                        </a:lnTo>
                        <a:lnTo>
                          <a:pt x="29" y="302"/>
                        </a:lnTo>
                        <a:lnTo>
                          <a:pt x="38" y="321"/>
                        </a:lnTo>
                        <a:lnTo>
                          <a:pt x="42" y="329"/>
                        </a:lnTo>
                        <a:lnTo>
                          <a:pt x="48" y="336"/>
                        </a:lnTo>
                        <a:lnTo>
                          <a:pt x="53" y="342"/>
                        </a:lnTo>
                        <a:lnTo>
                          <a:pt x="59" y="346"/>
                        </a:lnTo>
                        <a:lnTo>
                          <a:pt x="65" y="348"/>
                        </a:lnTo>
                        <a:lnTo>
                          <a:pt x="71" y="348"/>
                        </a:lnTo>
                        <a:lnTo>
                          <a:pt x="71" y="3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6" name="Freeform 122"/>
                  <p:cNvSpPr>
                    <a:spLocks noEditPoints="1"/>
                  </p:cNvSpPr>
                  <p:nvPr/>
                </p:nvSpPr>
                <p:spPr bwMode="auto">
                  <a:xfrm>
                    <a:off x="2111376" y="1905000"/>
                    <a:ext cx="601663" cy="220663"/>
                  </a:xfrm>
                  <a:custGeom>
                    <a:avLst/>
                    <a:gdLst>
                      <a:gd name="T0" fmla="*/ 190 w 379"/>
                      <a:gd name="T1" fmla="*/ 0 h 139"/>
                      <a:gd name="T2" fmla="*/ 228 w 379"/>
                      <a:gd name="T3" fmla="*/ 1 h 139"/>
                      <a:gd name="T4" fmla="*/ 295 w 379"/>
                      <a:gd name="T5" fmla="*/ 11 h 139"/>
                      <a:gd name="T6" fmla="*/ 336 w 379"/>
                      <a:gd name="T7" fmla="*/ 24 h 139"/>
                      <a:gd name="T8" fmla="*/ 356 w 379"/>
                      <a:gd name="T9" fmla="*/ 35 h 139"/>
                      <a:gd name="T10" fmla="*/ 371 w 379"/>
                      <a:gd name="T11" fmla="*/ 49 h 139"/>
                      <a:gd name="T12" fmla="*/ 378 w 379"/>
                      <a:gd name="T13" fmla="*/ 62 h 139"/>
                      <a:gd name="T14" fmla="*/ 379 w 379"/>
                      <a:gd name="T15" fmla="*/ 69 h 139"/>
                      <a:gd name="T16" fmla="*/ 375 w 379"/>
                      <a:gd name="T17" fmla="*/ 82 h 139"/>
                      <a:gd name="T18" fmla="*/ 364 w 379"/>
                      <a:gd name="T19" fmla="*/ 96 h 139"/>
                      <a:gd name="T20" fmla="*/ 347 w 379"/>
                      <a:gd name="T21" fmla="*/ 108 h 139"/>
                      <a:gd name="T22" fmla="*/ 324 w 379"/>
                      <a:gd name="T23" fmla="*/ 119 h 139"/>
                      <a:gd name="T24" fmla="*/ 264 w 379"/>
                      <a:gd name="T25" fmla="*/ 134 h 139"/>
                      <a:gd name="T26" fmla="*/ 190 w 379"/>
                      <a:gd name="T27" fmla="*/ 139 h 139"/>
                      <a:gd name="T28" fmla="*/ 190 w 379"/>
                      <a:gd name="T29" fmla="*/ 127 h 139"/>
                      <a:gd name="T30" fmla="*/ 190 w 379"/>
                      <a:gd name="T31" fmla="*/ 127 h 139"/>
                      <a:gd name="T32" fmla="*/ 252 w 379"/>
                      <a:gd name="T33" fmla="*/ 123 h 139"/>
                      <a:gd name="T34" fmla="*/ 302 w 379"/>
                      <a:gd name="T35" fmla="*/ 111 h 139"/>
                      <a:gd name="T36" fmla="*/ 329 w 379"/>
                      <a:gd name="T37" fmla="*/ 97 h 139"/>
                      <a:gd name="T38" fmla="*/ 341 w 379"/>
                      <a:gd name="T39" fmla="*/ 86 h 139"/>
                      <a:gd name="T40" fmla="*/ 348 w 379"/>
                      <a:gd name="T41" fmla="*/ 74 h 139"/>
                      <a:gd name="T42" fmla="*/ 348 w 379"/>
                      <a:gd name="T43" fmla="*/ 69 h 139"/>
                      <a:gd name="T44" fmla="*/ 348 w 379"/>
                      <a:gd name="T45" fmla="*/ 63 h 139"/>
                      <a:gd name="T46" fmla="*/ 341 w 379"/>
                      <a:gd name="T47" fmla="*/ 51 h 139"/>
                      <a:gd name="T48" fmla="*/ 329 w 379"/>
                      <a:gd name="T49" fmla="*/ 40 h 139"/>
                      <a:gd name="T50" fmla="*/ 302 w 379"/>
                      <a:gd name="T51" fmla="*/ 28 h 139"/>
                      <a:gd name="T52" fmla="*/ 252 w 379"/>
                      <a:gd name="T53" fmla="*/ 15 h 139"/>
                      <a:gd name="T54" fmla="*/ 190 w 379"/>
                      <a:gd name="T55" fmla="*/ 11 h 139"/>
                      <a:gd name="T56" fmla="*/ 190 w 379"/>
                      <a:gd name="T57" fmla="*/ 0 h 139"/>
                      <a:gd name="T58" fmla="*/ 0 w 379"/>
                      <a:gd name="T59" fmla="*/ 69 h 139"/>
                      <a:gd name="T60" fmla="*/ 4 w 379"/>
                      <a:gd name="T61" fmla="*/ 55 h 139"/>
                      <a:gd name="T62" fmla="*/ 15 w 379"/>
                      <a:gd name="T63" fmla="*/ 42 h 139"/>
                      <a:gd name="T64" fmla="*/ 33 w 379"/>
                      <a:gd name="T65" fmla="*/ 30 h 139"/>
                      <a:gd name="T66" fmla="*/ 56 w 379"/>
                      <a:gd name="T67" fmla="*/ 20 h 139"/>
                      <a:gd name="T68" fmla="*/ 117 w 379"/>
                      <a:gd name="T69" fmla="*/ 5 h 139"/>
                      <a:gd name="T70" fmla="*/ 190 w 379"/>
                      <a:gd name="T71" fmla="*/ 0 h 139"/>
                      <a:gd name="T72" fmla="*/ 190 w 379"/>
                      <a:gd name="T73" fmla="*/ 11 h 139"/>
                      <a:gd name="T74" fmla="*/ 127 w 379"/>
                      <a:gd name="T75" fmla="*/ 15 h 139"/>
                      <a:gd name="T76" fmla="*/ 77 w 379"/>
                      <a:gd name="T77" fmla="*/ 28 h 139"/>
                      <a:gd name="T78" fmla="*/ 50 w 379"/>
                      <a:gd name="T79" fmla="*/ 40 h 139"/>
                      <a:gd name="T80" fmla="*/ 38 w 379"/>
                      <a:gd name="T81" fmla="*/ 51 h 139"/>
                      <a:gd name="T82" fmla="*/ 31 w 379"/>
                      <a:gd name="T83" fmla="*/ 63 h 139"/>
                      <a:gd name="T84" fmla="*/ 31 w 379"/>
                      <a:gd name="T85" fmla="*/ 69 h 139"/>
                      <a:gd name="T86" fmla="*/ 34 w 379"/>
                      <a:gd name="T87" fmla="*/ 81 h 139"/>
                      <a:gd name="T88" fmla="*/ 43 w 379"/>
                      <a:gd name="T89" fmla="*/ 92 h 139"/>
                      <a:gd name="T90" fmla="*/ 58 w 379"/>
                      <a:gd name="T91" fmla="*/ 101 h 139"/>
                      <a:gd name="T92" fmla="*/ 102 w 379"/>
                      <a:gd name="T93" fmla="*/ 118 h 139"/>
                      <a:gd name="T94" fmla="*/ 157 w 379"/>
                      <a:gd name="T95" fmla="*/ 126 h 139"/>
                      <a:gd name="T96" fmla="*/ 190 w 379"/>
                      <a:gd name="T97" fmla="*/ 139 h 139"/>
                      <a:gd name="T98" fmla="*/ 152 w 379"/>
                      <a:gd name="T99" fmla="*/ 138 h 139"/>
                      <a:gd name="T100" fmla="*/ 84 w 379"/>
                      <a:gd name="T101" fmla="*/ 127 h 139"/>
                      <a:gd name="T102" fmla="*/ 43 w 379"/>
                      <a:gd name="T103" fmla="*/ 114 h 139"/>
                      <a:gd name="T104" fmla="*/ 23 w 379"/>
                      <a:gd name="T105" fmla="*/ 103 h 139"/>
                      <a:gd name="T106" fmla="*/ 8 w 379"/>
                      <a:gd name="T107" fmla="*/ 89 h 139"/>
                      <a:gd name="T108" fmla="*/ 1 w 379"/>
                      <a:gd name="T109" fmla="*/ 76 h 139"/>
                      <a:gd name="T110" fmla="*/ 0 w 379"/>
                      <a:gd name="T111" fmla="*/ 69 h 1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79" h="139">
                        <a:moveTo>
                          <a:pt x="190" y="0"/>
                        </a:moveTo>
                        <a:lnTo>
                          <a:pt x="190" y="0"/>
                        </a:lnTo>
                        <a:lnTo>
                          <a:pt x="190" y="0"/>
                        </a:lnTo>
                        <a:lnTo>
                          <a:pt x="228" y="1"/>
                        </a:lnTo>
                        <a:lnTo>
                          <a:pt x="264" y="5"/>
                        </a:lnTo>
                        <a:lnTo>
                          <a:pt x="295" y="11"/>
                        </a:lnTo>
                        <a:lnTo>
                          <a:pt x="324" y="20"/>
                        </a:lnTo>
                        <a:lnTo>
                          <a:pt x="336" y="24"/>
                        </a:lnTo>
                        <a:lnTo>
                          <a:pt x="347" y="30"/>
                        </a:lnTo>
                        <a:lnTo>
                          <a:pt x="356" y="35"/>
                        </a:lnTo>
                        <a:lnTo>
                          <a:pt x="364" y="42"/>
                        </a:lnTo>
                        <a:lnTo>
                          <a:pt x="371" y="49"/>
                        </a:lnTo>
                        <a:lnTo>
                          <a:pt x="375" y="55"/>
                        </a:lnTo>
                        <a:lnTo>
                          <a:pt x="378" y="62"/>
                        </a:lnTo>
                        <a:lnTo>
                          <a:pt x="379" y="69"/>
                        </a:lnTo>
                        <a:lnTo>
                          <a:pt x="379" y="69"/>
                        </a:lnTo>
                        <a:lnTo>
                          <a:pt x="378" y="76"/>
                        </a:lnTo>
                        <a:lnTo>
                          <a:pt x="375" y="82"/>
                        </a:lnTo>
                        <a:lnTo>
                          <a:pt x="371" y="89"/>
                        </a:lnTo>
                        <a:lnTo>
                          <a:pt x="364" y="96"/>
                        </a:lnTo>
                        <a:lnTo>
                          <a:pt x="356" y="103"/>
                        </a:lnTo>
                        <a:lnTo>
                          <a:pt x="347" y="108"/>
                        </a:lnTo>
                        <a:lnTo>
                          <a:pt x="336" y="114"/>
                        </a:lnTo>
                        <a:lnTo>
                          <a:pt x="324" y="119"/>
                        </a:lnTo>
                        <a:lnTo>
                          <a:pt x="295" y="127"/>
                        </a:lnTo>
                        <a:lnTo>
                          <a:pt x="264" y="134"/>
                        </a:lnTo>
                        <a:lnTo>
                          <a:pt x="228" y="138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190" y="127"/>
                        </a:lnTo>
                        <a:lnTo>
                          <a:pt x="222" y="126"/>
                        </a:lnTo>
                        <a:lnTo>
                          <a:pt x="252" y="123"/>
                        </a:lnTo>
                        <a:lnTo>
                          <a:pt x="279" y="118"/>
                        </a:lnTo>
                        <a:lnTo>
                          <a:pt x="302" y="111"/>
                        </a:lnTo>
                        <a:lnTo>
                          <a:pt x="321" y="101"/>
                        </a:lnTo>
                        <a:lnTo>
                          <a:pt x="329" y="97"/>
                        </a:lnTo>
                        <a:lnTo>
                          <a:pt x="336" y="92"/>
                        </a:lnTo>
                        <a:lnTo>
                          <a:pt x="341" y="86"/>
                        </a:lnTo>
                        <a:lnTo>
                          <a:pt x="345" y="81"/>
                        </a:lnTo>
                        <a:lnTo>
                          <a:pt x="348" y="74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9"/>
                        </a:lnTo>
                        <a:lnTo>
                          <a:pt x="348" y="63"/>
                        </a:lnTo>
                        <a:lnTo>
                          <a:pt x="345" y="57"/>
                        </a:lnTo>
                        <a:lnTo>
                          <a:pt x="341" y="51"/>
                        </a:lnTo>
                        <a:lnTo>
                          <a:pt x="336" y="46"/>
                        </a:lnTo>
                        <a:lnTo>
                          <a:pt x="329" y="40"/>
                        </a:lnTo>
                        <a:lnTo>
                          <a:pt x="321" y="36"/>
                        </a:lnTo>
                        <a:lnTo>
                          <a:pt x="302" y="28"/>
                        </a:lnTo>
                        <a:lnTo>
                          <a:pt x="279" y="20"/>
                        </a:lnTo>
                        <a:lnTo>
                          <a:pt x="252" y="15"/>
                        </a:lnTo>
                        <a:lnTo>
                          <a:pt x="222" y="12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90" y="0"/>
                        </a:lnTo>
                        <a:close/>
                        <a:moveTo>
                          <a:pt x="0" y="69"/>
                        </a:moveTo>
                        <a:lnTo>
                          <a:pt x="0" y="69"/>
                        </a:lnTo>
                        <a:lnTo>
                          <a:pt x="1" y="62"/>
                        </a:lnTo>
                        <a:lnTo>
                          <a:pt x="4" y="55"/>
                        </a:lnTo>
                        <a:lnTo>
                          <a:pt x="8" y="49"/>
                        </a:lnTo>
                        <a:lnTo>
                          <a:pt x="15" y="42"/>
                        </a:lnTo>
                        <a:lnTo>
                          <a:pt x="23" y="36"/>
                        </a:lnTo>
                        <a:lnTo>
                          <a:pt x="33" y="30"/>
                        </a:lnTo>
                        <a:lnTo>
                          <a:pt x="43" y="24"/>
                        </a:lnTo>
                        <a:lnTo>
                          <a:pt x="56" y="20"/>
                        </a:lnTo>
                        <a:lnTo>
                          <a:pt x="84" y="11"/>
                        </a:lnTo>
                        <a:lnTo>
                          <a:pt x="117" y="5"/>
                        </a:lnTo>
                        <a:lnTo>
                          <a:pt x="152" y="1"/>
                        </a:lnTo>
                        <a:lnTo>
                          <a:pt x="190" y="0"/>
                        </a:lnTo>
                        <a:lnTo>
                          <a:pt x="190" y="11"/>
                        </a:lnTo>
                        <a:lnTo>
                          <a:pt x="190" y="11"/>
                        </a:lnTo>
                        <a:lnTo>
                          <a:pt x="157" y="12"/>
                        </a:lnTo>
                        <a:lnTo>
                          <a:pt x="127" y="15"/>
                        </a:lnTo>
                        <a:lnTo>
                          <a:pt x="102" y="20"/>
                        </a:lnTo>
                        <a:lnTo>
                          <a:pt x="77" y="28"/>
                        </a:lnTo>
                        <a:lnTo>
                          <a:pt x="58" y="36"/>
                        </a:lnTo>
                        <a:lnTo>
                          <a:pt x="50" y="40"/>
                        </a:lnTo>
                        <a:lnTo>
                          <a:pt x="43" y="46"/>
                        </a:lnTo>
                        <a:lnTo>
                          <a:pt x="38" y="51"/>
                        </a:lnTo>
                        <a:lnTo>
                          <a:pt x="34" y="57"/>
                        </a:lnTo>
                        <a:lnTo>
                          <a:pt x="31" y="63"/>
                        </a:lnTo>
                        <a:lnTo>
                          <a:pt x="31" y="69"/>
                        </a:lnTo>
                        <a:lnTo>
                          <a:pt x="31" y="69"/>
                        </a:lnTo>
                        <a:lnTo>
                          <a:pt x="31" y="74"/>
                        </a:lnTo>
                        <a:lnTo>
                          <a:pt x="34" y="81"/>
                        </a:lnTo>
                        <a:lnTo>
                          <a:pt x="38" y="86"/>
                        </a:lnTo>
                        <a:lnTo>
                          <a:pt x="43" y="92"/>
                        </a:lnTo>
                        <a:lnTo>
                          <a:pt x="50" y="97"/>
                        </a:lnTo>
                        <a:lnTo>
                          <a:pt x="58" y="101"/>
                        </a:lnTo>
                        <a:lnTo>
                          <a:pt x="77" y="111"/>
                        </a:lnTo>
                        <a:lnTo>
                          <a:pt x="102" y="118"/>
                        </a:lnTo>
                        <a:lnTo>
                          <a:pt x="127" y="123"/>
                        </a:lnTo>
                        <a:lnTo>
                          <a:pt x="157" y="126"/>
                        </a:lnTo>
                        <a:lnTo>
                          <a:pt x="190" y="127"/>
                        </a:lnTo>
                        <a:lnTo>
                          <a:pt x="190" y="139"/>
                        </a:lnTo>
                        <a:lnTo>
                          <a:pt x="190" y="139"/>
                        </a:lnTo>
                        <a:lnTo>
                          <a:pt x="152" y="138"/>
                        </a:lnTo>
                        <a:lnTo>
                          <a:pt x="117" y="134"/>
                        </a:lnTo>
                        <a:lnTo>
                          <a:pt x="84" y="127"/>
                        </a:lnTo>
                        <a:lnTo>
                          <a:pt x="56" y="119"/>
                        </a:lnTo>
                        <a:lnTo>
                          <a:pt x="43" y="114"/>
                        </a:lnTo>
                        <a:lnTo>
                          <a:pt x="33" y="108"/>
                        </a:lnTo>
                        <a:lnTo>
                          <a:pt x="23" y="103"/>
                        </a:lnTo>
                        <a:lnTo>
                          <a:pt x="15" y="96"/>
                        </a:lnTo>
                        <a:lnTo>
                          <a:pt x="8" y="89"/>
                        </a:lnTo>
                        <a:lnTo>
                          <a:pt x="4" y="82"/>
                        </a:lnTo>
                        <a:lnTo>
                          <a:pt x="1" y="76"/>
                        </a:lnTo>
                        <a:lnTo>
                          <a:pt x="0" y="69"/>
                        </a:lnTo>
                        <a:lnTo>
                          <a:pt x="0" y="6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7" name="Freeform 123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90 w 284"/>
                      <a:gd name="T3" fmla="*/ 93 h 285"/>
                      <a:gd name="T4" fmla="*/ 218 w 284"/>
                      <a:gd name="T5" fmla="*/ 120 h 285"/>
                      <a:gd name="T6" fmla="*/ 258 w 284"/>
                      <a:gd name="T7" fmla="*/ 176 h 285"/>
                      <a:gd name="T8" fmla="*/ 277 w 284"/>
                      <a:gd name="T9" fmla="*/ 214 h 285"/>
                      <a:gd name="T10" fmla="*/ 283 w 284"/>
                      <a:gd name="T11" fmla="*/ 237 h 285"/>
                      <a:gd name="T12" fmla="*/ 284 w 284"/>
                      <a:gd name="T13" fmla="*/ 256 h 285"/>
                      <a:gd name="T14" fmla="*/ 280 w 284"/>
                      <a:gd name="T15" fmla="*/ 271 h 285"/>
                      <a:gd name="T16" fmla="*/ 276 w 284"/>
                      <a:gd name="T17" fmla="*/ 276 h 285"/>
                      <a:gd name="T18" fmla="*/ 266 w 284"/>
                      <a:gd name="T19" fmla="*/ 283 h 285"/>
                      <a:gd name="T20" fmla="*/ 254 w 284"/>
                      <a:gd name="T21" fmla="*/ 285 h 285"/>
                      <a:gd name="T22" fmla="*/ 223 w 284"/>
                      <a:gd name="T23" fmla="*/ 280 h 285"/>
                      <a:gd name="T24" fmla="*/ 184 w 284"/>
                      <a:gd name="T25" fmla="*/ 26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77 w 284"/>
                      <a:gd name="T31" fmla="*/ 243 h 285"/>
                      <a:gd name="T32" fmla="*/ 209 w 284"/>
                      <a:gd name="T33" fmla="*/ 257 h 285"/>
                      <a:gd name="T34" fmla="*/ 235 w 284"/>
                      <a:gd name="T35" fmla="*/ 261 h 285"/>
                      <a:gd name="T36" fmla="*/ 246 w 284"/>
                      <a:gd name="T37" fmla="*/ 260 h 285"/>
                      <a:gd name="T38" fmla="*/ 254 w 284"/>
                      <a:gd name="T39" fmla="*/ 254 h 285"/>
                      <a:gd name="T40" fmla="*/ 254 w 284"/>
                      <a:gd name="T41" fmla="*/ 254 h 285"/>
                      <a:gd name="T42" fmla="*/ 260 w 284"/>
                      <a:gd name="T43" fmla="*/ 243 h 285"/>
                      <a:gd name="T44" fmla="*/ 261 w 284"/>
                      <a:gd name="T45" fmla="*/ 230 h 285"/>
                      <a:gd name="T46" fmla="*/ 258 w 284"/>
                      <a:gd name="T47" fmla="*/ 212 h 285"/>
                      <a:gd name="T48" fmla="*/ 239 w 284"/>
                      <a:gd name="T49" fmla="*/ 170 h 285"/>
                      <a:gd name="T50" fmla="*/ 205 w 284"/>
                      <a:gd name="T51" fmla="*/ 124 h 285"/>
                      <a:gd name="T52" fmla="*/ 184 w 284"/>
                      <a:gd name="T53" fmla="*/ 101 h 285"/>
                      <a:gd name="T54" fmla="*/ 142 w 284"/>
                      <a:gd name="T55" fmla="*/ 65 h 285"/>
                      <a:gd name="T56" fmla="*/ 8 w 284"/>
                      <a:gd name="T57" fmla="*/ 8 h 285"/>
                      <a:gd name="T58" fmla="*/ 12 w 284"/>
                      <a:gd name="T59" fmla="*/ 5 h 285"/>
                      <a:gd name="T60" fmla="*/ 23 w 284"/>
                      <a:gd name="T61" fmla="*/ 0 h 285"/>
                      <a:gd name="T62" fmla="*/ 44 w 284"/>
                      <a:gd name="T63" fmla="*/ 0 h 285"/>
                      <a:gd name="T64" fmla="*/ 79 w 284"/>
                      <a:gd name="T65" fmla="*/ 11 h 285"/>
                      <a:gd name="T66" fmla="*/ 120 w 284"/>
                      <a:gd name="T67" fmla="*/ 34 h 285"/>
                      <a:gd name="T68" fmla="*/ 142 w 284"/>
                      <a:gd name="T69" fmla="*/ 65 h 285"/>
                      <a:gd name="T70" fmla="*/ 124 w 284"/>
                      <a:gd name="T71" fmla="*/ 51 h 285"/>
                      <a:gd name="T72" fmla="*/ 89 w 284"/>
                      <a:gd name="T73" fmla="*/ 32 h 285"/>
                      <a:gd name="T74" fmla="*/ 60 w 284"/>
                      <a:gd name="T75" fmla="*/ 23 h 285"/>
                      <a:gd name="T76" fmla="*/ 43 w 284"/>
                      <a:gd name="T77" fmla="*/ 23 h 285"/>
                      <a:gd name="T78" fmla="*/ 33 w 284"/>
                      <a:gd name="T79" fmla="*/ 27 h 285"/>
                      <a:gd name="T80" fmla="*/ 29 w 284"/>
                      <a:gd name="T81" fmla="*/ 29 h 285"/>
                      <a:gd name="T82" fmla="*/ 24 w 284"/>
                      <a:gd name="T83" fmla="*/ 40 h 285"/>
                      <a:gd name="T84" fmla="*/ 23 w 284"/>
                      <a:gd name="T85" fmla="*/ 55 h 285"/>
                      <a:gd name="T86" fmla="*/ 25 w 284"/>
                      <a:gd name="T87" fmla="*/ 71 h 285"/>
                      <a:gd name="T88" fmla="*/ 44 w 284"/>
                      <a:gd name="T89" fmla="*/ 113 h 285"/>
                      <a:gd name="T90" fmla="*/ 78 w 284"/>
                      <a:gd name="T91" fmla="*/ 159 h 285"/>
                      <a:gd name="T92" fmla="*/ 100 w 284"/>
                      <a:gd name="T93" fmla="*/ 184 h 285"/>
                      <a:gd name="T94" fmla="*/ 142 w 284"/>
                      <a:gd name="T95" fmla="*/ 219 h 285"/>
                      <a:gd name="T96" fmla="*/ 142 w 284"/>
                      <a:gd name="T97" fmla="*/ 235 h 285"/>
                      <a:gd name="T98" fmla="*/ 93 w 284"/>
                      <a:gd name="T99" fmla="*/ 192 h 285"/>
                      <a:gd name="T100" fmla="*/ 66 w 284"/>
                      <a:gd name="T101" fmla="*/ 164 h 285"/>
                      <a:gd name="T102" fmla="*/ 25 w 284"/>
                      <a:gd name="T103" fmla="*/ 108 h 285"/>
                      <a:gd name="T104" fmla="*/ 6 w 284"/>
                      <a:gd name="T105" fmla="*/ 70 h 285"/>
                      <a:gd name="T106" fmla="*/ 1 w 284"/>
                      <a:gd name="T107" fmla="*/ 47 h 285"/>
                      <a:gd name="T108" fmla="*/ 0 w 284"/>
                      <a:gd name="T109" fmla="*/ 28 h 285"/>
                      <a:gd name="T110" fmla="*/ 4 w 284"/>
                      <a:gd name="T111" fmla="*/ 13 h 285"/>
                      <a:gd name="T112" fmla="*/ 8 w 284"/>
                      <a:gd name="T113" fmla="*/ 8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6" y="70"/>
                        </a:lnTo>
                        <a:lnTo>
                          <a:pt x="190" y="93"/>
                        </a:lnTo>
                        <a:lnTo>
                          <a:pt x="190" y="93"/>
                        </a:lnTo>
                        <a:lnTo>
                          <a:pt x="218" y="120"/>
                        </a:lnTo>
                        <a:lnTo>
                          <a:pt x="239" y="149"/>
                        </a:lnTo>
                        <a:lnTo>
                          <a:pt x="258" y="176"/>
                        </a:lnTo>
                        <a:lnTo>
                          <a:pt x="272" y="201"/>
                        </a:lnTo>
                        <a:lnTo>
                          <a:pt x="277" y="214"/>
                        </a:lnTo>
                        <a:lnTo>
                          <a:pt x="280" y="226"/>
                        </a:lnTo>
                        <a:lnTo>
                          <a:pt x="283" y="237"/>
                        </a:lnTo>
                        <a:lnTo>
                          <a:pt x="284" y="246"/>
                        </a:lnTo>
                        <a:lnTo>
                          <a:pt x="284" y="256"/>
                        </a:lnTo>
                        <a:lnTo>
                          <a:pt x="283" y="264"/>
                        </a:lnTo>
                        <a:lnTo>
                          <a:pt x="280" y="271"/>
                        </a:lnTo>
                        <a:lnTo>
                          <a:pt x="276" y="276"/>
                        </a:lnTo>
                        <a:lnTo>
                          <a:pt x="276" y="276"/>
                        </a:lnTo>
                        <a:lnTo>
                          <a:pt x="272" y="280"/>
                        </a:lnTo>
                        <a:lnTo>
                          <a:pt x="266" y="283"/>
                        </a:lnTo>
                        <a:lnTo>
                          <a:pt x="261" y="284"/>
                        </a:lnTo>
                        <a:lnTo>
                          <a:pt x="254" y="285"/>
                        </a:lnTo>
                        <a:lnTo>
                          <a:pt x="239" y="284"/>
                        </a:lnTo>
                        <a:lnTo>
                          <a:pt x="223" y="280"/>
                        </a:lnTo>
                        <a:lnTo>
                          <a:pt x="204" y="273"/>
                        </a:lnTo>
                        <a:lnTo>
                          <a:pt x="184" y="262"/>
                        </a:lnTo>
                        <a:lnTo>
                          <a:pt x="163" y="250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59" y="233"/>
                        </a:lnTo>
                        <a:lnTo>
                          <a:pt x="177" y="243"/>
                        </a:lnTo>
                        <a:lnTo>
                          <a:pt x="195" y="252"/>
                        </a:lnTo>
                        <a:lnTo>
                          <a:pt x="209" y="257"/>
                        </a:lnTo>
                        <a:lnTo>
                          <a:pt x="223" y="261"/>
                        </a:lnTo>
                        <a:lnTo>
                          <a:pt x="235" y="261"/>
                        </a:lnTo>
                        <a:lnTo>
                          <a:pt x="241" y="261"/>
                        </a:lnTo>
                        <a:lnTo>
                          <a:pt x="246" y="260"/>
                        </a:lnTo>
                        <a:lnTo>
                          <a:pt x="250" y="257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4" y="254"/>
                        </a:lnTo>
                        <a:lnTo>
                          <a:pt x="258" y="249"/>
                        </a:lnTo>
                        <a:lnTo>
                          <a:pt x="260" y="243"/>
                        </a:lnTo>
                        <a:lnTo>
                          <a:pt x="261" y="237"/>
                        </a:lnTo>
                        <a:lnTo>
                          <a:pt x="261" y="230"/>
                        </a:lnTo>
                        <a:lnTo>
                          <a:pt x="260" y="220"/>
                        </a:lnTo>
                        <a:lnTo>
                          <a:pt x="258" y="212"/>
                        </a:lnTo>
                        <a:lnTo>
                          <a:pt x="250" y="192"/>
                        </a:lnTo>
                        <a:lnTo>
                          <a:pt x="239" y="170"/>
                        </a:lnTo>
                        <a:lnTo>
                          <a:pt x="223" y="147"/>
                        </a:lnTo>
                        <a:lnTo>
                          <a:pt x="205" y="124"/>
                        </a:lnTo>
                        <a:lnTo>
                          <a:pt x="184" y="101"/>
                        </a:lnTo>
                        <a:lnTo>
                          <a:pt x="184" y="101"/>
                        </a:lnTo>
                        <a:lnTo>
                          <a:pt x="162" y="8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8"/>
                        </a:moveTo>
                        <a:lnTo>
                          <a:pt x="8" y="8"/>
                        </a:lnTo>
                        <a:lnTo>
                          <a:pt x="12" y="5"/>
                        </a:lnTo>
                        <a:lnTo>
                          <a:pt x="17" y="2"/>
                        </a:lnTo>
                        <a:lnTo>
                          <a:pt x="23" y="0"/>
                        </a:lnTo>
                        <a:lnTo>
                          <a:pt x="29" y="0"/>
                        </a:lnTo>
                        <a:lnTo>
                          <a:pt x="44" y="0"/>
                        </a:lnTo>
                        <a:lnTo>
                          <a:pt x="60" y="4"/>
                        </a:lnTo>
                        <a:lnTo>
                          <a:pt x="79" y="11"/>
                        </a:lnTo>
                        <a:lnTo>
                          <a:pt x="100" y="21"/>
                        </a:lnTo>
                        <a:lnTo>
                          <a:pt x="120" y="34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4" y="51"/>
                        </a:lnTo>
                        <a:lnTo>
                          <a:pt x="107" y="40"/>
                        </a:lnTo>
                        <a:lnTo>
                          <a:pt x="89" y="32"/>
                        </a:lnTo>
                        <a:lnTo>
                          <a:pt x="74" y="27"/>
                        </a:lnTo>
                        <a:lnTo>
                          <a:pt x="60" y="23"/>
                        </a:lnTo>
                        <a:lnTo>
                          <a:pt x="48" y="23"/>
                        </a:lnTo>
                        <a:lnTo>
                          <a:pt x="43" y="23"/>
                        </a:lnTo>
                        <a:lnTo>
                          <a:pt x="37" y="24"/>
                        </a:lnTo>
                        <a:lnTo>
                          <a:pt x="33" y="27"/>
                        </a:lnTo>
                        <a:lnTo>
                          <a:pt x="29" y="29"/>
                        </a:lnTo>
                        <a:lnTo>
                          <a:pt x="29" y="29"/>
                        </a:lnTo>
                        <a:lnTo>
                          <a:pt x="25" y="35"/>
                        </a:lnTo>
                        <a:lnTo>
                          <a:pt x="24" y="40"/>
                        </a:lnTo>
                        <a:lnTo>
                          <a:pt x="23" y="47"/>
                        </a:lnTo>
                        <a:lnTo>
                          <a:pt x="23" y="55"/>
                        </a:lnTo>
                        <a:lnTo>
                          <a:pt x="24" y="63"/>
                        </a:lnTo>
                        <a:lnTo>
                          <a:pt x="25" y="71"/>
                        </a:lnTo>
                        <a:lnTo>
                          <a:pt x="33" y="92"/>
                        </a:lnTo>
                        <a:lnTo>
                          <a:pt x="44" y="113"/>
                        </a:lnTo>
                        <a:lnTo>
                          <a:pt x="60" y="136"/>
                        </a:lnTo>
                        <a:lnTo>
                          <a:pt x="78" y="159"/>
                        </a:lnTo>
                        <a:lnTo>
                          <a:pt x="100" y="184"/>
                        </a:lnTo>
                        <a:lnTo>
                          <a:pt x="100" y="184"/>
                        </a:lnTo>
                        <a:lnTo>
                          <a:pt x="121" y="20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17" y="215"/>
                        </a:lnTo>
                        <a:lnTo>
                          <a:pt x="93" y="192"/>
                        </a:lnTo>
                        <a:lnTo>
                          <a:pt x="93" y="192"/>
                        </a:lnTo>
                        <a:lnTo>
                          <a:pt x="66" y="164"/>
                        </a:lnTo>
                        <a:lnTo>
                          <a:pt x="44" y="135"/>
                        </a:lnTo>
                        <a:lnTo>
                          <a:pt x="25" y="108"/>
                        </a:lnTo>
                        <a:lnTo>
                          <a:pt x="12" y="82"/>
                        </a:lnTo>
                        <a:lnTo>
                          <a:pt x="6" y="70"/>
                        </a:lnTo>
                        <a:lnTo>
                          <a:pt x="4" y="58"/>
                        </a:lnTo>
                        <a:lnTo>
                          <a:pt x="1" y="47"/>
                        </a:lnTo>
                        <a:lnTo>
                          <a:pt x="0" y="38"/>
                        </a:lnTo>
                        <a:lnTo>
                          <a:pt x="0" y="28"/>
                        </a:lnTo>
                        <a:lnTo>
                          <a:pt x="1" y="20"/>
                        </a:lnTo>
                        <a:lnTo>
                          <a:pt x="4" y="13"/>
                        </a:lnTo>
                        <a:lnTo>
                          <a:pt x="8" y="8"/>
                        </a:lnTo>
                        <a:lnTo>
                          <a:pt x="8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8" name="Freeform 124"/>
                  <p:cNvSpPr>
                    <a:spLocks noEditPoints="1"/>
                  </p:cNvSpPr>
                  <p:nvPr/>
                </p:nvSpPr>
                <p:spPr bwMode="auto">
                  <a:xfrm>
                    <a:off x="2187576" y="1789113"/>
                    <a:ext cx="450850" cy="452438"/>
                  </a:xfrm>
                  <a:custGeom>
                    <a:avLst/>
                    <a:gdLst>
                      <a:gd name="T0" fmla="*/ 142 w 284"/>
                      <a:gd name="T1" fmla="*/ 50 h 285"/>
                      <a:gd name="T2" fmla="*/ 184 w 284"/>
                      <a:gd name="T3" fmla="*/ 21 h 285"/>
                      <a:gd name="T4" fmla="*/ 223 w 284"/>
                      <a:gd name="T5" fmla="*/ 4 h 285"/>
                      <a:gd name="T6" fmla="*/ 254 w 284"/>
                      <a:gd name="T7" fmla="*/ 0 h 285"/>
                      <a:gd name="T8" fmla="*/ 266 w 284"/>
                      <a:gd name="T9" fmla="*/ 2 h 285"/>
                      <a:gd name="T10" fmla="*/ 276 w 284"/>
                      <a:gd name="T11" fmla="*/ 8 h 285"/>
                      <a:gd name="T12" fmla="*/ 280 w 284"/>
                      <a:gd name="T13" fmla="*/ 13 h 285"/>
                      <a:gd name="T14" fmla="*/ 284 w 284"/>
                      <a:gd name="T15" fmla="*/ 28 h 285"/>
                      <a:gd name="T16" fmla="*/ 283 w 284"/>
                      <a:gd name="T17" fmla="*/ 47 h 285"/>
                      <a:gd name="T18" fmla="*/ 277 w 284"/>
                      <a:gd name="T19" fmla="*/ 70 h 285"/>
                      <a:gd name="T20" fmla="*/ 258 w 284"/>
                      <a:gd name="T21" fmla="*/ 108 h 285"/>
                      <a:gd name="T22" fmla="*/ 218 w 284"/>
                      <a:gd name="T23" fmla="*/ 164 h 285"/>
                      <a:gd name="T24" fmla="*/ 190 w 284"/>
                      <a:gd name="T25" fmla="*/ 192 h 285"/>
                      <a:gd name="T26" fmla="*/ 142 w 284"/>
                      <a:gd name="T27" fmla="*/ 235 h 285"/>
                      <a:gd name="T28" fmla="*/ 142 w 284"/>
                      <a:gd name="T29" fmla="*/ 219 h 285"/>
                      <a:gd name="T30" fmla="*/ 184 w 284"/>
                      <a:gd name="T31" fmla="*/ 184 h 285"/>
                      <a:gd name="T32" fmla="*/ 205 w 284"/>
                      <a:gd name="T33" fmla="*/ 159 h 285"/>
                      <a:gd name="T34" fmla="*/ 239 w 284"/>
                      <a:gd name="T35" fmla="*/ 113 h 285"/>
                      <a:gd name="T36" fmla="*/ 258 w 284"/>
                      <a:gd name="T37" fmla="*/ 71 h 285"/>
                      <a:gd name="T38" fmla="*/ 261 w 284"/>
                      <a:gd name="T39" fmla="*/ 55 h 285"/>
                      <a:gd name="T40" fmla="*/ 260 w 284"/>
                      <a:gd name="T41" fmla="*/ 40 h 285"/>
                      <a:gd name="T42" fmla="*/ 254 w 284"/>
                      <a:gd name="T43" fmla="*/ 29 h 285"/>
                      <a:gd name="T44" fmla="*/ 254 w 284"/>
                      <a:gd name="T45" fmla="*/ 29 h 285"/>
                      <a:gd name="T46" fmla="*/ 246 w 284"/>
                      <a:gd name="T47" fmla="*/ 24 h 285"/>
                      <a:gd name="T48" fmla="*/ 235 w 284"/>
                      <a:gd name="T49" fmla="*/ 23 h 285"/>
                      <a:gd name="T50" fmla="*/ 209 w 284"/>
                      <a:gd name="T51" fmla="*/ 27 h 285"/>
                      <a:gd name="T52" fmla="*/ 177 w 284"/>
                      <a:gd name="T53" fmla="*/ 40 h 285"/>
                      <a:gd name="T54" fmla="*/ 142 w 284"/>
                      <a:gd name="T55" fmla="*/ 65 h 285"/>
                      <a:gd name="T56" fmla="*/ 8 w 284"/>
                      <a:gd name="T57" fmla="*/ 276 h 285"/>
                      <a:gd name="T58" fmla="*/ 4 w 284"/>
                      <a:gd name="T59" fmla="*/ 271 h 285"/>
                      <a:gd name="T60" fmla="*/ 0 w 284"/>
                      <a:gd name="T61" fmla="*/ 256 h 285"/>
                      <a:gd name="T62" fmla="*/ 1 w 284"/>
                      <a:gd name="T63" fmla="*/ 237 h 285"/>
                      <a:gd name="T64" fmla="*/ 6 w 284"/>
                      <a:gd name="T65" fmla="*/ 214 h 285"/>
                      <a:gd name="T66" fmla="*/ 25 w 284"/>
                      <a:gd name="T67" fmla="*/ 176 h 285"/>
                      <a:gd name="T68" fmla="*/ 66 w 284"/>
                      <a:gd name="T69" fmla="*/ 120 h 285"/>
                      <a:gd name="T70" fmla="*/ 93 w 284"/>
                      <a:gd name="T71" fmla="*/ 93 h 285"/>
                      <a:gd name="T72" fmla="*/ 142 w 284"/>
                      <a:gd name="T73" fmla="*/ 50 h 285"/>
                      <a:gd name="T74" fmla="*/ 142 w 284"/>
                      <a:gd name="T75" fmla="*/ 65 h 285"/>
                      <a:gd name="T76" fmla="*/ 100 w 284"/>
                      <a:gd name="T77" fmla="*/ 101 h 285"/>
                      <a:gd name="T78" fmla="*/ 78 w 284"/>
                      <a:gd name="T79" fmla="*/ 124 h 285"/>
                      <a:gd name="T80" fmla="*/ 44 w 284"/>
                      <a:gd name="T81" fmla="*/ 170 h 285"/>
                      <a:gd name="T82" fmla="*/ 25 w 284"/>
                      <a:gd name="T83" fmla="*/ 212 h 285"/>
                      <a:gd name="T84" fmla="*/ 23 w 284"/>
                      <a:gd name="T85" fmla="*/ 230 h 285"/>
                      <a:gd name="T86" fmla="*/ 24 w 284"/>
                      <a:gd name="T87" fmla="*/ 243 h 285"/>
                      <a:gd name="T88" fmla="*/ 29 w 284"/>
                      <a:gd name="T89" fmla="*/ 254 h 285"/>
                      <a:gd name="T90" fmla="*/ 33 w 284"/>
                      <a:gd name="T91" fmla="*/ 257 h 285"/>
                      <a:gd name="T92" fmla="*/ 43 w 284"/>
                      <a:gd name="T93" fmla="*/ 261 h 285"/>
                      <a:gd name="T94" fmla="*/ 60 w 284"/>
                      <a:gd name="T95" fmla="*/ 261 h 285"/>
                      <a:gd name="T96" fmla="*/ 89 w 284"/>
                      <a:gd name="T97" fmla="*/ 252 h 285"/>
                      <a:gd name="T98" fmla="*/ 124 w 284"/>
                      <a:gd name="T99" fmla="*/ 233 h 285"/>
                      <a:gd name="T100" fmla="*/ 142 w 284"/>
                      <a:gd name="T101" fmla="*/ 235 h 285"/>
                      <a:gd name="T102" fmla="*/ 120 w 284"/>
                      <a:gd name="T103" fmla="*/ 250 h 285"/>
                      <a:gd name="T104" fmla="*/ 79 w 284"/>
                      <a:gd name="T105" fmla="*/ 273 h 285"/>
                      <a:gd name="T106" fmla="*/ 44 w 284"/>
                      <a:gd name="T107" fmla="*/ 284 h 285"/>
                      <a:gd name="T108" fmla="*/ 23 w 284"/>
                      <a:gd name="T109" fmla="*/ 284 h 285"/>
                      <a:gd name="T110" fmla="*/ 12 w 284"/>
                      <a:gd name="T111" fmla="*/ 280 h 285"/>
                      <a:gd name="T112" fmla="*/ 8 w 284"/>
                      <a:gd name="T113" fmla="*/ 276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4" h="285">
                        <a:moveTo>
                          <a:pt x="142" y="50"/>
                        </a:moveTo>
                        <a:lnTo>
                          <a:pt x="142" y="50"/>
                        </a:lnTo>
                        <a:lnTo>
                          <a:pt x="163" y="34"/>
                        </a:lnTo>
                        <a:lnTo>
                          <a:pt x="184" y="21"/>
                        </a:lnTo>
                        <a:lnTo>
                          <a:pt x="204" y="11"/>
                        </a:lnTo>
                        <a:lnTo>
                          <a:pt x="223" y="4"/>
                        </a:lnTo>
                        <a:lnTo>
                          <a:pt x="239" y="0"/>
                        </a:lnTo>
                        <a:lnTo>
                          <a:pt x="254" y="0"/>
                        </a:lnTo>
                        <a:lnTo>
                          <a:pt x="261" y="0"/>
                        </a:lnTo>
                        <a:lnTo>
                          <a:pt x="266" y="2"/>
                        </a:lnTo>
                        <a:lnTo>
                          <a:pt x="272" y="4"/>
                        </a:lnTo>
                        <a:lnTo>
                          <a:pt x="276" y="8"/>
                        </a:lnTo>
                        <a:lnTo>
                          <a:pt x="276" y="8"/>
                        </a:lnTo>
                        <a:lnTo>
                          <a:pt x="280" y="13"/>
                        </a:lnTo>
                        <a:lnTo>
                          <a:pt x="283" y="20"/>
                        </a:lnTo>
                        <a:lnTo>
                          <a:pt x="284" y="28"/>
                        </a:lnTo>
                        <a:lnTo>
                          <a:pt x="284" y="38"/>
                        </a:lnTo>
                        <a:lnTo>
                          <a:pt x="283" y="47"/>
                        </a:lnTo>
                        <a:lnTo>
                          <a:pt x="280" y="58"/>
                        </a:lnTo>
                        <a:lnTo>
                          <a:pt x="277" y="70"/>
                        </a:lnTo>
                        <a:lnTo>
                          <a:pt x="272" y="82"/>
                        </a:lnTo>
                        <a:lnTo>
                          <a:pt x="258" y="108"/>
                        </a:lnTo>
                        <a:lnTo>
                          <a:pt x="239" y="135"/>
                        </a:lnTo>
                        <a:lnTo>
                          <a:pt x="218" y="164"/>
                        </a:lnTo>
                        <a:lnTo>
                          <a:pt x="190" y="192"/>
                        </a:lnTo>
                        <a:lnTo>
                          <a:pt x="190" y="192"/>
                        </a:lnTo>
                        <a:lnTo>
                          <a:pt x="166" y="215"/>
                        </a:lnTo>
                        <a:lnTo>
                          <a:pt x="142" y="235"/>
                        </a:lnTo>
                        <a:lnTo>
                          <a:pt x="142" y="219"/>
                        </a:lnTo>
                        <a:lnTo>
                          <a:pt x="142" y="219"/>
                        </a:lnTo>
                        <a:lnTo>
                          <a:pt x="162" y="203"/>
                        </a:lnTo>
                        <a:lnTo>
                          <a:pt x="184" y="184"/>
                        </a:lnTo>
                        <a:lnTo>
                          <a:pt x="184" y="184"/>
                        </a:lnTo>
                        <a:lnTo>
                          <a:pt x="205" y="159"/>
                        </a:lnTo>
                        <a:lnTo>
                          <a:pt x="223" y="136"/>
                        </a:lnTo>
                        <a:lnTo>
                          <a:pt x="239" y="113"/>
                        </a:lnTo>
                        <a:lnTo>
                          <a:pt x="250" y="92"/>
                        </a:lnTo>
                        <a:lnTo>
                          <a:pt x="258" y="71"/>
                        </a:lnTo>
                        <a:lnTo>
                          <a:pt x="260" y="63"/>
                        </a:lnTo>
                        <a:lnTo>
                          <a:pt x="261" y="55"/>
                        </a:lnTo>
                        <a:lnTo>
                          <a:pt x="261" y="47"/>
                        </a:lnTo>
                        <a:lnTo>
                          <a:pt x="260" y="40"/>
                        </a:lnTo>
                        <a:lnTo>
                          <a:pt x="258" y="35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4" y="29"/>
                        </a:lnTo>
                        <a:lnTo>
                          <a:pt x="250" y="27"/>
                        </a:lnTo>
                        <a:lnTo>
                          <a:pt x="246" y="24"/>
                        </a:lnTo>
                        <a:lnTo>
                          <a:pt x="241" y="23"/>
                        </a:lnTo>
                        <a:lnTo>
                          <a:pt x="235" y="23"/>
                        </a:lnTo>
                        <a:lnTo>
                          <a:pt x="223" y="23"/>
                        </a:lnTo>
                        <a:lnTo>
                          <a:pt x="209" y="27"/>
                        </a:lnTo>
                        <a:lnTo>
                          <a:pt x="195" y="32"/>
                        </a:lnTo>
                        <a:lnTo>
                          <a:pt x="177" y="40"/>
                        </a:lnTo>
                        <a:lnTo>
                          <a:pt x="159" y="51"/>
                        </a:lnTo>
                        <a:lnTo>
                          <a:pt x="142" y="65"/>
                        </a:lnTo>
                        <a:lnTo>
                          <a:pt x="142" y="50"/>
                        </a:lnTo>
                        <a:close/>
                        <a:moveTo>
                          <a:pt x="8" y="276"/>
                        </a:moveTo>
                        <a:lnTo>
                          <a:pt x="8" y="276"/>
                        </a:lnTo>
                        <a:lnTo>
                          <a:pt x="4" y="271"/>
                        </a:lnTo>
                        <a:lnTo>
                          <a:pt x="1" y="264"/>
                        </a:lnTo>
                        <a:lnTo>
                          <a:pt x="0" y="256"/>
                        </a:lnTo>
                        <a:lnTo>
                          <a:pt x="0" y="246"/>
                        </a:lnTo>
                        <a:lnTo>
                          <a:pt x="1" y="237"/>
                        </a:lnTo>
                        <a:lnTo>
                          <a:pt x="4" y="226"/>
                        </a:lnTo>
                        <a:lnTo>
                          <a:pt x="6" y="214"/>
                        </a:lnTo>
                        <a:lnTo>
                          <a:pt x="12" y="201"/>
                        </a:lnTo>
                        <a:lnTo>
                          <a:pt x="25" y="176"/>
                        </a:lnTo>
                        <a:lnTo>
                          <a:pt x="44" y="149"/>
                        </a:lnTo>
                        <a:lnTo>
                          <a:pt x="66" y="120"/>
                        </a:lnTo>
                        <a:lnTo>
                          <a:pt x="93" y="93"/>
                        </a:lnTo>
                        <a:lnTo>
                          <a:pt x="93" y="93"/>
                        </a:lnTo>
                        <a:lnTo>
                          <a:pt x="117" y="70"/>
                        </a:lnTo>
                        <a:lnTo>
                          <a:pt x="142" y="50"/>
                        </a:lnTo>
                        <a:lnTo>
                          <a:pt x="142" y="65"/>
                        </a:lnTo>
                        <a:lnTo>
                          <a:pt x="142" y="65"/>
                        </a:lnTo>
                        <a:lnTo>
                          <a:pt x="121" y="81"/>
                        </a:lnTo>
                        <a:lnTo>
                          <a:pt x="100" y="101"/>
                        </a:lnTo>
                        <a:lnTo>
                          <a:pt x="100" y="101"/>
                        </a:lnTo>
                        <a:lnTo>
                          <a:pt x="78" y="124"/>
                        </a:lnTo>
                        <a:lnTo>
                          <a:pt x="60" y="147"/>
                        </a:lnTo>
                        <a:lnTo>
                          <a:pt x="44" y="170"/>
                        </a:lnTo>
                        <a:lnTo>
                          <a:pt x="33" y="192"/>
                        </a:lnTo>
                        <a:lnTo>
                          <a:pt x="25" y="212"/>
                        </a:lnTo>
                        <a:lnTo>
                          <a:pt x="24" y="220"/>
                        </a:lnTo>
                        <a:lnTo>
                          <a:pt x="23" y="230"/>
                        </a:lnTo>
                        <a:lnTo>
                          <a:pt x="23" y="237"/>
                        </a:lnTo>
                        <a:lnTo>
                          <a:pt x="24" y="243"/>
                        </a:lnTo>
                        <a:lnTo>
                          <a:pt x="25" y="249"/>
                        </a:lnTo>
                        <a:lnTo>
                          <a:pt x="29" y="254"/>
                        </a:lnTo>
                        <a:lnTo>
                          <a:pt x="29" y="254"/>
                        </a:lnTo>
                        <a:lnTo>
                          <a:pt x="33" y="257"/>
                        </a:lnTo>
                        <a:lnTo>
                          <a:pt x="37" y="260"/>
                        </a:lnTo>
                        <a:lnTo>
                          <a:pt x="43" y="261"/>
                        </a:lnTo>
                        <a:lnTo>
                          <a:pt x="48" y="261"/>
                        </a:lnTo>
                        <a:lnTo>
                          <a:pt x="60" y="261"/>
                        </a:lnTo>
                        <a:lnTo>
                          <a:pt x="74" y="257"/>
                        </a:lnTo>
                        <a:lnTo>
                          <a:pt x="89" y="252"/>
                        </a:lnTo>
                        <a:lnTo>
                          <a:pt x="107" y="243"/>
                        </a:lnTo>
                        <a:lnTo>
                          <a:pt x="124" y="233"/>
                        </a:lnTo>
                        <a:lnTo>
                          <a:pt x="142" y="219"/>
                        </a:lnTo>
                        <a:lnTo>
                          <a:pt x="142" y="235"/>
                        </a:lnTo>
                        <a:lnTo>
                          <a:pt x="142" y="235"/>
                        </a:lnTo>
                        <a:lnTo>
                          <a:pt x="120" y="250"/>
                        </a:lnTo>
                        <a:lnTo>
                          <a:pt x="100" y="262"/>
                        </a:lnTo>
                        <a:lnTo>
                          <a:pt x="79" y="273"/>
                        </a:lnTo>
                        <a:lnTo>
                          <a:pt x="60" y="280"/>
                        </a:lnTo>
                        <a:lnTo>
                          <a:pt x="44" y="284"/>
                        </a:lnTo>
                        <a:lnTo>
                          <a:pt x="29" y="285"/>
                        </a:lnTo>
                        <a:lnTo>
                          <a:pt x="23" y="284"/>
                        </a:lnTo>
                        <a:lnTo>
                          <a:pt x="17" y="283"/>
                        </a:lnTo>
                        <a:lnTo>
                          <a:pt x="12" y="280"/>
                        </a:lnTo>
                        <a:lnTo>
                          <a:pt x="8" y="276"/>
                        </a:lnTo>
                        <a:lnTo>
                          <a:pt x="8" y="2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9" name="Freeform 125"/>
                  <p:cNvSpPr/>
                  <p:nvPr/>
                </p:nvSpPr>
                <p:spPr bwMode="auto">
                  <a:xfrm>
                    <a:off x="2365376" y="1966913"/>
                    <a:ext cx="92075" cy="95250"/>
                  </a:xfrm>
                  <a:custGeom>
                    <a:avLst/>
                    <a:gdLst>
                      <a:gd name="T0" fmla="*/ 0 w 58"/>
                      <a:gd name="T1" fmla="*/ 30 h 60"/>
                      <a:gd name="T2" fmla="*/ 0 w 58"/>
                      <a:gd name="T3" fmla="*/ 30 h 60"/>
                      <a:gd name="T4" fmla="*/ 1 w 58"/>
                      <a:gd name="T5" fmla="*/ 24 h 60"/>
                      <a:gd name="T6" fmla="*/ 3 w 58"/>
                      <a:gd name="T7" fmla="*/ 19 h 60"/>
                      <a:gd name="T8" fmla="*/ 5 w 58"/>
                      <a:gd name="T9" fmla="*/ 14 h 60"/>
                      <a:gd name="T10" fmla="*/ 9 w 58"/>
                      <a:gd name="T11" fmla="*/ 10 h 60"/>
                      <a:gd name="T12" fmla="*/ 13 w 58"/>
                      <a:gd name="T13" fmla="*/ 6 h 60"/>
                      <a:gd name="T14" fmla="*/ 18 w 58"/>
                      <a:gd name="T15" fmla="*/ 3 h 60"/>
                      <a:gd name="T16" fmla="*/ 24 w 58"/>
                      <a:gd name="T17" fmla="*/ 1 h 60"/>
                      <a:gd name="T18" fmla="*/ 30 w 58"/>
                      <a:gd name="T19" fmla="*/ 0 h 60"/>
                      <a:gd name="T20" fmla="*/ 30 w 58"/>
                      <a:gd name="T21" fmla="*/ 0 h 60"/>
                      <a:gd name="T22" fmla="*/ 35 w 58"/>
                      <a:gd name="T23" fmla="*/ 1 h 60"/>
                      <a:gd name="T24" fmla="*/ 41 w 58"/>
                      <a:gd name="T25" fmla="*/ 3 h 60"/>
                      <a:gd name="T26" fmla="*/ 46 w 58"/>
                      <a:gd name="T27" fmla="*/ 6 h 60"/>
                      <a:gd name="T28" fmla="*/ 50 w 58"/>
                      <a:gd name="T29" fmla="*/ 10 h 60"/>
                      <a:gd name="T30" fmla="*/ 54 w 58"/>
                      <a:gd name="T31" fmla="*/ 14 h 60"/>
                      <a:gd name="T32" fmla="*/ 57 w 58"/>
                      <a:gd name="T33" fmla="*/ 19 h 60"/>
                      <a:gd name="T34" fmla="*/ 58 w 58"/>
                      <a:gd name="T35" fmla="*/ 24 h 60"/>
                      <a:gd name="T36" fmla="*/ 58 w 58"/>
                      <a:gd name="T37" fmla="*/ 30 h 60"/>
                      <a:gd name="T38" fmla="*/ 58 w 58"/>
                      <a:gd name="T39" fmla="*/ 30 h 60"/>
                      <a:gd name="T40" fmla="*/ 58 w 58"/>
                      <a:gd name="T41" fmla="*/ 35 h 60"/>
                      <a:gd name="T42" fmla="*/ 57 w 58"/>
                      <a:gd name="T43" fmla="*/ 41 h 60"/>
                      <a:gd name="T44" fmla="*/ 54 w 58"/>
                      <a:gd name="T45" fmla="*/ 46 h 60"/>
                      <a:gd name="T46" fmla="*/ 50 w 58"/>
                      <a:gd name="T47" fmla="*/ 50 h 60"/>
                      <a:gd name="T48" fmla="*/ 46 w 58"/>
                      <a:gd name="T49" fmla="*/ 54 h 60"/>
                      <a:gd name="T50" fmla="*/ 41 w 58"/>
                      <a:gd name="T51" fmla="*/ 57 h 60"/>
                      <a:gd name="T52" fmla="*/ 35 w 58"/>
                      <a:gd name="T53" fmla="*/ 58 h 60"/>
                      <a:gd name="T54" fmla="*/ 30 w 58"/>
                      <a:gd name="T55" fmla="*/ 60 h 60"/>
                      <a:gd name="T56" fmla="*/ 30 w 58"/>
                      <a:gd name="T57" fmla="*/ 60 h 60"/>
                      <a:gd name="T58" fmla="*/ 24 w 58"/>
                      <a:gd name="T59" fmla="*/ 58 h 60"/>
                      <a:gd name="T60" fmla="*/ 18 w 58"/>
                      <a:gd name="T61" fmla="*/ 57 h 60"/>
                      <a:gd name="T62" fmla="*/ 13 w 58"/>
                      <a:gd name="T63" fmla="*/ 54 h 60"/>
                      <a:gd name="T64" fmla="*/ 9 w 58"/>
                      <a:gd name="T65" fmla="*/ 50 h 60"/>
                      <a:gd name="T66" fmla="*/ 5 w 58"/>
                      <a:gd name="T67" fmla="*/ 46 h 60"/>
                      <a:gd name="T68" fmla="*/ 3 w 58"/>
                      <a:gd name="T69" fmla="*/ 41 h 60"/>
                      <a:gd name="T70" fmla="*/ 1 w 58"/>
                      <a:gd name="T71" fmla="*/ 35 h 60"/>
                      <a:gd name="T72" fmla="*/ 0 w 58"/>
                      <a:gd name="T73" fmla="*/ 30 h 60"/>
                      <a:gd name="T74" fmla="*/ 0 w 58"/>
                      <a:gd name="T75" fmla="*/ 3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58" h="60">
                        <a:moveTo>
                          <a:pt x="0" y="30"/>
                        </a:moveTo>
                        <a:lnTo>
                          <a:pt x="0" y="30"/>
                        </a:lnTo>
                        <a:lnTo>
                          <a:pt x="1" y="24"/>
                        </a:lnTo>
                        <a:lnTo>
                          <a:pt x="3" y="19"/>
                        </a:lnTo>
                        <a:lnTo>
                          <a:pt x="5" y="14"/>
                        </a:lnTo>
                        <a:lnTo>
                          <a:pt x="9" y="10"/>
                        </a:lnTo>
                        <a:lnTo>
                          <a:pt x="13" y="6"/>
                        </a:lnTo>
                        <a:lnTo>
                          <a:pt x="18" y="3"/>
                        </a:lnTo>
                        <a:lnTo>
                          <a:pt x="24" y="1"/>
                        </a:lnTo>
                        <a:lnTo>
                          <a:pt x="30" y="0"/>
                        </a:lnTo>
                        <a:lnTo>
                          <a:pt x="30" y="0"/>
                        </a:lnTo>
                        <a:lnTo>
                          <a:pt x="35" y="1"/>
                        </a:lnTo>
                        <a:lnTo>
                          <a:pt x="41" y="3"/>
                        </a:lnTo>
                        <a:lnTo>
                          <a:pt x="46" y="6"/>
                        </a:lnTo>
                        <a:lnTo>
                          <a:pt x="50" y="10"/>
                        </a:lnTo>
                        <a:lnTo>
                          <a:pt x="54" y="14"/>
                        </a:lnTo>
                        <a:lnTo>
                          <a:pt x="57" y="19"/>
                        </a:lnTo>
                        <a:lnTo>
                          <a:pt x="58" y="24"/>
                        </a:lnTo>
                        <a:lnTo>
                          <a:pt x="58" y="30"/>
                        </a:lnTo>
                        <a:lnTo>
                          <a:pt x="58" y="30"/>
                        </a:lnTo>
                        <a:lnTo>
                          <a:pt x="58" y="35"/>
                        </a:lnTo>
                        <a:lnTo>
                          <a:pt x="57" y="41"/>
                        </a:lnTo>
                        <a:lnTo>
                          <a:pt x="54" y="46"/>
                        </a:lnTo>
                        <a:lnTo>
                          <a:pt x="50" y="50"/>
                        </a:lnTo>
                        <a:lnTo>
                          <a:pt x="46" y="54"/>
                        </a:lnTo>
                        <a:lnTo>
                          <a:pt x="41" y="57"/>
                        </a:lnTo>
                        <a:lnTo>
                          <a:pt x="35" y="58"/>
                        </a:lnTo>
                        <a:lnTo>
                          <a:pt x="30" y="60"/>
                        </a:lnTo>
                        <a:lnTo>
                          <a:pt x="30" y="60"/>
                        </a:lnTo>
                        <a:lnTo>
                          <a:pt x="24" y="58"/>
                        </a:lnTo>
                        <a:lnTo>
                          <a:pt x="18" y="57"/>
                        </a:lnTo>
                        <a:lnTo>
                          <a:pt x="13" y="54"/>
                        </a:lnTo>
                        <a:lnTo>
                          <a:pt x="9" y="50"/>
                        </a:lnTo>
                        <a:lnTo>
                          <a:pt x="5" y="46"/>
                        </a:lnTo>
                        <a:lnTo>
                          <a:pt x="3" y="41"/>
                        </a:lnTo>
                        <a:lnTo>
                          <a:pt x="1" y="35"/>
                        </a:lnTo>
                        <a:lnTo>
                          <a:pt x="0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4" name="组合 203"/>
                <p:cNvGrpSpPr/>
                <p:nvPr/>
              </p:nvGrpSpPr>
              <p:grpSpPr>
                <a:xfrm>
                  <a:off x="4768849" y="1836056"/>
                  <a:ext cx="381000" cy="484187"/>
                  <a:chOff x="1493838" y="1541463"/>
                  <a:chExt cx="381000" cy="484187"/>
                </a:xfrm>
                <a:solidFill>
                  <a:schemeClr val="accent4"/>
                </a:solidFill>
              </p:grpSpPr>
              <p:sp>
                <p:nvSpPr>
                  <p:cNvPr id="563" name="Freeform 126"/>
                  <p:cNvSpPr>
                    <a:spLocks noEditPoints="1"/>
                  </p:cNvSpPr>
                  <p:nvPr/>
                </p:nvSpPr>
                <p:spPr bwMode="auto">
                  <a:xfrm>
                    <a:off x="1493838" y="1546225"/>
                    <a:ext cx="254000" cy="479425"/>
                  </a:xfrm>
                  <a:custGeom>
                    <a:avLst/>
                    <a:gdLst>
                      <a:gd name="T0" fmla="*/ 160 w 160"/>
                      <a:gd name="T1" fmla="*/ 0 h 302"/>
                      <a:gd name="T2" fmla="*/ 160 w 160"/>
                      <a:gd name="T3" fmla="*/ 302 h 302"/>
                      <a:gd name="T4" fmla="*/ 94 w 160"/>
                      <a:gd name="T5" fmla="*/ 302 h 302"/>
                      <a:gd name="T6" fmla="*/ 94 w 160"/>
                      <a:gd name="T7" fmla="*/ 261 h 302"/>
                      <a:gd name="T8" fmla="*/ 136 w 160"/>
                      <a:gd name="T9" fmla="*/ 261 h 302"/>
                      <a:gd name="T10" fmla="*/ 136 w 160"/>
                      <a:gd name="T11" fmla="*/ 116 h 302"/>
                      <a:gd name="T12" fmla="*/ 136 w 160"/>
                      <a:gd name="T13" fmla="*/ 116 h 302"/>
                      <a:gd name="T14" fmla="*/ 94 w 160"/>
                      <a:gd name="T15" fmla="*/ 189 h 302"/>
                      <a:gd name="T16" fmla="*/ 94 w 160"/>
                      <a:gd name="T17" fmla="*/ 124 h 302"/>
                      <a:gd name="T18" fmla="*/ 160 w 160"/>
                      <a:gd name="T19" fmla="*/ 0 h 302"/>
                      <a:gd name="T20" fmla="*/ 94 w 160"/>
                      <a:gd name="T21" fmla="*/ 302 h 302"/>
                      <a:gd name="T22" fmla="*/ 0 w 160"/>
                      <a:gd name="T23" fmla="*/ 302 h 302"/>
                      <a:gd name="T24" fmla="*/ 94 w 160"/>
                      <a:gd name="T25" fmla="*/ 124 h 302"/>
                      <a:gd name="T26" fmla="*/ 94 w 160"/>
                      <a:gd name="T27" fmla="*/ 189 h 302"/>
                      <a:gd name="T28" fmla="*/ 53 w 160"/>
                      <a:gd name="T29" fmla="*/ 261 h 302"/>
                      <a:gd name="T30" fmla="*/ 94 w 160"/>
                      <a:gd name="T31" fmla="*/ 261 h 302"/>
                      <a:gd name="T32" fmla="*/ 94 w 160"/>
                      <a:gd name="T33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60" h="302">
                        <a:moveTo>
                          <a:pt x="160" y="0"/>
                        </a:moveTo>
                        <a:lnTo>
                          <a:pt x="160" y="302"/>
                        </a:lnTo>
                        <a:lnTo>
                          <a:pt x="94" y="302"/>
                        </a:lnTo>
                        <a:lnTo>
                          <a:pt x="94" y="261"/>
                        </a:lnTo>
                        <a:lnTo>
                          <a:pt x="136" y="261"/>
                        </a:lnTo>
                        <a:lnTo>
                          <a:pt x="136" y="116"/>
                        </a:lnTo>
                        <a:lnTo>
                          <a:pt x="136" y="116"/>
                        </a:lnTo>
                        <a:lnTo>
                          <a:pt x="94" y="189"/>
                        </a:lnTo>
                        <a:lnTo>
                          <a:pt x="94" y="124"/>
                        </a:lnTo>
                        <a:lnTo>
                          <a:pt x="160" y="0"/>
                        </a:lnTo>
                        <a:close/>
                        <a:moveTo>
                          <a:pt x="94" y="302"/>
                        </a:moveTo>
                        <a:lnTo>
                          <a:pt x="0" y="302"/>
                        </a:lnTo>
                        <a:lnTo>
                          <a:pt x="94" y="124"/>
                        </a:lnTo>
                        <a:lnTo>
                          <a:pt x="94" y="189"/>
                        </a:lnTo>
                        <a:lnTo>
                          <a:pt x="53" y="261"/>
                        </a:lnTo>
                        <a:lnTo>
                          <a:pt x="94" y="261"/>
                        </a:lnTo>
                        <a:lnTo>
                          <a:pt x="94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4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1811338" y="1541463"/>
                    <a:ext cx="63500" cy="47148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5" name="Freeform 128"/>
                <p:cNvSpPr>
                  <a:spLocks noEditPoints="1"/>
                </p:cNvSpPr>
                <p:nvPr/>
              </p:nvSpPr>
              <p:spPr bwMode="auto">
                <a:xfrm>
                  <a:off x="6684963" y="4203700"/>
                  <a:ext cx="508000" cy="396875"/>
                </a:xfrm>
                <a:custGeom>
                  <a:avLst/>
                  <a:gdLst>
                    <a:gd name="T0" fmla="*/ 298 w 320"/>
                    <a:gd name="T1" fmla="*/ 57 h 250"/>
                    <a:gd name="T2" fmla="*/ 320 w 320"/>
                    <a:gd name="T3" fmla="*/ 138 h 250"/>
                    <a:gd name="T4" fmla="*/ 303 w 320"/>
                    <a:gd name="T5" fmla="*/ 212 h 250"/>
                    <a:gd name="T6" fmla="*/ 271 w 320"/>
                    <a:gd name="T7" fmla="*/ 245 h 250"/>
                    <a:gd name="T8" fmla="*/ 263 w 320"/>
                    <a:gd name="T9" fmla="*/ 233 h 250"/>
                    <a:gd name="T10" fmla="*/ 279 w 320"/>
                    <a:gd name="T11" fmla="*/ 214 h 250"/>
                    <a:gd name="T12" fmla="*/ 276 w 320"/>
                    <a:gd name="T13" fmla="*/ 191 h 250"/>
                    <a:gd name="T14" fmla="*/ 261 w 320"/>
                    <a:gd name="T15" fmla="*/ 165 h 250"/>
                    <a:gd name="T16" fmla="*/ 287 w 320"/>
                    <a:gd name="T17" fmla="*/ 165 h 250"/>
                    <a:gd name="T18" fmla="*/ 299 w 320"/>
                    <a:gd name="T19" fmla="*/ 153 h 250"/>
                    <a:gd name="T20" fmla="*/ 299 w 320"/>
                    <a:gd name="T21" fmla="*/ 126 h 250"/>
                    <a:gd name="T22" fmla="*/ 283 w 320"/>
                    <a:gd name="T23" fmla="*/ 112 h 250"/>
                    <a:gd name="T24" fmla="*/ 261 w 320"/>
                    <a:gd name="T25" fmla="*/ 100 h 250"/>
                    <a:gd name="T26" fmla="*/ 278 w 320"/>
                    <a:gd name="T27" fmla="*/ 96 h 250"/>
                    <a:gd name="T28" fmla="*/ 287 w 320"/>
                    <a:gd name="T29" fmla="*/ 74 h 250"/>
                    <a:gd name="T30" fmla="*/ 280 w 320"/>
                    <a:gd name="T31" fmla="*/ 58 h 250"/>
                    <a:gd name="T32" fmla="*/ 238 w 320"/>
                    <a:gd name="T33" fmla="*/ 8 h 250"/>
                    <a:gd name="T34" fmla="*/ 261 w 320"/>
                    <a:gd name="T35" fmla="*/ 50 h 250"/>
                    <a:gd name="T36" fmla="*/ 242 w 320"/>
                    <a:gd name="T37" fmla="*/ 59 h 250"/>
                    <a:gd name="T38" fmla="*/ 238 w 320"/>
                    <a:gd name="T39" fmla="*/ 34 h 250"/>
                    <a:gd name="T40" fmla="*/ 261 w 320"/>
                    <a:gd name="T41" fmla="*/ 247 h 250"/>
                    <a:gd name="T42" fmla="*/ 244 w 320"/>
                    <a:gd name="T43" fmla="*/ 235 h 250"/>
                    <a:gd name="T44" fmla="*/ 261 w 320"/>
                    <a:gd name="T45" fmla="*/ 247 h 250"/>
                    <a:gd name="T46" fmla="*/ 261 w 320"/>
                    <a:gd name="T47" fmla="*/ 113 h 250"/>
                    <a:gd name="T48" fmla="*/ 245 w 320"/>
                    <a:gd name="T49" fmla="*/ 135 h 250"/>
                    <a:gd name="T50" fmla="*/ 252 w 320"/>
                    <a:gd name="T51" fmla="*/ 155 h 250"/>
                    <a:gd name="T52" fmla="*/ 256 w 320"/>
                    <a:gd name="T53" fmla="*/ 174 h 250"/>
                    <a:gd name="T54" fmla="*/ 238 w 320"/>
                    <a:gd name="T55" fmla="*/ 82 h 250"/>
                    <a:gd name="T56" fmla="*/ 255 w 320"/>
                    <a:gd name="T57" fmla="*/ 100 h 250"/>
                    <a:gd name="T58" fmla="*/ 238 w 320"/>
                    <a:gd name="T59" fmla="*/ 8 h 250"/>
                    <a:gd name="T60" fmla="*/ 234 w 320"/>
                    <a:gd name="T61" fmla="*/ 20 h 250"/>
                    <a:gd name="T62" fmla="*/ 219 w 320"/>
                    <a:gd name="T63" fmla="*/ 2 h 250"/>
                    <a:gd name="T64" fmla="*/ 219 w 320"/>
                    <a:gd name="T65" fmla="*/ 215 h 250"/>
                    <a:gd name="T66" fmla="*/ 229 w 320"/>
                    <a:gd name="T67" fmla="*/ 227 h 250"/>
                    <a:gd name="T68" fmla="*/ 238 w 320"/>
                    <a:gd name="T69" fmla="*/ 39 h 250"/>
                    <a:gd name="T70" fmla="*/ 238 w 320"/>
                    <a:gd name="T71" fmla="*/ 174 h 250"/>
                    <a:gd name="T72" fmla="*/ 226 w 320"/>
                    <a:gd name="T73" fmla="*/ 184 h 250"/>
                    <a:gd name="T74" fmla="*/ 225 w 320"/>
                    <a:gd name="T75" fmla="*/ 51 h 250"/>
                    <a:gd name="T76" fmla="*/ 238 w 320"/>
                    <a:gd name="T77" fmla="*/ 39 h 250"/>
                    <a:gd name="T78" fmla="*/ 134 w 320"/>
                    <a:gd name="T79" fmla="*/ 8 h 250"/>
                    <a:gd name="T80" fmla="*/ 219 w 320"/>
                    <a:gd name="T81" fmla="*/ 2 h 250"/>
                    <a:gd name="T82" fmla="*/ 211 w 320"/>
                    <a:gd name="T83" fmla="*/ 16 h 250"/>
                    <a:gd name="T84" fmla="*/ 203 w 320"/>
                    <a:gd name="T85" fmla="*/ 42 h 250"/>
                    <a:gd name="T86" fmla="*/ 219 w 320"/>
                    <a:gd name="T87" fmla="*/ 53 h 250"/>
                    <a:gd name="T88" fmla="*/ 218 w 320"/>
                    <a:gd name="T89" fmla="*/ 210 h 250"/>
                    <a:gd name="T90" fmla="*/ 194 w 320"/>
                    <a:gd name="T91" fmla="*/ 230 h 250"/>
                    <a:gd name="T92" fmla="*/ 125 w 320"/>
                    <a:gd name="T93" fmla="*/ 192 h 250"/>
                    <a:gd name="T94" fmla="*/ 68 w 320"/>
                    <a:gd name="T95" fmla="*/ 164 h 250"/>
                    <a:gd name="T96" fmla="*/ 84 w 320"/>
                    <a:gd name="T97" fmla="*/ 159 h 250"/>
                    <a:gd name="T98" fmla="*/ 104 w 320"/>
                    <a:gd name="T99" fmla="*/ 131 h 250"/>
                    <a:gd name="T100" fmla="*/ 95 w 320"/>
                    <a:gd name="T101" fmla="*/ 100 h 250"/>
                    <a:gd name="T102" fmla="*/ 0 w 320"/>
                    <a:gd name="T103" fmla="*/ 136 h 250"/>
                    <a:gd name="T104" fmla="*/ 5 w 320"/>
                    <a:gd name="T105" fmla="*/ 96 h 250"/>
                    <a:gd name="T106" fmla="*/ 45 w 320"/>
                    <a:gd name="T107" fmla="*/ 44 h 250"/>
                    <a:gd name="T108" fmla="*/ 68 w 320"/>
                    <a:gd name="T109" fmla="*/ 88 h 250"/>
                    <a:gd name="T110" fmla="*/ 38 w 320"/>
                    <a:gd name="T111" fmla="*/ 101 h 250"/>
                    <a:gd name="T112" fmla="*/ 31 w 320"/>
                    <a:gd name="T113" fmla="*/ 135 h 250"/>
                    <a:gd name="T114" fmla="*/ 57 w 320"/>
                    <a:gd name="T115" fmla="*/ 162 h 250"/>
                    <a:gd name="T116" fmla="*/ 42 w 320"/>
                    <a:gd name="T117" fmla="*/ 189 h 250"/>
                    <a:gd name="T118" fmla="*/ 3 w 320"/>
                    <a:gd name="T119" fmla="*/ 1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250">
                      <a:moveTo>
                        <a:pt x="261" y="19"/>
                      </a:moveTo>
                      <a:lnTo>
                        <a:pt x="261" y="19"/>
                      </a:lnTo>
                      <a:lnTo>
                        <a:pt x="276" y="30"/>
                      </a:lnTo>
                      <a:lnTo>
                        <a:pt x="288" y="42"/>
                      </a:lnTo>
                      <a:lnTo>
                        <a:pt x="298" y="57"/>
                      </a:lnTo>
                      <a:lnTo>
                        <a:pt x="306" y="71"/>
                      </a:lnTo>
                      <a:lnTo>
                        <a:pt x="312" y="88"/>
                      </a:lnTo>
                      <a:lnTo>
                        <a:pt x="316" y="104"/>
                      </a:lnTo>
                      <a:lnTo>
                        <a:pt x="318" y="120"/>
                      </a:lnTo>
                      <a:lnTo>
                        <a:pt x="320" y="138"/>
                      </a:lnTo>
                      <a:lnTo>
                        <a:pt x="320" y="154"/>
                      </a:lnTo>
                      <a:lnTo>
                        <a:pt x="317" y="170"/>
                      </a:lnTo>
                      <a:lnTo>
                        <a:pt x="314" y="185"/>
                      </a:lnTo>
                      <a:lnTo>
                        <a:pt x="310" y="200"/>
                      </a:lnTo>
                      <a:lnTo>
                        <a:pt x="303" y="212"/>
                      </a:lnTo>
                      <a:lnTo>
                        <a:pt x="297" y="223"/>
                      </a:lnTo>
                      <a:lnTo>
                        <a:pt x="290" y="233"/>
                      </a:lnTo>
                      <a:lnTo>
                        <a:pt x="282" y="239"/>
                      </a:lnTo>
                      <a:lnTo>
                        <a:pt x="282" y="239"/>
                      </a:lnTo>
                      <a:lnTo>
                        <a:pt x="271" y="245"/>
                      </a:lnTo>
                      <a:lnTo>
                        <a:pt x="261" y="247"/>
                      </a:lnTo>
                      <a:lnTo>
                        <a:pt x="261" y="233"/>
                      </a:lnTo>
                      <a:lnTo>
                        <a:pt x="261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3" y="233"/>
                      </a:lnTo>
                      <a:lnTo>
                        <a:pt x="268" y="229"/>
                      </a:lnTo>
                      <a:lnTo>
                        <a:pt x="272" y="224"/>
                      </a:lnTo>
                      <a:lnTo>
                        <a:pt x="276" y="219"/>
                      </a:lnTo>
                      <a:lnTo>
                        <a:pt x="279" y="214"/>
                      </a:lnTo>
                      <a:lnTo>
                        <a:pt x="280" y="208"/>
                      </a:lnTo>
                      <a:lnTo>
                        <a:pt x="280" y="203"/>
                      </a:lnTo>
                      <a:lnTo>
                        <a:pt x="279" y="196"/>
                      </a:lnTo>
                      <a:lnTo>
                        <a:pt x="276" y="191"/>
                      </a:lnTo>
                      <a:lnTo>
                        <a:pt x="276" y="191"/>
                      </a:lnTo>
                      <a:lnTo>
                        <a:pt x="274" y="185"/>
                      </a:lnTo>
                      <a:lnTo>
                        <a:pt x="271" y="181"/>
                      </a:lnTo>
                      <a:lnTo>
                        <a:pt x="267" y="178"/>
                      </a:lnTo>
                      <a:lnTo>
                        <a:pt x="261" y="176"/>
                      </a:lnTo>
                      <a:lnTo>
                        <a:pt x="261" y="165"/>
                      </a:lnTo>
                      <a:lnTo>
                        <a:pt x="261" y="165"/>
                      </a:lnTo>
                      <a:lnTo>
                        <a:pt x="268" y="168"/>
                      </a:lnTo>
                      <a:lnTo>
                        <a:pt x="275" y="168"/>
                      </a:lnTo>
                      <a:lnTo>
                        <a:pt x="280" y="168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87" y="165"/>
                      </a:lnTo>
                      <a:lnTo>
                        <a:pt x="293" y="162"/>
                      </a:lnTo>
                      <a:lnTo>
                        <a:pt x="297" y="158"/>
                      </a:lnTo>
                      <a:lnTo>
                        <a:pt x="299" y="153"/>
                      </a:lnTo>
                      <a:lnTo>
                        <a:pt x="302" y="149"/>
                      </a:lnTo>
                      <a:lnTo>
                        <a:pt x="303" y="143"/>
                      </a:lnTo>
                      <a:lnTo>
                        <a:pt x="303" y="136"/>
                      </a:lnTo>
                      <a:lnTo>
                        <a:pt x="302" y="131"/>
                      </a:lnTo>
                      <a:lnTo>
                        <a:pt x="299" y="126"/>
                      </a:lnTo>
                      <a:lnTo>
                        <a:pt x="299" y="126"/>
                      </a:lnTo>
                      <a:lnTo>
                        <a:pt x="297" y="122"/>
                      </a:lnTo>
                      <a:lnTo>
                        <a:pt x="293" y="118"/>
                      </a:lnTo>
                      <a:lnTo>
                        <a:pt x="288" y="113"/>
                      </a:lnTo>
                      <a:lnTo>
                        <a:pt x="283" y="112"/>
                      </a:lnTo>
                      <a:lnTo>
                        <a:pt x="279" y="111"/>
                      </a:lnTo>
                      <a:lnTo>
                        <a:pt x="272" y="109"/>
                      </a:lnTo>
                      <a:lnTo>
                        <a:pt x="267" y="111"/>
                      </a:lnTo>
                      <a:lnTo>
                        <a:pt x="261" y="112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lnTo>
                        <a:pt x="268" y="100"/>
                      </a:lnTo>
                      <a:lnTo>
                        <a:pt x="274" y="99"/>
                      </a:lnTo>
                      <a:lnTo>
                        <a:pt x="274" y="99"/>
                      </a:lnTo>
                      <a:lnTo>
                        <a:pt x="278" y="96"/>
                      </a:lnTo>
                      <a:lnTo>
                        <a:pt x="282" y="92"/>
                      </a:lnTo>
                      <a:lnTo>
                        <a:pt x="284" y="88"/>
                      </a:lnTo>
                      <a:lnTo>
                        <a:pt x="286" y="84"/>
                      </a:lnTo>
                      <a:lnTo>
                        <a:pt x="287" y="78"/>
                      </a:lnTo>
                      <a:lnTo>
                        <a:pt x="287" y="74"/>
                      </a:lnTo>
                      <a:lnTo>
                        <a:pt x="286" y="69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4" y="63"/>
                      </a:lnTo>
                      <a:lnTo>
                        <a:pt x="280" y="58"/>
                      </a:lnTo>
                      <a:lnTo>
                        <a:pt x="275" y="54"/>
                      </a:lnTo>
                      <a:lnTo>
                        <a:pt x="270" y="51"/>
                      </a:lnTo>
                      <a:lnTo>
                        <a:pt x="261" y="50"/>
                      </a:lnTo>
                      <a:lnTo>
                        <a:pt x="261" y="19"/>
                      </a:lnTo>
                      <a:close/>
                      <a:moveTo>
                        <a:pt x="238" y="8"/>
                      </a:moveTo>
                      <a:lnTo>
                        <a:pt x="238" y="8"/>
                      </a:lnTo>
                      <a:lnTo>
                        <a:pt x="251" y="12"/>
                      </a:lnTo>
                      <a:lnTo>
                        <a:pt x="261" y="19"/>
                      </a:lnTo>
                      <a:lnTo>
                        <a:pt x="261" y="50"/>
                      </a:lnTo>
                      <a:lnTo>
                        <a:pt x="261" y="50"/>
                      </a:lnTo>
                      <a:lnTo>
                        <a:pt x="256" y="50"/>
                      </a:lnTo>
                      <a:lnTo>
                        <a:pt x="251" y="53"/>
                      </a:lnTo>
                      <a:lnTo>
                        <a:pt x="251" y="53"/>
                      </a:lnTo>
                      <a:lnTo>
                        <a:pt x="247" y="55"/>
                      </a:lnTo>
                      <a:lnTo>
                        <a:pt x="242" y="59"/>
                      </a:lnTo>
                      <a:lnTo>
                        <a:pt x="240" y="63"/>
                      </a:lnTo>
                      <a:lnTo>
                        <a:pt x="238" y="67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lnTo>
                        <a:pt x="238" y="34"/>
                      </a:lnTo>
                      <a:lnTo>
                        <a:pt x="238" y="27"/>
                      </a:lnTo>
                      <a:lnTo>
                        <a:pt x="238" y="8"/>
                      </a:lnTo>
                      <a:lnTo>
                        <a:pt x="238" y="8"/>
                      </a:lnTo>
                      <a:close/>
                      <a:moveTo>
                        <a:pt x="261" y="247"/>
                      </a:moveTo>
                      <a:lnTo>
                        <a:pt x="261" y="247"/>
                      </a:lnTo>
                      <a:lnTo>
                        <a:pt x="249" y="250"/>
                      </a:lnTo>
                      <a:lnTo>
                        <a:pt x="238" y="250"/>
                      </a:lnTo>
                      <a:lnTo>
                        <a:pt x="238" y="233"/>
                      </a:lnTo>
                      <a:lnTo>
                        <a:pt x="238" y="233"/>
                      </a:lnTo>
                      <a:lnTo>
                        <a:pt x="244" y="235"/>
                      </a:lnTo>
                      <a:lnTo>
                        <a:pt x="249" y="235"/>
                      </a:lnTo>
                      <a:lnTo>
                        <a:pt x="256" y="235"/>
                      </a:lnTo>
                      <a:lnTo>
                        <a:pt x="261" y="233"/>
                      </a:lnTo>
                      <a:lnTo>
                        <a:pt x="261" y="247"/>
                      </a:lnTo>
                      <a:lnTo>
                        <a:pt x="261" y="247"/>
                      </a:lnTo>
                      <a:close/>
                      <a:moveTo>
                        <a:pt x="261" y="100"/>
                      </a:moveTo>
                      <a:lnTo>
                        <a:pt x="261" y="112"/>
                      </a:lnTo>
                      <a:lnTo>
                        <a:pt x="261" y="112"/>
                      </a:lnTo>
                      <a:lnTo>
                        <a:pt x="261" y="113"/>
                      </a:lnTo>
                      <a:lnTo>
                        <a:pt x="261" y="113"/>
                      </a:lnTo>
                      <a:lnTo>
                        <a:pt x="256" y="116"/>
                      </a:lnTo>
                      <a:lnTo>
                        <a:pt x="252" y="120"/>
                      </a:lnTo>
                      <a:lnTo>
                        <a:pt x="249" y="124"/>
                      </a:lnTo>
                      <a:lnTo>
                        <a:pt x="247" y="130"/>
                      </a:lnTo>
                      <a:lnTo>
                        <a:pt x="245" y="135"/>
                      </a:lnTo>
                      <a:lnTo>
                        <a:pt x="245" y="141"/>
                      </a:lnTo>
                      <a:lnTo>
                        <a:pt x="247" y="146"/>
                      </a:lnTo>
                      <a:lnTo>
                        <a:pt x="249" y="151"/>
                      </a:lnTo>
                      <a:lnTo>
                        <a:pt x="249" y="151"/>
                      </a:lnTo>
                      <a:lnTo>
                        <a:pt x="252" y="155"/>
                      </a:lnTo>
                      <a:lnTo>
                        <a:pt x="255" y="159"/>
                      </a:lnTo>
                      <a:lnTo>
                        <a:pt x="261" y="165"/>
                      </a:lnTo>
                      <a:lnTo>
                        <a:pt x="261" y="176"/>
                      </a:lnTo>
                      <a:lnTo>
                        <a:pt x="261" y="176"/>
                      </a:lnTo>
                      <a:lnTo>
                        <a:pt x="256" y="174"/>
                      </a:lnTo>
                      <a:lnTo>
                        <a:pt x="251" y="173"/>
                      </a:lnTo>
                      <a:lnTo>
                        <a:pt x="244" y="173"/>
                      </a:lnTo>
                      <a:lnTo>
                        <a:pt x="238" y="174"/>
                      </a:lnTo>
                      <a:lnTo>
                        <a:pt x="238" y="82"/>
                      </a:lnTo>
                      <a:lnTo>
                        <a:pt x="238" y="82"/>
                      </a:lnTo>
                      <a:lnTo>
                        <a:pt x="240" y="86"/>
                      </a:lnTo>
                      <a:lnTo>
                        <a:pt x="240" y="86"/>
                      </a:lnTo>
                      <a:lnTo>
                        <a:pt x="244" y="92"/>
                      </a:lnTo>
                      <a:lnTo>
                        <a:pt x="249" y="97"/>
                      </a:lnTo>
                      <a:lnTo>
                        <a:pt x="255" y="100"/>
                      </a:lnTo>
                      <a:lnTo>
                        <a:pt x="261" y="100"/>
                      </a:lnTo>
                      <a:lnTo>
                        <a:pt x="261" y="100"/>
                      </a:lnTo>
                      <a:close/>
                      <a:moveTo>
                        <a:pt x="219" y="2"/>
                      </a:moveTo>
                      <a:lnTo>
                        <a:pt x="219" y="2"/>
                      </a:lnTo>
                      <a:lnTo>
                        <a:pt x="238" y="8"/>
                      </a:lnTo>
                      <a:lnTo>
                        <a:pt x="238" y="27"/>
                      </a:lnTo>
                      <a:lnTo>
                        <a:pt x="238" y="27"/>
                      </a:lnTo>
                      <a:lnTo>
                        <a:pt x="237" y="24"/>
                      </a:lnTo>
                      <a:lnTo>
                        <a:pt x="237" y="24"/>
                      </a:lnTo>
                      <a:lnTo>
                        <a:pt x="234" y="20"/>
                      </a:lnTo>
                      <a:lnTo>
                        <a:pt x="230" y="17"/>
                      </a:lnTo>
                      <a:lnTo>
                        <a:pt x="225" y="15"/>
                      </a:lnTo>
                      <a:lnTo>
                        <a:pt x="219" y="15"/>
                      </a:lnTo>
                      <a:lnTo>
                        <a:pt x="219" y="2"/>
                      </a:lnTo>
                      <a:lnTo>
                        <a:pt x="219" y="2"/>
                      </a:lnTo>
                      <a:close/>
                      <a:moveTo>
                        <a:pt x="238" y="250"/>
                      </a:moveTo>
                      <a:lnTo>
                        <a:pt x="238" y="250"/>
                      </a:lnTo>
                      <a:lnTo>
                        <a:pt x="229" y="247"/>
                      </a:lnTo>
                      <a:lnTo>
                        <a:pt x="219" y="245"/>
                      </a:lnTo>
                      <a:lnTo>
                        <a:pt x="219" y="215"/>
                      </a:lnTo>
                      <a:lnTo>
                        <a:pt x="219" y="215"/>
                      </a:lnTo>
                      <a:lnTo>
                        <a:pt x="221" y="218"/>
                      </a:lnTo>
                      <a:lnTo>
                        <a:pt x="221" y="218"/>
                      </a:lnTo>
                      <a:lnTo>
                        <a:pt x="225" y="223"/>
                      </a:lnTo>
                      <a:lnTo>
                        <a:pt x="229" y="227"/>
                      </a:lnTo>
                      <a:lnTo>
                        <a:pt x="233" y="231"/>
                      </a:lnTo>
                      <a:lnTo>
                        <a:pt x="238" y="233"/>
                      </a:lnTo>
                      <a:lnTo>
                        <a:pt x="238" y="250"/>
                      </a:lnTo>
                      <a:lnTo>
                        <a:pt x="238" y="250"/>
                      </a:lnTo>
                      <a:close/>
                      <a:moveTo>
                        <a:pt x="238" y="39"/>
                      </a:moveTo>
                      <a:lnTo>
                        <a:pt x="238" y="67"/>
                      </a:lnTo>
                      <a:lnTo>
                        <a:pt x="238" y="67"/>
                      </a:lnTo>
                      <a:lnTo>
                        <a:pt x="237" y="74"/>
                      </a:lnTo>
                      <a:lnTo>
                        <a:pt x="238" y="82"/>
                      </a:lnTo>
                      <a:lnTo>
                        <a:pt x="238" y="174"/>
                      </a:lnTo>
                      <a:lnTo>
                        <a:pt x="238" y="174"/>
                      </a:lnTo>
                      <a:lnTo>
                        <a:pt x="236" y="176"/>
                      </a:lnTo>
                      <a:lnTo>
                        <a:pt x="236" y="176"/>
                      </a:lnTo>
                      <a:lnTo>
                        <a:pt x="230" y="180"/>
                      </a:lnTo>
                      <a:lnTo>
                        <a:pt x="226" y="184"/>
                      </a:lnTo>
                      <a:lnTo>
                        <a:pt x="222" y="188"/>
                      </a:lnTo>
                      <a:lnTo>
                        <a:pt x="219" y="193"/>
                      </a:lnTo>
                      <a:lnTo>
                        <a:pt x="219" y="53"/>
                      </a:lnTo>
                      <a:lnTo>
                        <a:pt x="219" y="53"/>
                      </a:lnTo>
                      <a:lnTo>
                        <a:pt x="225" y="51"/>
                      </a:lnTo>
                      <a:lnTo>
                        <a:pt x="229" y="50"/>
                      </a:lnTo>
                      <a:lnTo>
                        <a:pt x="229" y="50"/>
                      </a:lnTo>
                      <a:lnTo>
                        <a:pt x="234" y="46"/>
                      </a:lnTo>
                      <a:lnTo>
                        <a:pt x="238" y="39"/>
                      </a:lnTo>
                      <a:lnTo>
                        <a:pt x="238" y="39"/>
                      </a:lnTo>
                      <a:close/>
                      <a:moveTo>
                        <a:pt x="68" y="31"/>
                      </a:moveTo>
                      <a:lnTo>
                        <a:pt x="68" y="31"/>
                      </a:lnTo>
                      <a:lnTo>
                        <a:pt x="91" y="21"/>
                      </a:lnTo>
                      <a:lnTo>
                        <a:pt x="112" y="13"/>
                      </a:lnTo>
                      <a:lnTo>
                        <a:pt x="134" y="8"/>
                      </a:lnTo>
                      <a:lnTo>
                        <a:pt x="153" y="4"/>
                      </a:lnTo>
                      <a:lnTo>
                        <a:pt x="172" y="1"/>
                      </a:lnTo>
                      <a:lnTo>
                        <a:pt x="190" y="0"/>
                      </a:lnTo>
                      <a:lnTo>
                        <a:pt x="205" y="1"/>
                      </a:lnTo>
                      <a:lnTo>
                        <a:pt x="219" y="2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5" y="15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11" y="16"/>
                      </a:lnTo>
                      <a:lnTo>
                        <a:pt x="206" y="20"/>
                      </a:lnTo>
                      <a:lnTo>
                        <a:pt x="202" y="27"/>
                      </a:lnTo>
                      <a:lnTo>
                        <a:pt x="200" y="34"/>
                      </a:lnTo>
                      <a:lnTo>
                        <a:pt x="203" y="42"/>
                      </a:lnTo>
                      <a:lnTo>
                        <a:pt x="203" y="42"/>
                      </a:lnTo>
                      <a:lnTo>
                        <a:pt x="206" y="46"/>
                      </a:lnTo>
                      <a:lnTo>
                        <a:pt x="210" y="50"/>
                      </a:lnTo>
                      <a:lnTo>
                        <a:pt x="215" y="51"/>
                      </a:lnTo>
                      <a:lnTo>
                        <a:pt x="219" y="53"/>
                      </a:lnTo>
                      <a:lnTo>
                        <a:pt x="219" y="193"/>
                      </a:lnTo>
                      <a:lnTo>
                        <a:pt x="219" y="193"/>
                      </a:lnTo>
                      <a:lnTo>
                        <a:pt x="218" y="199"/>
                      </a:lnTo>
                      <a:lnTo>
                        <a:pt x="218" y="204"/>
                      </a:lnTo>
                      <a:lnTo>
                        <a:pt x="218" y="210"/>
                      </a:lnTo>
                      <a:lnTo>
                        <a:pt x="219" y="215"/>
                      </a:lnTo>
                      <a:lnTo>
                        <a:pt x="219" y="245"/>
                      </a:lnTo>
                      <a:lnTo>
                        <a:pt x="219" y="245"/>
                      </a:lnTo>
                      <a:lnTo>
                        <a:pt x="207" y="238"/>
                      </a:lnTo>
                      <a:lnTo>
                        <a:pt x="194" y="230"/>
                      </a:lnTo>
                      <a:lnTo>
                        <a:pt x="169" y="212"/>
                      </a:lnTo>
                      <a:lnTo>
                        <a:pt x="157" y="203"/>
                      </a:lnTo>
                      <a:lnTo>
                        <a:pt x="145" y="196"/>
                      </a:lnTo>
                      <a:lnTo>
                        <a:pt x="131" y="192"/>
                      </a:lnTo>
                      <a:lnTo>
                        <a:pt x="125" y="192"/>
                      </a:lnTo>
                      <a:lnTo>
                        <a:pt x="118" y="192"/>
                      </a:lnTo>
                      <a:lnTo>
                        <a:pt x="118" y="192"/>
                      </a:lnTo>
                      <a:lnTo>
                        <a:pt x="92" y="193"/>
                      </a:lnTo>
                      <a:lnTo>
                        <a:pt x="68" y="193"/>
                      </a:lnTo>
                      <a:lnTo>
                        <a:pt x="68" y="164"/>
                      </a:lnTo>
                      <a:lnTo>
                        <a:pt x="68" y="164"/>
                      </a:lnTo>
                      <a:lnTo>
                        <a:pt x="76" y="162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84" y="159"/>
                      </a:lnTo>
                      <a:lnTo>
                        <a:pt x="91" y="155"/>
                      </a:lnTo>
                      <a:lnTo>
                        <a:pt x="96" y="150"/>
                      </a:lnTo>
                      <a:lnTo>
                        <a:pt x="100" y="145"/>
                      </a:lnTo>
                      <a:lnTo>
                        <a:pt x="103" y="138"/>
                      </a:lnTo>
                      <a:lnTo>
                        <a:pt x="104" y="131"/>
                      </a:lnTo>
                      <a:lnTo>
                        <a:pt x="104" y="123"/>
                      </a:lnTo>
                      <a:lnTo>
                        <a:pt x="103" y="116"/>
                      </a:lnTo>
                      <a:lnTo>
                        <a:pt x="100" y="109"/>
                      </a:lnTo>
                      <a:lnTo>
                        <a:pt x="100" y="109"/>
                      </a:lnTo>
                      <a:lnTo>
                        <a:pt x="95" y="100"/>
                      </a:lnTo>
                      <a:lnTo>
                        <a:pt x="87" y="93"/>
                      </a:lnTo>
                      <a:lnTo>
                        <a:pt x="77" y="89"/>
                      </a:lnTo>
                      <a:lnTo>
                        <a:pt x="68" y="88"/>
                      </a:lnTo>
                      <a:lnTo>
                        <a:pt x="68" y="31"/>
                      </a:lnTo>
                      <a:close/>
                      <a:moveTo>
                        <a:pt x="0" y="136"/>
                      </a:moveTo>
                      <a:lnTo>
                        <a:pt x="0" y="136"/>
                      </a:lnTo>
                      <a:lnTo>
                        <a:pt x="0" y="124"/>
                      </a:lnTo>
                      <a:lnTo>
                        <a:pt x="0" y="115"/>
                      </a:lnTo>
                      <a:lnTo>
                        <a:pt x="3" y="104"/>
                      </a:lnTo>
                      <a:lnTo>
                        <a:pt x="5" y="96"/>
                      </a:lnTo>
                      <a:lnTo>
                        <a:pt x="10" y="86"/>
                      </a:lnTo>
                      <a:lnTo>
                        <a:pt x="14" y="78"/>
                      </a:lnTo>
                      <a:lnTo>
                        <a:pt x="24" y="65"/>
                      </a:lnTo>
                      <a:lnTo>
                        <a:pt x="35" y="53"/>
                      </a:lnTo>
                      <a:lnTo>
                        <a:pt x="45" y="44"/>
                      </a:lnTo>
                      <a:lnTo>
                        <a:pt x="54" y="38"/>
                      </a:lnTo>
                      <a:lnTo>
                        <a:pt x="54" y="38"/>
                      </a:lnTo>
                      <a:lnTo>
                        <a:pt x="68" y="31"/>
                      </a:lnTo>
                      <a:lnTo>
                        <a:pt x="68" y="88"/>
                      </a:lnTo>
                      <a:lnTo>
                        <a:pt x="68" y="88"/>
                      </a:lnTo>
                      <a:lnTo>
                        <a:pt x="58" y="89"/>
                      </a:lnTo>
                      <a:lnTo>
                        <a:pt x="50" y="92"/>
                      </a:lnTo>
                      <a:lnTo>
                        <a:pt x="50" y="92"/>
                      </a:lnTo>
                      <a:lnTo>
                        <a:pt x="43" y="96"/>
                      </a:lnTo>
                      <a:lnTo>
                        <a:pt x="38" y="101"/>
                      </a:lnTo>
                      <a:lnTo>
                        <a:pt x="34" y="108"/>
                      </a:lnTo>
                      <a:lnTo>
                        <a:pt x="31" y="113"/>
                      </a:lnTo>
                      <a:lnTo>
                        <a:pt x="30" y="122"/>
                      </a:lnTo>
                      <a:lnTo>
                        <a:pt x="30" y="128"/>
                      </a:lnTo>
                      <a:lnTo>
                        <a:pt x="31" y="135"/>
                      </a:lnTo>
                      <a:lnTo>
                        <a:pt x="34" y="143"/>
                      </a:lnTo>
                      <a:lnTo>
                        <a:pt x="34" y="143"/>
                      </a:lnTo>
                      <a:lnTo>
                        <a:pt x="39" y="151"/>
                      </a:lnTo>
                      <a:lnTo>
                        <a:pt x="47" y="158"/>
                      </a:lnTo>
                      <a:lnTo>
                        <a:pt x="57" y="162"/>
                      </a:lnTo>
                      <a:lnTo>
                        <a:pt x="68" y="164"/>
                      </a:lnTo>
                      <a:lnTo>
                        <a:pt x="68" y="193"/>
                      </a:lnTo>
                      <a:lnTo>
                        <a:pt x="68" y="193"/>
                      </a:lnTo>
                      <a:lnTo>
                        <a:pt x="54" y="192"/>
                      </a:lnTo>
                      <a:lnTo>
                        <a:pt x="42" y="189"/>
                      </a:lnTo>
                      <a:lnTo>
                        <a:pt x="31" y="185"/>
                      </a:lnTo>
                      <a:lnTo>
                        <a:pt x="22" y="178"/>
                      </a:lnTo>
                      <a:lnTo>
                        <a:pt x="14" y="172"/>
                      </a:lnTo>
                      <a:lnTo>
                        <a:pt x="8" y="162"/>
                      </a:lnTo>
                      <a:lnTo>
                        <a:pt x="3" y="150"/>
                      </a:lnTo>
                      <a:lnTo>
                        <a:pt x="0" y="136"/>
                      </a:lnTo>
                      <a:lnTo>
                        <a:pt x="0" y="13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86" name="组合 206"/>
                <p:cNvGrpSpPr/>
                <p:nvPr/>
              </p:nvGrpSpPr>
              <p:grpSpPr>
                <a:xfrm>
                  <a:off x="5168899" y="4599893"/>
                  <a:ext cx="495300" cy="644526"/>
                  <a:chOff x="1893888" y="4305300"/>
                  <a:chExt cx="495300" cy="644526"/>
                </a:xfrm>
                <a:solidFill>
                  <a:schemeClr val="accent3"/>
                </a:solidFill>
              </p:grpSpPr>
              <p:sp>
                <p:nvSpPr>
                  <p:cNvPr id="555" name="Freeform 129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6" name="Freeform 130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7" name="Freeform 131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8" name="Freeform 132"/>
                  <p:cNvSpPr/>
                  <p:nvPr/>
                </p:nvSpPr>
                <p:spPr bwMode="auto">
                  <a:xfrm>
                    <a:off x="2139951" y="4786313"/>
                    <a:ext cx="136525" cy="163513"/>
                  </a:xfrm>
                  <a:custGeom>
                    <a:avLst/>
                    <a:gdLst>
                      <a:gd name="T0" fmla="*/ 27 w 86"/>
                      <a:gd name="T1" fmla="*/ 6 h 103"/>
                      <a:gd name="T2" fmla="*/ 27 w 86"/>
                      <a:gd name="T3" fmla="*/ 38 h 103"/>
                      <a:gd name="T4" fmla="*/ 27 w 86"/>
                      <a:gd name="T5" fmla="*/ 38 h 103"/>
                      <a:gd name="T6" fmla="*/ 28 w 86"/>
                      <a:gd name="T7" fmla="*/ 41 h 103"/>
                      <a:gd name="T8" fmla="*/ 34 w 86"/>
                      <a:gd name="T9" fmla="*/ 47 h 103"/>
                      <a:gd name="T10" fmla="*/ 42 w 86"/>
                      <a:gd name="T11" fmla="*/ 55 h 103"/>
                      <a:gd name="T12" fmla="*/ 47 w 86"/>
                      <a:gd name="T13" fmla="*/ 57 h 103"/>
                      <a:gd name="T14" fmla="*/ 54 w 86"/>
                      <a:gd name="T15" fmla="*/ 60 h 103"/>
                      <a:gd name="T16" fmla="*/ 54 w 86"/>
                      <a:gd name="T17" fmla="*/ 60 h 103"/>
                      <a:gd name="T18" fmla="*/ 66 w 86"/>
                      <a:gd name="T19" fmla="*/ 65 h 103"/>
                      <a:gd name="T20" fmla="*/ 78 w 86"/>
                      <a:gd name="T21" fmla="*/ 72 h 103"/>
                      <a:gd name="T22" fmla="*/ 82 w 86"/>
                      <a:gd name="T23" fmla="*/ 75 h 103"/>
                      <a:gd name="T24" fmla="*/ 85 w 86"/>
                      <a:gd name="T25" fmla="*/ 79 h 103"/>
                      <a:gd name="T26" fmla="*/ 86 w 86"/>
                      <a:gd name="T27" fmla="*/ 82 h 103"/>
                      <a:gd name="T28" fmla="*/ 86 w 86"/>
                      <a:gd name="T29" fmla="*/ 86 h 103"/>
                      <a:gd name="T30" fmla="*/ 86 w 86"/>
                      <a:gd name="T31" fmla="*/ 86 h 103"/>
                      <a:gd name="T32" fmla="*/ 85 w 86"/>
                      <a:gd name="T33" fmla="*/ 90 h 103"/>
                      <a:gd name="T34" fmla="*/ 81 w 86"/>
                      <a:gd name="T35" fmla="*/ 93 h 103"/>
                      <a:gd name="T36" fmla="*/ 76 w 86"/>
                      <a:gd name="T37" fmla="*/ 95 h 103"/>
                      <a:gd name="T38" fmla="*/ 66 w 86"/>
                      <a:gd name="T39" fmla="*/ 98 h 103"/>
                      <a:gd name="T40" fmla="*/ 55 w 86"/>
                      <a:gd name="T41" fmla="*/ 101 h 103"/>
                      <a:gd name="T42" fmla="*/ 40 w 86"/>
                      <a:gd name="T43" fmla="*/ 102 h 103"/>
                      <a:gd name="T44" fmla="*/ 21 w 86"/>
                      <a:gd name="T45" fmla="*/ 103 h 103"/>
                      <a:gd name="T46" fmla="*/ 0 w 86"/>
                      <a:gd name="T47" fmla="*/ 103 h 103"/>
                      <a:gd name="T48" fmla="*/ 0 w 86"/>
                      <a:gd name="T49" fmla="*/ 0 h 103"/>
                      <a:gd name="T50" fmla="*/ 27 w 86"/>
                      <a:gd name="T51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6" h="103">
                        <a:moveTo>
                          <a:pt x="27" y="6"/>
                        </a:moveTo>
                        <a:lnTo>
                          <a:pt x="27" y="38"/>
                        </a:lnTo>
                        <a:lnTo>
                          <a:pt x="27" y="38"/>
                        </a:lnTo>
                        <a:lnTo>
                          <a:pt x="28" y="41"/>
                        </a:lnTo>
                        <a:lnTo>
                          <a:pt x="34" y="47"/>
                        </a:lnTo>
                        <a:lnTo>
                          <a:pt x="42" y="55"/>
                        </a:lnTo>
                        <a:lnTo>
                          <a:pt x="47" y="57"/>
                        </a:lnTo>
                        <a:lnTo>
                          <a:pt x="54" y="60"/>
                        </a:lnTo>
                        <a:lnTo>
                          <a:pt x="54" y="60"/>
                        </a:lnTo>
                        <a:lnTo>
                          <a:pt x="66" y="65"/>
                        </a:lnTo>
                        <a:lnTo>
                          <a:pt x="78" y="72"/>
                        </a:lnTo>
                        <a:lnTo>
                          <a:pt x="82" y="75"/>
                        </a:lnTo>
                        <a:lnTo>
                          <a:pt x="85" y="79"/>
                        </a:lnTo>
                        <a:lnTo>
                          <a:pt x="86" y="82"/>
                        </a:lnTo>
                        <a:lnTo>
                          <a:pt x="86" y="86"/>
                        </a:lnTo>
                        <a:lnTo>
                          <a:pt x="86" y="86"/>
                        </a:lnTo>
                        <a:lnTo>
                          <a:pt x="85" y="90"/>
                        </a:lnTo>
                        <a:lnTo>
                          <a:pt x="81" y="93"/>
                        </a:lnTo>
                        <a:lnTo>
                          <a:pt x="76" y="95"/>
                        </a:lnTo>
                        <a:lnTo>
                          <a:pt x="66" y="98"/>
                        </a:lnTo>
                        <a:lnTo>
                          <a:pt x="55" y="101"/>
                        </a:lnTo>
                        <a:lnTo>
                          <a:pt x="40" y="102"/>
                        </a:lnTo>
                        <a:lnTo>
                          <a:pt x="21" y="103"/>
                        </a:lnTo>
                        <a:lnTo>
                          <a:pt x="0" y="103"/>
                        </a:lnTo>
                        <a:lnTo>
                          <a:pt x="0" y="0"/>
                        </a:lnTo>
                        <a:lnTo>
                          <a:pt x="27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9" name="Freeform 133"/>
                  <p:cNvSpPr/>
                  <p:nvPr/>
                </p:nvSpPr>
                <p:spPr bwMode="auto">
                  <a:xfrm>
                    <a:off x="2024063" y="4786313"/>
                    <a:ext cx="130175" cy="163513"/>
                  </a:xfrm>
                  <a:custGeom>
                    <a:avLst/>
                    <a:gdLst>
                      <a:gd name="T0" fmla="*/ 63 w 82"/>
                      <a:gd name="T1" fmla="*/ 6 h 103"/>
                      <a:gd name="T2" fmla="*/ 63 w 82"/>
                      <a:gd name="T3" fmla="*/ 38 h 103"/>
                      <a:gd name="T4" fmla="*/ 63 w 82"/>
                      <a:gd name="T5" fmla="*/ 38 h 103"/>
                      <a:gd name="T6" fmla="*/ 62 w 82"/>
                      <a:gd name="T7" fmla="*/ 41 h 103"/>
                      <a:gd name="T8" fmla="*/ 58 w 82"/>
                      <a:gd name="T9" fmla="*/ 47 h 103"/>
                      <a:gd name="T10" fmla="*/ 51 w 82"/>
                      <a:gd name="T11" fmla="*/ 55 h 103"/>
                      <a:gd name="T12" fmla="*/ 46 w 82"/>
                      <a:gd name="T13" fmla="*/ 57 h 103"/>
                      <a:gd name="T14" fmla="*/ 39 w 82"/>
                      <a:gd name="T15" fmla="*/ 60 h 103"/>
                      <a:gd name="T16" fmla="*/ 39 w 82"/>
                      <a:gd name="T17" fmla="*/ 60 h 103"/>
                      <a:gd name="T18" fmla="*/ 25 w 82"/>
                      <a:gd name="T19" fmla="*/ 65 h 103"/>
                      <a:gd name="T20" fmla="*/ 12 w 82"/>
                      <a:gd name="T21" fmla="*/ 72 h 103"/>
                      <a:gd name="T22" fmla="*/ 6 w 82"/>
                      <a:gd name="T23" fmla="*/ 75 h 103"/>
                      <a:gd name="T24" fmla="*/ 4 w 82"/>
                      <a:gd name="T25" fmla="*/ 79 h 103"/>
                      <a:gd name="T26" fmla="*/ 1 w 82"/>
                      <a:gd name="T27" fmla="*/ 82 h 103"/>
                      <a:gd name="T28" fmla="*/ 0 w 82"/>
                      <a:gd name="T29" fmla="*/ 86 h 103"/>
                      <a:gd name="T30" fmla="*/ 0 w 82"/>
                      <a:gd name="T31" fmla="*/ 86 h 103"/>
                      <a:gd name="T32" fmla="*/ 2 w 82"/>
                      <a:gd name="T33" fmla="*/ 90 h 103"/>
                      <a:gd name="T34" fmla="*/ 8 w 82"/>
                      <a:gd name="T35" fmla="*/ 93 h 103"/>
                      <a:gd name="T36" fmla="*/ 15 w 82"/>
                      <a:gd name="T37" fmla="*/ 95 h 103"/>
                      <a:gd name="T38" fmla="*/ 24 w 82"/>
                      <a:gd name="T39" fmla="*/ 98 h 103"/>
                      <a:gd name="T40" fmla="*/ 36 w 82"/>
                      <a:gd name="T41" fmla="*/ 101 h 103"/>
                      <a:gd name="T42" fmla="*/ 50 w 82"/>
                      <a:gd name="T43" fmla="*/ 102 h 103"/>
                      <a:gd name="T44" fmla="*/ 82 w 82"/>
                      <a:gd name="T45" fmla="*/ 103 h 103"/>
                      <a:gd name="T46" fmla="*/ 82 w 82"/>
                      <a:gd name="T47" fmla="*/ 0 h 103"/>
                      <a:gd name="T48" fmla="*/ 63 w 82"/>
                      <a:gd name="T49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82" h="103">
                        <a:moveTo>
                          <a:pt x="63" y="6"/>
                        </a:move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2" y="41"/>
                        </a:lnTo>
                        <a:lnTo>
                          <a:pt x="58" y="47"/>
                        </a:lnTo>
                        <a:lnTo>
                          <a:pt x="51" y="55"/>
                        </a:lnTo>
                        <a:lnTo>
                          <a:pt x="46" y="57"/>
                        </a:lnTo>
                        <a:lnTo>
                          <a:pt x="39" y="60"/>
                        </a:lnTo>
                        <a:lnTo>
                          <a:pt x="39" y="60"/>
                        </a:lnTo>
                        <a:lnTo>
                          <a:pt x="25" y="65"/>
                        </a:lnTo>
                        <a:lnTo>
                          <a:pt x="12" y="72"/>
                        </a:lnTo>
                        <a:lnTo>
                          <a:pt x="6" y="75"/>
                        </a:lnTo>
                        <a:lnTo>
                          <a:pt x="4" y="79"/>
                        </a:lnTo>
                        <a:lnTo>
                          <a:pt x="1" y="82"/>
                        </a:lnTo>
                        <a:lnTo>
                          <a:pt x="0" y="86"/>
                        </a:lnTo>
                        <a:lnTo>
                          <a:pt x="0" y="86"/>
                        </a:lnTo>
                        <a:lnTo>
                          <a:pt x="2" y="90"/>
                        </a:lnTo>
                        <a:lnTo>
                          <a:pt x="8" y="93"/>
                        </a:lnTo>
                        <a:lnTo>
                          <a:pt x="15" y="95"/>
                        </a:lnTo>
                        <a:lnTo>
                          <a:pt x="24" y="98"/>
                        </a:lnTo>
                        <a:lnTo>
                          <a:pt x="36" y="101"/>
                        </a:lnTo>
                        <a:lnTo>
                          <a:pt x="50" y="102"/>
                        </a:lnTo>
                        <a:lnTo>
                          <a:pt x="82" y="103"/>
                        </a:lnTo>
                        <a:lnTo>
                          <a:pt x="82" y="0"/>
                        </a:lnTo>
                        <a:lnTo>
                          <a:pt x="63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0" name="Freeform 134"/>
                  <p:cNvSpPr/>
                  <p:nvPr/>
                </p:nvSpPr>
                <p:spPr bwMode="auto">
                  <a:xfrm>
                    <a:off x="1893888" y="4305300"/>
                    <a:ext cx="495300" cy="496888"/>
                  </a:xfrm>
                  <a:custGeom>
                    <a:avLst/>
                    <a:gdLst>
                      <a:gd name="T0" fmla="*/ 83 w 312"/>
                      <a:gd name="T1" fmla="*/ 16 h 313"/>
                      <a:gd name="T2" fmla="*/ 57 w 312"/>
                      <a:gd name="T3" fmla="*/ 41 h 313"/>
                      <a:gd name="T4" fmla="*/ 37 w 312"/>
                      <a:gd name="T5" fmla="*/ 71 h 313"/>
                      <a:gd name="T6" fmla="*/ 25 w 312"/>
                      <a:gd name="T7" fmla="*/ 103 h 313"/>
                      <a:gd name="T8" fmla="*/ 21 w 312"/>
                      <a:gd name="T9" fmla="*/ 140 h 313"/>
                      <a:gd name="T10" fmla="*/ 21 w 312"/>
                      <a:gd name="T11" fmla="*/ 156 h 313"/>
                      <a:gd name="T12" fmla="*/ 27 w 312"/>
                      <a:gd name="T13" fmla="*/ 186 h 313"/>
                      <a:gd name="T14" fmla="*/ 40 w 312"/>
                      <a:gd name="T15" fmla="*/ 213 h 313"/>
                      <a:gd name="T16" fmla="*/ 56 w 312"/>
                      <a:gd name="T17" fmla="*/ 237 h 313"/>
                      <a:gd name="T18" fmla="*/ 76 w 312"/>
                      <a:gd name="T19" fmla="*/ 259 h 313"/>
                      <a:gd name="T20" fmla="*/ 101 w 312"/>
                      <a:gd name="T21" fmla="*/ 275 h 313"/>
                      <a:gd name="T22" fmla="*/ 128 w 312"/>
                      <a:gd name="T23" fmla="*/ 287 h 313"/>
                      <a:gd name="T24" fmla="*/ 157 w 312"/>
                      <a:gd name="T25" fmla="*/ 293 h 313"/>
                      <a:gd name="T26" fmla="*/ 174 w 312"/>
                      <a:gd name="T27" fmla="*/ 294 h 313"/>
                      <a:gd name="T28" fmla="*/ 210 w 312"/>
                      <a:gd name="T29" fmla="*/ 289 h 313"/>
                      <a:gd name="T30" fmla="*/ 243 w 312"/>
                      <a:gd name="T31" fmla="*/ 276 h 313"/>
                      <a:gd name="T32" fmla="*/ 273 w 312"/>
                      <a:gd name="T33" fmla="*/ 257 h 313"/>
                      <a:gd name="T34" fmla="*/ 296 w 312"/>
                      <a:gd name="T35" fmla="*/ 233 h 313"/>
                      <a:gd name="T36" fmla="*/ 312 w 312"/>
                      <a:gd name="T37" fmla="*/ 245 h 313"/>
                      <a:gd name="T38" fmla="*/ 285 w 312"/>
                      <a:gd name="T39" fmla="*/ 274 h 313"/>
                      <a:gd name="T40" fmla="*/ 252 w 312"/>
                      <a:gd name="T41" fmla="*/ 295 h 313"/>
                      <a:gd name="T42" fmla="*/ 214 w 312"/>
                      <a:gd name="T43" fmla="*/ 309 h 313"/>
                      <a:gd name="T44" fmla="*/ 174 w 312"/>
                      <a:gd name="T45" fmla="*/ 313 h 313"/>
                      <a:gd name="T46" fmla="*/ 156 w 312"/>
                      <a:gd name="T47" fmla="*/ 313 h 313"/>
                      <a:gd name="T48" fmla="*/ 122 w 312"/>
                      <a:gd name="T49" fmla="*/ 306 h 313"/>
                      <a:gd name="T50" fmla="*/ 91 w 312"/>
                      <a:gd name="T51" fmla="*/ 293 h 313"/>
                      <a:gd name="T52" fmla="*/ 64 w 312"/>
                      <a:gd name="T53" fmla="*/ 274 h 313"/>
                      <a:gd name="T54" fmla="*/ 40 w 312"/>
                      <a:gd name="T55" fmla="*/ 251 h 313"/>
                      <a:gd name="T56" fmla="*/ 21 w 312"/>
                      <a:gd name="T57" fmla="*/ 222 h 313"/>
                      <a:gd name="T58" fmla="*/ 8 w 312"/>
                      <a:gd name="T59" fmla="*/ 191 h 313"/>
                      <a:gd name="T60" fmla="*/ 2 w 312"/>
                      <a:gd name="T61" fmla="*/ 159 h 313"/>
                      <a:gd name="T62" fmla="*/ 0 w 312"/>
                      <a:gd name="T63" fmla="*/ 140 h 313"/>
                      <a:gd name="T64" fmla="*/ 6 w 312"/>
                      <a:gd name="T65" fmla="*/ 99 h 313"/>
                      <a:gd name="T66" fmla="*/ 19 w 312"/>
                      <a:gd name="T67" fmla="*/ 61 h 313"/>
                      <a:gd name="T68" fmla="*/ 42 w 312"/>
                      <a:gd name="T69" fmla="*/ 27 h 313"/>
                      <a:gd name="T70" fmla="*/ 71 w 312"/>
                      <a:gd name="T71" fmla="*/ 0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12" h="313">
                        <a:moveTo>
                          <a:pt x="83" y="16"/>
                        </a:moveTo>
                        <a:lnTo>
                          <a:pt x="83" y="16"/>
                        </a:lnTo>
                        <a:lnTo>
                          <a:pt x="69" y="29"/>
                        </a:lnTo>
                        <a:lnTo>
                          <a:pt x="57" y="41"/>
                        </a:lnTo>
                        <a:lnTo>
                          <a:pt x="46" y="54"/>
                        </a:lnTo>
                        <a:lnTo>
                          <a:pt x="37" y="71"/>
                        </a:lnTo>
                        <a:lnTo>
                          <a:pt x="30" y="87"/>
                        </a:lnTo>
                        <a:lnTo>
                          <a:pt x="25" y="103"/>
                        </a:lnTo>
                        <a:lnTo>
                          <a:pt x="22" y="122"/>
                        </a:lnTo>
                        <a:lnTo>
                          <a:pt x="21" y="140"/>
                        </a:lnTo>
                        <a:lnTo>
                          <a:pt x="21" y="140"/>
                        </a:lnTo>
                        <a:lnTo>
                          <a:pt x="21" y="156"/>
                        </a:lnTo>
                        <a:lnTo>
                          <a:pt x="23" y="171"/>
                        </a:lnTo>
                        <a:lnTo>
                          <a:pt x="27" y="186"/>
                        </a:lnTo>
                        <a:lnTo>
                          <a:pt x="33" y="199"/>
                        </a:lnTo>
                        <a:lnTo>
                          <a:pt x="40" y="213"/>
                        </a:lnTo>
                        <a:lnTo>
                          <a:pt x="46" y="226"/>
                        </a:lnTo>
                        <a:lnTo>
                          <a:pt x="56" y="237"/>
                        </a:lnTo>
                        <a:lnTo>
                          <a:pt x="65" y="248"/>
                        </a:lnTo>
                        <a:lnTo>
                          <a:pt x="76" y="259"/>
                        </a:lnTo>
                        <a:lnTo>
                          <a:pt x="88" y="267"/>
                        </a:lnTo>
                        <a:lnTo>
                          <a:pt x="101" y="275"/>
                        </a:lnTo>
                        <a:lnTo>
                          <a:pt x="114" y="282"/>
                        </a:lnTo>
                        <a:lnTo>
                          <a:pt x="128" y="287"/>
                        </a:lnTo>
                        <a:lnTo>
                          <a:pt x="143" y="290"/>
                        </a:lnTo>
                        <a:lnTo>
                          <a:pt x="157" y="293"/>
                        </a:lnTo>
                        <a:lnTo>
                          <a:pt x="174" y="294"/>
                        </a:lnTo>
                        <a:lnTo>
                          <a:pt x="174" y="294"/>
                        </a:lnTo>
                        <a:lnTo>
                          <a:pt x="193" y="293"/>
                        </a:lnTo>
                        <a:lnTo>
                          <a:pt x="210" y="289"/>
                        </a:lnTo>
                        <a:lnTo>
                          <a:pt x="227" y="285"/>
                        </a:lnTo>
                        <a:lnTo>
                          <a:pt x="243" y="276"/>
                        </a:lnTo>
                        <a:lnTo>
                          <a:pt x="258" y="268"/>
                        </a:lnTo>
                        <a:lnTo>
                          <a:pt x="273" y="257"/>
                        </a:lnTo>
                        <a:lnTo>
                          <a:pt x="285" y="247"/>
                        </a:lnTo>
                        <a:lnTo>
                          <a:pt x="296" y="233"/>
                        </a:lnTo>
                        <a:lnTo>
                          <a:pt x="312" y="245"/>
                        </a:lnTo>
                        <a:lnTo>
                          <a:pt x="312" y="245"/>
                        </a:lnTo>
                        <a:lnTo>
                          <a:pt x="298" y="260"/>
                        </a:lnTo>
                        <a:lnTo>
                          <a:pt x="285" y="274"/>
                        </a:lnTo>
                        <a:lnTo>
                          <a:pt x="268" y="285"/>
                        </a:lnTo>
                        <a:lnTo>
                          <a:pt x="252" y="295"/>
                        </a:lnTo>
                        <a:lnTo>
                          <a:pt x="233" y="303"/>
                        </a:lnTo>
                        <a:lnTo>
                          <a:pt x="214" y="309"/>
                        </a:lnTo>
                        <a:lnTo>
                          <a:pt x="194" y="312"/>
                        </a:lnTo>
                        <a:lnTo>
                          <a:pt x="174" y="313"/>
                        </a:lnTo>
                        <a:lnTo>
                          <a:pt x="174" y="313"/>
                        </a:lnTo>
                        <a:lnTo>
                          <a:pt x="156" y="313"/>
                        </a:lnTo>
                        <a:lnTo>
                          <a:pt x="138" y="310"/>
                        </a:lnTo>
                        <a:lnTo>
                          <a:pt x="122" y="306"/>
                        </a:lnTo>
                        <a:lnTo>
                          <a:pt x="106" y="299"/>
                        </a:lnTo>
                        <a:lnTo>
                          <a:pt x="91" y="293"/>
                        </a:lnTo>
                        <a:lnTo>
                          <a:pt x="76" y="285"/>
                        </a:lnTo>
                        <a:lnTo>
                          <a:pt x="64" y="274"/>
                        </a:lnTo>
                        <a:lnTo>
                          <a:pt x="52" y="263"/>
                        </a:lnTo>
                        <a:lnTo>
                          <a:pt x="40" y="251"/>
                        </a:lnTo>
                        <a:lnTo>
                          <a:pt x="30" y="237"/>
                        </a:lnTo>
                        <a:lnTo>
                          <a:pt x="21" y="222"/>
                        </a:lnTo>
                        <a:lnTo>
                          <a:pt x="14" y="207"/>
                        </a:lnTo>
                        <a:lnTo>
                          <a:pt x="8" y="191"/>
                        </a:lnTo>
                        <a:lnTo>
                          <a:pt x="4" y="175"/>
                        </a:lnTo>
                        <a:lnTo>
                          <a:pt x="2" y="159"/>
                        </a:lnTo>
                        <a:lnTo>
                          <a:pt x="0" y="140"/>
                        </a:lnTo>
                        <a:lnTo>
                          <a:pt x="0" y="140"/>
                        </a:lnTo>
                        <a:lnTo>
                          <a:pt x="2" y="119"/>
                        </a:lnTo>
                        <a:lnTo>
                          <a:pt x="6" y="99"/>
                        </a:lnTo>
                        <a:lnTo>
                          <a:pt x="11" y="79"/>
                        </a:lnTo>
                        <a:lnTo>
                          <a:pt x="19" y="61"/>
                        </a:lnTo>
                        <a:lnTo>
                          <a:pt x="30" y="44"/>
                        </a:lnTo>
                        <a:lnTo>
                          <a:pt x="42" y="27"/>
                        </a:lnTo>
                        <a:lnTo>
                          <a:pt x="56" y="14"/>
                        </a:lnTo>
                        <a:lnTo>
                          <a:pt x="71" y="0"/>
                        </a:lnTo>
                        <a:lnTo>
                          <a:pt x="83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1" name="Freeform 135"/>
                  <p:cNvSpPr>
                    <a:spLocks noEditPoints="1"/>
                  </p:cNvSpPr>
                  <p:nvPr/>
                </p:nvSpPr>
                <p:spPr bwMode="auto">
                  <a:xfrm>
                    <a:off x="1947863" y="4314825"/>
                    <a:ext cx="436563" cy="434975"/>
                  </a:xfrm>
                  <a:custGeom>
                    <a:avLst/>
                    <a:gdLst>
                      <a:gd name="T0" fmla="*/ 152 w 275"/>
                      <a:gd name="T1" fmla="*/ 1 h 274"/>
                      <a:gd name="T2" fmla="*/ 191 w 275"/>
                      <a:gd name="T3" fmla="*/ 10 h 274"/>
                      <a:gd name="T4" fmla="*/ 225 w 275"/>
                      <a:gd name="T5" fmla="*/ 32 h 274"/>
                      <a:gd name="T6" fmla="*/ 252 w 275"/>
                      <a:gd name="T7" fmla="*/ 61 h 274"/>
                      <a:gd name="T8" fmla="*/ 268 w 275"/>
                      <a:gd name="T9" fmla="*/ 97 h 274"/>
                      <a:gd name="T10" fmla="*/ 275 w 275"/>
                      <a:gd name="T11" fmla="*/ 138 h 274"/>
                      <a:gd name="T12" fmla="*/ 272 w 275"/>
                      <a:gd name="T13" fmla="*/ 165 h 274"/>
                      <a:gd name="T14" fmla="*/ 259 w 275"/>
                      <a:gd name="T15" fmla="*/ 203 h 274"/>
                      <a:gd name="T16" fmla="*/ 234 w 275"/>
                      <a:gd name="T17" fmla="*/ 235 h 274"/>
                      <a:gd name="T18" fmla="*/ 203 w 275"/>
                      <a:gd name="T19" fmla="*/ 258 h 274"/>
                      <a:gd name="T20" fmla="*/ 165 w 275"/>
                      <a:gd name="T21" fmla="*/ 272 h 274"/>
                      <a:gd name="T22" fmla="*/ 137 w 275"/>
                      <a:gd name="T23" fmla="*/ 274 h 274"/>
                      <a:gd name="T24" fmla="*/ 137 w 275"/>
                      <a:gd name="T25" fmla="*/ 269 h 274"/>
                      <a:gd name="T26" fmla="*/ 164 w 275"/>
                      <a:gd name="T27" fmla="*/ 266 h 274"/>
                      <a:gd name="T28" fmla="*/ 201 w 275"/>
                      <a:gd name="T29" fmla="*/ 253 h 274"/>
                      <a:gd name="T30" fmla="*/ 230 w 275"/>
                      <a:gd name="T31" fmla="*/ 230 h 274"/>
                      <a:gd name="T32" fmla="*/ 253 w 275"/>
                      <a:gd name="T33" fmla="*/ 200 h 274"/>
                      <a:gd name="T34" fmla="*/ 266 w 275"/>
                      <a:gd name="T35" fmla="*/ 163 h 274"/>
                      <a:gd name="T36" fmla="*/ 268 w 275"/>
                      <a:gd name="T37" fmla="*/ 138 h 274"/>
                      <a:gd name="T38" fmla="*/ 263 w 275"/>
                      <a:gd name="T39" fmla="*/ 98 h 274"/>
                      <a:gd name="T40" fmla="*/ 247 w 275"/>
                      <a:gd name="T41" fmla="*/ 65 h 274"/>
                      <a:gd name="T42" fmla="*/ 221 w 275"/>
                      <a:gd name="T43" fmla="*/ 36 h 274"/>
                      <a:gd name="T44" fmla="*/ 188 w 275"/>
                      <a:gd name="T45" fmla="*/ 17 h 274"/>
                      <a:gd name="T46" fmla="*/ 151 w 275"/>
                      <a:gd name="T47" fmla="*/ 8 h 274"/>
                      <a:gd name="T48" fmla="*/ 137 w 275"/>
                      <a:gd name="T49" fmla="*/ 0 h 274"/>
                      <a:gd name="T50" fmla="*/ 137 w 275"/>
                      <a:gd name="T51" fmla="*/ 274 h 274"/>
                      <a:gd name="T52" fmla="*/ 96 w 275"/>
                      <a:gd name="T53" fmla="*/ 269 h 274"/>
                      <a:gd name="T54" fmla="*/ 61 w 275"/>
                      <a:gd name="T55" fmla="*/ 251 h 274"/>
                      <a:gd name="T56" fmla="*/ 31 w 275"/>
                      <a:gd name="T57" fmla="*/ 224 h 274"/>
                      <a:gd name="T58" fmla="*/ 11 w 275"/>
                      <a:gd name="T59" fmla="*/ 191 h 274"/>
                      <a:gd name="T60" fmla="*/ 2 w 275"/>
                      <a:gd name="T61" fmla="*/ 151 h 274"/>
                      <a:gd name="T62" fmla="*/ 2 w 275"/>
                      <a:gd name="T63" fmla="*/ 123 h 274"/>
                      <a:gd name="T64" fmla="*/ 11 w 275"/>
                      <a:gd name="T65" fmla="*/ 84 h 274"/>
                      <a:gd name="T66" fmla="*/ 31 w 275"/>
                      <a:gd name="T67" fmla="*/ 50 h 274"/>
                      <a:gd name="T68" fmla="*/ 61 w 275"/>
                      <a:gd name="T69" fmla="*/ 24 h 274"/>
                      <a:gd name="T70" fmla="*/ 96 w 275"/>
                      <a:gd name="T71" fmla="*/ 6 h 274"/>
                      <a:gd name="T72" fmla="*/ 137 w 275"/>
                      <a:gd name="T73" fmla="*/ 0 h 274"/>
                      <a:gd name="T74" fmla="*/ 125 w 275"/>
                      <a:gd name="T75" fmla="*/ 8 h 274"/>
                      <a:gd name="T76" fmla="*/ 87 w 275"/>
                      <a:gd name="T77" fmla="*/ 17 h 274"/>
                      <a:gd name="T78" fmla="*/ 54 w 275"/>
                      <a:gd name="T79" fmla="*/ 36 h 274"/>
                      <a:gd name="T80" fmla="*/ 29 w 275"/>
                      <a:gd name="T81" fmla="*/ 65 h 274"/>
                      <a:gd name="T82" fmla="*/ 12 w 275"/>
                      <a:gd name="T83" fmla="*/ 98 h 274"/>
                      <a:gd name="T84" fmla="*/ 7 w 275"/>
                      <a:gd name="T85" fmla="*/ 138 h 274"/>
                      <a:gd name="T86" fmla="*/ 10 w 275"/>
                      <a:gd name="T87" fmla="*/ 163 h 274"/>
                      <a:gd name="T88" fmla="*/ 22 w 275"/>
                      <a:gd name="T89" fmla="*/ 200 h 274"/>
                      <a:gd name="T90" fmla="*/ 45 w 275"/>
                      <a:gd name="T91" fmla="*/ 230 h 274"/>
                      <a:gd name="T92" fmla="*/ 75 w 275"/>
                      <a:gd name="T93" fmla="*/ 253 h 274"/>
                      <a:gd name="T94" fmla="*/ 111 w 275"/>
                      <a:gd name="T95" fmla="*/ 266 h 274"/>
                      <a:gd name="T96" fmla="*/ 137 w 275"/>
                      <a:gd name="T97" fmla="*/ 274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75" h="274">
                        <a:moveTo>
                          <a:pt x="137" y="0"/>
                        </a:moveTo>
                        <a:lnTo>
                          <a:pt x="137" y="0"/>
                        </a:lnTo>
                        <a:lnTo>
                          <a:pt x="152" y="1"/>
                        </a:lnTo>
                        <a:lnTo>
                          <a:pt x="165" y="2"/>
                        </a:lnTo>
                        <a:lnTo>
                          <a:pt x="179" y="6"/>
                        </a:lnTo>
                        <a:lnTo>
                          <a:pt x="191" y="10"/>
                        </a:lnTo>
                        <a:lnTo>
                          <a:pt x="203" y="17"/>
                        </a:lnTo>
                        <a:lnTo>
                          <a:pt x="214" y="24"/>
                        </a:lnTo>
                        <a:lnTo>
                          <a:pt x="225" y="32"/>
                        </a:lnTo>
                        <a:lnTo>
                          <a:pt x="234" y="40"/>
                        </a:lnTo>
                        <a:lnTo>
                          <a:pt x="244" y="50"/>
                        </a:lnTo>
                        <a:lnTo>
                          <a:pt x="252" y="61"/>
                        </a:lnTo>
                        <a:lnTo>
                          <a:pt x="259" y="71"/>
                        </a:lnTo>
                        <a:lnTo>
                          <a:pt x="264" y="84"/>
                        </a:lnTo>
                        <a:lnTo>
                          <a:pt x="268" y="97"/>
                        </a:lnTo>
                        <a:lnTo>
                          <a:pt x="272" y="109"/>
                        </a:lnTo>
                        <a:lnTo>
                          <a:pt x="274" y="123"/>
                        </a:lnTo>
                        <a:lnTo>
                          <a:pt x="275" y="138"/>
                        </a:lnTo>
                        <a:lnTo>
                          <a:pt x="275" y="138"/>
                        </a:lnTo>
                        <a:lnTo>
                          <a:pt x="274" y="151"/>
                        </a:lnTo>
                        <a:lnTo>
                          <a:pt x="272" y="165"/>
                        </a:lnTo>
                        <a:lnTo>
                          <a:pt x="268" y="178"/>
                        </a:lnTo>
                        <a:lnTo>
                          <a:pt x="264" y="191"/>
                        </a:lnTo>
                        <a:lnTo>
                          <a:pt x="259" y="203"/>
                        </a:lnTo>
                        <a:lnTo>
                          <a:pt x="252" y="215"/>
                        </a:lnTo>
                        <a:lnTo>
                          <a:pt x="244" y="224"/>
                        </a:lnTo>
                        <a:lnTo>
                          <a:pt x="234" y="235"/>
                        </a:lnTo>
                        <a:lnTo>
                          <a:pt x="225" y="243"/>
                        </a:lnTo>
                        <a:lnTo>
                          <a:pt x="214" y="251"/>
                        </a:lnTo>
                        <a:lnTo>
                          <a:pt x="203" y="258"/>
                        </a:lnTo>
                        <a:lnTo>
                          <a:pt x="191" y="264"/>
                        </a:lnTo>
                        <a:lnTo>
                          <a:pt x="179" y="269"/>
                        </a:lnTo>
                        <a:lnTo>
                          <a:pt x="165" y="272"/>
                        </a:lnTo>
                        <a:lnTo>
                          <a:pt x="152" y="274"/>
                        </a:lnTo>
                        <a:lnTo>
                          <a:pt x="137" y="274"/>
                        </a:lnTo>
                        <a:lnTo>
                          <a:pt x="137" y="274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37" y="269"/>
                        </a:lnTo>
                        <a:lnTo>
                          <a:pt x="151" y="268"/>
                        </a:lnTo>
                        <a:lnTo>
                          <a:pt x="164" y="266"/>
                        </a:lnTo>
                        <a:lnTo>
                          <a:pt x="176" y="262"/>
                        </a:lnTo>
                        <a:lnTo>
                          <a:pt x="188" y="258"/>
                        </a:lnTo>
                        <a:lnTo>
                          <a:pt x="201" y="253"/>
                        </a:lnTo>
                        <a:lnTo>
                          <a:pt x="211" y="246"/>
                        </a:lnTo>
                        <a:lnTo>
                          <a:pt x="221" y="238"/>
                        </a:lnTo>
                        <a:lnTo>
                          <a:pt x="230" y="230"/>
                        </a:lnTo>
                        <a:lnTo>
                          <a:pt x="239" y="220"/>
                        </a:lnTo>
                        <a:lnTo>
                          <a:pt x="247" y="211"/>
                        </a:lnTo>
                        <a:lnTo>
                          <a:pt x="253" y="200"/>
                        </a:lnTo>
                        <a:lnTo>
                          <a:pt x="259" y="188"/>
                        </a:lnTo>
                        <a:lnTo>
                          <a:pt x="263" y="177"/>
                        </a:lnTo>
                        <a:lnTo>
                          <a:pt x="266" y="163"/>
                        </a:lnTo>
                        <a:lnTo>
                          <a:pt x="268" y="151"/>
                        </a:lnTo>
                        <a:lnTo>
                          <a:pt x="268" y="138"/>
                        </a:lnTo>
                        <a:lnTo>
                          <a:pt x="268" y="138"/>
                        </a:lnTo>
                        <a:lnTo>
                          <a:pt x="268" y="124"/>
                        </a:lnTo>
                        <a:lnTo>
                          <a:pt x="266" y="111"/>
                        </a:lnTo>
                        <a:lnTo>
                          <a:pt x="263" y="98"/>
                        </a:lnTo>
                        <a:lnTo>
                          <a:pt x="259" y="86"/>
                        </a:lnTo>
                        <a:lnTo>
                          <a:pt x="253" y="75"/>
                        </a:lnTo>
                        <a:lnTo>
                          <a:pt x="247" y="65"/>
                        </a:lnTo>
                        <a:lnTo>
                          <a:pt x="239" y="54"/>
                        </a:lnTo>
                        <a:lnTo>
                          <a:pt x="230" y="44"/>
                        </a:lnTo>
                        <a:lnTo>
                          <a:pt x="221" y="36"/>
                        </a:lnTo>
                        <a:lnTo>
                          <a:pt x="211" y="29"/>
                        </a:lnTo>
                        <a:lnTo>
                          <a:pt x="201" y="23"/>
                        </a:lnTo>
                        <a:lnTo>
                          <a:pt x="188" y="17"/>
                        </a:lnTo>
                        <a:lnTo>
                          <a:pt x="176" y="12"/>
                        </a:lnTo>
                        <a:lnTo>
                          <a:pt x="164" y="9"/>
                        </a:lnTo>
                        <a:lnTo>
                          <a:pt x="151" y="8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37" y="0"/>
                        </a:lnTo>
                        <a:lnTo>
                          <a:pt x="137" y="0"/>
                        </a:lnTo>
                        <a:close/>
                        <a:moveTo>
                          <a:pt x="137" y="274"/>
                        </a:moveTo>
                        <a:lnTo>
                          <a:pt x="137" y="274"/>
                        </a:lnTo>
                        <a:lnTo>
                          <a:pt x="123" y="274"/>
                        </a:lnTo>
                        <a:lnTo>
                          <a:pt x="110" y="272"/>
                        </a:lnTo>
                        <a:lnTo>
                          <a:pt x="96" y="269"/>
                        </a:lnTo>
                        <a:lnTo>
                          <a:pt x="84" y="264"/>
                        </a:lnTo>
                        <a:lnTo>
                          <a:pt x="72" y="258"/>
                        </a:lnTo>
                        <a:lnTo>
                          <a:pt x="61" y="251"/>
                        </a:lnTo>
                        <a:lnTo>
                          <a:pt x="50" y="243"/>
                        </a:lnTo>
                        <a:lnTo>
                          <a:pt x="41" y="235"/>
                        </a:lnTo>
                        <a:lnTo>
                          <a:pt x="31" y="224"/>
                        </a:lnTo>
                        <a:lnTo>
                          <a:pt x="23" y="215"/>
                        </a:lnTo>
                        <a:lnTo>
                          <a:pt x="16" y="203"/>
                        </a:lnTo>
                        <a:lnTo>
                          <a:pt x="11" y="191"/>
                        </a:lnTo>
                        <a:lnTo>
                          <a:pt x="7" y="178"/>
                        </a:lnTo>
                        <a:lnTo>
                          <a:pt x="3" y="165"/>
                        </a:lnTo>
                        <a:lnTo>
                          <a:pt x="2" y="151"/>
                        </a:ln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2" y="123"/>
                        </a:lnTo>
                        <a:lnTo>
                          <a:pt x="3" y="109"/>
                        </a:lnTo>
                        <a:lnTo>
                          <a:pt x="7" y="97"/>
                        </a:lnTo>
                        <a:lnTo>
                          <a:pt x="11" y="84"/>
                        </a:lnTo>
                        <a:lnTo>
                          <a:pt x="16" y="71"/>
                        </a:lnTo>
                        <a:lnTo>
                          <a:pt x="23" y="61"/>
                        </a:lnTo>
                        <a:lnTo>
                          <a:pt x="31" y="50"/>
                        </a:lnTo>
                        <a:lnTo>
                          <a:pt x="41" y="40"/>
                        </a:lnTo>
                        <a:lnTo>
                          <a:pt x="50" y="32"/>
                        </a:lnTo>
                        <a:lnTo>
                          <a:pt x="61" y="24"/>
                        </a:lnTo>
                        <a:lnTo>
                          <a:pt x="72" y="17"/>
                        </a:lnTo>
                        <a:lnTo>
                          <a:pt x="84" y="10"/>
                        </a:lnTo>
                        <a:lnTo>
                          <a:pt x="96" y="6"/>
                        </a:lnTo>
                        <a:lnTo>
                          <a:pt x="110" y="2"/>
                        </a:lnTo>
                        <a:lnTo>
                          <a:pt x="123" y="1"/>
                        </a:lnTo>
                        <a:lnTo>
                          <a:pt x="137" y="0"/>
                        </a:lnTo>
                        <a:lnTo>
                          <a:pt x="137" y="6"/>
                        </a:lnTo>
                        <a:lnTo>
                          <a:pt x="137" y="6"/>
                        </a:lnTo>
                        <a:lnTo>
                          <a:pt x="125" y="8"/>
                        </a:lnTo>
                        <a:lnTo>
                          <a:pt x="111" y="9"/>
                        </a:lnTo>
                        <a:lnTo>
                          <a:pt x="99" y="12"/>
                        </a:lnTo>
                        <a:lnTo>
                          <a:pt x="87" y="17"/>
                        </a:lnTo>
                        <a:lnTo>
                          <a:pt x="75" y="23"/>
                        </a:lnTo>
                        <a:lnTo>
                          <a:pt x="64" y="29"/>
                        </a:lnTo>
                        <a:lnTo>
                          <a:pt x="54" y="36"/>
                        </a:lnTo>
                        <a:lnTo>
                          <a:pt x="45" y="44"/>
                        </a:lnTo>
                        <a:lnTo>
                          <a:pt x="37" y="54"/>
                        </a:lnTo>
                        <a:lnTo>
                          <a:pt x="29" y="65"/>
                        </a:lnTo>
                        <a:lnTo>
                          <a:pt x="22" y="75"/>
                        </a:lnTo>
                        <a:lnTo>
                          <a:pt x="16" y="86"/>
                        </a:lnTo>
                        <a:lnTo>
                          <a:pt x="12" y="98"/>
                        </a:lnTo>
                        <a:lnTo>
                          <a:pt x="10" y="111"/>
                        </a:lnTo>
                        <a:lnTo>
                          <a:pt x="7" y="124"/>
                        </a:lnTo>
                        <a:lnTo>
                          <a:pt x="7" y="138"/>
                        </a:lnTo>
                        <a:lnTo>
                          <a:pt x="7" y="138"/>
                        </a:lnTo>
                        <a:lnTo>
                          <a:pt x="7" y="151"/>
                        </a:lnTo>
                        <a:lnTo>
                          <a:pt x="10" y="163"/>
                        </a:lnTo>
                        <a:lnTo>
                          <a:pt x="12" y="177"/>
                        </a:lnTo>
                        <a:lnTo>
                          <a:pt x="16" y="188"/>
                        </a:lnTo>
                        <a:lnTo>
                          <a:pt x="22" y="200"/>
                        </a:lnTo>
                        <a:lnTo>
                          <a:pt x="29" y="211"/>
                        </a:lnTo>
                        <a:lnTo>
                          <a:pt x="37" y="220"/>
                        </a:lnTo>
                        <a:lnTo>
                          <a:pt x="45" y="230"/>
                        </a:lnTo>
                        <a:lnTo>
                          <a:pt x="54" y="238"/>
                        </a:lnTo>
                        <a:lnTo>
                          <a:pt x="64" y="246"/>
                        </a:lnTo>
                        <a:lnTo>
                          <a:pt x="75" y="253"/>
                        </a:lnTo>
                        <a:lnTo>
                          <a:pt x="87" y="258"/>
                        </a:lnTo>
                        <a:lnTo>
                          <a:pt x="99" y="262"/>
                        </a:lnTo>
                        <a:lnTo>
                          <a:pt x="111" y="266"/>
                        </a:lnTo>
                        <a:lnTo>
                          <a:pt x="125" y="268"/>
                        </a:lnTo>
                        <a:lnTo>
                          <a:pt x="137" y="269"/>
                        </a:lnTo>
                        <a:lnTo>
                          <a:pt x="137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62" name="Freeform 136"/>
                  <p:cNvSpPr/>
                  <p:nvPr/>
                </p:nvSpPr>
                <p:spPr bwMode="auto">
                  <a:xfrm>
                    <a:off x="1941513" y="4322763"/>
                    <a:ext cx="434975" cy="423863"/>
                  </a:xfrm>
                  <a:custGeom>
                    <a:avLst/>
                    <a:gdLst>
                      <a:gd name="T0" fmla="*/ 199 w 274"/>
                      <a:gd name="T1" fmla="*/ 18 h 267"/>
                      <a:gd name="T2" fmla="*/ 203 w 274"/>
                      <a:gd name="T3" fmla="*/ 37 h 267"/>
                      <a:gd name="T4" fmla="*/ 214 w 274"/>
                      <a:gd name="T5" fmla="*/ 35 h 267"/>
                      <a:gd name="T6" fmla="*/ 221 w 274"/>
                      <a:gd name="T7" fmla="*/ 43 h 267"/>
                      <a:gd name="T8" fmla="*/ 238 w 274"/>
                      <a:gd name="T9" fmla="*/ 56 h 267"/>
                      <a:gd name="T10" fmla="*/ 257 w 274"/>
                      <a:gd name="T11" fmla="*/ 80 h 267"/>
                      <a:gd name="T12" fmla="*/ 251 w 274"/>
                      <a:gd name="T13" fmla="*/ 91 h 267"/>
                      <a:gd name="T14" fmla="*/ 256 w 274"/>
                      <a:gd name="T15" fmla="*/ 93 h 267"/>
                      <a:gd name="T16" fmla="*/ 262 w 274"/>
                      <a:gd name="T17" fmla="*/ 85 h 267"/>
                      <a:gd name="T18" fmla="*/ 264 w 274"/>
                      <a:gd name="T19" fmla="*/ 93 h 267"/>
                      <a:gd name="T20" fmla="*/ 259 w 274"/>
                      <a:gd name="T21" fmla="*/ 110 h 267"/>
                      <a:gd name="T22" fmla="*/ 247 w 274"/>
                      <a:gd name="T23" fmla="*/ 112 h 267"/>
                      <a:gd name="T24" fmla="*/ 232 w 274"/>
                      <a:gd name="T25" fmla="*/ 127 h 267"/>
                      <a:gd name="T26" fmla="*/ 220 w 274"/>
                      <a:gd name="T27" fmla="*/ 141 h 267"/>
                      <a:gd name="T28" fmla="*/ 202 w 274"/>
                      <a:gd name="T29" fmla="*/ 154 h 267"/>
                      <a:gd name="T30" fmla="*/ 209 w 274"/>
                      <a:gd name="T31" fmla="*/ 183 h 267"/>
                      <a:gd name="T32" fmla="*/ 218 w 274"/>
                      <a:gd name="T33" fmla="*/ 214 h 267"/>
                      <a:gd name="T34" fmla="*/ 210 w 274"/>
                      <a:gd name="T35" fmla="*/ 237 h 267"/>
                      <a:gd name="T36" fmla="*/ 226 w 274"/>
                      <a:gd name="T37" fmla="*/ 228 h 267"/>
                      <a:gd name="T38" fmla="*/ 247 w 274"/>
                      <a:gd name="T39" fmla="*/ 192 h 267"/>
                      <a:gd name="T40" fmla="*/ 264 w 274"/>
                      <a:gd name="T41" fmla="*/ 141 h 267"/>
                      <a:gd name="T42" fmla="*/ 274 w 274"/>
                      <a:gd name="T43" fmla="*/ 115 h 267"/>
                      <a:gd name="T44" fmla="*/ 155 w 274"/>
                      <a:gd name="T45" fmla="*/ 267 h 267"/>
                      <a:gd name="T46" fmla="*/ 178 w 274"/>
                      <a:gd name="T47" fmla="*/ 246 h 267"/>
                      <a:gd name="T48" fmla="*/ 153 w 274"/>
                      <a:gd name="T49" fmla="*/ 245 h 267"/>
                      <a:gd name="T50" fmla="*/ 145 w 274"/>
                      <a:gd name="T51" fmla="*/ 252 h 267"/>
                      <a:gd name="T52" fmla="*/ 125 w 274"/>
                      <a:gd name="T53" fmla="*/ 248 h 267"/>
                      <a:gd name="T54" fmla="*/ 99 w 274"/>
                      <a:gd name="T55" fmla="*/ 249 h 267"/>
                      <a:gd name="T56" fmla="*/ 121 w 274"/>
                      <a:gd name="T57" fmla="*/ 267 h 267"/>
                      <a:gd name="T58" fmla="*/ 0 w 274"/>
                      <a:gd name="T59" fmla="*/ 129 h 267"/>
                      <a:gd name="T60" fmla="*/ 62 w 274"/>
                      <a:gd name="T61" fmla="*/ 26 h 267"/>
                      <a:gd name="T62" fmla="*/ 19 w 274"/>
                      <a:gd name="T63" fmla="*/ 87 h 267"/>
                      <a:gd name="T64" fmla="*/ 31 w 274"/>
                      <a:gd name="T65" fmla="*/ 84 h 267"/>
                      <a:gd name="T66" fmla="*/ 50 w 274"/>
                      <a:gd name="T67" fmla="*/ 91 h 267"/>
                      <a:gd name="T68" fmla="*/ 60 w 274"/>
                      <a:gd name="T69" fmla="*/ 88 h 267"/>
                      <a:gd name="T70" fmla="*/ 46 w 274"/>
                      <a:gd name="T71" fmla="*/ 106 h 267"/>
                      <a:gd name="T72" fmla="*/ 35 w 274"/>
                      <a:gd name="T73" fmla="*/ 122 h 267"/>
                      <a:gd name="T74" fmla="*/ 45 w 274"/>
                      <a:gd name="T75" fmla="*/ 157 h 267"/>
                      <a:gd name="T76" fmla="*/ 54 w 274"/>
                      <a:gd name="T77" fmla="*/ 180 h 267"/>
                      <a:gd name="T78" fmla="*/ 87 w 274"/>
                      <a:gd name="T79" fmla="*/ 210 h 267"/>
                      <a:gd name="T80" fmla="*/ 95 w 274"/>
                      <a:gd name="T81" fmla="*/ 188 h 267"/>
                      <a:gd name="T82" fmla="*/ 98 w 274"/>
                      <a:gd name="T83" fmla="*/ 169 h 267"/>
                      <a:gd name="T84" fmla="*/ 104 w 274"/>
                      <a:gd name="T85" fmla="*/ 137 h 267"/>
                      <a:gd name="T86" fmla="*/ 117 w 274"/>
                      <a:gd name="T87" fmla="*/ 122 h 267"/>
                      <a:gd name="T88" fmla="*/ 152 w 274"/>
                      <a:gd name="T89" fmla="*/ 125 h 267"/>
                      <a:gd name="T90" fmla="*/ 165 w 274"/>
                      <a:gd name="T91" fmla="*/ 106 h 267"/>
                      <a:gd name="T92" fmla="*/ 161 w 274"/>
                      <a:gd name="T93" fmla="*/ 81 h 267"/>
                      <a:gd name="T94" fmla="*/ 134 w 274"/>
                      <a:gd name="T95" fmla="*/ 58 h 267"/>
                      <a:gd name="T96" fmla="*/ 111 w 274"/>
                      <a:gd name="T97" fmla="*/ 57 h 267"/>
                      <a:gd name="T98" fmla="*/ 92 w 274"/>
                      <a:gd name="T99" fmla="*/ 68 h 267"/>
                      <a:gd name="T100" fmla="*/ 69 w 274"/>
                      <a:gd name="T101" fmla="*/ 64 h 267"/>
                      <a:gd name="T102" fmla="*/ 73 w 274"/>
                      <a:gd name="T103" fmla="*/ 56 h 267"/>
                      <a:gd name="T104" fmla="*/ 80 w 274"/>
                      <a:gd name="T105" fmla="*/ 45 h 267"/>
                      <a:gd name="T106" fmla="*/ 81 w 274"/>
                      <a:gd name="T107" fmla="*/ 38 h 267"/>
                      <a:gd name="T108" fmla="*/ 96 w 274"/>
                      <a:gd name="T109" fmla="*/ 49 h 267"/>
                      <a:gd name="T110" fmla="*/ 119 w 274"/>
                      <a:gd name="T111" fmla="*/ 47 h 267"/>
                      <a:gd name="T112" fmla="*/ 137 w 274"/>
                      <a:gd name="T113" fmla="*/ 45 h 267"/>
                      <a:gd name="T114" fmla="*/ 141 w 274"/>
                      <a:gd name="T115" fmla="*/ 28 h 267"/>
                      <a:gd name="T116" fmla="*/ 161 w 274"/>
                      <a:gd name="T117" fmla="*/ 22 h 267"/>
                      <a:gd name="T118" fmla="*/ 132 w 274"/>
                      <a:gd name="T119" fmla="*/ 8 h 2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74" h="267">
                        <a:moveTo>
                          <a:pt x="161" y="1"/>
                        </a:moveTo>
                        <a:lnTo>
                          <a:pt x="161" y="1"/>
                        </a:lnTo>
                        <a:lnTo>
                          <a:pt x="169" y="3"/>
                        </a:lnTo>
                        <a:lnTo>
                          <a:pt x="178" y="5"/>
                        </a:lnTo>
                        <a:lnTo>
                          <a:pt x="188" y="8"/>
                        </a:lnTo>
                        <a:lnTo>
                          <a:pt x="201" y="14"/>
                        </a:lnTo>
                        <a:lnTo>
                          <a:pt x="214" y="22"/>
                        </a:lnTo>
                        <a:lnTo>
                          <a:pt x="226" y="31"/>
                        </a:lnTo>
                        <a:lnTo>
                          <a:pt x="238" y="43"/>
                        </a:lnTo>
                        <a:lnTo>
                          <a:pt x="238" y="43"/>
                        </a:lnTo>
                        <a:lnTo>
                          <a:pt x="234" y="39"/>
                        </a:lnTo>
                        <a:lnTo>
                          <a:pt x="225" y="31"/>
                        </a:lnTo>
                        <a:lnTo>
                          <a:pt x="213" y="22"/>
                        </a:lnTo>
                        <a:lnTo>
                          <a:pt x="206" y="19"/>
                        </a:lnTo>
                        <a:lnTo>
                          <a:pt x="199" y="18"/>
                        </a:lnTo>
                        <a:lnTo>
                          <a:pt x="197" y="19"/>
                        </a:lnTo>
                        <a:lnTo>
                          <a:pt x="197" y="19"/>
                        </a:lnTo>
                        <a:lnTo>
                          <a:pt x="198" y="22"/>
                        </a:lnTo>
                        <a:lnTo>
                          <a:pt x="198" y="22"/>
                        </a:lnTo>
                        <a:lnTo>
                          <a:pt x="199" y="24"/>
                        </a:lnTo>
                        <a:lnTo>
                          <a:pt x="199" y="24"/>
                        </a:lnTo>
                        <a:lnTo>
                          <a:pt x="199" y="27"/>
                        </a:lnTo>
                        <a:lnTo>
                          <a:pt x="201" y="30"/>
                        </a:lnTo>
                        <a:lnTo>
                          <a:pt x="201" y="30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03" y="33"/>
                        </a:lnTo>
                        <a:lnTo>
                          <a:pt x="203" y="33"/>
                        </a:lnTo>
                        <a:lnTo>
                          <a:pt x="203" y="34"/>
                        </a:lnTo>
                        <a:lnTo>
                          <a:pt x="203" y="37"/>
                        </a:lnTo>
                        <a:lnTo>
                          <a:pt x="203" y="39"/>
                        </a:lnTo>
                        <a:lnTo>
                          <a:pt x="206" y="39"/>
                        </a:lnTo>
                        <a:lnTo>
                          <a:pt x="206" y="39"/>
                        </a:lnTo>
                        <a:lnTo>
                          <a:pt x="209" y="39"/>
                        </a:lnTo>
                        <a:lnTo>
                          <a:pt x="209" y="39"/>
                        </a:lnTo>
                        <a:lnTo>
                          <a:pt x="210" y="38"/>
                        </a:lnTo>
                        <a:lnTo>
                          <a:pt x="210" y="38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7" y="35"/>
                        </a:lnTo>
                        <a:lnTo>
                          <a:pt x="209" y="34"/>
                        </a:lnTo>
                        <a:lnTo>
                          <a:pt x="210" y="33"/>
                        </a:lnTo>
                        <a:lnTo>
                          <a:pt x="210" y="33"/>
                        </a:lnTo>
                        <a:lnTo>
                          <a:pt x="214" y="35"/>
                        </a:lnTo>
                        <a:lnTo>
                          <a:pt x="215" y="37"/>
                        </a:lnTo>
                        <a:lnTo>
                          <a:pt x="215" y="37"/>
                        </a:lnTo>
                        <a:lnTo>
                          <a:pt x="217" y="39"/>
                        </a:lnTo>
                        <a:lnTo>
                          <a:pt x="217" y="39"/>
                        </a:lnTo>
                        <a:lnTo>
                          <a:pt x="215" y="41"/>
                        </a:lnTo>
                        <a:lnTo>
                          <a:pt x="215" y="41"/>
                        </a:lnTo>
                        <a:lnTo>
                          <a:pt x="214" y="42"/>
                        </a:lnTo>
                        <a:lnTo>
                          <a:pt x="214" y="42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5" y="45"/>
                        </a:lnTo>
                        <a:lnTo>
                          <a:pt x="217" y="45"/>
                        </a:lnTo>
                        <a:lnTo>
                          <a:pt x="217" y="45"/>
                        </a:lnTo>
                        <a:lnTo>
                          <a:pt x="221" y="43"/>
                        </a:lnTo>
                        <a:lnTo>
                          <a:pt x="221" y="43"/>
                        </a:lnTo>
                        <a:lnTo>
                          <a:pt x="224" y="43"/>
                        </a:lnTo>
                        <a:lnTo>
                          <a:pt x="224" y="43"/>
                        </a:lnTo>
                        <a:lnTo>
                          <a:pt x="225" y="45"/>
                        </a:lnTo>
                        <a:lnTo>
                          <a:pt x="225" y="45"/>
                        </a:lnTo>
                        <a:lnTo>
                          <a:pt x="229" y="47"/>
                        </a:lnTo>
                        <a:lnTo>
                          <a:pt x="229" y="47"/>
                        </a:lnTo>
                        <a:lnTo>
                          <a:pt x="230" y="47"/>
                        </a:lnTo>
                        <a:lnTo>
                          <a:pt x="230" y="47"/>
                        </a:lnTo>
                        <a:lnTo>
                          <a:pt x="232" y="51"/>
                        </a:lnTo>
                        <a:lnTo>
                          <a:pt x="232" y="51"/>
                        </a:lnTo>
                        <a:lnTo>
                          <a:pt x="234" y="53"/>
                        </a:lnTo>
                        <a:lnTo>
                          <a:pt x="234" y="53"/>
                        </a:lnTo>
                        <a:lnTo>
                          <a:pt x="237" y="54"/>
                        </a:lnTo>
                        <a:lnTo>
                          <a:pt x="238" y="56"/>
                        </a:lnTo>
                        <a:lnTo>
                          <a:pt x="238" y="56"/>
                        </a:lnTo>
                        <a:lnTo>
                          <a:pt x="240" y="58"/>
                        </a:lnTo>
                        <a:lnTo>
                          <a:pt x="240" y="58"/>
                        </a:lnTo>
                        <a:lnTo>
                          <a:pt x="245" y="62"/>
                        </a:lnTo>
                        <a:lnTo>
                          <a:pt x="245" y="62"/>
                        </a:lnTo>
                        <a:lnTo>
                          <a:pt x="248" y="65"/>
                        </a:lnTo>
                        <a:lnTo>
                          <a:pt x="248" y="65"/>
                        </a:lnTo>
                        <a:lnTo>
                          <a:pt x="248" y="69"/>
                        </a:lnTo>
                        <a:lnTo>
                          <a:pt x="248" y="69"/>
                        </a:lnTo>
                        <a:lnTo>
                          <a:pt x="249" y="73"/>
                        </a:lnTo>
                        <a:lnTo>
                          <a:pt x="249" y="73"/>
                        </a:lnTo>
                        <a:lnTo>
                          <a:pt x="251" y="76"/>
                        </a:lnTo>
                        <a:lnTo>
                          <a:pt x="251" y="76"/>
                        </a:lnTo>
                        <a:lnTo>
                          <a:pt x="253" y="77"/>
                        </a:lnTo>
                        <a:lnTo>
                          <a:pt x="253" y="77"/>
                        </a:lnTo>
                        <a:lnTo>
                          <a:pt x="257" y="80"/>
                        </a:lnTo>
                        <a:lnTo>
                          <a:pt x="257" y="80"/>
                        </a:lnTo>
                        <a:lnTo>
                          <a:pt x="259" y="81"/>
                        </a:lnTo>
                        <a:lnTo>
                          <a:pt x="259" y="83"/>
                        </a:lnTo>
                        <a:lnTo>
                          <a:pt x="259" y="83"/>
                        </a:lnTo>
                        <a:lnTo>
                          <a:pt x="257" y="84"/>
                        </a:lnTo>
                        <a:lnTo>
                          <a:pt x="257" y="84"/>
                        </a:lnTo>
                        <a:lnTo>
                          <a:pt x="255" y="84"/>
                        </a:lnTo>
                        <a:lnTo>
                          <a:pt x="255" y="84"/>
                        </a:lnTo>
                        <a:lnTo>
                          <a:pt x="255" y="87"/>
                        </a:lnTo>
                        <a:lnTo>
                          <a:pt x="255" y="87"/>
                        </a:lnTo>
                        <a:lnTo>
                          <a:pt x="255" y="88"/>
                        </a:lnTo>
                        <a:lnTo>
                          <a:pt x="255" y="89"/>
                        </a:lnTo>
                        <a:lnTo>
                          <a:pt x="255" y="89"/>
                        </a:lnTo>
                        <a:lnTo>
                          <a:pt x="252" y="91"/>
                        </a:lnTo>
                        <a:lnTo>
                          <a:pt x="251" y="91"/>
                        </a:lnTo>
                        <a:lnTo>
                          <a:pt x="248" y="92"/>
                        </a:lnTo>
                        <a:lnTo>
                          <a:pt x="247" y="93"/>
                        </a:lnTo>
                        <a:lnTo>
                          <a:pt x="247" y="93"/>
                        </a:lnTo>
                        <a:lnTo>
                          <a:pt x="247" y="95"/>
                        </a:lnTo>
                        <a:lnTo>
                          <a:pt x="247" y="95"/>
                        </a:lnTo>
                        <a:lnTo>
                          <a:pt x="249" y="96"/>
                        </a:lnTo>
                        <a:lnTo>
                          <a:pt x="249" y="96"/>
                        </a:lnTo>
                        <a:lnTo>
                          <a:pt x="249" y="95"/>
                        </a:lnTo>
                        <a:lnTo>
                          <a:pt x="249" y="95"/>
                        </a:lnTo>
                        <a:lnTo>
                          <a:pt x="249" y="93"/>
                        </a:lnTo>
                        <a:lnTo>
                          <a:pt x="251" y="93"/>
                        </a:lnTo>
                        <a:lnTo>
                          <a:pt x="251" y="93"/>
                        </a:lnTo>
                        <a:lnTo>
                          <a:pt x="253" y="93"/>
                        </a:lnTo>
                        <a:lnTo>
                          <a:pt x="253" y="93"/>
                        </a:lnTo>
                        <a:lnTo>
                          <a:pt x="256" y="93"/>
                        </a:lnTo>
                        <a:lnTo>
                          <a:pt x="256" y="93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92"/>
                        </a:lnTo>
                        <a:lnTo>
                          <a:pt x="256" y="89"/>
                        </a:lnTo>
                        <a:lnTo>
                          <a:pt x="256" y="89"/>
                        </a:lnTo>
                        <a:lnTo>
                          <a:pt x="257" y="87"/>
                        </a:lnTo>
                        <a:lnTo>
                          <a:pt x="257" y="87"/>
                        </a:lnTo>
                        <a:lnTo>
                          <a:pt x="257" y="88"/>
                        </a:lnTo>
                        <a:lnTo>
                          <a:pt x="259" y="87"/>
                        </a:lnTo>
                        <a:lnTo>
                          <a:pt x="259" y="87"/>
                        </a:lnTo>
                        <a:lnTo>
                          <a:pt x="260" y="85"/>
                        </a:lnTo>
                        <a:lnTo>
                          <a:pt x="260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5"/>
                        </a:lnTo>
                        <a:lnTo>
                          <a:pt x="262" y="83"/>
                        </a:lnTo>
                        <a:lnTo>
                          <a:pt x="262" y="83"/>
                        </a:lnTo>
                        <a:lnTo>
                          <a:pt x="260" y="80"/>
                        </a:lnTo>
                        <a:lnTo>
                          <a:pt x="260" y="80"/>
                        </a:lnTo>
                        <a:lnTo>
                          <a:pt x="260" y="75"/>
                        </a:lnTo>
                        <a:lnTo>
                          <a:pt x="260" y="75"/>
                        </a:lnTo>
                        <a:lnTo>
                          <a:pt x="263" y="80"/>
                        </a:lnTo>
                        <a:lnTo>
                          <a:pt x="266" y="89"/>
                        </a:lnTo>
                        <a:lnTo>
                          <a:pt x="266" y="89"/>
                        </a:lnTo>
                        <a:lnTo>
                          <a:pt x="264" y="89"/>
                        </a:lnTo>
                        <a:lnTo>
                          <a:pt x="264" y="91"/>
                        </a:lnTo>
                        <a:lnTo>
                          <a:pt x="264" y="91"/>
                        </a:lnTo>
                        <a:lnTo>
                          <a:pt x="264" y="93"/>
                        </a:lnTo>
                        <a:lnTo>
                          <a:pt x="264" y="93"/>
                        </a:lnTo>
                        <a:lnTo>
                          <a:pt x="264" y="98"/>
                        </a:lnTo>
                        <a:lnTo>
                          <a:pt x="264" y="98"/>
                        </a:lnTo>
                        <a:lnTo>
                          <a:pt x="264" y="103"/>
                        </a:lnTo>
                        <a:lnTo>
                          <a:pt x="264" y="103"/>
                        </a:lnTo>
                        <a:lnTo>
                          <a:pt x="264" y="107"/>
                        </a:lnTo>
                        <a:lnTo>
                          <a:pt x="264" y="107"/>
                        </a:lnTo>
                        <a:lnTo>
                          <a:pt x="264" y="112"/>
                        </a:lnTo>
                        <a:lnTo>
                          <a:pt x="264" y="112"/>
                        </a:lnTo>
                        <a:lnTo>
                          <a:pt x="263" y="114"/>
                        </a:lnTo>
                        <a:lnTo>
                          <a:pt x="263" y="114"/>
                        </a:lnTo>
                        <a:lnTo>
                          <a:pt x="263" y="115"/>
                        </a:lnTo>
                        <a:lnTo>
                          <a:pt x="262" y="114"/>
                        </a:lnTo>
                        <a:lnTo>
                          <a:pt x="262" y="114"/>
                        </a:lnTo>
                        <a:lnTo>
                          <a:pt x="260" y="110"/>
                        </a:lnTo>
                        <a:lnTo>
                          <a:pt x="259" y="110"/>
                        </a:lnTo>
                        <a:lnTo>
                          <a:pt x="259" y="110"/>
                        </a:lnTo>
                        <a:lnTo>
                          <a:pt x="259" y="108"/>
                        </a:lnTo>
                        <a:lnTo>
                          <a:pt x="256" y="108"/>
                        </a:lnTo>
                        <a:lnTo>
                          <a:pt x="256" y="108"/>
                        </a:lnTo>
                        <a:lnTo>
                          <a:pt x="255" y="108"/>
                        </a:lnTo>
                        <a:lnTo>
                          <a:pt x="253" y="108"/>
                        </a:lnTo>
                        <a:lnTo>
                          <a:pt x="253" y="108"/>
                        </a:lnTo>
                        <a:lnTo>
                          <a:pt x="253" y="111"/>
                        </a:lnTo>
                        <a:lnTo>
                          <a:pt x="253" y="112"/>
                        </a:lnTo>
                        <a:lnTo>
                          <a:pt x="253" y="112"/>
                        </a:lnTo>
                        <a:lnTo>
                          <a:pt x="248" y="111"/>
                        </a:lnTo>
                        <a:lnTo>
                          <a:pt x="248" y="111"/>
                        </a:lnTo>
                        <a:lnTo>
                          <a:pt x="247" y="111"/>
                        </a:lnTo>
                        <a:lnTo>
                          <a:pt x="247" y="112"/>
                        </a:lnTo>
                        <a:lnTo>
                          <a:pt x="247" y="112"/>
                        </a:lnTo>
                        <a:lnTo>
                          <a:pt x="245" y="115"/>
                        </a:lnTo>
                        <a:lnTo>
                          <a:pt x="244" y="116"/>
                        </a:lnTo>
                        <a:lnTo>
                          <a:pt x="244" y="116"/>
                        </a:lnTo>
                        <a:lnTo>
                          <a:pt x="244" y="118"/>
                        </a:lnTo>
                        <a:lnTo>
                          <a:pt x="243" y="121"/>
                        </a:lnTo>
                        <a:lnTo>
                          <a:pt x="243" y="121"/>
                        </a:lnTo>
                        <a:lnTo>
                          <a:pt x="241" y="122"/>
                        </a:lnTo>
                        <a:lnTo>
                          <a:pt x="238" y="122"/>
                        </a:lnTo>
                        <a:lnTo>
                          <a:pt x="238" y="122"/>
                        </a:lnTo>
                        <a:lnTo>
                          <a:pt x="234" y="123"/>
                        </a:lnTo>
                        <a:lnTo>
                          <a:pt x="234" y="123"/>
                        </a:lnTo>
                        <a:lnTo>
                          <a:pt x="234" y="125"/>
                        </a:lnTo>
                        <a:lnTo>
                          <a:pt x="233" y="126"/>
                        </a:lnTo>
                        <a:lnTo>
                          <a:pt x="233" y="126"/>
                        </a:lnTo>
                        <a:lnTo>
                          <a:pt x="232" y="127"/>
                        </a:lnTo>
                        <a:lnTo>
                          <a:pt x="230" y="129"/>
                        </a:lnTo>
                        <a:lnTo>
                          <a:pt x="230" y="129"/>
                        </a:lnTo>
                        <a:lnTo>
                          <a:pt x="230" y="133"/>
                        </a:lnTo>
                        <a:lnTo>
                          <a:pt x="230" y="133"/>
                        </a:lnTo>
                        <a:lnTo>
                          <a:pt x="230" y="134"/>
                        </a:lnTo>
                        <a:lnTo>
                          <a:pt x="230" y="135"/>
                        </a:lnTo>
                        <a:lnTo>
                          <a:pt x="230" y="135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7"/>
                        </a:lnTo>
                        <a:lnTo>
                          <a:pt x="226" y="138"/>
                        </a:lnTo>
                        <a:lnTo>
                          <a:pt x="225" y="139"/>
                        </a:lnTo>
                        <a:lnTo>
                          <a:pt x="225" y="139"/>
                        </a:lnTo>
                        <a:lnTo>
                          <a:pt x="220" y="141"/>
                        </a:lnTo>
                        <a:lnTo>
                          <a:pt x="220" y="141"/>
                        </a:lnTo>
                        <a:lnTo>
                          <a:pt x="220" y="142"/>
                        </a:lnTo>
                        <a:lnTo>
                          <a:pt x="220" y="144"/>
                        </a:lnTo>
                        <a:lnTo>
                          <a:pt x="218" y="144"/>
                        </a:lnTo>
                        <a:lnTo>
                          <a:pt x="218" y="144"/>
                        </a:lnTo>
                        <a:lnTo>
                          <a:pt x="215" y="144"/>
                        </a:lnTo>
                        <a:lnTo>
                          <a:pt x="213" y="144"/>
                        </a:lnTo>
                        <a:lnTo>
                          <a:pt x="213" y="144"/>
                        </a:lnTo>
                        <a:lnTo>
                          <a:pt x="211" y="145"/>
                        </a:lnTo>
                        <a:lnTo>
                          <a:pt x="209" y="148"/>
                        </a:lnTo>
                        <a:lnTo>
                          <a:pt x="209" y="148"/>
                        </a:lnTo>
                        <a:lnTo>
                          <a:pt x="203" y="152"/>
                        </a:lnTo>
                        <a:lnTo>
                          <a:pt x="203" y="152"/>
                        </a:lnTo>
                        <a:lnTo>
                          <a:pt x="202" y="152"/>
                        </a:lnTo>
                        <a:lnTo>
                          <a:pt x="202" y="154"/>
                        </a:lnTo>
                        <a:lnTo>
                          <a:pt x="202" y="154"/>
                        </a:lnTo>
                        <a:lnTo>
                          <a:pt x="202" y="157"/>
                        </a:lnTo>
                        <a:lnTo>
                          <a:pt x="203" y="158"/>
                        </a:lnTo>
                        <a:lnTo>
                          <a:pt x="203" y="158"/>
                        </a:lnTo>
                        <a:lnTo>
                          <a:pt x="207" y="164"/>
                        </a:lnTo>
                        <a:lnTo>
                          <a:pt x="207" y="164"/>
                        </a:lnTo>
                        <a:lnTo>
                          <a:pt x="209" y="167"/>
                        </a:lnTo>
                        <a:lnTo>
                          <a:pt x="207" y="169"/>
                        </a:lnTo>
                        <a:lnTo>
                          <a:pt x="207" y="169"/>
                        </a:lnTo>
                        <a:lnTo>
                          <a:pt x="206" y="173"/>
                        </a:lnTo>
                        <a:lnTo>
                          <a:pt x="206" y="173"/>
                        </a:lnTo>
                        <a:lnTo>
                          <a:pt x="206" y="176"/>
                        </a:lnTo>
                        <a:lnTo>
                          <a:pt x="206" y="179"/>
                        </a:lnTo>
                        <a:lnTo>
                          <a:pt x="206" y="179"/>
                        </a:lnTo>
                        <a:lnTo>
                          <a:pt x="209" y="183"/>
                        </a:lnTo>
                        <a:lnTo>
                          <a:pt x="209" y="183"/>
                        </a:lnTo>
                        <a:lnTo>
                          <a:pt x="207" y="184"/>
                        </a:lnTo>
                        <a:lnTo>
                          <a:pt x="207" y="186"/>
                        </a:lnTo>
                        <a:lnTo>
                          <a:pt x="207" y="187"/>
                        </a:lnTo>
                        <a:lnTo>
                          <a:pt x="207" y="187"/>
                        </a:lnTo>
                        <a:lnTo>
                          <a:pt x="213" y="191"/>
                        </a:lnTo>
                        <a:lnTo>
                          <a:pt x="213" y="191"/>
                        </a:lnTo>
                        <a:lnTo>
                          <a:pt x="217" y="194"/>
                        </a:lnTo>
                        <a:lnTo>
                          <a:pt x="217" y="194"/>
                        </a:lnTo>
                        <a:lnTo>
                          <a:pt x="217" y="199"/>
                        </a:lnTo>
                        <a:lnTo>
                          <a:pt x="217" y="199"/>
                        </a:lnTo>
                        <a:lnTo>
                          <a:pt x="220" y="204"/>
                        </a:lnTo>
                        <a:lnTo>
                          <a:pt x="221" y="209"/>
                        </a:lnTo>
                        <a:lnTo>
                          <a:pt x="220" y="211"/>
                        </a:lnTo>
                        <a:lnTo>
                          <a:pt x="220" y="211"/>
                        </a:lnTo>
                        <a:lnTo>
                          <a:pt x="218" y="214"/>
                        </a:lnTo>
                        <a:lnTo>
                          <a:pt x="218" y="215"/>
                        </a:lnTo>
                        <a:lnTo>
                          <a:pt x="218" y="215"/>
                        </a:lnTo>
                        <a:lnTo>
                          <a:pt x="220" y="218"/>
                        </a:lnTo>
                        <a:lnTo>
                          <a:pt x="220" y="218"/>
                        </a:lnTo>
                        <a:lnTo>
                          <a:pt x="222" y="219"/>
                        </a:lnTo>
                        <a:lnTo>
                          <a:pt x="222" y="219"/>
                        </a:lnTo>
                        <a:lnTo>
                          <a:pt x="222" y="221"/>
                        </a:lnTo>
                        <a:lnTo>
                          <a:pt x="222" y="221"/>
                        </a:lnTo>
                        <a:lnTo>
                          <a:pt x="218" y="226"/>
                        </a:lnTo>
                        <a:lnTo>
                          <a:pt x="218" y="226"/>
                        </a:lnTo>
                        <a:lnTo>
                          <a:pt x="217" y="230"/>
                        </a:lnTo>
                        <a:lnTo>
                          <a:pt x="217" y="230"/>
                        </a:lnTo>
                        <a:lnTo>
                          <a:pt x="213" y="236"/>
                        </a:lnTo>
                        <a:lnTo>
                          <a:pt x="213" y="236"/>
                        </a:lnTo>
                        <a:lnTo>
                          <a:pt x="210" y="237"/>
                        </a:lnTo>
                        <a:lnTo>
                          <a:pt x="210" y="238"/>
                        </a:lnTo>
                        <a:lnTo>
                          <a:pt x="210" y="238"/>
                        </a:lnTo>
                        <a:lnTo>
                          <a:pt x="209" y="241"/>
                        </a:lnTo>
                        <a:lnTo>
                          <a:pt x="209" y="242"/>
                        </a:lnTo>
                        <a:lnTo>
                          <a:pt x="210" y="241"/>
                        </a:lnTo>
                        <a:lnTo>
                          <a:pt x="210" y="241"/>
                        </a:lnTo>
                        <a:lnTo>
                          <a:pt x="215" y="237"/>
                        </a:lnTo>
                        <a:lnTo>
                          <a:pt x="215" y="237"/>
                        </a:lnTo>
                        <a:lnTo>
                          <a:pt x="221" y="234"/>
                        </a:lnTo>
                        <a:lnTo>
                          <a:pt x="224" y="232"/>
                        </a:lnTo>
                        <a:lnTo>
                          <a:pt x="224" y="232"/>
                        </a:lnTo>
                        <a:lnTo>
                          <a:pt x="225" y="232"/>
                        </a:lnTo>
                        <a:lnTo>
                          <a:pt x="225" y="233"/>
                        </a:lnTo>
                        <a:lnTo>
                          <a:pt x="226" y="228"/>
                        </a:lnTo>
                        <a:lnTo>
                          <a:pt x="226" y="228"/>
                        </a:lnTo>
                        <a:lnTo>
                          <a:pt x="230" y="219"/>
                        </a:lnTo>
                        <a:lnTo>
                          <a:pt x="233" y="217"/>
                        </a:lnTo>
                        <a:lnTo>
                          <a:pt x="233" y="217"/>
                        </a:lnTo>
                        <a:lnTo>
                          <a:pt x="236" y="211"/>
                        </a:lnTo>
                        <a:lnTo>
                          <a:pt x="236" y="211"/>
                        </a:lnTo>
                        <a:lnTo>
                          <a:pt x="238" y="206"/>
                        </a:lnTo>
                        <a:lnTo>
                          <a:pt x="238" y="206"/>
                        </a:lnTo>
                        <a:lnTo>
                          <a:pt x="240" y="204"/>
                        </a:lnTo>
                        <a:lnTo>
                          <a:pt x="241" y="204"/>
                        </a:lnTo>
                        <a:lnTo>
                          <a:pt x="243" y="204"/>
                        </a:lnTo>
                        <a:lnTo>
                          <a:pt x="243" y="200"/>
                        </a:lnTo>
                        <a:lnTo>
                          <a:pt x="243" y="200"/>
                        </a:lnTo>
                        <a:lnTo>
                          <a:pt x="244" y="196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88"/>
                        </a:lnTo>
                        <a:lnTo>
                          <a:pt x="247" y="186"/>
                        </a:lnTo>
                        <a:lnTo>
                          <a:pt x="247" y="184"/>
                        </a:lnTo>
                        <a:lnTo>
                          <a:pt x="248" y="181"/>
                        </a:lnTo>
                        <a:lnTo>
                          <a:pt x="248" y="181"/>
                        </a:lnTo>
                        <a:lnTo>
                          <a:pt x="252" y="179"/>
                        </a:lnTo>
                        <a:lnTo>
                          <a:pt x="253" y="177"/>
                        </a:lnTo>
                        <a:lnTo>
                          <a:pt x="253" y="177"/>
                        </a:lnTo>
                        <a:lnTo>
                          <a:pt x="256" y="172"/>
                        </a:lnTo>
                        <a:lnTo>
                          <a:pt x="256" y="172"/>
                        </a:lnTo>
                        <a:lnTo>
                          <a:pt x="262" y="164"/>
                        </a:lnTo>
                        <a:lnTo>
                          <a:pt x="263" y="160"/>
                        </a:lnTo>
                        <a:lnTo>
                          <a:pt x="264" y="153"/>
                        </a:lnTo>
                        <a:lnTo>
                          <a:pt x="264" y="153"/>
                        </a:lnTo>
                        <a:lnTo>
                          <a:pt x="264" y="141"/>
                        </a:lnTo>
                        <a:lnTo>
                          <a:pt x="264" y="141"/>
                        </a:lnTo>
                        <a:lnTo>
                          <a:pt x="266" y="138"/>
                        </a:lnTo>
                        <a:lnTo>
                          <a:pt x="267" y="135"/>
                        </a:lnTo>
                        <a:lnTo>
                          <a:pt x="267" y="131"/>
                        </a:lnTo>
                        <a:lnTo>
                          <a:pt x="267" y="131"/>
                        </a:lnTo>
                        <a:lnTo>
                          <a:pt x="266" y="127"/>
                        </a:lnTo>
                        <a:lnTo>
                          <a:pt x="266" y="126"/>
                        </a:lnTo>
                        <a:lnTo>
                          <a:pt x="266" y="126"/>
                        </a:lnTo>
                        <a:lnTo>
                          <a:pt x="267" y="123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71" y="118"/>
                        </a:lnTo>
                        <a:lnTo>
                          <a:pt x="271" y="118"/>
                        </a:lnTo>
                        <a:lnTo>
                          <a:pt x="272" y="114"/>
                        </a:lnTo>
                        <a:lnTo>
                          <a:pt x="274" y="115"/>
                        </a:lnTo>
                        <a:lnTo>
                          <a:pt x="274" y="115"/>
                        </a:lnTo>
                        <a:lnTo>
                          <a:pt x="274" y="121"/>
                        </a:lnTo>
                        <a:lnTo>
                          <a:pt x="274" y="135"/>
                        </a:lnTo>
                        <a:lnTo>
                          <a:pt x="270" y="157"/>
                        </a:lnTo>
                        <a:lnTo>
                          <a:pt x="267" y="171"/>
                        </a:lnTo>
                        <a:lnTo>
                          <a:pt x="263" y="183"/>
                        </a:lnTo>
                        <a:lnTo>
                          <a:pt x="257" y="196"/>
                        </a:lnTo>
                        <a:lnTo>
                          <a:pt x="249" y="210"/>
                        </a:lnTo>
                        <a:lnTo>
                          <a:pt x="240" y="223"/>
                        </a:lnTo>
                        <a:lnTo>
                          <a:pt x="229" y="234"/>
                        </a:lnTo>
                        <a:lnTo>
                          <a:pt x="214" y="245"/>
                        </a:lnTo>
                        <a:lnTo>
                          <a:pt x="198" y="255"/>
                        </a:lnTo>
                        <a:lnTo>
                          <a:pt x="178" y="261"/>
                        </a:lnTo>
                        <a:lnTo>
                          <a:pt x="155" y="267"/>
                        </a:lnTo>
                        <a:lnTo>
                          <a:pt x="155" y="267"/>
                        </a:lnTo>
                        <a:lnTo>
                          <a:pt x="169" y="263"/>
                        </a:lnTo>
                        <a:lnTo>
                          <a:pt x="182" y="259"/>
                        </a:lnTo>
                        <a:lnTo>
                          <a:pt x="186" y="256"/>
                        </a:lnTo>
                        <a:lnTo>
                          <a:pt x="187" y="255"/>
                        </a:lnTo>
                        <a:lnTo>
                          <a:pt x="187" y="255"/>
                        </a:lnTo>
                        <a:lnTo>
                          <a:pt x="187" y="252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7" y="249"/>
                        </a:lnTo>
                        <a:lnTo>
                          <a:pt x="184" y="249"/>
                        </a:lnTo>
                        <a:lnTo>
                          <a:pt x="182" y="248"/>
                        </a:lnTo>
                        <a:lnTo>
                          <a:pt x="182" y="248"/>
                        </a:lnTo>
                        <a:lnTo>
                          <a:pt x="178" y="245"/>
                        </a:lnTo>
                        <a:lnTo>
                          <a:pt x="178" y="246"/>
                        </a:lnTo>
                        <a:lnTo>
                          <a:pt x="178" y="246"/>
                        </a:lnTo>
                        <a:lnTo>
                          <a:pt x="173" y="246"/>
                        </a:lnTo>
                        <a:lnTo>
                          <a:pt x="173" y="246"/>
                        </a:lnTo>
                        <a:lnTo>
                          <a:pt x="168" y="246"/>
                        </a:lnTo>
                        <a:lnTo>
                          <a:pt x="165" y="245"/>
                        </a:lnTo>
                        <a:lnTo>
                          <a:pt x="165" y="245"/>
                        </a:lnTo>
                        <a:lnTo>
                          <a:pt x="161" y="242"/>
                        </a:lnTo>
                        <a:lnTo>
                          <a:pt x="160" y="241"/>
                        </a:lnTo>
                        <a:lnTo>
                          <a:pt x="159" y="242"/>
                        </a:lnTo>
                        <a:lnTo>
                          <a:pt x="159" y="242"/>
                        </a:lnTo>
                        <a:lnTo>
                          <a:pt x="159" y="244"/>
                        </a:lnTo>
                        <a:lnTo>
                          <a:pt x="159" y="244"/>
                        </a:lnTo>
                        <a:lnTo>
                          <a:pt x="157" y="245"/>
                        </a:lnTo>
                        <a:lnTo>
                          <a:pt x="157" y="245"/>
                        </a:lnTo>
                        <a:lnTo>
                          <a:pt x="156" y="245"/>
                        </a:lnTo>
                        <a:lnTo>
                          <a:pt x="153" y="245"/>
                        </a:lnTo>
                        <a:lnTo>
                          <a:pt x="149" y="245"/>
                        </a:lnTo>
                        <a:lnTo>
                          <a:pt x="149" y="245"/>
                        </a:lnTo>
                        <a:lnTo>
                          <a:pt x="145" y="245"/>
                        </a:lnTo>
                        <a:lnTo>
                          <a:pt x="140" y="244"/>
                        </a:lnTo>
                        <a:lnTo>
                          <a:pt x="140" y="244"/>
                        </a:lnTo>
                        <a:lnTo>
                          <a:pt x="138" y="242"/>
                        </a:lnTo>
                        <a:lnTo>
                          <a:pt x="137" y="242"/>
                        </a:lnTo>
                        <a:lnTo>
                          <a:pt x="137" y="242"/>
                        </a:lnTo>
                        <a:lnTo>
                          <a:pt x="136" y="244"/>
                        </a:lnTo>
                        <a:lnTo>
                          <a:pt x="134" y="245"/>
                        </a:lnTo>
                        <a:lnTo>
                          <a:pt x="140" y="248"/>
                        </a:lnTo>
                        <a:lnTo>
                          <a:pt x="144" y="251"/>
                        </a:lnTo>
                        <a:lnTo>
                          <a:pt x="144" y="251"/>
                        </a:lnTo>
                        <a:lnTo>
                          <a:pt x="145" y="252"/>
                        </a:lnTo>
                        <a:lnTo>
                          <a:pt x="145" y="252"/>
                        </a:lnTo>
                        <a:lnTo>
                          <a:pt x="145" y="253"/>
                        </a:lnTo>
                        <a:lnTo>
                          <a:pt x="145" y="253"/>
                        </a:lnTo>
                        <a:lnTo>
                          <a:pt x="142" y="253"/>
                        </a:lnTo>
                        <a:lnTo>
                          <a:pt x="140" y="253"/>
                        </a:lnTo>
                        <a:lnTo>
                          <a:pt x="140" y="253"/>
                        </a:lnTo>
                        <a:lnTo>
                          <a:pt x="134" y="256"/>
                        </a:lnTo>
                        <a:lnTo>
                          <a:pt x="133" y="256"/>
                        </a:lnTo>
                        <a:lnTo>
                          <a:pt x="130" y="256"/>
                        </a:lnTo>
                        <a:lnTo>
                          <a:pt x="130" y="256"/>
                        </a:lnTo>
                        <a:lnTo>
                          <a:pt x="127" y="251"/>
                        </a:lnTo>
                        <a:lnTo>
                          <a:pt x="127" y="251"/>
                        </a:lnTo>
                        <a:lnTo>
                          <a:pt x="127" y="249"/>
                        </a:lnTo>
                        <a:lnTo>
                          <a:pt x="126" y="248"/>
                        </a:lnTo>
                        <a:lnTo>
                          <a:pt x="125" y="248"/>
                        </a:lnTo>
                        <a:lnTo>
                          <a:pt x="125" y="248"/>
                        </a:lnTo>
                        <a:lnTo>
                          <a:pt x="121" y="248"/>
                        </a:lnTo>
                        <a:lnTo>
                          <a:pt x="123" y="252"/>
                        </a:lnTo>
                        <a:lnTo>
                          <a:pt x="123" y="252"/>
                        </a:lnTo>
                        <a:lnTo>
                          <a:pt x="118" y="252"/>
                        </a:lnTo>
                        <a:lnTo>
                          <a:pt x="118" y="252"/>
                        </a:lnTo>
                        <a:lnTo>
                          <a:pt x="115" y="253"/>
                        </a:lnTo>
                        <a:lnTo>
                          <a:pt x="115" y="253"/>
                        </a:lnTo>
                        <a:lnTo>
                          <a:pt x="114" y="252"/>
                        </a:lnTo>
                        <a:lnTo>
                          <a:pt x="114" y="252"/>
                        </a:lnTo>
                        <a:lnTo>
                          <a:pt x="111" y="251"/>
                        </a:lnTo>
                        <a:lnTo>
                          <a:pt x="108" y="251"/>
                        </a:lnTo>
                        <a:lnTo>
                          <a:pt x="108" y="251"/>
                        </a:lnTo>
                        <a:lnTo>
                          <a:pt x="102" y="249"/>
                        </a:lnTo>
                        <a:lnTo>
                          <a:pt x="102" y="249"/>
                        </a:lnTo>
                        <a:lnTo>
                          <a:pt x="99" y="249"/>
                        </a:lnTo>
                        <a:lnTo>
                          <a:pt x="99" y="249"/>
                        </a:lnTo>
                        <a:lnTo>
                          <a:pt x="95" y="252"/>
                        </a:lnTo>
                        <a:lnTo>
                          <a:pt x="92" y="252"/>
                        </a:lnTo>
                        <a:lnTo>
                          <a:pt x="92" y="252"/>
                        </a:lnTo>
                        <a:lnTo>
                          <a:pt x="88" y="252"/>
                        </a:lnTo>
                        <a:lnTo>
                          <a:pt x="85" y="252"/>
                        </a:lnTo>
                        <a:lnTo>
                          <a:pt x="85" y="252"/>
                        </a:lnTo>
                        <a:lnTo>
                          <a:pt x="88" y="255"/>
                        </a:lnTo>
                        <a:lnTo>
                          <a:pt x="98" y="259"/>
                        </a:lnTo>
                        <a:lnTo>
                          <a:pt x="104" y="261"/>
                        </a:lnTo>
                        <a:lnTo>
                          <a:pt x="113" y="264"/>
                        </a:lnTo>
                        <a:lnTo>
                          <a:pt x="122" y="265"/>
                        </a:lnTo>
                        <a:lnTo>
                          <a:pt x="133" y="267"/>
                        </a:lnTo>
                        <a:lnTo>
                          <a:pt x="133" y="267"/>
                        </a:lnTo>
                        <a:lnTo>
                          <a:pt x="121" y="267"/>
                        </a:lnTo>
                        <a:lnTo>
                          <a:pt x="108" y="264"/>
                        </a:lnTo>
                        <a:lnTo>
                          <a:pt x="92" y="260"/>
                        </a:lnTo>
                        <a:lnTo>
                          <a:pt x="73" y="252"/>
                        </a:lnTo>
                        <a:lnTo>
                          <a:pt x="64" y="246"/>
                        </a:lnTo>
                        <a:lnTo>
                          <a:pt x="54" y="240"/>
                        </a:lnTo>
                        <a:lnTo>
                          <a:pt x="45" y="232"/>
                        </a:lnTo>
                        <a:lnTo>
                          <a:pt x="35" y="222"/>
                        </a:lnTo>
                        <a:lnTo>
                          <a:pt x="27" y="211"/>
                        </a:lnTo>
                        <a:lnTo>
                          <a:pt x="19" y="199"/>
                        </a:lnTo>
                        <a:lnTo>
                          <a:pt x="19" y="199"/>
                        </a:lnTo>
                        <a:lnTo>
                          <a:pt x="12" y="186"/>
                        </a:lnTo>
                        <a:lnTo>
                          <a:pt x="7" y="172"/>
                        </a:lnTo>
                        <a:lnTo>
                          <a:pt x="3" y="157"/>
                        </a:lnTo>
                        <a:lnTo>
                          <a:pt x="2" y="142"/>
                        </a:lnTo>
                        <a:lnTo>
                          <a:pt x="0" y="129"/>
                        </a:lnTo>
                        <a:lnTo>
                          <a:pt x="2" y="114"/>
                        </a:lnTo>
                        <a:lnTo>
                          <a:pt x="4" y="100"/>
                        </a:lnTo>
                        <a:lnTo>
                          <a:pt x="10" y="87"/>
                        </a:lnTo>
                        <a:lnTo>
                          <a:pt x="15" y="73"/>
                        </a:lnTo>
                        <a:lnTo>
                          <a:pt x="23" y="61"/>
                        </a:lnTo>
                        <a:lnTo>
                          <a:pt x="31" y="49"/>
                        </a:lnTo>
                        <a:lnTo>
                          <a:pt x="42" y="38"/>
                        </a:lnTo>
                        <a:lnTo>
                          <a:pt x="54" y="28"/>
                        </a:lnTo>
                        <a:lnTo>
                          <a:pt x="68" y="19"/>
                        </a:lnTo>
                        <a:lnTo>
                          <a:pt x="84" y="11"/>
                        </a:lnTo>
                        <a:lnTo>
                          <a:pt x="100" y="4"/>
                        </a:lnTo>
                        <a:lnTo>
                          <a:pt x="100" y="4"/>
                        </a:lnTo>
                        <a:lnTo>
                          <a:pt x="90" y="10"/>
                        </a:lnTo>
                        <a:lnTo>
                          <a:pt x="77" y="16"/>
                        </a:lnTo>
                        <a:lnTo>
                          <a:pt x="62" y="26"/>
                        </a:lnTo>
                        <a:lnTo>
                          <a:pt x="48" y="38"/>
                        </a:lnTo>
                        <a:lnTo>
                          <a:pt x="41" y="46"/>
                        </a:lnTo>
                        <a:lnTo>
                          <a:pt x="33" y="54"/>
                        </a:lnTo>
                        <a:lnTo>
                          <a:pt x="27" y="64"/>
                        </a:lnTo>
                        <a:lnTo>
                          <a:pt x="20" y="75"/>
                        </a:lnTo>
                        <a:lnTo>
                          <a:pt x="15" y="85"/>
                        </a:lnTo>
                        <a:lnTo>
                          <a:pt x="11" y="98"/>
                        </a:lnTo>
                        <a:lnTo>
                          <a:pt x="12" y="99"/>
                        </a:lnTo>
                        <a:lnTo>
                          <a:pt x="12" y="99"/>
                        </a:lnTo>
                        <a:lnTo>
                          <a:pt x="14" y="98"/>
                        </a:lnTo>
                        <a:lnTo>
                          <a:pt x="15" y="95"/>
                        </a:lnTo>
                        <a:lnTo>
                          <a:pt x="15" y="95"/>
                        </a:lnTo>
                        <a:lnTo>
                          <a:pt x="18" y="89"/>
                        </a:lnTo>
                        <a:lnTo>
                          <a:pt x="18" y="89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84"/>
                        </a:lnTo>
                        <a:lnTo>
                          <a:pt x="23" y="84"/>
                        </a:lnTo>
                        <a:lnTo>
                          <a:pt x="26" y="77"/>
                        </a:lnTo>
                        <a:lnTo>
                          <a:pt x="26" y="77"/>
                        </a:lnTo>
                        <a:lnTo>
                          <a:pt x="29" y="76"/>
                        </a:lnTo>
                        <a:lnTo>
                          <a:pt x="31" y="76"/>
                        </a:lnTo>
                        <a:lnTo>
                          <a:pt x="31" y="76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3" y="75"/>
                        </a:lnTo>
                        <a:lnTo>
                          <a:pt x="31" y="77"/>
                        </a:lnTo>
                        <a:lnTo>
                          <a:pt x="31" y="80"/>
                        </a:lnTo>
                        <a:lnTo>
                          <a:pt x="31" y="84"/>
                        </a:lnTo>
                        <a:lnTo>
                          <a:pt x="31" y="84"/>
                        </a:lnTo>
                        <a:lnTo>
                          <a:pt x="29" y="91"/>
                        </a:lnTo>
                        <a:lnTo>
                          <a:pt x="29" y="91"/>
                        </a:lnTo>
                        <a:lnTo>
                          <a:pt x="30" y="95"/>
                        </a:lnTo>
                        <a:lnTo>
                          <a:pt x="30" y="95"/>
                        </a:lnTo>
                        <a:lnTo>
                          <a:pt x="31" y="98"/>
                        </a:lnTo>
                        <a:lnTo>
                          <a:pt x="33" y="99"/>
                        </a:lnTo>
                        <a:lnTo>
                          <a:pt x="33" y="99"/>
                        </a:lnTo>
                        <a:lnTo>
                          <a:pt x="41" y="102"/>
                        </a:lnTo>
                        <a:lnTo>
                          <a:pt x="41" y="102"/>
                        </a:lnTo>
                        <a:lnTo>
                          <a:pt x="45" y="96"/>
                        </a:lnTo>
                        <a:lnTo>
                          <a:pt x="45" y="96"/>
                        </a:lnTo>
                        <a:lnTo>
                          <a:pt x="48" y="95"/>
                        </a:lnTo>
                        <a:lnTo>
                          <a:pt x="50" y="93"/>
                        </a:lnTo>
                        <a:lnTo>
                          <a:pt x="50" y="93"/>
                        </a:lnTo>
                        <a:lnTo>
                          <a:pt x="50" y="91"/>
                        </a:lnTo>
                        <a:lnTo>
                          <a:pt x="50" y="89"/>
                        </a:lnTo>
                        <a:lnTo>
                          <a:pt x="52" y="88"/>
                        </a:lnTo>
                        <a:lnTo>
                          <a:pt x="52" y="88"/>
                        </a:lnTo>
                        <a:lnTo>
                          <a:pt x="53" y="85"/>
                        </a:lnTo>
                        <a:lnTo>
                          <a:pt x="54" y="84"/>
                        </a:lnTo>
                        <a:lnTo>
                          <a:pt x="54" y="84"/>
                        </a:lnTo>
                        <a:lnTo>
                          <a:pt x="56" y="81"/>
                        </a:lnTo>
                        <a:lnTo>
                          <a:pt x="56" y="81"/>
                        </a:lnTo>
                        <a:lnTo>
                          <a:pt x="58" y="81"/>
                        </a:lnTo>
                        <a:lnTo>
                          <a:pt x="60" y="81"/>
                        </a:lnTo>
                        <a:lnTo>
                          <a:pt x="60" y="83"/>
                        </a:lnTo>
                        <a:lnTo>
                          <a:pt x="60" y="83"/>
                        </a:lnTo>
                        <a:lnTo>
                          <a:pt x="60" y="85"/>
                        </a:lnTo>
                        <a:lnTo>
                          <a:pt x="60" y="87"/>
                        </a:lnTo>
                        <a:lnTo>
                          <a:pt x="60" y="88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57" y="89"/>
                        </a:lnTo>
                        <a:lnTo>
                          <a:pt x="56" y="91"/>
                        </a:lnTo>
                        <a:lnTo>
                          <a:pt x="56" y="91"/>
                        </a:lnTo>
                        <a:lnTo>
                          <a:pt x="53" y="96"/>
                        </a:lnTo>
                        <a:lnTo>
                          <a:pt x="53" y="96"/>
                        </a:lnTo>
                        <a:lnTo>
                          <a:pt x="52" y="99"/>
                        </a:lnTo>
                        <a:lnTo>
                          <a:pt x="50" y="102"/>
                        </a:lnTo>
                        <a:lnTo>
                          <a:pt x="50" y="102"/>
                        </a:lnTo>
                        <a:lnTo>
                          <a:pt x="48" y="102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3"/>
                        </a:lnTo>
                        <a:lnTo>
                          <a:pt x="46" y="106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6" y="107"/>
                        </a:lnTo>
                        <a:lnTo>
                          <a:pt x="43" y="108"/>
                        </a:lnTo>
                        <a:lnTo>
                          <a:pt x="42" y="108"/>
                        </a:lnTo>
                        <a:lnTo>
                          <a:pt x="42" y="10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lnTo>
                          <a:pt x="34" y="107"/>
                        </a:lnTo>
                        <a:lnTo>
                          <a:pt x="34" y="107"/>
                        </a:lnTo>
                        <a:lnTo>
                          <a:pt x="33" y="108"/>
                        </a:lnTo>
                        <a:lnTo>
                          <a:pt x="31" y="111"/>
                        </a:lnTo>
                        <a:lnTo>
                          <a:pt x="31" y="111"/>
                        </a:lnTo>
                        <a:lnTo>
                          <a:pt x="33" y="116"/>
                        </a:lnTo>
                        <a:lnTo>
                          <a:pt x="35" y="122"/>
                        </a:lnTo>
                        <a:lnTo>
                          <a:pt x="35" y="122"/>
                        </a:lnTo>
                        <a:lnTo>
                          <a:pt x="35" y="127"/>
                        </a:lnTo>
                        <a:lnTo>
                          <a:pt x="35" y="130"/>
                        </a:lnTo>
                        <a:lnTo>
                          <a:pt x="37" y="131"/>
                        </a:lnTo>
                        <a:lnTo>
                          <a:pt x="37" y="131"/>
                        </a:lnTo>
                        <a:lnTo>
                          <a:pt x="39" y="134"/>
                        </a:lnTo>
                        <a:lnTo>
                          <a:pt x="41" y="137"/>
                        </a:lnTo>
                        <a:lnTo>
                          <a:pt x="41" y="137"/>
                        </a:lnTo>
                        <a:lnTo>
                          <a:pt x="42" y="139"/>
                        </a:lnTo>
                        <a:lnTo>
                          <a:pt x="42" y="144"/>
                        </a:lnTo>
                        <a:lnTo>
                          <a:pt x="45" y="146"/>
                        </a:lnTo>
                        <a:lnTo>
                          <a:pt x="45" y="146"/>
                        </a:lnTo>
                        <a:lnTo>
                          <a:pt x="45" y="153"/>
                        </a:lnTo>
                        <a:lnTo>
                          <a:pt x="45" y="153"/>
                        </a:lnTo>
                        <a:lnTo>
                          <a:pt x="45" y="157"/>
                        </a:lnTo>
                        <a:lnTo>
                          <a:pt x="45" y="161"/>
                        </a:lnTo>
                        <a:lnTo>
                          <a:pt x="45" y="161"/>
                        </a:lnTo>
                        <a:lnTo>
                          <a:pt x="48" y="165"/>
                        </a:lnTo>
                        <a:lnTo>
                          <a:pt x="49" y="167"/>
                        </a:lnTo>
                        <a:lnTo>
                          <a:pt x="49" y="167"/>
                        </a:lnTo>
                        <a:lnTo>
                          <a:pt x="46" y="169"/>
                        </a:lnTo>
                        <a:lnTo>
                          <a:pt x="46" y="171"/>
                        </a:lnTo>
                        <a:lnTo>
                          <a:pt x="46" y="172"/>
                        </a:lnTo>
                        <a:lnTo>
                          <a:pt x="46" y="172"/>
                        </a:lnTo>
                        <a:lnTo>
                          <a:pt x="50" y="175"/>
                        </a:lnTo>
                        <a:lnTo>
                          <a:pt x="52" y="177"/>
                        </a:lnTo>
                        <a:lnTo>
                          <a:pt x="52" y="177"/>
                        </a:lnTo>
                        <a:lnTo>
                          <a:pt x="53" y="179"/>
                        </a:lnTo>
                        <a:lnTo>
                          <a:pt x="54" y="180"/>
                        </a:lnTo>
                        <a:lnTo>
                          <a:pt x="54" y="180"/>
                        </a:lnTo>
                        <a:lnTo>
                          <a:pt x="57" y="180"/>
                        </a:lnTo>
                        <a:lnTo>
                          <a:pt x="58" y="181"/>
                        </a:lnTo>
                        <a:lnTo>
                          <a:pt x="58" y="181"/>
                        </a:lnTo>
                        <a:lnTo>
                          <a:pt x="58" y="187"/>
                        </a:lnTo>
                        <a:lnTo>
                          <a:pt x="64" y="194"/>
                        </a:lnTo>
                        <a:lnTo>
                          <a:pt x="69" y="199"/>
                        </a:lnTo>
                        <a:lnTo>
                          <a:pt x="69" y="199"/>
                        </a:lnTo>
                        <a:lnTo>
                          <a:pt x="69" y="200"/>
                        </a:lnTo>
                        <a:lnTo>
                          <a:pt x="69" y="202"/>
                        </a:lnTo>
                        <a:lnTo>
                          <a:pt x="71" y="202"/>
                        </a:lnTo>
                        <a:lnTo>
                          <a:pt x="71" y="202"/>
                        </a:lnTo>
                        <a:lnTo>
                          <a:pt x="80" y="206"/>
                        </a:lnTo>
                        <a:lnTo>
                          <a:pt x="80" y="206"/>
                        </a:lnTo>
                        <a:lnTo>
                          <a:pt x="83" y="209"/>
                        </a:lnTo>
                        <a:lnTo>
                          <a:pt x="87" y="210"/>
                        </a:lnTo>
                        <a:lnTo>
                          <a:pt x="87" y="210"/>
                        </a:lnTo>
                        <a:lnTo>
                          <a:pt x="88" y="210"/>
                        </a:lnTo>
                        <a:lnTo>
                          <a:pt x="88" y="211"/>
                        </a:lnTo>
                        <a:lnTo>
                          <a:pt x="88" y="210"/>
                        </a:lnTo>
                        <a:lnTo>
                          <a:pt x="88" y="210"/>
                        </a:lnTo>
                        <a:lnTo>
                          <a:pt x="91" y="206"/>
                        </a:lnTo>
                        <a:lnTo>
                          <a:pt x="92" y="203"/>
                        </a:lnTo>
                        <a:lnTo>
                          <a:pt x="92" y="203"/>
                        </a:lnTo>
                        <a:lnTo>
                          <a:pt x="94" y="199"/>
                        </a:lnTo>
                        <a:lnTo>
                          <a:pt x="94" y="198"/>
                        </a:lnTo>
                        <a:lnTo>
                          <a:pt x="94" y="198"/>
                        </a:lnTo>
                        <a:lnTo>
                          <a:pt x="94" y="194"/>
                        </a:lnTo>
                        <a:lnTo>
                          <a:pt x="94" y="194"/>
                        </a:lnTo>
                        <a:lnTo>
                          <a:pt x="94" y="191"/>
                        </a:lnTo>
                        <a:lnTo>
                          <a:pt x="95" y="188"/>
                        </a:lnTo>
                        <a:lnTo>
                          <a:pt x="95" y="188"/>
                        </a:lnTo>
                        <a:lnTo>
                          <a:pt x="96" y="186"/>
                        </a:lnTo>
                        <a:lnTo>
                          <a:pt x="99" y="183"/>
                        </a:lnTo>
                        <a:lnTo>
                          <a:pt x="99" y="183"/>
                        </a:lnTo>
                        <a:lnTo>
                          <a:pt x="100" y="183"/>
                        </a:lnTo>
                        <a:lnTo>
                          <a:pt x="102" y="181"/>
                        </a:lnTo>
                        <a:lnTo>
                          <a:pt x="102" y="181"/>
                        </a:lnTo>
                        <a:lnTo>
                          <a:pt x="102" y="179"/>
                        </a:lnTo>
                        <a:lnTo>
                          <a:pt x="102" y="179"/>
                        </a:lnTo>
                        <a:lnTo>
                          <a:pt x="100" y="177"/>
                        </a:lnTo>
                        <a:lnTo>
                          <a:pt x="100" y="175"/>
                        </a:lnTo>
                        <a:lnTo>
                          <a:pt x="100" y="175"/>
                        </a:lnTo>
                        <a:lnTo>
                          <a:pt x="99" y="171"/>
                        </a:lnTo>
                        <a:lnTo>
                          <a:pt x="98" y="169"/>
                        </a:lnTo>
                        <a:lnTo>
                          <a:pt x="98" y="169"/>
                        </a:lnTo>
                        <a:lnTo>
                          <a:pt x="95" y="167"/>
                        </a:lnTo>
                        <a:lnTo>
                          <a:pt x="94" y="165"/>
                        </a:lnTo>
                        <a:lnTo>
                          <a:pt x="94" y="164"/>
                        </a:lnTo>
                        <a:lnTo>
                          <a:pt x="94" y="164"/>
                        </a:lnTo>
                        <a:lnTo>
                          <a:pt x="95" y="158"/>
                        </a:lnTo>
                        <a:lnTo>
                          <a:pt x="95" y="158"/>
                        </a:lnTo>
                        <a:lnTo>
                          <a:pt x="98" y="154"/>
                        </a:lnTo>
                        <a:lnTo>
                          <a:pt x="98" y="154"/>
                        </a:lnTo>
                        <a:lnTo>
                          <a:pt x="100" y="150"/>
                        </a:lnTo>
                        <a:lnTo>
                          <a:pt x="100" y="150"/>
                        </a:lnTo>
                        <a:lnTo>
                          <a:pt x="103" y="146"/>
                        </a:lnTo>
                        <a:lnTo>
                          <a:pt x="103" y="146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7"/>
                        </a:lnTo>
                        <a:lnTo>
                          <a:pt x="104" y="134"/>
                        </a:lnTo>
                        <a:lnTo>
                          <a:pt x="104" y="134"/>
                        </a:lnTo>
                        <a:lnTo>
                          <a:pt x="103" y="129"/>
                        </a:lnTo>
                        <a:lnTo>
                          <a:pt x="103" y="129"/>
                        </a:lnTo>
                        <a:lnTo>
                          <a:pt x="106" y="126"/>
                        </a:lnTo>
                        <a:lnTo>
                          <a:pt x="110" y="125"/>
                        </a:lnTo>
                        <a:lnTo>
                          <a:pt x="110" y="125"/>
                        </a:lnTo>
                        <a:lnTo>
                          <a:pt x="111" y="126"/>
                        </a:lnTo>
                        <a:lnTo>
                          <a:pt x="113" y="127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3"/>
                        </a:lnTo>
                        <a:lnTo>
                          <a:pt x="117" y="122"/>
                        </a:lnTo>
                        <a:lnTo>
                          <a:pt x="117" y="122"/>
                        </a:lnTo>
                        <a:lnTo>
                          <a:pt x="119" y="121"/>
                        </a:lnTo>
                        <a:lnTo>
                          <a:pt x="121" y="122"/>
                        </a:lnTo>
                        <a:lnTo>
                          <a:pt x="121" y="122"/>
                        </a:lnTo>
                        <a:lnTo>
                          <a:pt x="125" y="123"/>
                        </a:lnTo>
                        <a:lnTo>
                          <a:pt x="129" y="125"/>
                        </a:lnTo>
                        <a:lnTo>
                          <a:pt x="129" y="125"/>
                        </a:lnTo>
                        <a:lnTo>
                          <a:pt x="133" y="126"/>
                        </a:lnTo>
                        <a:lnTo>
                          <a:pt x="137" y="126"/>
                        </a:lnTo>
                        <a:lnTo>
                          <a:pt x="137" y="126"/>
                        </a:lnTo>
                        <a:lnTo>
                          <a:pt x="142" y="126"/>
                        </a:lnTo>
                        <a:lnTo>
                          <a:pt x="145" y="126"/>
                        </a:lnTo>
                        <a:lnTo>
                          <a:pt x="148" y="125"/>
                        </a:lnTo>
                        <a:lnTo>
                          <a:pt x="148" y="125"/>
                        </a:lnTo>
                        <a:lnTo>
                          <a:pt x="150" y="125"/>
                        </a:lnTo>
                        <a:lnTo>
                          <a:pt x="152" y="125"/>
                        </a:lnTo>
                        <a:lnTo>
                          <a:pt x="152" y="123"/>
                        </a:lnTo>
                        <a:lnTo>
                          <a:pt x="152" y="123"/>
                        </a:lnTo>
                        <a:lnTo>
                          <a:pt x="153" y="121"/>
                        </a:lnTo>
                        <a:lnTo>
                          <a:pt x="155" y="118"/>
                        </a:lnTo>
                        <a:lnTo>
                          <a:pt x="155" y="118"/>
                        </a:lnTo>
                        <a:lnTo>
                          <a:pt x="157" y="118"/>
                        </a:lnTo>
                        <a:lnTo>
                          <a:pt x="159" y="115"/>
                        </a:lnTo>
                        <a:lnTo>
                          <a:pt x="159" y="115"/>
                        </a:lnTo>
                        <a:lnTo>
                          <a:pt x="159" y="112"/>
                        </a:lnTo>
                        <a:lnTo>
                          <a:pt x="160" y="111"/>
                        </a:lnTo>
                        <a:lnTo>
                          <a:pt x="160" y="111"/>
                        </a:lnTo>
                        <a:lnTo>
                          <a:pt x="161" y="108"/>
                        </a:lnTo>
                        <a:lnTo>
                          <a:pt x="161" y="108"/>
                        </a:lnTo>
                        <a:lnTo>
                          <a:pt x="164" y="106"/>
                        </a:lnTo>
                        <a:lnTo>
                          <a:pt x="165" y="106"/>
                        </a:lnTo>
                        <a:lnTo>
                          <a:pt x="165" y="106"/>
                        </a:lnTo>
                        <a:lnTo>
                          <a:pt x="165" y="104"/>
                        </a:lnTo>
                        <a:lnTo>
                          <a:pt x="165" y="104"/>
                        </a:lnTo>
                        <a:lnTo>
                          <a:pt x="164" y="102"/>
                        </a:lnTo>
                        <a:lnTo>
                          <a:pt x="163" y="99"/>
                        </a:lnTo>
                        <a:lnTo>
                          <a:pt x="163" y="99"/>
                        </a:lnTo>
                        <a:lnTo>
                          <a:pt x="163" y="98"/>
                        </a:lnTo>
                        <a:lnTo>
                          <a:pt x="161" y="98"/>
                        </a:lnTo>
                        <a:lnTo>
                          <a:pt x="160" y="96"/>
                        </a:lnTo>
                        <a:lnTo>
                          <a:pt x="161" y="93"/>
                        </a:lnTo>
                        <a:lnTo>
                          <a:pt x="161" y="93"/>
                        </a:lnTo>
                        <a:lnTo>
                          <a:pt x="164" y="87"/>
                        </a:lnTo>
                        <a:lnTo>
                          <a:pt x="164" y="84"/>
                        </a:lnTo>
                        <a:lnTo>
                          <a:pt x="161" y="81"/>
                        </a:lnTo>
                        <a:lnTo>
                          <a:pt x="161" y="81"/>
                        </a:lnTo>
                        <a:lnTo>
                          <a:pt x="160" y="77"/>
                        </a:lnTo>
                        <a:lnTo>
                          <a:pt x="157" y="76"/>
                        </a:lnTo>
                        <a:lnTo>
                          <a:pt x="155" y="73"/>
                        </a:lnTo>
                        <a:lnTo>
                          <a:pt x="155" y="73"/>
                        </a:lnTo>
                        <a:lnTo>
                          <a:pt x="153" y="70"/>
                        </a:lnTo>
                        <a:lnTo>
                          <a:pt x="150" y="68"/>
                        </a:lnTo>
                        <a:lnTo>
                          <a:pt x="150" y="68"/>
                        </a:lnTo>
                        <a:lnTo>
                          <a:pt x="149" y="66"/>
                        </a:lnTo>
                        <a:lnTo>
                          <a:pt x="148" y="66"/>
                        </a:lnTo>
                        <a:lnTo>
                          <a:pt x="148" y="66"/>
                        </a:lnTo>
                        <a:lnTo>
                          <a:pt x="144" y="65"/>
                        </a:lnTo>
                        <a:lnTo>
                          <a:pt x="140" y="62"/>
                        </a:lnTo>
                        <a:lnTo>
                          <a:pt x="140" y="62"/>
                        </a:lnTo>
                        <a:lnTo>
                          <a:pt x="137" y="60"/>
                        </a:lnTo>
                        <a:lnTo>
                          <a:pt x="134" y="58"/>
                        </a:lnTo>
                        <a:lnTo>
                          <a:pt x="134" y="58"/>
                        </a:lnTo>
                        <a:lnTo>
                          <a:pt x="130" y="57"/>
                        </a:lnTo>
                        <a:lnTo>
                          <a:pt x="130" y="57"/>
                        </a:lnTo>
                        <a:lnTo>
                          <a:pt x="125" y="57"/>
                        </a:lnTo>
                        <a:lnTo>
                          <a:pt x="125" y="57"/>
                        </a:lnTo>
                        <a:lnTo>
                          <a:pt x="122" y="57"/>
                        </a:lnTo>
                        <a:lnTo>
                          <a:pt x="122" y="57"/>
                        </a:lnTo>
                        <a:lnTo>
                          <a:pt x="117" y="56"/>
                        </a:lnTo>
                        <a:lnTo>
                          <a:pt x="117" y="56"/>
                        </a:lnTo>
                        <a:lnTo>
                          <a:pt x="114" y="56"/>
                        </a:lnTo>
                        <a:lnTo>
                          <a:pt x="114" y="56"/>
                        </a:lnTo>
                        <a:lnTo>
                          <a:pt x="113" y="56"/>
                        </a:lnTo>
                        <a:lnTo>
                          <a:pt x="111" y="54"/>
                        </a:lnTo>
                        <a:lnTo>
                          <a:pt x="111" y="57"/>
                        </a:lnTo>
                        <a:lnTo>
                          <a:pt x="111" y="57"/>
                        </a:lnTo>
                        <a:lnTo>
                          <a:pt x="111" y="61"/>
                        </a:lnTo>
                        <a:lnTo>
                          <a:pt x="111" y="62"/>
                        </a:lnTo>
                        <a:lnTo>
                          <a:pt x="110" y="64"/>
                        </a:lnTo>
                        <a:lnTo>
                          <a:pt x="110" y="64"/>
                        </a:lnTo>
                        <a:lnTo>
                          <a:pt x="106" y="64"/>
                        </a:lnTo>
                        <a:lnTo>
                          <a:pt x="106" y="64"/>
                        </a:lnTo>
                        <a:lnTo>
                          <a:pt x="103" y="64"/>
                        </a:lnTo>
                        <a:lnTo>
                          <a:pt x="100" y="65"/>
                        </a:lnTo>
                        <a:lnTo>
                          <a:pt x="100" y="65"/>
                        </a:lnTo>
                        <a:lnTo>
                          <a:pt x="99" y="66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8"/>
                        </a:lnTo>
                        <a:lnTo>
                          <a:pt x="95" y="69"/>
                        </a:lnTo>
                        <a:lnTo>
                          <a:pt x="92" y="68"/>
                        </a:lnTo>
                        <a:lnTo>
                          <a:pt x="92" y="68"/>
                        </a:lnTo>
                        <a:lnTo>
                          <a:pt x="91" y="65"/>
                        </a:lnTo>
                        <a:lnTo>
                          <a:pt x="92" y="64"/>
                        </a:lnTo>
                        <a:lnTo>
                          <a:pt x="91" y="64"/>
                        </a:lnTo>
                        <a:lnTo>
                          <a:pt x="88" y="64"/>
                        </a:lnTo>
                        <a:lnTo>
                          <a:pt x="88" y="64"/>
                        </a:lnTo>
                        <a:lnTo>
                          <a:pt x="81" y="65"/>
                        </a:lnTo>
                        <a:lnTo>
                          <a:pt x="79" y="65"/>
                        </a:lnTo>
                        <a:lnTo>
                          <a:pt x="79" y="65"/>
                        </a:lnTo>
                        <a:lnTo>
                          <a:pt x="77" y="65"/>
                        </a:lnTo>
                        <a:lnTo>
                          <a:pt x="75" y="64"/>
                        </a:lnTo>
                        <a:lnTo>
                          <a:pt x="75" y="64"/>
                        </a:lnTo>
                        <a:lnTo>
                          <a:pt x="71" y="62"/>
                        </a:lnTo>
                        <a:lnTo>
                          <a:pt x="69" y="64"/>
                        </a:lnTo>
                        <a:lnTo>
                          <a:pt x="69" y="64"/>
                        </a:lnTo>
                        <a:lnTo>
                          <a:pt x="68" y="65"/>
                        </a:lnTo>
                        <a:lnTo>
                          <a:pt x="68" y="65"/>
                        </a:lnTo>
                        <a:lnTo>
                          <a:pt x="67" y="64"/>
                        </a:lnTo>
                        <a:lnTo>
                          <a:pt x="67" y="64"/>
                        </a:lnTo>
                        <a:lnTo>
                          <a:pt x="65" y="61"/>
                        </a:lnTo>
                        <a:lnTo>
                          <a:pt x="67" y="60"/>
                        </a:lnTo>
                        <a:lnTo>
                          <a:pt x="67" y="60"/>
                        </a:lnTo>
                        <a:lnTo>
                          <a:pt x="71" y="60"/>
                        </a:lnTo>
                        <a:lnTo>
                          <a:pt x="72" y="60"/>
                        </a:lnTo>
                        <a:lnTo>
                          <a:pt x="73" y="58"/>
                        </a:lnTo>
                        <a:lnTo>
                          <a:pt x="73" y="58"/>
                        </a:lnTo>
                        <a:lnTo>
                          <a:pt x="72" y="57"/>
                        </a:lnTo>
                        <a:lnTo>
                          <a:pt x="72" y="56"/>
                        </a:lnTo>
                        <a:lnTo>
                          <a:pt x="73" y="56"/>
                        </a:lnTo>
                        <a:lnTo>
                          <a:pt x="73" y="56"/>
                        </a:lnTo>
                        <a:lnTo>
                          <a:pt x="79" y="54"/>
                        </a:lnTo>
                        <a:lnTo>
                          <a:pt x="79" y="54"/>
                        </a:lnTo>
                        <a:lnTo>
                          <a:pt x="81" y="54"/>
                        </a:lnTo>
                        <a:lnTo>
                          <a:pt x="83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5" y="54"/>
                        </a:lnTo>
                        <a:lnTo>
                          <a:pt x="87" y="53"/>
                        </a:lnTo>
                        <a:lnTo>
                          <a:pt x="88" y="53"/>
                        </a:lnTo>
                        <a:lnTo>
                          <a:pt x="87" y="51"/>
                        </a:lnTo>
                        <a:lnTo>
                          <a:pt x="87" y="51"/>
                        </a:lnTo>
                        <a:lnTo>
                          <a:pt x="84" y="47"/>
                        </a:lnTo>
                        <a:lnTo>
                          <a:pt x="83" y="46"/>
                        </a:lnTo>
                        <a:lnTo>
                          <a:pt x="81" y="45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lnTo>
                          <a:pt x="79" y="46"/>
                        </a:lnTo>
                        <a:lnTo>
                          <a:pt x="77" y="47"/>
                        </a:lnTo>
                        <a:lnTo>
                          <a:pt x="77" y="47"/>
                        </a:lnTo>
                        <a:lnTo>
                          <a:pt x="76" y="47"/>
                        </a:lnTo>
                        <a:lnTo>
                          <a:pt x="76" y="47"/>
                        </a:lnTo>
                        <a:lnTo>
                          <a:pt x="72" y="45"/>
                        </a:lnTo>
                        <a:lnTo>
                          <a:pt x="72" y="43"/>
                        </a:lnTo>
                        <a:lnTo>
                          <a:pt x="73" y="42"/>
                        </a:lnTo>
                        <a:lnTo>
                          <a:pt x="73" y="42"/>
                        </a:lnTo>
                        <a:lnTo>
                          <a:pt x="76" y="39"/>
                        </a:lnTo>
                        <a:lnTo>
                          <a:pt x="79" y="38"/>
                        </a:lnTo>
                        <a:lnTo>
                          <a:pt x="79" y="38"/>
                        </a:lnTo>
                        <a:lnTo>
                          <a:pt x="80" y="38"/>
                        </a:lnTo>
                        <a:lnTo>
                          <a:pt x="81" y="38"/>
                        </a:lnTo>
                        <a:lnTo>
                          <a:pt x="84" y="41"/>
                        </a:lnTo>
                        <a:lnTo>
                          <a:pt x="87" y="43"/>
                        </a:lnTo>
                        <a:lnTo>
                          <a:pt x="88" y="43"/>
                        </a:lnTo>
                        <a:lnTo>
                          <a:pt x="88" y="43"/>
                        </a:lnTo>
                        <a:lnTo>
                          <a:pt x="91" y="42"/>
                        </a:lnTo>
                        <a:lnTo>
                          <a:pt x="92" y="42"/>
                        </a:lnTo>
                        <a:lnTo>
                          <a:pt x="92" y="42"/>
                        </a:lnTo>
                        <a:lnTo>
                          <a:pt x="94" y="45"/>
                        </a:lnTo>
                        <a:lnTo>
                          <a:pt x="94" y="49"/>
                        </a:lnTo>
                        <a:lnTo>
                          <a:pt x="94" y="49"/>
                        </a:lnTo>
                        <a:lnTo>
                          <a:pt x="94" y="51"/>
                        </a:lnTo>
                        <a:lnTo>
                          <a:pt x="96" y="50"/>
                        </a:lnTo>
                        <a:lnTo>
                          <a:pt x="96" y="50"/>
                        </a:lnTo>
                        <a:lnTo>
                          <a:pt x="98" y="49"/>
                        </a:lnTo>
                        <a:lnTo>
                          <a:pt x="96" y="49"/>
                        </a:lnTo>
                        <a:lnTo>
                          <a:pt x="96" y="47"/>
                        </a:lnTo>
                        <a:lnTo>
                          <a:pt x="100" y="46"/>
                        </a:lnTo>
                        <a:lnTo>
                          <a:pt x="100" y="46"/>
                        </a:lnTo>
                        <a:lnTo>
                          <a:pt x="107" y="45"/>
                        </a:lnTo>
                        <a:lnTo>
                          <a:pt x="110" y="43"/>
                        </a:lnTo>
                        <a:lnTo>
                          <a:pt x="113" y="43"/>
                        </a:lnTo>
                        <a:lnTo>
                          <a:pt x="114" y="45"/>
                        </a:lnTo>
                        <a:lnTo>
                          <a:pt x="114" y="45"/>
                        </a:lnTo>
                        <a:lnTo>
                          <a:pt x="117" y="46"/>
                        </a:lnTo>
                        <a:lnTo>
                          <a:pt x="118" y="46"/>
                        </a:lnTo>
                        <a:lnTo>
                          <a:pt x="118" y="46"/>
                        </a:lnTo>
                        <a:lnTo>
                          <a:pt x="118" y="47"/>
                        </a:lnTo>
                        <a:lnTo>
                          <a:pt x="118" y="49"/>
                        </a:lnTo>
                        <a:lnTo>
                          <a:pt x="119" y="47"/>
                        </a:lnTo>
                        <a:lnTo>
                          <a:pt x="119" y="47"/>
                        </a:lnTo>
                        <a:lnTo>
                          <a:pt x="122" y="46"/>
                        </a:lnTo>
                        <a:lnTo>
                          <a:pt x="125" y="47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27" y="49"/>
                        </a:lnTo>
                        <a:lnTo>
                          <a:pt x="130" y="49"/>
                        </a:lnTo>
                        <a:lnTo>
                          <a:pt x="130" y="49"/>
                        </a:lnTo>
                        <a:lnTo>
                          <a:pt x="133" y="51"/>
                        </a:lnTo>
                        <a:lnTo>
                          <a:pt x="137" y="51"/>
                        </a:lnTo>
                        <a:lnTo>
                          <a:pt x="137" y="51"/>
                        </a:lnTo>
                        <a:lnTo>
                          <a:pt x="140" y="50"/>
                        </a:lnTo>
                        <a:lnTo>
                          <a:pt x="140" y="50"/>
                        </a:lnTo>
                        <a:lnTo>
                          <a:pt x="138" y="47"/>
                        </a:lnTo>
                        <a:lnTo>
                          <a:pt x="138" y="47"/>
                        </a:lnTo>
                        <a:lnTo>
                          <a:pt x="137" y="45"/>
                        </a:lnTo>
                        <a:lnTo>
                          <a:pt x="133" y="43"/>
                        </a:lnTo>
                        <a:lnTo>
                          <a:pt x="133" y="43"/>
                        </a:lnTo>
                        <a:lnTo>
                          <a:pt x="125" y="41"/>
                        </a:lnTo>
                        <a:lnTo>
                          <a:pt x="123" y="39"/>
                        </a:lnTo>
                        <a:lnTo>
                          <a:pt x="126" y="39"/>
                        </a:lnTo>
                        <a:lnTo>
                          <a:pt x="126" y="39"/>
                        </a:lnTo>
                        <a:lnTo>
                          <a:pt x="129" y="38"/>
                        </a:lnTo>
                        <a:lnTo>
                          <a:pt x="127" y="37"/>
                        </a:lnTo>
                        <a:lnTo>
                          <a:pt x="127" y="35"/>
                        </a:lnTo>
                        <a:lnTo>
                          <a:pt x="132" y="33"/>
                        </a:lnTo>
                        <a:lnTo>
                          <a:pt x="132" y="33"/>
                        </a:lnTo>
                        <a:lnTo>
                          <a:pt x="137" y="31"/>
                        </a:lnTo>
                        <a:lnTo>
                          <a:pt x="140" y="31"/>
                        </a:lnTo>
                        <a:lnTo>
                          <a:pt x="141" y="31"/>
                        </a:lnTo>
                        <a:lnTo>
                          <a:pt x="141" y="28"/>
                        </a:lnTo>
                        <a:lnTo>
                          <a:pt x="141" y="28"/>
                        </a:lnTo>
                        <a:lnTo>
                          <a:pt x="141" y="23"/>
                        </a:lnTo>
                        <a:lnTo>
                          <a:pt x="142" y="23"/>
                        </a:lnTo>
                        <a:lnTo>
                          <a:pt x="144" y="23"/>
                        </a:lnTo>
                        <a:lnTo>
                          <a:pt x="144" y="23"/>
                        </a:lnTo>
                        <a:lnTo>
                          <a:pt x="153" y="24"/>
                        </a:lnTo>
                        <a:lnTo>
                          <a:pt x="153" y="24"/>
                        </a:lnTo>
                        <a:lnTo>
                          <a:pt x="155" y="24"/>
                        </a:lnTo>
                        <a:lnTo>
                          <a:pt x="155" y="26"/>
                        </a:lnTo>
                        <a:lnTo>
                          <a:pt x="157" y="24"/>
                        </a:lnTo>
                        <a:lnTo>
                          <a:pt x="157" y="24"/>
                        </a:lnTo>
                        <a:lnTo>
                          <a:pt x="160" y="23"/>
                        </a:lnTo>
                        <a:lnTo>
                          <a:pt x="161" y="23"/>
                        </a:lnTo>
                        <a:lnTo>
                          <a:pt x="161" y="23"/>
                        </a:lnTo>
                        <a:lnTo>
                          <a:pt x="161" y="22"/>
                        </a:lnTo>
                        <a:lnTo>
                          <a:pt x="161" y="22"/>
                        </a:lnTo>
                        <a:lnTo>
                          <a:pt x="159" y="18"/>
                        </a:lnTo>
                        <a:lnTo>
                          <a:pt x="156" y="15"/>
                        </a:lnTo>
                        <a:lnTo>
                          <a:pt x="156" y="15"/>
                        </a:lnTo>
                        <a:lnTo>
                          <a:pt x="155" y="12"/>
                        </a:lnTo>
                        <a:lnTo>
                          <a:pt x="153" y="10"/>
                        </a:lnTo>
                        <a:lnTo>
                          <a:pt x="152" y="7"/>
                        </a:lnTo>
                        <a:lnTo>
                          <a:pt x="150" y="7"/>
                        </a:lnTo>
                        <a:lnTo>
                          <a:pt x="148" y="8"/>
                        </a:lnTo>
                        <a:lnTo>
                          <a:pt x="148" y="8"/>
                        </a:lnTo>
                        <a:lnTo>
                          <a:pt x="144" y="10"/>
                        </a:lnTo>
                        <a:lnTo>
                          <a:pt x="140" y="11"/>
                        </a:lnTo>
                        <a:lnTo>
                          <a:pt x="140" y="11"/>
                        </a:lnTo>
                        <a:lnTo>
                          <a:pt x="134" y="10"/>
                        </a:lnTo>
                        <a:lnTo>
                          <a:pt x="132" y="8"/>
                        </a:lnTo>
                        <a:lnTo>
                          <a:pt x="132" y="8"/>
                        </a:lnTo>
                        <a:lnTo>
                          <a:pt x="136" y="7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38" y="5"/>
                        </a:lnTo>
                        <a:lnTo>
                          <a:pt x="140" y="4"/>
                        </a:lnTo>
                        <a:lnTo>
                          <a:pt x="140" y="4"/>
                        </a:lnTo>
                        <a:lnTo>
                          <a:pt x="137" y="1"/>
                        </a:lnTo>
                        <a:lnTo>
                          <a:pt x="140" y="0"/>
                        </a:lnTo>
                        <a:lnTo>
                          <a:pt x="140" y="0"/>
                        </a:lnTo>
                        <a:lnTo>
                          <a:pt x="149" y="0"/>
                        </a:lnTo>
                        <a:lnTo>
                          <a:pt x="161" y="1"/>
                        </a:lnTo>
                        <a:lnTo>
                          <a:pt x="161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87" name="组合 198"/>
                <p:cNvGrpSpPr/>
                <p:nvPr/>
              </p:nvGrpSpPr>
              <p:grpSpPr>
                <a:xfrm>
                  <a:off x="7121524" y="2109106"/>
                  <a:ext cx="323850" cy="576262"/>
                  <a:chOff x="3846513" y="1814513"/>
                  <a:chExt cx="323850" cy="576262"/>
                </a:xfrm>
                <a:solidFill>
                  <a:schemeClr val="accent5"/>
                </a:solidFill>
              </p:grpSpPr>
              <p:sp>
                <p:nvSpPr>
                  <p:cNvPr id="552" name="Freeform 137"/>
                  <p:cNvSpPr>
                    <a:spLocks noEditPoints="1"/>
                  </p:cNvSpPr>
                  <p:nvPr/>
                </p:nvSpPr>
                <p:spPr bwMode="auto">
                  <a:xfrm>
                    <a:off x="3846513" y="1814513"/>
                    <a:ext cx="323850" cy="323850"/>
                  </a:xfrm>
                  <a:custGeom>
                    <a:avLst/>
                    <a:gdLst>
                      <a:gd name="T0" fmla="*/ 112 w 204"/>
                      <a:gd name="T1" fmla="*/ 0 h 204"/>
                      <a:gd name="T2" fmla="*/ 141 w 204"/>
                      <a:gd name="T3" fmla="*/ 8 h 204"/>
                      <a:gd name="T4" fmla="*/ 165 w 204"/>
                      <a:gd name="T5" fmla="*/ 22 h 204"/>
                      <a:gd name="T6" fmla="*/ 185 w 204"/>
                      <a:gd name="T7" fmla="*/ 42 h 204"/>
                      <a:gd name="T8" fmla="*/ 199 w 204"/>
                      <a:gd name="T9" fmla="*/ 68 h 204"/>
                      <a:gd name="T10" fmla="*/ 204 w 204"/>
                      <a:gd name="T11" fmla="*/ 96 h 204"/>
                      <a:gd name="T12" fmla="*/ 203 w 204"/>
                      <a:gd name="T13" fmla="*/ 118 h 204"/>
                      <a:gd name="T14" fmla="*/ 195 w 204"/>
                      <a:gd name="T15" fmla="*/ 146 h 204"/>
                      <a:gd name="T16" fmla="*/ 179 w 204"/>
                      <a:gd name="T17" fmla="*/ 171 h 204"/>
                      <a:gd name="T18" fmla="*/ 156 w 204"/>
                      <a:gd name="T19" fmla="*/ 190 h 204"/>
                      <a:gd name="T20" fmla="*/ 129 w 204"/>
                      <a:gd name="T21" fmla="*/ 202 h 204"/>
                      <a:gd name="T22" fmla="*/ 108 w 204"/>
                      <a:gd name="T23" fmla="*/ 204 h 204"/>
                      <a:gd name="T24" fmla="*/ 102 w 204"/>
                      <a:gd name="T25" fmla="*/ 185 h 204"/>
                      <a:gd name="T26" fmla="*/ 107 w 204"/>
                      <a:gd name="T27" fmla="*/ 185 h 204"/>
                      <a:gd name="T28" fmla="*/ 131 w 204"/>
                      <a:gd name="T29" fmla="*/ 180 h 204"/>
                      <a:gd name="T30" fmla="*/ 164 w 204"/>
                      <a:gd name="T31" fmla="*/ 158 h 204"/>
                      <a:gd name="T32" fmla="*/ 183 w 204"/>
                      <a:gd name="T33" fmla="*/ 123 h 204"/>
                      <a:gd name="T34" fmla="*/ 185 w 204"/>
                      <a:gd name="T35" fmla="*/ 97 h 204"/>
                      <a:gd name="T36" fmla="*/ 177 w 204"/>
                      <a:gd name="T37" fmla="*/ 66 h 204"/>
                      <a:gd name="T38" fmla="*/ 148 w 204"/>
                      <a:gd name="T39" fmla="*/ 32 h 204"/>
                      <a:gd name="T40" fmla="*/ 102 w 204"/>
                      <a:gd name="T41" fmla="*/ 19 h 204"/>
                      <a:gd name="T42" fmla="*/ 96 w 204"/>
                      <a:gd name="T43" fmla="*/ 0 h 204"/>
                      <a:gd name="T44" fmla="*/ 102 w 204"/>
                      <a:gd name="T45" fmla="*/ 19 h 204"/>
                      <a:gd name="T46" fmla="*/ 89 w 204"/>
                      <a:gd name="T47" fmla="*/ 20 h 204"/>
                      <a:gd name="T48" fmla="*/ 66 w 204"/>
                      <a:gd name="T49" fmla="*/ 27 h 204"/>
                      <a:gd name="T50" fmla="*/ 31 w 204"/>
                      <a:gd name="T51" fmla="*/ 60 h 204"/>
                      <a:gd name="T52" fmla="*/ 20 w 204"/>
                      <a:gd name="T53" fmla="*/ 89 h 204"/>
                      <a:gd name="T54" fmla="*/ 19 w 204"/>
                      <a:gd name="T55" fmla="*/ 107 h 204"/>
                      <a:gd name="T56" fmla="*/ 35 w 204"/>
                      <a:gd name="T57" fmla="*/ 152 h 204"/>
                      <a:gd name="T58" fmla="*/ 70 w 204"/>
                      <a:gd name="T59" fmla="*/ 179 h 204"/>
                      <a:gd name="T60" fmla="*/ 102 w 204"/>
                      <a:gd name="T61" fmla="*/ 204 h 204"/>
                      <a:gd name="T62" fmla="*/ 83 w 204"/>
                      <a:gd name="T63" fmla="*/ 203 h 204"/>
                      <a:gd name="T64" fmla="*/ 55 w 204"/>
                      <a:gd name="T65" fmla="*/ 194 h 204"/>
                      <a:gd name="T66" fmla="*/ 32 w 204"/>
                      <a:gd name="T67" fmla="*/ 176 h 204"/>
                      <a:gd name="T68" fmla="*/ 13 w 204"/>
                      <a:gd name="T69" fmla="*/ 154 h 204"/>
                      <a:gd name="T70" fmla="*/ 3 w 204"/>
                      <a:gd name="T71" fmla="*/ 127 h 204"/>
                      <a:gd name="T72" fmla="*/ 0 w 204"/>
                      <a:gd name="T73" fmla="*/ 108 h 204"/>
                      <a:gd name="T74" fmla="*/ 3 w 204"/>
                      <a:gd name="T75" fmla="*/ 77 h 204"/>
                      <a:gd name="T76" fmla="*/ 15 w 204"/>
                      <a:gd name="T77" fmla="*/ 50 h 204"/>
                      <a:gd name="T78" fmla="*/ 32 w 204"/>
                      <a:gd name="T79" fmla="*/ 27 h 204"/>
                      <a:gd name="T80" fmla="*/ 57 w 204"/>
                      <a:gd name="T81" fmla="*/ 11 h 204"/>
                      <a:gd name="T82" fmla="*/ 87 w 204"/>
                      <a:gd name="T83" fmla="*/ 1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04" h="204">
                        <a:moveTo>
                          <a:pt x="102" y="0"/>
                        </a:moveTo>
                        <a:lnTo>
                          <a:pt x="102" y="0"/>
                        </a:lnTo>
                        <a:lnTo>
                          <a:pt x="112" y="0"/>
                        </a:lnTo>
                        <a:lnTo>
                          <a:pt x="122" y="1"/>
                        </a:lnTo>
                        <a:lnTo>
                          <a:pt x="131" y="4"/>
                        </a:lnTo>
                        <a:lnTo>
                          <a:pt x="141" y="8"/>
                        </a:lnTo>
                        <a:lnTo>
                          <a:pt x="149" y="11"/>
                        </a:lnTo>
                        <a:lnTo>
                          <a:pt x="157" y="16"/>
                        </a:lnTo>
                        <a:lnTo>
                          <a:pt x="165" y="22"/>
                        </a:lnTo>
                        <a:lnTo>
                          <a:pt x="172" y="28"/>
                        </a:lnTo>
                        <a:lnTo>
                          <a:pt x="179" y="35"/>
                        </a:lnTo>
                        <a:lnTo>
                          <a:pt x="185" y="42"/>
                        </a:lnTo>
                        <a:lnTo>
                          <a:pt x="190" y="50"/>
                        </a:lnTo>
                        <a:lnTo>
                          <a:pt x="195" y="58"/>
                        </a:lnTo>
                        <a:lnTo>
                          <a:pt x="199" y="68"/>
                        </a:lnTo>
                        <a:lnTo>
                          <a:pt x="202" y="77"/>
                        </a:lnTo>
                        <a:lnTo>
                          <a:pt x="203" y="87"/>
                        </a:lnTo>
                        <a:lnTo>
                          <a:pt x="204" y="96"/>
                        </a:lnTo>
                        <a:lnTo>
                          <a:pt x="204" y="96"/>
                        </a:lnTo>
                        <a:lnTo>
                          <a:pt x="204" y="107"/>
                        </a:lnTo>
                        <a:lnTo>
                          <a:pt x="203" y="118"/>
                        </a:lnTo>
                        <a:lnTo>
                          <a:pt x="202" y="127"/>
                        </a:lnTo>
                        <a:lnTo>
                          <a:pt x="199" y="137"/>
                        </a:lnTo>
                        <a:lnTo>
                          <a:pt x="195" y="146"/>
                        </a:lnTo>
                        <a:lnTo>
                          <a:pt x="190" y="154"/>
                        </a:lnTo>
                        <a:lnTo>
                          <a:pt x="184" y="162"/>
                        </a:lnTo>
                        <a:lnTo>
                          <a:pt x="179" y="171"/>
                        </a:lnTo>
                        <a:lnTo>
                          <a:pt x="172" y="177"/>
                        </a:lnTo>
                        <a:lnTo>
                          <a:pt x="164" y="184"/>
                        </a:lnTo>
                        <a:lnTo>
                          <a:pt x="156" y="190"/>
                        </a:lnTo>
                        <a:lnTo>
                          <a:pt x="148" y="194"/>
                        </a:lnTo>
                        <a:lnTo>
                          <a:pt x="138" y="198"/>
                        </a:lnTo>
                        <a:lnTo>
                          <a:pt x="129" y="202"/>
                        </a:lnTo>
                        <a:lnTo>
                          <a:pt x="118" y="203"/>
                        </a:lnTo>
                        <a:lnTo>
                          <a:pt x="108" y="204"/>
                        </a:lnTo>
                        <a:lnTo>
                          <a:pt x="108" y="204"/>
                        </a:lnTo>
                        <a:lnTo>
                          <a:pt x="102" y="204"/>
                        </a:lnTo>
                        <a:lnTo>
                          <a:pt x="102" y="185"/>
                        </a:lnTo>
                        <a:lnTo>
                          <a:pt x="102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07" y="185"/>
                        </a:lnTo>
                        <a:lnTo>
                          <a:pt x="115" y="184"/>
                        </a:lnTo>
                        <a:lnTo>
                          <a:pt x="123" y="183"/>
                        </a:lnTo>
                        <a:lnTo>
                          <a:pt x="131" y="180"/>
                        </a:lnTo>
                        <a:lnTo>
                          <a:pt x="138" y="177"/>
                        </a:lnTo>
                        <a:lnTo>
                          <a:pt x="152" y="169"/>
                        </a:lnTo>
                        <a:lnTo>
                          <a:pt x="164" y="158"/>
                        </a:lnTo>
                        <a:lnTo>
                          <a:pt x="173" y="145"/>
                        </a:lnTo>
                        <a:lnTo>
                          <a:pt x="180" y="130"/>
                        </a:lnTo>
                        <a:lnTo>
                          <a:pt x="183" y="123"/>
                        </a:lnTo>
                        <a:lnTo>
                          <a:pt x="184" y="115"/>
                        </a:lnTo>
                        <a:lnTo>
                          <a:pt x="185" y="107"/>
                        </a:lnTo>
                        <a:lnTo>
                          <a:pt x="185" y="97"/>
                        </a:lnTo>
                        <a:lnTo>
                          <a:pt x="185" y="97"/>
                        </a:lnTo>
                        <a:lnTo>
                          <a:pt x="183" y="81"/>
                        </a:lnTo>
                        <a:lnTo>
                          <a:pt x="177" y="66"/>
                        </a:lnTo>
                        <a:lnTo>
                          <a:pt x="169" y="53"/>
                        </a:lnTo>
                        <a:lnTo>
                          <a:pt x="160" y="42"/>
                        </a:lnTo>
                        <a:lnTo>
                          <a:pt x="148" y="32"/>
                        </a:lnTo>
                        <a:lnTo>
                          <a:pt x="133" y="26"/>
                        </a:lnTo>
                        <a:lnTo>
                          <a:pt x="118" y="20"/>
                        </a:lnTo>
                        <a:lnTo>
                          <a:pt x="102" y="19"/>
                        </a:lnTo>
                        <a:lnTo>
                          <a:pt x="102" y="0"/>
                        </a:lnTo>
                        <a:close/>
                        <a:moveTo>
                          <a:pt x="96" y="0"/>
                        </a:moveTo>
                        <a:lnTo>
                          <a:pt x="96" y="0"/>
                        </a:lnTo>
                        <a:lnTo>
                          <a:pt x="102" y="0"/>
                        </a:lnTo>
                        <a:lnTo>
                          <a:pt x="102" y="19"/>
                        </a:lnTo>
                        <a:lnTo>
                          <a:pt x="102" y="19"/>
                        </a:lnTo>
                        <a:lnTo>
                          <a:pt x="97" y="19"/>
                        </a:lnTo>
                        <a:lnTo>
                          <a:pt x="97" y="19"/>
                        </a:lnTo>
                        <a:lnTo>
                          <a:pt x="89" y="20"/>
                        </a:lnTo>
                        <a:lnTo>
                          <a:pt x="81" y="22"/>
                        </a:lnTo>
                        <a:lnTo>
                          <a:pt x="73" y="24"/>
                        </a:lnTo>
                        <a:lnTo>
                          <a:pt x="66" y="27"/>
                        </a:lnTo>
                        <a:lnTo>
                          <a:pt x="51" y="37"/>
                        </a:lnTo>
                        <a:lnTo>
                          <a:pt x="41" y="46"/>
                        </a:lnTo>
                        <a:lnTo>
                          <a:pt x="31" y="60"/>
                        </a:lnTo>
                        <a:lnTo>
                          <a:pt x="24" y="74"/>
                        </a:lnTo>
                        <a:lnTo>
                          <a:pt x="22" y="81"/>
                        </a:lnTo>
                        <a:lnTo>
                          <a:pt x="20" y="89"/>
                        </a:lnTo>
                        <a:lnTo>
                          <a:pt x="19" y="99"/>
                        </a:lnTo>
                        <a:lnTo>
                          <a:pt x="19" y="107"/>
                        </a:lnTo>
                        <a:lnTo>
                          <a:pt x="19" y="107"/>
                        </a:lnTo>
                        <a:lnTo>
                          <a:pt x="22" y="123"/>
                        </a:lnTo>
                        <a:lnTo>
                          <a:pt x="27" y="138"/>
                        </a:lnTo>
                        <a:lnTo>
                          <a:pt x="35" y="152"/>
                        </a:lnTo>
                        <a:lnTo>
                          <a:pt x="45" y="162"/>
                        </a:lnTo>
                        <a:lnTo>
                          <a:pt x="57" y="172"/>
                        </a:lnTo>
                        <a:lnTo>
                          <a:pt x="70" y="179"/>
                        </a:lnTo>
                        <a:lnTo>
                          <a:pt x="87" y="184"/>
                        </a:lnTo>
                        <a:lnTo>
                          <a:pt x="102" y="185"/>
                        </a:lnTo>
                        <a:lnTo>
                          <a:pt x="102" y="204"/>
                        </a:lnTo>
                        <a:lnTo>
                          <a:pt x="102" y="204"/>
                        </a:lnTo>
                        <a:lnTo>
                          <a:pt x="92" y="204"/>
                        </a:lnTo>
                        <a:lnTo>
                          <a:pt x="83" y="203"/>
                        </a:lnTo>
                        <a:lnTo>
                          <a:pt x="73" y="200"/>
                        </a:lnTo>
                        <a:lnTo>
                          <a:pt x="64" y="198"/>
                        </a:lnTo>
                        <a:lnTo>
                          <a:pt x="55" y="194"/>
                        </a:lnTo>
                        <a:lnTo>
                          <a:pt x="47" y="188"/>
                        </a:lnTo>
                        <a:lnTo>
                          <a:pt x="39" y="183"/>
                        </a:lnTo>
                        <a:lnTo>
                          <a:pt x="32" y="176"/>
                        </a:lnTo>
                        <a:lnTo>
                          <a:pt x="26" y="169"/>
                        </a:lnTo>
                        <a:lnTo>
                          <a:pt x="19" y="162"/>
                        </a:lnTo>
                        <a:lnTo>
                          <a:pt x="13" y="154"/>
                        </a:lnTo>
                        <a:lnTo>
                          <a:pt x="9" y="146"/>
                        </a:lnTo>
                        <a:lnTo>
                          <a:pt x="5" y="137"/>
                        </a:lnTo>
                        <a:lnTo>
                          <a:pt x="3" y="127"/>
                        </a:lnTo>
                        <a:lnTo>
                          <a:pt x="1" y="118"/>
                        </a:lnTo>
                        <a:lnTo>
                          <a:pt x="0" y="108"/>
                        </a:lnTo>
                        <a:lnTo>
                          <a:pt x="0" y="108"/>
                        </a:lnTo>
                        <a:lnTo>
                          <a:pt x="0" y="97"/>
                        </a:lnTo>
                        <a:lnTo>
                          <a:pt x="1" y="87"/>
                        </a:lnTo>
                        <a:lnTo>
                          <a:pt x="3" y="77"/>
                        </a:lnTo>
                        <a:lnTo>
                          <a:pt x="5" y="68"/>
                        </a:lnTo>
                        <a:lnTo>
                          <a:pt x="9" y="58"/>
                        </a:lnTo>
                        <a:lnTo>
                          <a:pt x="15" y="50"/>
                        </a:lnTo>
                        <a:lnTo>
                          <a:pt x="20" y="42"/>
                        </a:lnTo>
                        <a:lnTo>
                          <a:pt x="26" y="34"/>
                        </a:lnTo>
                        <a:lnTo>
                          <a:pt x="32" y="27"/>
                        </a:lnTo>
                        <a:lnTo>
                          <a:pt x="41" y="20"/>
                        </a:lnTo>
                        <a:lnTo>
                          <a:pt x="49" y="15"/>
                        </a:lnTo>
                        <a:lnTo>
                          <a:pt x="57" y="11"/>
                        </a:lnTo>
                        <a:lnTo>
                          <a:pt x="66" y="7"/>
                        </a:lnTo>
                        <a:lnTo>
                          <a:pt x="76" y="3"/>
                        </a:lnTo>
                        <a:lnTo>
                          <a:pt x="87" y="1"/>
                        </a:lnTo>
                        <a:lnTo>
                          <a:pt x="96" y="0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3" name="Freeform 138"/>
                  <p:cNvSpPr/>
                  <p:nvPr/>
                </p:nvSpPr>
                <p:spPr bwMode="auto">
                  <a:xfrm>
                    <a:off x="3994151" y="2119313"/>
                    <a:ext cx="52388" cy="161925"/>
                  </a:xfrm>
                  <a:custGeom>
                    <a:avLst/>
                    <a:gdLst>
                      <a:gd name="T0" fmla="*/ 6 w 33"/>
                      <a:gd name="T1" fmla="*/ 102 h 102"/>
                      <a:gd name="T2" fmla="*/ 33 w 33"/>
                      <a:gd name="T3" fmla="*/ 100 h 102"/>
                      <a:gd name="T4" fmla="*/ 27 w 33"/>
                      <a:gd name="T5" fmla="*/ 0 h 102"/>
                      <a:gd name="T6" fmla="*/ 0 w 33"/>
                      <a:gd name="T7" fmla="*/ 2 h 102"/>
                      <a:gd name="T8" fmla="*/ 6 w 33"/>
                      <a:gd name="T9" fmla="*/ 102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" h="102">
                        <a:moveTo>
                          <a:pt x="6" y="102"/>
                        </a:moveTo>
                        <a:lnTo>
                          <a:pt x="33" y="100"/>
                        </a:lnTo>
                        <a:lnTo>
                          <a:pt x="27" y="0"/>
                        </a:lnTo>
                        <a:lnTo>
                          <a:pt x="0" y="2"/>
                        </a:lnTo>
                        <a:lnTo>
                          <a:pt x="6" y="1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4" name="Freeform 139"/>
                  <p:cNvSpPr/>
                  <p:nvPr/>
                </p:nvSpPr>
                <p:spPr bwMode="auto">
                  <a:xfrm>
                    <a:off x="3986213" y="2171700"/>
                    <a:ext cx="77788" cy="219075"/>
                  </a:xfrm>
                  <a:custGeom>
                    <a:avLst/>
                    <a:gdLst>
                      <a:gd name="T0" fmla="*/ 5 w 49"/>
                      <a:gd name="T1" fmla="*/ 116 h 138"/>
                      <a:gd name="T2" fmla="*/ 5 w 49"/>
                      <a:gd name="T3" fmla="*/ 116 h 138"/>
                      <a:gd name="T4" fmla="*/ 5 w 49"/>
                      <a:gd name="T5" fmla="*/ 122 h 138"/>
                      <a:gd name="T6" fmla="*/ 7 w 49"/>
                      <a:gd name="T7" fmla="*/ 126 h 138"/>
                      <a:gd name="T8" fmla="*/ 9 w 49"/>
                      <a:gd name="T9" fmla="*/ 128 h 138"/>
                      <a:gd name="T10" fmla="*/ 12 w 49"/>
                      <a:gd name="T11" fmla="*/ 132 h 138"/>
                      <a:gd name="T12" fmla="*/ 16 w 49"/>
                      <a:gd name="T13" fmla="*/ 134 h 138"/>
                      <a:gd name="T14" fmla="*/ 19 w 49"/>
                      <a:gd name="T15" fmla="*/ 136 h 138"/>
                      <a:gd name="T16" fmla="*/ 23 w 49"/>
                      <a:gd name="T17" fmla="*/ 138 h 138"/>
                      <a:gd name="T18" fmla="*/ 28 w 49"/>
                      <a:gd name="T19" fmla="*/ 138 h 138"/>
                      <a:gd name="T20" fmla="*/ 28 w 49"/>
                      <a:gd name="T21" fmla="*/ 138 h 138"/>
                      <a:gd name="T22" fmla="*/ 32 w 49"/>
                      <a:gd name="T23" fmla="*/ 136 h 138"/>
                      <a:gd name="T24" fmla="*/ 37 w 49"/>
                      <a:gd name="T25" fmla="*/ 135 h 138"/>
                      <a:gd name="T26" fmla="*/ 41 w 49"/>
                      <a:gd name="T27" fmla="*/ 132 h 138"/>
                      <a:gd name="T28" fmla="*/ 43 w 49"/>
                      <a:gd name="T29" fmla="*/ 130 h 138"/>
                      <a:gd name="T30" fmla="*/ 46 w 49"/>
                      <a:gd name="T31" fmla="*/ 127 h 138"/>
                      <a:gd name="T32" fmla="*/ 47 w 49"/>
                      <a:gd name="T33" fmla="*/ 123 h 138"/>
                      <a:gd name="T34" fmla="*/ 49 w 49"/>
                      <a:gd name="T35" fmla="*/ 119 h 138"/>
                      <a:gd name="T36" fmla="*/ 49 w 49"/>
                      <a:gd name="T37" fmla="*/ 115 h 138"/>
                      <a:gd name="T38" fmla="*/ 43 w 49"/>
                      <a:gd name="T39" fmla="*/ 20 h 138"/>
                      <a:gd name="T40" fmla="*/ 43 w 49"/>
                      <a:gd name="T41" fmla="*/ 20 h 138"/>
                      <a:gd name="T42" fmla="*/ 43 w 49"/>
                      <a:gd name="T43" fmla="*/ 16 h 138"/>
                      <a:gd name="T44" fmla="*/ 42 w 49"/>
                      <a:gd name="T45" fmla="*/ 12 h 138"/>
                      <a:gd name="T46" fmla="*/ 39 w 49"/>
                      <a:gd name="T47" fmla="*/ 8 h 138"/>
                      <a:gd name="T48" fmla="*/ 37 w 49"/>
                      <a:gd name="T49" fmla="*/ 5 h 138"/>
                      <a:gd name="T50" fmla="*/ 34 w 49"/>
                      <a:gd name="T51" fmla="*/ 2 h 138"/>
                      <a:gd name="T52" fmla="*/ 30 w 49"/>
                      <a:gd name="T53" fmla="*/ 1 h 138"/>
                      <a:gd name="T54" fmla="*/ 26 w 49"/>
                      <a:gd name="T55" fmla="*/ 0 h 138"/>
                      <a:gd name="T56" fmla="*/ 20 w 49"/>
                      <a:gd name="T57" fmla="*/ 0 h 138"/>
                      <a:gd name="T58" fmla="*/ 20 w 49"/>
                      <a:gd name="T59" fmla="*/ 0 h 138"/>
                      <a:gd name="T60" fmla="*/ 16 w 49"/>
                      <a:gd name="T61" fmla="*/ 0 h 138"/>
                      <a:gd name="T62" fmla="*/ 12 w 49"/>
                      <a:gd name="T63" fmla="*/ 1 h 138"/>
                      <a:gd name="T64" fmla="*/ 8 w 49"/>
                      <a:gd name="T65" fmla="*/ 4 h 138"/>
                      <a:gd name="T66" fmla="*/ 5 w 49"/>
                      <a:gd name="T67" fmla="*/ 6 h 138"/>
                      <a:gd name="T68" fmla="*/ 3 w 49"/>
                      <a:gd name="T69" fmla="*/ 11 h 138"/>
                      <a:gd name="T70" fmla="*/ 1 w 49"/>
                      <a:gd name="T71" fmla="*/ 15 h 138"/>
                      <a:gd name="T72" fmla="*/ 0 w 49"/>
                      <a:gd name="T73" fmla="*/ 19 h 138"/>
                      <a:gd name="T74" fmla="*/ 0 w 49"/>
                      <a:gd name="T75" fmla="*/ 23 h 138"/>
                      <a:gd name="T76" fmla="*/ 5 w 49"/>
                      <a:gd name="T77" fmla="*/ 11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49" h="138">
                        <a:moveTo>
                          <a:pt x="5" y="116"/>
                        </a:moveTo>
                        <a:lnTo>
                          <a:pt x="5" y="116"/>
                        </a:lnTo>
                        <a:lnTo>
                          <a:pt x="5" y="122"/>
                        </a:lnTo>
                        <a:lnTo>
                          <a:pt x="7" y="126"/>
                        </a:lnTo>
                        <a:lnTo>
                          <a:pt x="9" y="128"/>
                        </a:lnTo>
                        <a:lnTo>
                          <a:pt x="12" y="132"/>
                        </a:lnTo>
                        <a:lnTo>
                          <a:pt x="16" y="134"/>
                        </a:lnTo>
                        <a:lnTo>
                          <a:pt x="19" y="136"/>
                        </a:lnTo>
                        <a:lnTo>
                          <a:pt x="23" y="138"/>
                        </a:lnTo>
                        <a:lnTo>
                          <a:pt x="28" y="138"/>
                        </a:lnTo>
                        <a:lnTo>
                          <a:pt x="28" y="138"/>
                        </a:lnTo>
                        <a:lnTo>
                          <a:pt x="32" y="136"/>
                        </a:lnTo>
                        <a:lnTo>
                          <a:pt x="37" y="135"/>
                        </a:lnTo>
                        <a:lnTo>
                          <a:pt x="41" y="132"/>
                        </a:lnTo>
                        <a:lnTo>
                          <a:pt x="43" y="130"/>
                        </a:lnTo>
                        <a:lnTo>
                          <a:pt x="46" y="127"/>
                        </a:lnTo>
                        <a:lnTo>
                          <a:pt x="47" y="123"/>
                        </a:lnTo>
                        <a:lnTo>
                          <a:pt x="49" y="119"/>
                        </a:lnTo>
                        <a:lnTo>
                          <a:pt x="49" y="115"/>
                        </a:lnTo>
                        <a:lnTo>
                          <a:pt x="43" y="20"/>
                        </a:lnTo>
                        <a:lnTo>
                          <a:pt x="43" y="20"/>
                        </a:lnTo>
                        <a:lnTo>
                          <a:pt x="43" y="16"/>
                        </a:lnTo>
                        <a:lnTo>
                          <a:pt x="42" y="12"/>
                        </a:lnTo>
                        <a:lnTo>
                          <a:pt x="39" y="8"/>
                        </a:lnTo>
                        <a:lnTo>
                          <a:pt x="37" y="5"/>
                        </a:lnTo>
                        <a:lnTo>
                          <a:pt x="34" y="2"/>
                        </a:lnTo>
                        <a:lnTo>
                          <a:pt x="30" y="1"/>
                        </a:lnTo>
                        <a:lnTo>
                          <a:pt x="26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16" y="0"/>
                        </a:lnTo>
                        <a:lnTo>
                          <a:pt x="12" y="1"/>
                        </a:lnTo>
                        <a:lnTo>
                          <a:pt x="8" y="4"/>
                        </a:lnTo>
                        <a:lnTo>
                          <a:pt x="5" y="6"/>
                        </a:lnTo>
                        <a:lnTo>
                          <a:pt x="3" y="11"/>
                        </a:lnTo>
                        <a:lnTo>
                          <a:pt x="1" y="15"/>
                        </a:lnTo>
                        <a:lnTo>
                          <a:pt x="0" y="19"/>
                        </a:lnTo>
                        <a:lnTo>
                          <a:pt x="0" y="23"/>
                        </a:lnTo>
                        <a:lnTo>
                          <a:pt x="5" y="1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88" name="Freeform 140"/>
                <p:cNvSpPr/>
                <p:nvPr/>
              </p:nvSpPr>
              <p:spPr bwMode="auto">
                <a:xfrm>
                  <a:off x="5840413" y="1454150"/>
                  <a:ext cx="515937" cy="420688"/>
                </a:xfrm>
                <a:custGeom>
                  <a:avLst/>
                  <a:gdLst>
                    <a:gd name="T0" fmla="*/ 418345573 w 325"/>
                    <a:gd name="T1" fmla="*/ 667842885 h 265"/>
                    <a:gd name="T2" fmla="*/ 418345573 w 325"/>
                    <a:gd name="T3" fmla="*/ 667842885 h 265"/>
                    <a:gd name="T4" fmla="*/ 425906826 w 325"/>
                    <a:gd name="T5" fmla="*/ 662802568 h 265"/>
                    <a:gd name="T6" fmla="*/ 446068049 w 325"/>
                    <a:gd name="T7" fmla="*/ 647681620 h 265"/>
                    <a:gd name="T8" fmla="*/ 476309883 w 325"/>
                    <a:gd name="T9" fmla="*/ 630039720 h 265"/>
                    <a:gd name="T10" fmla="*/ 498990465 w 325"/>
                    <a:gd name="T11" fmla="*/ 619959087 h 265"/>
                    <a:gd name="T12" fmla="*/ 521672634 w 325"/>
                    <a:gd name="T13" fmla="*/ 614918771 h 265"/>
                    <a:gd name="T14" fmla="*/ 549393522 w 325"/>
                    <a:gd name="T15" fmla="*/ 607359091 h 265"/>
                    <a:gd name="T16" fmla="*/ 579635356 w 325"/>
                    <a:gd name="T17" fmla="*/ 604838139 h 265"/>
                    <a:gd name="T18" fmla="*/ 609877191 w 325"/>
                    <a:gd name="T19" fmla="*/ 604838139 h 265"/>
                    <a:gd name="T20" fmla="*/ 647680277 w 325"/>
                    <a:gd name="T21" fmla="*/ 607359091 h 265"/>
                    <a:gd name="T22" fmla="*/ 685481777 w 325"/>
                    <a:gd name="T23" fmla="*/ 609878455 h 265"/>
                    <a:gd name="T24" fmla="*/ 725804222 w 325"/>
                    <a:gd name="T25" fmla="*/ 624999403 h 265"/>
                    <a:gd name="T26" fmla="*/ 771166974 w 325"/>
                    <a:gd name="T27" fmla="*/ 642641304 h 265"/>
                    <a:gd name="T28" fmla="*/ 819050672 w 325"/>
                    <a:gd name="T29" fmla="*/ 662802568 h 265"/>
                    <a:gd name="T30" fmla="*/ 819050672 w 325"/>
                    <a:gd name="T31" fmla="*/ 65524135 h 265"/>
                    <a:gd name="T32" fmla="*/ 819050672 w 325"/>
                    <a:gd name="T33" fmla="*/ 65524135 h 265"/>
                    <a:gd name="T34" fmla="*/ 773687921 w 325"/>
                    <a:gd name="T35" fmla="*/ 45362858 h 265"/>
                    <a:gd name="T36" fmla="*/ 725804222 w 325"/>
                    <a:gd name="T37" fmla="*/ 22682223 h 265"/>
                    <a:gd name="T38" fmla="*/ 667841500 w 325"/>
                    <a:gd name="T39" fmla="*/ 10080635 h 265"/>
                    <a:gd name="T40" fmla="*/ 637599666 w 325"/>
                    <a:gd name="T41" fmla="*/ 2520953 h 265"/>
                    <a:gd name="T42" fmla="*/ 604836885 w 325"/>
                    <a:gd name="T43" fmla="*/ 0 h 265"/>
                    <a:gd name="T44" fmla="*/ 569554745 w 325"/>
                    <a:gd name="T45" fmla="*/ 0 h 265"/>
                    <a:gd name="T46" fmla="*/ 534272605 w 325"/>
                    <a:gd name="T47" fmla="*/ 2520953 h 265"/>
                    <a:gd name="T48" fmla="*/ 501511412 w 325"/>
                    <a:gd name="T49" fmla="*/ 10080635 h 265"/>
                    <a:gd name="T50" fmla="*/ 471269577 w 325"/>
                    <a:gd name="T51" fmla="*/ 20161271 h 265"/>
                    <a:gd name="T52" fmla="*/ 441027743 w 325"/>
                    <a:gd name="T53" fmla="*/ 40322542 h 265"/>
                    <a:gd name="T54" fmla="*/ 408264863 w 325"/>
                    <a:gd name="T55" fmla="*/ 65524135 h 265"/>
                    <a:gd name="T56" fmla="*/ 0 w 325"/>
                    <a:gd name="T57" fmla="*/ 65524135 h 265"/>
                    <a:gd name="T58" fmla="*/ 0 w 325"/>
                    <a:gd name="T59" fmla="*/ 665321933 h 265"/>
                    <a:gd name="T60" fmla="*/ 418345573 w 325"/>
                    <a:gd name="T61" fmla="*/ 667842885 h 26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25"/>
                    <a:gd name="T94" fmla="*/ 0 h 265"/>
                    <a:gd name="T95" fmla="*/ 325 w 325"/>
                    <a:gd name="T96" fmla="*/ 265 h 265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25" h="265">
                      <a:moveTo>
                        <a:pt x="166" y="265"/>
                      </a:moveTo>
                      <a:lnTo>
                        <a:pt x="166" y="265"/>
                      </a:lnTo>
                      <a:lnTo>
                        <a:pt x="169" y="263"/>
                      </a:lnTo>
                      <a:lnTo>
                        <a:pt x="177" y="257"/>
                      </a:lnTo>
                      <a:lnTo>
                        <a:pt x="189" y="250"/>
                      </a:lnTo>
                      <a:lnTo>
                        <a:pt x="198" y="246"/>
                      </a:lnTo>
                      <a:lnTo>
                        <a:pt x="207" y="244"/>
                      </a:lnTo>
                      <a:lnTo>
                        <a:pt x="218" y="241"/>
                      </a:lnTo>
                      <a:lnTo>
                        <a:pt x="230" y="240"/>
                      </a:lnTo>
                      <a:lnTo>
                        <a:pt x="242" y="240"/>
                      </a:lnTo>
                      <a:lnTo>
                        <a:pt x="257" y="241"/>
                      </a:lnTo>
                      <a:lnTo>
                        <a:pt x="272" y="242"/>
                      </a:lnTo>
                      <a:lnTo>
                        <a:pt x="288" y="248"/>
                      </a:lnTo>
                      <a:lnTo>
                        <a:pt x="306" y="255"/>
                      </a:lnTo>
                      <a:lnTo>
                        <a:pt x="325" y="263"/>
                      </a:lnTo>
                      <a:lnTo>
                        <a:pt x="325" y="26"/>
                      </a:lnTo>
                      <a:lnTo>
                        <a:pt x="307" y="18"/>
                      </a:lnTo>
                      <a:lnTo>
                        <a:pt x="288" y="9"/>
                      </a:lnTo>
                      <a:lnTo>
                        <a:pt x="265" y="4"/>
                      </a:lnTo>
                      <a:lnTo>
                        <a:pt x="253" y="1"/>
                      </a:lnTo>
                      <a:lnTo>
                        <a:pt x="240" y="0"/>
                      </a:lnTo>
                      <a:lnTo>
                        <a:pt x="226" y="0"/>
                      </a:lnTo>
                      <a:lnTo>
                        <a:pt x="212" y="1"/>
                      </a:lnTo>
                      <a:lnTo>
                        <a:pt x="199" y="4"/>
                      </a:lnTo>
                      <a:lnTo>
                        <a:pt x="187" y="8"/>
                      </a:lnTo>
                      <a:lnTo>
                        <a:pt x="175" y="16"/>
                      </a:lnTo>
                      <a:lnTo>
                        <a:pt x="162" y="26"/>
                      </a:lnTo>
                      <a:lnTo>
                        <a:pt x="0" y="26"/>
                      </a:lnTo>
                      <a:lnTo>
                        <a:pt x="0" y="264"/>
                      </a:lnTo>
                      <a:lnTo>
                        <a:pt x="166" y="26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89" name="Freeform 141"/>
                <p:cNvSpPr>
                  <a:spLocks noEditPoints="1"/>
                </p:cNvSpPr>
                <p:nvPr/>
              </p:nvSpPr>
              <p:spPr bwMode="auto">
                <a:xfrm>
                  <a:off x="5881688" y="4027488"/>
                  <a:ext cx="628650" cy="519112"/>
                </a:xfrm>
                <a:custGeom>
                  <a:avLst/>
                  <a:gdLst>
                    <a:gd name="T0" fmla="*/ 365 w 396"/>
                    <a:gd name="T1" fmla="*/ 0 h 327"/>
                    <a:gd name="T2" fmla="*/ 383 w 396"/>
                    <a:gd name="T3" fmla="*/ 5 h 327"/>
                    <a:gd name="T4" fmla="*/ 394 w 396"/>
                    <a:gd name="T5" fmla="*/ 19 h 327"/>
                    <a:gd name="T6" fmla="*/ 396 w 396"/>
                    <a:gd name="T7" fmla="*/ 197 h 327"/>
                    <a:gd name="T8" fmla="*/ 394 w 396"/>
                    <a:gd name="T9" fmla="*/ 210 h 327"/>
                    <a:gd name="T10" fmla="*/ 383 w 396"/>
                    <a:gd name="T11" fmla="*/ 224 h 327"/>
                    <a:gd name="T12" fmla="*/ 365 w 396"/>
                    <a:gd name="T13" fmla="*/ 230 h 327"/>
                    <a:gd name="T14" fmla="*/ 295 w 396"/>
                    <a:gd name="T15" fmla="*/ 260 h 327"/>
                    <a:gd name="T16" fmla="*/ 307 w 396"/>
                    <a:gd name="T17" fmla="*/ 262 h 327"/>
                    <a:gd name="T18" fmla="*/ 321 w 396"/>
                    <a:gd name="T19" fmla="*/ 273 h 327"/>
                    <a:gd name="T20" fmla="*/ 326 w 396"/>
                    <a:gd name="T21" fmla="*/ 291 h 327"/>
                    <a:gd name="T22" fmla="*/ 326 w 396"/>
                    <a:gd name="T23" fmla="*/ 302 h 327"/>
                    <a:gd name="T24" fmla="*/ 318 w 396"/>
                    <a:gd name="T25" fmla="*/ 318 h 327"/>
                    <a:gd name="T26" fmla="*/ 302 w 396"/>
                    <a:gd name="T27" fmla="*/ 326 h 327"/>
                    <a:gd name="T28" fmla="*/ 199 w 396"/>
                    <a:gd name="T29" fmla="*/ 208 h 327"/>
                    <a:gd name="T30" fmla="*/ 348 w 396"/>
                    <a:gd name="T31" fmla="*/ 208 h 327"/>
                    <a:gd name="T32" fmla="*/ 361 w 396"/>
                    <a:gd name="T33" fmla="*/ 204 h 327"/>
                    <a:gd name="T34" fmla="*/ 371 w 396"/>
                    <a:gd name="T35" fmla="*/ 192 h 327"/>
                    <a:gd name="T36" fmla="*/ 373 w 396"/>
                    <a:gd name="T37" fmla="*/ 47 h 327"/>
                    <a:gd name="T38" fmla="*/ 371 w 396"/>
                    <a:gd name="T39" fmla="*/ 36 h 327"/>
                    <a:gd name="T40" fmla="*/ 361 w 396"/>
                    <a:gd name="T41" fmla="*/ 25 h 327"/>
                    <a:gd name="T42" fmla="*/ 348 w 396"/>
                    <a:gd name="T43" fmla="*/ 20 h 327"/>
                    <a:gd name="T44" fmla="*/ 127 w 396"/>
                    <a:gd name="T45" fmla="*/ 260 h 327"/>
                    <a:gd name="T46" fmla="*/ 127 w 396"/>
                    <a:gd name="T47" fmla="*/ 230 h 327"/>
                    <a:gd name="T48" fmla="*/ 199 w 396"/>
                    <a:gd name="T49" fmla="*/ 327 h 327"/>
                    <a:gd name="T50" fmla="*/ 154 w 396"/>
                    <a:gd name="T51" fmla="*/ 288 h 327"/>
                    <a:gd name="T52" fmla="*/ 158 w 396"/>
                    <a:gd name="T53" fmla="*/ 287 h 327"/>
                    <a:gd name="T54" fmla="*/ 159 w 396"/>
                    <a:gd name="T55" fmla="*/ 283 h 327"/>
                    <a:gd name="T56" fmla="*/ 155 w 396"/>
                    <a:gd name="T57" fmla="*/ 277 h 327"/>
                    <a:gd name="T58" fmla="*/ 127 w 396"/>
                    <a:gd name="T59" fmla="*/ 260 h 327"/>
                    <a:gd name="T60" fmla="*/ 199 w 396"/>
                    <a:gd name="T61" fmla="*/ 0 h 327"/>
                    <a:gd name="T62" fmla="*/ 127 w 396"/>
                    <a:gd name="T63" fmla="*/ 0 h 327"/>
                    <a:gd name="T64" fmla="*/ 127 w 396"/>
                    <a:gd name="T65" fmla="*/ 276 h 327"/>
                    <a:gd name="T66" fmla="*/ 97 w 396"/>
                    <a:gd name="T67" fmla="*/ 277 h 327"/>
                    <a:gd name="T68" fmla="*/ 94 w 396"/>
                    <a:gd name="T69" fmla="*/ 283 h 327"/>
                    <a:gd name="T70" fmla="*/ 96 w 396"/>
                    <a:gd name="T71" fmla="*/ 287 h 327"/>
                    <a:gd name="T72" fmla="*/ 100 w 396"/>
                    <a:gd name="T73" fmla="*/ 288 h 327"/>
                    <a:gd name="T74" fmla="*/ 101 w 396"/>
                    <a:gd name="T75" fmla="*/ 327 h 327"/>
                    <a:gd name="T76" fmla="*/ 88 w 396"/>
                    <a:gd name="T77" fmla="*/ 325 h 327"/>
                    <a:gd name="T78" fmla="*/ 74 w 396"/>
                    <a:gd name="T79" fmla="*/ 314 h 327"/>
                    <a:gd name="T80" fmla="*/ 69 w 396"/>
                    <a:gd name="T81" fmla="*/ 295 h 327"/>
                    <a:gd name="T82" fmla="*/ 70 w 396"/>
                    <a:gd name="T83" fmla="*/ 285 h 327"/>
                    <a:gd name="T84" fmla="*/ 78 w 396"/>
                    <a:gd name="T85" fmla="*/ 269 h 327"/>
                    <a:gd name="T86" fmla="*/ 94 w 396"/>
                    <a:gd name="T87" fmla="*/ 260 h 327"/>
                    <a:gd name="T88" fmla="*/ 127 w 396"/>
                    <a:gd name="T89" fmla="*/ 230 h 327"/>
                    <a:gd name="T90" fmla="*/ 25 w 396"/>
                    <a:gd name="T91" fmla="*/ 229 h 327"/>
                    <a:gd name="T92" fmla="*/ 9 w 396"/>
                    <a:gd name="T93" fmla="*/ 220 h 327"/>
                    <a:gd name="T94" fmla="*/ 1 w 396"/>
                    <a:gd name="T95" fmla="*/ 204 h 327"/>
                    <a:gd name="T96" fmla="*/ 0 w 396"/>
                    <a:gd name="T97" fmla="*/ 31 h 327"/>
                    <a:gd name="T98" fmla="*/ 5 w 396"/>
                    <a:gd name="T99" fmla="*/ 13 h 327"/>
                    <a:gd name="T100" fmla="*/ 20 w 396"/>
                    <a:gd name="T101" fmla="*/ 2 h 327"/>
                    <a:gd name="T102" fmla="*/ 127 w 396"/>
                    <a:gd name="T103" fmla="*/ 0 h 327"/>
                    <a:gd name="T104" fmla="*/ 50 w 396"/>
                    <a:gd name="T105" fmla="*/ 20 h 327"/>
                    <a:gd name="T106" fmla="*/ 35 w 396"/>
                    <a:gd name="T107" fmla="*/ 25 h 327"/>
                    <a:gd name="T108" fmla="*/ 25 w 396"/>
                    <a:gd name="T109" fmla="*/ 36 h 327"/>
                    <a:gd name="T110" fmla="*/ 24 w 396"/>
                    <a:gd name="T111" fmla="*/ 182 h 327"/>
                    <a:gd name="T112" fmla="*/ 25 w 396"/>
                    <a:gd name="T113" fmla="*/ 192 h 327"/>
                    <a:gd name="T114" fmla="*/ 35 w 396"/>
                    <a:gd name="T115" fmla="*/ 204 h 327"/>
                    <a:gd name="T116" fmla="*/ 50 w 396"/>
                    <a:gd name="T117" fmla="*/ 208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96" h="327">
                      <a:moveTo>
                        <a:pt x="199" y="0"/>
                      </a:moveTo>
                      <a:lnTo>
                        <a:pt x="365" y="0"/>
                      </a:lnTo>
                      <a:lnTo>
                        <a:pt x="365" y="0"/>
                      </a:lnTo>
                      <a:lnTo>
                        <a:pt x="372" y="0"/>
                      </a:lnTo>
                      <a:lnTo>
                        <a:pt x="377" y="2"/>
                      </a:lnTo>
                      <a:lnTo>
                        <a:pt x="383" y="5"/>
                      </a:lnTo>
                      <a:lnTo>
                        <a:pt x="387" y="9"/>
                      </a:lnTo>
                      <a:lnTo>
                        <a:pt x="391" y="13"/>
                      </a:lnTo>
                      <a:lnTo>
                        <a:pt x="394" y="19"/>
                      </a:lnTo>
                      <a:lnTo>
                        <a:pt x="396" y="24"/>
                      </a:lnTo>
                      <a:lnTo>
                        <a:pt x="396" y="31"/>
                      </a:lnTo>
                      <a:lnTo>
                        <a:pt x="396" y="197"/>
                      </a:lnTo>
                      <a:lnTo>
                        <a:pt x="396" y="197"/>
                      </a:lnTo>
                      <a:lnTo>
                        <a:pt x="396" y="204"/>
                      </a:lnTo>
                      <a:lnTo>
                        <a:pt x="394" y="210"/>
                      </a:lnTo>
                      <a:lnTo>
                        <a:pt x="391" y="215"/>
                      </a:lnTo>
                      <a:lnTo>
                        <a:pt x="387" y="220"/>
                      </a:lnTo>
                      <a:lnTo>
                        <a:pt x="383" y="224"/>
                      </a:lnTo>
                      <a:lnTo>
                        <a:pt x="377" y="227"/>
                      </a:lnTo>
                      <a:lnTo>
                        <a:pt x="372" y="229"/>
                      </a:lnTo>
                      <a:lnTo>
                        <a:pt x="365" y="230"/>
                      </a:lnTo>
                      <a:lnTo>
                        <a:pt x="238" y="230"/>
                      </a:lnTo>
                      <a:lnTo>
                        <a:pt x="238" y="260"/>
                      </a:lnTo>
                      <a:lnTo>
                        <a:pt x="295" y="260"/>
                      </a:lnTo>
                      <a:lnTo>
                        <a:pt x="295" y="260"/>
                      </a:lnTo>
                      <a:lnTo>
                        <a:pt x="302" y="260"/>
                      </a:lnTo>
                      <a:lnTo>
                        <a:pt x="307" y="262"/>
                      </a:lnTo>
                      <a:lnTo>
                        <a:pt x="312" y="265"/>
                      </a:lnTo>
                      <a:lnTo>
                        <a:pt x="318" y="269"/>
                      </a:lnTo>
                      <a:lnTo>
                        <a:pt x="321" y="273"/>
                      </a:lnTo>
                      <a:lnTo>
                        <a:pt x="325" y="279"/>
                      </a:lnTo>
                      <a:lnTo>
                        <a:pt x="326" y="285"/>
                      </a:lnTo>
                      <a:lnTo>
                        <a:pt x="326" y="291"/>
                      </a:lnTo>
                      <a:lnTo>
                        <a:pt x="326" y="295"/>
                      </a:lnTo>
                      <a:lnTo>
                        <a:pt x="326" y="295"/>
                      </a:lnTo>
                      <a:lnTo>
                        <a:pt x="326" y="302"/>
                      </a:lnTo>
                      <a:lnTo>
                        <a:pt x="325" y="308"/>
                      </a:lnTo>
                      <a:lnTo>
                        <a:pt x="321" y="314"/>
                      </a:lnTo>
                      <a:lnTo>
                        <a:pt x="318" y="318"/>
                      </a:lnTo>
                      <a:lnTo>
                        <a:pt x="312" y="322"/>
                      </a:lnTo>
                      <a:lnTo>
                        <a:pt x="307" y="325"/>
                      </a:lnTo>
                      <a:lnTo>
                        <a:pt x="302" y="326"/>
                      </a:lnTo>
                      <a:lnTo>
                        <a:pt x="295" y="327"/>
                      </a:lnTo>
                      <a:lnTo>
                        <a:pt x="199" y="327"/>
                      </a:lnTo>
                      <a:lnTo>
                        <a:pt x="199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48" y="208"/>
                      </a:lnTo>
                      <a:lnTo>
                        <a:pt x="352" y="207"/>
                      </a:lnTo>
                      <a:lnTo>
                        <a:pt x="357" y="205"/>
                      </a:lnTo>
                      <a:lnTo>
                        <a:pt x="361" y="204"/>
                      </a:lnTo>
                      <a:lnTo>
                        <a:pt x="365" y="200"/>
                      </a:lnTo>
                      <a:lnTo>
                        <a:pt x="368" y="196"/>
                      </a:lnTo>
                      <a:lnTo>
                        <a:pt x="371" y="192"/>
                      </a:lnTo>
                      <a:lnTo>
                        <a:pt x="372" y="188"/>
                      </a:lnTo>
                      <a:lnTo>
                        <a:pt x="373" y="182"/>
                      </a:lnTo>
                      <a:lnTo>
                        <a:pt x="373" y="47"/>
                      </a:lnTo>
                      <a:lnTo>
                        <a:pt x="373" y="47"/>
                      </a:lnTo>
                      <a:lnTo>
                        <a:pt x="372" y="42"/>
                      </a:lnTo>
                      <a:lnTo>
                        <a:pt x="371" y="36"/>
                      </a:lnTo>
                      <a:lnTo>
                        <a:pt x="368" y="32"/>
                      </a:lnTo>
                      <a:lnTo>
                        <a:pt x="365" y="28"/>
                      </a:lnTo>
                      <a:lnTo>
                        <a:pt x="361" y="25"/>
                      </a:lnTo>
                      <a:lnTo>
                        <a:pt x="357" y="23"/>
                      </a:lnTo>
                      <a:lnTo>
                        <a:pt x="352" y="21"/>
                      </a:lnTo>
                      <a:lnTo>
                        <a:pt x="348" y="20"/>
                      </a:lnTo>
                      <a:lnTo>
                        <a:pt x="199" y="20"/>
                      </a:lnTo>
                      <a:lnTo>
                        <a:pt x="199" y="0"/>
                      </a:lnTo>
                      <a:close/>
                      <a:moveTo>
                        <a:pt x="127" y="260"/>
                      </a:moveTo>
                      <a:lnTo>
                        <a:pt x="159" y="260"/>
                      </a:lnTo>
                      <a:lnTo>
                        <a:pt x="159" y="230"/>
                      </a:lnTo>
                      <a:lnTo>
                        <a:pt x="127" y="230"/>
                      </a:lnTo>
                      <a:lnTo>
                        <a:pt x="127" y="208"/>
                      </a:lnTo>
                      <a:lnTo>
                        <a:pt x="199" y="208"/>
                      </a:lnTo>
                      <a:lnTo>
                        <a:pt x="199" y="327"/>
                      </a:lnTo>
                      <a:lnTo>
                        <a:pt x="127" y="327"/>
                      </a:lnTo>
                      <a:lnTo>
                        <a:pt x="127" y="288"/>
                      </a:lnTo>
                      <a:lnTo>
                        <a:pt x="154" y="288"/>
                      </a:lnTo>
                      <a:lnTo>
                        <a:pt x="154" y="288"/>
                      </a:lnTo>
                      <a:lnTo>
                        <a:pt x="155" y="288"/>
                      </a:lnTo>
                      <a:lnTo>
                        <a:pt x="158" y="287"/>
                      </a:lnTo>
                      <a:lnTo>
                        <a:pt x="159" y="284"/>
                      </a:lnTo>
                      <a:lnTo>
                        <a:pt x="159" y="283"/>
                      </a:lnTo>
                      <a:lnTo>
                        <a:pt x="159" y="283"/>
                      </a:lnTo>
                      <a:lnTo>
                        <a:pt x="159" y="280"/>
                      </a:lnTo>
                      <a:lnTo>
                        <a:pt x="158" y="279"/>
                      </a:lnTo>
                      <a:lnTo>
                        <a:pt x="155" y="277"/>
                      </a:lnTo>
                      <a:lnTo>
                        <a:pt x="154" y="276"/>
                      </a:lnTo>
                      <a:lnTo>
                        <a:pt x="127" y="276"/>
                      </a:lnTo>
                      <a:lnTo>
                        <a:pt x="127" y="260"/>
                      </a:lnTo>
                      <a:lnTo>
                        <a:pt x="127" y="260"/>
                      </a:lnTo>
                      <a:close/>
                      <a:moveTo>
                        <a:pt x="127" y="0"/>
                      </a:moveTo>
                      <a:lnTo>
                        <a:pt x="199" y="0"/>
                      </a:lnTo>
                      <a:lnTo>
                        <a:pt x="199" y="20"/>
                      </a:lnTo>
                      <a:lnTo>
                        <a:pt x="127" y="20"/>
                      </a:lnTo>
                      <a:lnTo>
                        <a:pt x="127" y="0"/>
                      </a:lnTo>
                      <a:close/>
                      <a:moveTo>
                        <a:pt x="101" y="260"/>
                      </a:moveTo>
                      <a:lnTo>
                        <a:pt x="127" y="260"/>
                      </a:lnTo>
                      <a:lnTo>
                        <a:pt x="127" y="276"/>
                      </a:lnTo>
                      <a:lnTo>
                        <a:pt x="100" y="276"/>
                      </a:lnTo>
                      <a:lnTo>
                        <a:pt x="100" y="276"/>
                      </a:lnTo>
                      <a:lnTo>
                        <a:pt x="97" y="277"/>
                      </a:lnTo>
                      <a:lnTo>
                        <a:pt x="96" y="279"/>
                      </a:lnTo>
                      <a:lnTo>
                        <a:pt x="94" y="280"/>
                      </a:lnTo>
                      <a:lnTo>
                        <a:pt x="94" y="283"/>
                      </a:lnTo>
                      <a:lnTo>
                        <a:pt x="94" y="283"/>
                      </a:lnTo>
                      <a:lnTo>
                        <a:pt x="94" y="284"/>
                      </a:lnTo>
                      <a:lnTo>
                        <a:pt x="96" y="287"/>
                      </a:lnTo>
                      <a:lnTo>
                        <a:pt x="97" y="288"/>
                      </a:lnTo>
                      <a:lnTo>
                        <a:pt x="100" y="288"/>
                      </a:lnTo>
                      <a:lnTo>
                        <a:pt x="100" y="288"/>
                      </a:lnTo>
                      <a:lnTo>
                        <a:pt x="127" y="288"/>
                      </a:lnTo>
                      <a:lnTo>
                        <a:pt x="127" y="327"/>
                      </a:lnTo>
                      <a:lnTo>
                        <a:pt x="101" y="327"/>
                      </a:lnTo>
                      <a:lnTo>
                        <a:pt x="101" y="327"/>
                      </a:lnTo>
                      <a:lnTo>
                        <a:pt x="94" y="326"/>
                      </a:lnTo>
                      <a:lnTo>
                        <a:pt x="88" y="325"/>
                      </a:lnTo>
                      <a:lnTo>
                        <a:pt x="82" y="322"/>
                      </a:lnTo>
                      <a:lnTo>
                        <a:pt x="78" y="318"/>
                      </a:lnTo>
                      <a:lnTo>
                        <a:pt x="74" y="314"/>
                      </a:lnTo>
                      <a:lnTo>
                        <a:pt x="71" y="308"/>
                      </a:lnTo>
                      <a:lnTo>
                        <a:pt x="70" y="302"/>
                      </a:lnTo>
                      <a:lnTo>
                        <a:pt x="69" y="295"/>
                      </a:lnTo>
                      <a:lnTo>
                        <a:pt x="69" y="291"/>
                      </a:lnTo>
                      <a:lnTo>
                        <a:pt x="69" y="291"/>
                      </a:lnTo>
                      <a:lnTo>
                        <a:pt x="70" y="285"/>
                      </a:lnTo>
                      <a:lnTo>
                        <a:pt x="71" y="279"/>
                      </a:lnTo>
                      <a:lnTo>
                        <a:pt x="74" y="273"/>
                      </a:lnTo>
                      <a:lnTo>
                        <a:pt x="78" y="269"/>
                      </a:lnTo>
                      <a:lnTo>
                        <a:pt x="82" y="265"/>
                      </a:lnTo>
                      <a:lnTo>
                        <a:pt x="88" y="262"/>
                      </a:lnTo>
                      <a:lnTo>
                        <a:pt x="94" y="260"/>
                      </a:lnTo>
                      <a:lnTo>
                        <a:pt x="101" y="260"/>
                      </a:lnTo>
                      <a:lnTo>
                        <a:pt x="101" y="260"/>
                      </a:lnTo>
                      <a:close/>
                      <a:moveTo>
                        <a:pt x="127" y="230"/>
                      </a:moveTo>
                      <a:lnTo>
                        <a:pt x="32" y="230"/>
                      </a:lnTo>
                      <a:lnTo>
                        <a:pt x="32" y="230"/>
                      </a:lnTo>
                      <a:lnTo>
                        <a:pt x="25" y="229"/>
                      </a:lnTo>
                      <a:lnTo>
                        <a:pt x="20" y="227"/>
                      </a:lnTo>
                      <a:lnTo>
                        <a:pt x="14" y="224"/>
                      </a:lnTo>
                      <a:lnTo>
                        <a:pt x="9" y="220"/>
                      </a:lnTo>
                      <a:lnTo>
                        <a:pt x="5" y="215"/>
                      </a:lnTo>
                      <a:lnTo>
                        <a:pt x="2" y="210"/>
                      </a:lnTo>
                      <a:lnTo>
                        <a:pt x="1" y="204"/>
                      </a:lnTo>
                      <a:lnTo>
                        <a:pt x="0" y="197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5" y="13"/>
                      </a:lnTo>
                      <a:lnTo>
                        <a:pt x="9" y="9"/>
                      </a:lnTo>
                      <a:lnTo>
                        <a:pt x="14" y="5"/>
                      </a:lnTo>
                      <a:lnTo>
                        <a:pt x="20" y="2"/>
                      </a:lnTo>
                      <a:lnTo>
                        <a:pt x="25" y="0"/>
                      </a:lnTo>
                      <a:lnTo>
                        <a:pt x="32" y="0"/>
                      </a:lnTo>
                      <a:lnTo>
                        <a:pt x="127" y="0"/>
                      </a:lnTo>
                      <a:lnTo>
                        <a:pt x="127" y="20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44" y="21"/>
                      </a:lnTo>
                      <a:lnTo>
                        <a:pt x="40" y="23"/>
                      </a:lnTo>
                      <a:lnTo>
                        <a:pt x="35" y="25"/>
                      </a:lnTo>
                      <a:lnTo>
                        <a:pt x="31" y="28"/>
                      </a:lnTo>
                      <a:lnTo>
                        <a:pt x="28" y="32"/>
                      </a:lnTo>
                      <a:lnTo>
                        <a:pt x="25" y="36"/>
                      </a:lnTo>
                      <a:lnTo>
                        <a:pt x="24" y="42"/>
                      </a:lnTo>
                      <a:lnTo>
                        <a:pt x="24" y="47"/>
                      </a:lnTo>
                      <a:lnTo>
                        <a:pt x="24" y="182"/>
                      </a:lnTo>
                      <a:lnTo>
                        <a:pt x="24" y="182"/>
                      </a:lnTo>
                      <a:lnTo>
                        <a:pt x="24" y="188"/>
                      </a:lnTo>
                      <a:lnTo>
                        <a:pt x="25" y="192"/>
                      </a:lnTo>
                      <a:lnTo>
                        <a:pt x="28" y="196"/>
                      </a:lnTo>
                      <a:lnTo>
                        <a:pt x="31" y="200"/>
                      </a:lnTo>
                      <a:lnTo>
                        <a:pt x="35" y="204"/>
                      </a:lnTo>
                      <a:lnTo>
                        <a:pt x="40" y="205"/>
                      </a:lnTo>
                      <a:lnTo>
                        <a:pt x="44" y="207"/>
                      </a:lnTo>
                      <a:lnTo>
                        <a:pt x="50" y="208"/>
                      </a:lnTo>
                      <a:lnTo>
                        <a:pt x="127" y="208"/>
                      </a:lnTo>
                      <a:lnTo>
                        <a:pt x="127" y="23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0" name="Freeform 142"/>
                <p:cNvSpPr>
                  <a:spLocks noEditPoints="1"/>
                </p:cNvSpPr>
                <p:nvPr/>
              </p:nvSpPr>
              <p:spPr bwMode="auto">
                <a:xfrm>
                  <a:off x="4589463" y="2986088"/>
                  <a:ext cx="808037" cy="941387"/>
                </a:xfrm>
                <a:custGeom>
                  <a:avLst/>
                  <a:gdLst>
                    <a:gd name="T0" fmla="*/ 231854275 w 509"/>
                    <a:gd name="T1" fmla="*/ 317539487 h 593"/>
                    <a:gd name="T2" fmla="*/ 370463544 w 509"/>
                    <a:gd name="T3" fmla="*/ 236894563 h 593"/>
                    <a:gd name="T4" fmla="*/ 345262003 w 509"/>
                    <a:gd name="T5" fmla="*/ 335181358 h 593"/>
                    <a:gd name="T6" fmla="*/ 423386085 w 509"/>
                    <a:gd name="T7" fmla="*/ 302418564 h 593"/>
                    <a:gd name="T8" fmla="*/ 395665084 w 509"/>
                    <a:gd name="T9" fmla="*/ 395665051 h 593"/>
                    <a:gd name="T10" fmla="*/ 476310114 w 509"/>
                    <a:gd name="T11" fmla="*/ 362902257 h 593"/>
                    <a:gd name="T12" fmla="*/ 446068265 w 509"/>
                    <a:gd name="T13" fmla="*/ 461189151 h 593"/>
                    <a:gd name="T14" fmla="*/ 529232557 w 509"/>
                    <a:gd name="T15" fmla="*/ 428426357 h 593"/>
                    <a:gd name="T16" fmla="*/ 438507009 w 509"/>
                    <a:gd name="T17" fmla="*/ 574595282 h 593"/>
                    <a:gd name="T18" fmla="*/ 579635638 w 509"/>
                    <a:gd name="T19" fmla="*/ 491430998 h 593"/>
                    <a:gd name="T20" fmla="*/ 551914737 w 509"/>
                    <a:gd name="T21" fmla="*/ 592237153 h 593"/>
                    <a:gd name="T22" fmla="*/ 635079028 w 509"/>
                    <a:gd name="T23" fmla="*/ 556954998 h 593"/>
                    <a:gd name="T24" fmla="*/ 602317819 w 509"/>
                    <a:gd name="T25" fmla="*/ 652720846 h 593"/>
                    <a:gd name="T26" fmla="*/ 685482110 w 509"/>
                    <a:gd name="T27" fmla="*/ 617438691 h 593"/>
                    <a:gd name="T28" fmla="*/ 657761209 w 509"/>
                    <a:gd name="T29" fmla="*/ 718244846 h 593"/>
                    <a:gd name="T30" fmla="*/ 740925500 w 509"/>
                    <a:gd name="T31" fmla="*/ 682962692 h 593"/>
                    <a:gd name="T32" fmla="*/ 650199953 w 509"/>
                    <a:gd name="T33" fmla="*/ 829131617 h 593"/>
                    <a:gd name="T34" fmla="*/ 791328581 w 509"/>
                    <a:gd name="T35" fmla="*/ 748486693 h 593"/>
                    <a:gd name="T36" fmla="*/ 761086732 w 509"/>
                    <a:gd name="T37" fmla="*/ 846772099 h 593"/>
                    <a:gd name="T38" fmla="*/ 841731862 w 509"/>
                    <a:gd name="T39" fmla="*/ 814010693 h 593"/>
                    <a:gd name="T40" fmla="*/ 814010762 w 509"/>
                    <a:gd name="T41" fmla="*/ 912296099 h 593"/>
                    <a:gd name="T42" fmla="*/ 897175252 w 509"/>
                    <a:gd name="T43" fmla="*/ 874494585 h 593"/>
                    <a:gd name="T44" fmla="*/ 866933403 w 509"/>
                    <a:gd name="T45" fmla="*/ 972779792 h 593"/>
                    <a:gd name="T46" fmla="*/ 947578333 w 509"/>
                    <a:gd name="T47" fmla="*/ 940018586 h 593"/>
                    <a:gd name="T48" fmla="*/ 859373734 w 509"/>
                    <a:gd name="T49" fmla="*/ 1086187510 h 593"/>
                    <a:gd name="T50" fmla="*/ 1000502363 w 509"/>
                    <a:gd name="T51" fmla="*/ 1003021639 h 593"/>
                    <a:gd name="T52" fmla="*/ 972779874 w 509"/>
                    <a:gd name="T53" fmla="*/ 1103827794 h 593"/>
                    <a:gd name="T54" fmla="*/ 1053424805 w 509"/>
                    <a:gd name="T55" fmla="*/ 1068545639 h 593"/>
                    <a:gd name="T56" fmla="*/ 1023182956 w 509"/>
                    <a:gd name="T57" fmla="*/ 1166832434 h 593"/>
                    <a:gd name="T58" fmla="*/ 1103827887 w 509"/>
                    <a:gd name="T59" fmla="*/ 1134069640 h 593"/>
                    <a:gd name="T60" fmla="*/ 1073586038 w 509"/>
                    <a:gd name="T61" fmla="*/ 1229835487 h 593"/>
                    <a:gd name="T62" fmla="*/ 1156751916 w 509"/>
                    <a:gd name="T63" fmla="*/ 1194553333 h 593"/>
                    <a:gd name="T64" fmla="*/ 1068545729 w 509"/>
                    <a:gd name="T65" fmla="*/ 1340722258 h 593"/>
                    <a:gd name="T66" fmla="*/ 1209674358 w 509"/>
                    <a:gd name="T67" fmla="*/ 1260077334 h 593"/>
                    <a:gd name="T68" fmla="*/ 1101308526 w 509"/>
                    <a:gd name="T69" fmla="*/ 1494452438 h 593"/>
                    <a:gd name="T70" fmla="*/ 176410836 w 509"/>
                    <a:gd name="T71" fmla="*/ 206652667 h 593"/>
                    <a:gd name="T72" fmla="*/ 194052708 w 509"/>
                    <a:gd name="T73" fmla="*/ 201612360 h 593"/>
                    <a:gd name="T74" fmla="*/ 206652685 w 509"/>
                    <a:gd name="T75" fmla="*/ 196572052 h 593"/>
                    <a:gd name="T76" fmla="*/ 221773659 w 509"/>
                    <a:gd name="T77" fmla="*/ 163810845 h 593"/>
                    <a:gd name="T78" fmla="*/ 211693042 w 509"/>
                    <a:gd name="T79" fmla="*/ 131048051 h 593"/>
                    <a:gd name="T80" fmla="*/ 204133324 w 509"/>
                    <a:gd name="T81" fmla="*/ 123488383 h 593"/>
                    <a:gd name="T82" fmla="*/ 186491452 w 509"/>
                    <a:gd name="T83" fmla="*/ 113407768 h 593"/>
                    <a:gd name="T84" fmla="*/ 176410836 w 509"/>
                    <a:gd name="T85" fmla="*/ 5040309 h 593"/>
                    <a:gd name="T86" fmla="*/ 355342619 w 509"/>
                    <a:gd name="T87" fmla="*/ 216733332 h 593"/>
                    <a:gd name="T88" fmla="*/ 0 w 509"/>
                    <a:gd name="T89" fmla="*/ 148689922 h 593"/>
                    <a:gd name="T90" fmla="*/ 176410836 w 509"/>
                    <a:gd name="T91" fmla="*/ 113407768 h 593"/>
                    <a:gd name="T92" fmla="*/ 163810859 w 509"/>
                    <a:gd name="T93" fmla="*/ 115927128 h 593"/>
                    <a:gd name="T94" fmla="*/ 148689934 w 509"/>
                    <a:gd name="T95" fmla="*/ 123488383 h 593"/>
                    <a:gd name="T96" fmla="*/ 133569010 w 509"/>
                    <a:gd name="T97" fmla="*/ 153730230 h 593"/>
                    <a:gd name="T98" fmla="*/ 143649626 w 509"/>
                    <a:gd name="T99" fmla="*/ 189012384 h 593"/>
                    <a:gd name="T100" fmla="*/ 143649626 w 509"/>
                    <a:gd name="T101" fmla="*/ 189012384 h 593"/>
                    <a:gd name="T102" fmla="*/ 158770551 w 509"/>
                    <a:gd name="T103" fmla="*/ 199092999 h 593"/>
                    <a:gd name="T104" fmla="*/ 176410836 w 509"/>
                    <a:gd name="T105" fmla="*/ 206652667 h 59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09"/>
                    <a:gd name="T160" fmla="*/ 0 h 593"/>
                    <a:gd name="T161" fmla="*/ 509 w 509"/>
                    <a:gd name="T162" fmla="*/ 593 h 59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09" h="593">
                      <a:moveTo>
                        <a:pt x="141" y="86"/>
                      </a:moveTo>
                      <a:lnTo>
                        <a:pt x="92" y="126"/>
                      </a:lnTo>
                      <a:lnTo>
                        <a:pt x="99" y="134"/>
                      </a:lnTo>
                      <a:lnTo>
                        <a:pt x="147" y="94"/>
                      </a:lnTo>
                      <a:lnTo>
                        <a:pt x="162" y="111"/>
                      </a:lnTo>
                      <a:lnTo>
                        <a:pt x="137" y="133"/>
                      </a:lnTo>
                      <a:lnTo>
                        <a:pt x="142" y="140"/>
                      </a:lnTo>
                      <a:lnTo>
                        <a:pt x="168" y="120"/>
                      </a:lnTo>
                      <a:lnTo>
                        <a:pt x="183" y="137"/>
                      </a:lnTo>
                      <a:lnTo>
                        <a:pt x="157" y="157"/>
                      </a:lnTo>
                      <a:lnTo>
                        <a:pt x="164" y="166"/>
                      </a:lnTo>
                      <a:lnTo>
                        <a:pt x="189" y="144"/>
                      </a:lnTo>
                      <a:lnTo>
                        <a:pt x="203" y="161"/>
                      </a:lnTo>
                      <a:lnTo>
                        <a:pt x="177" y="183"/>
                      </a:lnTo>
                      <a:lnTo>
                        <a:pt x="184" y="191"/>
                      </a:lnTo>
                      <a:lnTo>
                        <a:pt x="210" y="170"/>
                      </a:lnTo>
                      <a:lnTo>
                        <a:pt x="225" y="187"/>
                      </a:lnTo>
                      <a:lnTo>
                        <a:pt x="174" y="228"/>
                      </a:lnTo>
                      <a:lnTo>
                        <a:pt x="181" y="236"/>
                      </a:lnTo>
                      <a:lnTo>
                        <a:pt x="230" y="195"/>
                      </a:lnTo>
                      <a:lnTo>
                        <a:pt x="245" y="213"/>
                      </a:lnTo>
                      <a:lnTo>
                        <a:pt x="219" y="235"/>
                      </a:lnTo>
                      <a:lnTo>
                        <a:pt x="226" y="241"/>
                      </a:lnTo>
                      <a:lnTo>
                        <a:pt x="252" y="221"/>
                      </a:lnTo>
                      <a:lnTo>
                        <a:pt x="267" y="239"/>
                      </a:lnTo>
                      <a:lnTo>
                        <a:pt x="239" y="259"/>
                      </a:lnTo>
                      <a:lnTo>
                        <a:pt x="246" y="267"/>
                      </a:lnTo>
                      <a:lnTo>
                        <a:pt x="272" y="245"/>
                      </a:lnTo>
                      <a:lnTo>
                        <a:pt x="287" y="263"/>
                      </a:lnTo>
                      <a:lnTo>
                        <a:pt x="261" y="285"/>
                      </a:lnTo>
                      <a:lnTo>
                        <a:pt x="267" y="293"/>
                      </a:lnTo>
                      <a:lnTo>
                        <a:pt x="294" y="271"/>
                      </a:lnTo>
                      <a:lnTo>
                        <a:pt x="307" y="289"/>
                      </a:lnTo>
                      <a:lnTo>
                        <a:pt x="258" y="329"/>
                      </a:lnTo>
                      <a:lnTo>
                        <a:pt x="264" y="338"/>
                      </a:lnTo>
                      <a:lnTo>
                        <a:pt x="314" y="297"/>
                      </a:lnTo>
                      <a:lnTo>
                        <a:pt x="329" y="314"/>
                      </a:lnTo>
                      <a:lnTo>
                        <a:pt x="302" y="336"/>
                      </a:lnTo>
                      <a:lnTo>
                        <a:pt x="308" y="343"/>
                      </a:lnTo>
                      <a:lnTo>
                        <a:pt x="334" y="323"/>
                      </a:lnTo>
                      <a:lnTo>
                        <a:pt x="349" y="340"/>
                      </a:lnTo>
                      <a:lnTo>
                        <a:pt x="323" y="362"/>
                      </a:lnTo>
                      <a:lnTo>
                        <a:pt x="329" y="369"/>
                      </a:lnTo>
                      <a:lnTo>
                        <a:pt x="356" y="347"/>
                      </a:lnTo>
                      <a:lnTo>
                        <a:pt x="369" y="366"/>
                      </a:lnTo>
                      <a:lnTo>
                        <a:pt x="344" y="386"/>
                      </a:lnTo>
                      <a:lnTo>
                        <a:pt x="350" y="394"/>
                      </a:lnTo>
                      <a:lnTo>
                        <a:pt x="376" y="373"/>
                      </a:lnTo>
                      <a:lnTo>
                        <a:pt x="391" y="390"/>
                      </a:lnTo>
                      <a:lnTo>
                        <a:pt x="341" y="431"/>
                      </a:lnTo>
                      <a:lnTo>
                        <a:pt x="348" y="439"/>
                      </a:lnTo>
                      <a:lnTo>
                        <a:pt x="397" y="398"/>
                      </a:lnTo>
                      <a:lnTo>
                        <a:pt x="411" y="416"/>
                      </a:lnTo>
                      <a:lnTo>
                        <a:pt x="386" y="438"/>
                      </a:lnTo>
                      <a:lnTo>
                        <a:pt x="391" y="446"/>
                      </a:lnTo>
                      <a:lnTo>
                        <a:pt x="418" y="424"/>
                      </a:lnTo>
                      <a:lnTo>
                        <a:pt x="432" y="442"/>
                      </a:lnTo>
                      <a:lnTo>
                        <a:pt x="406" y="463"/>
                      </a:lnTo>
                      <a:lnTo>
                        <a:pt x="413" y="470"/>
                      </a:lnTo>
                      <a:lnTo>
                        <a:pt x="438" y="450"/>
                      </a:lnTo>
                      <a:lnTo>
                        <a:pt x="453" y="467"/>
                      </a:lnTo>
                      <a:lnTo>
                        <a:pt x="426" y="488"/>
                      </a:lnTo>
                      <a:lnTo>
                        <a:pt x="433" y="496"/>
                      </a:lnTo>
                      <a:lnTo>
                        <a:pt x="459" y="474"/>
                      </a:lnTo>
                      <a:lnTo>
                        <a:pt x="474" y="492"/>
                      </a:lnTo>
                      <a:lnTo>
                        <a:pt x="424" y="532"/>
                      </a:lnTo>
                      <a:lnTo>
                        <a:pt x="430" y="541"/>
                      </a:lnTo>
                      <a:lnTo>
                        <a:pt x="480" y="500"/>
                      </a:lnTo>
                      <a:lnTo>
                        <a:pt x="509" y="535"/>
                      </a:lnTo>
                      <a:lnTo>
                        <a:pt x="437" y="593"/>
                      </a:lnTo>
                      <a:lnTo>
                        <a:pt x="70" y="145"/>
                      </a:lnTo>
                      <a:lnTo>
                        <a:pt x="70" y="82"/>
                      </a:lnTo>
                      <a:lnTo>
                        <a:pt x="77" y="80"/>
                      </a:lnTo>
                      <a:lnTo>
                        <a:pt x="82" y="78"/>
                      </a:lnTo>
                      <a:lnTo>
                        <a:pt x="86" y="72"/>
                      </a:lnTo>
                      <a:lnTo>
                        <a:pt x="88" y="65"/>
                      </a:lnTo>
                      <a:lnTo>
                        <a:pt x="88" y="59"/>
                      </a:lnTo>
                      <a:lnTo>
                        <a:pt x="84" y="52"/>
                      </a:lnTo>
                      <a:lnTo>
                        <a:pt x="81" y="49"/>
                      </a:lnTo>
                      <a:lnTo>
                        <a:pt x="78" y="46"/>
                      </a:lnTo>
                      <a:lnTo>
                        <a:pt x="74" y="45"/>
                      </a:lnTo>
                      <a:lnTo>
                        <a:pt x="70" y="45"/>
                      </a:lnTo>
                      <a:lnTo>
                        <a:pt x="70" y="2"/>
                      </a:lnTo>
                      <a:lnTo>
                        <a:pt x="72" y="0"/>
                      </a:lnTo>
                      <a:lnTo>
                        <a:pt x="141" y="86"/>
                      </a:lnTo>
                      <a:close/>
                      <a:moveTo>
                        <a:pt x="70" y="145"/>
                      </a:moveTo>
                      <a:lnTo>
                        <a:pt x="0" y="59"/>
                      </a:lnTo>
                      <a:lnTo>
                        <a:pt x="70" y="2"/>
                      </a:lnTo>
                      <a:lnTo>
                        <a:pt x="70" y="45"/>
                      </a:lnTo>
                      <a:lnTo>
                        <a:pt x="65" y="46"/>
                      </a:lnTo>
                      <a:lnTo>
                        <a:pt x="59" y="49"/>
                      </a:lnTo>
                      <a:lnTo>
                        <a:pt x="54" y="55"/>
                      </a:lnTo>
                      <a:lnTo>
                        <a:pt x="53" y="61"/>
                      </a:lnTo>
                      <a:lnTo>
                        <a:pt x="53" y="68"/>
                      </a:lnTo>
                      <a:lnTo>
                        <a:pt x="57" y="75"/>
                      </a:lnTo>
                      <a:lnTo>
                        <a:pt x="59" y="78"/>
                      </a:lnTo>
                      <a:lnTo>
                        <a:pt x="63" y="79"/>
                      </a:lnTo>
                      <a:lnTo>
                        <a:pt x="66" y="80"/>
                      </a:lnTo>
                      <a:lnTo>
                        <a:pt x="70" y="82"/>
                      </a:lnTo>
                      <a:lnTo>
                        <a:pt x="70" y="1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1" name="Freeform 143"/>
                <p:cNvSpPr>
                  <a:spLocks noEditPoints="1"/>
                </p:cNvSpPr>
                <p:nvPr/>
              </p:nvSpPr>
              <p:spPr bwMode="auto">
                <a:xfrm>
                  <a:off x="4445000" y="3263900"/>
                  <a:ext cx="339725" cy="684213"/>
                </a:xfrm>
                <a:custGeom>
                  <a:avLst/>
                  <a:gdLst>
                    <a:gd name="T0" fmla="*/ 488910371 w 214"/>
                    <a:gd name="T1" fmla="*/ 1086189020 h 431"/>
                    <a:gd name="T2" fmla="*/ 425907277 w 214"/>
                    <a:gd name="T3" fmla="*/ 1028224607 h 431"/>
                    <a:gd name="T4" fmla="*/ 526713498 w 214"/>
                    <a:gd name="T5" fmla="*/ 879536116 h 431"/>
                    <a:gd name="T6" fmla="*/ 511592565 w 214"/>
                    <a:gd name="T7" fmla="*/ 859374856 h 431"/>
                    <a:gd name="T8" fmla="*/ 473789438 w 214"/>
                    <a:gd name="T9" fmla="*/ 849294227 h 431"/>
                    <a:gd name="T10" fmla="*/ 453628194 w 214"/>
                    <a:gd name="T11" fmla="*/ 866934535 h 431"/>
                    <a:gd name="T12" fmla="*/ 451108832 w 214"/>
                    <a:gd name="T13" fmla="*/ 889616745 h 431"/>
                    <a:gd name="T14" fmla="*/ 430947588 w 214"/>
                    <a:gd name="T15" fmla="*/ 874495801 h 431"/>
                    <a:gd name="T16" fmla="*/ 315020334 w 214"/>
                    <a:gd name="T17" fmla="*/ 970261781 h 431"/>
                    <a:gd name="T18" fmla="*/ 126007826 w 214"/>
                    <a:gd name="T19" fmla="*/ 488910730 h 431"/>
                    <a:gd name="T20" fmla="*/ 136088448 w 214"/>
                    <a:gd name="T21" fmla="*/ 468749471 h 431"/>
                    <a:gd name="T22" fmla="*/ 204133441 w 214"/>
                    <a:gd name="T23" fmla="*/ 443547897 h 431"/>
                    <a:gd name="T24" fmla="*/ 186491559 w 214"/>
                    <a:gd name="T25" fmla="*/ 435988219 h 431"/>
                    <a:gd name="T26" fmla="*/ 126007826 w 214"/>
                    <a:gd name="T27" fmla="*/ 289818991 h 431"/>
                    <a:gd name="T28" fmla="*/ 249496291 w 214"/>
                    <a:gd name="T29" fmla="*/ 153730443 h 431"/>
                    <a:gd name="T30" fmla="*/ 279738157 w 214"/>
                    <a:gd name="T31" fmla="*/ 163811073 h 431"/>
                    <a:gd name="T32" fmla="*/ 362902496 w 214"/>
                    <a:gd name="T33" fmla="*/ 367943076 h 431"/>
                    <a:gd name="T34" fmla="*/ 362902496 w 214"/>
                    <a:gd name="T35" fmla="*/ 393144650 h 431"/>
                    <a:gd name="T36" fmla="*/ 423386328 w 214"/>
                    <a:gd name="T37" fmla="*/ 874495801 h 431"/>
                    <a:gd name="T38" fmla="*/ 410786245 w 214"/>
                    <a:gd name="T39" fmla="*/ 877015164 h 431"/>
                    <a:gd name="T40" fmla="*/ 385584689 w 214"/>
                    <a:gd name="T41" fmla="*/ 899697375 h 431"/>
                    <a:gd name="T42" fmla="*/ 378023429 w 214"/>
                    <a:gd name="T43" fmla="*/ 904737689 h 431"/>
                    <a:gd name="T44" fmla="*/ 340221890 w 214"/>
                    <a:gd name="T45" fmla="*/ 899697375 h 431"/>
                    <a:gd name="T46" fmla="*/ 325100956 w 214"/>
                    <a:gd name="T47" fmla="*/ 922377997 h 431"/>
                    <a:gd name="T48" fmla="*/ 327620318 w 214"/>
                    <a:gd name="T49" fmla="*/ 960181152 h 431"/>
                    <a:gd name="T50" fmla="*/ 315020334 w 214"/>
                    <a:gd name="T51" fmla="*/ 970261781 h 431"/>
                    <a:gd name="T52" fmla="*/ 126007826 w 214"/>
                    <a:gd name="T53" fmla="*/ 194052961 h 431"/>
                    <a:gd name="T54" fmla="*/ 219254424 w 214"/>
                    <a:gd name="T55" fmla="*/ 70564431 h 431"/>
                    <a:gd name="T56" fmla="*/ 194052819 w 214"/>
                    <a:gd name="T57" fmla="*/ 35282216 h 431"/>
                    <a:gd name="T58" fmla="*/ 156249693 w 214"/>
                    <a:gd name="T59" fmla="*/ 7561269 h 431"/>
                    <a:gd name="T60" fmla="*/ 126007826 w 214"/>
                    <a:gd name="T61" fmla="*/ 0 h 431"/>
                    <a:gd name="T62" fmla="*/ 113407842 w 214"/>
                    <a:gd name="T63" fmla="*/ 481351051 h 431"/>
                    <a:gd name="T64" fmla="*/ 27722517 w 214"/>
                    <a:gd name="T65" fmla="*/ 272177096 h 431"/>
                    <a:gd name="T66" fmla="*/ 30241879 w 214"/>
                    <a:gd name="T67" fmla="*/ 241935207 h 431"/>
                    <a:gd name="T68" fmla="*/ 10080625 w 214"/>
                    <a:gd name="T69" fmla="*/ 153730443 h 431"/>
                    <a:gd name="T70" fmla="*/ 2520950 w 214"/>
                    <a:gd name="T71" fmla="*/ 88206327 h 431"/>
                    <a:gd name="T72" fmla="*/ 37803139 w 214"/>
                    <a:gd name="T73" fmla="*/ 30241901 h 431"/>
                    <a:gd name="T74" fmla="*/ 75604691 w 214"/>
                    <a:gd name="T75" fmla="*/ 7561269 h 431"/>
                    <a:gd name="T76" fmla="*/ 126007826 w 214"/>
                    <a:gd name="T77" fmla="*/ 194052961 h 431"/>
                    <a:gd name="T78" fmla="*/ 126007826 w 214"/>
                    <a:gd name="T79" fmla="*/ 289818991 h 431"/>
                    <a:gd name="T80" fmla="*/ 108367531 w 214"/>
                    <a:gd name="T81" fmla="*/ 246975522 h 431"/>
                    <a:gd name="T82" fmla="*/ 118448153 w 214"/>
                    <a:gd name="T83" fmla="*/ 221773948 h 431"/>
                    <a:gd name="T84" fmla="*/ 55443446 w 214"/>
                    <a:gd name="T85" fmla="*/ 249496473 h 431"/>
                    <a:gd name="T86" fmla="*/ 47883761 w 214"/>
                    <a:gd name="T87" fmla="*/ 279738362 h 431"/>
                    <a:gd name="T88" fmla="*/ 118448153 w 214"/>
                    <a:gd name="T89" fmla="*/ 456149478 h 431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14"/>
                    <a:gd name="T136" fmla="*/ 0 h 431"/>
                    <a:gd name="T137" fmla="*/ 214 w 214"/>
                    <a:gd name="T138" fmla="*/ 431 h 431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14" h="431">
                      <a:moveTo>
                        <a:pt x="168" y="228"/>
                      </a:moveTo>
                      <a:lnTo>
                        <a:pt x="214" y="349"/>
                      </a:lnTo>
                      <a:lnTo>
                        <a:pt x="194" y="431"/>
                      </a:lnTo>
                      <a:lnTo>
                        <a:pt x="168" y="413"/>
                      </a:lnTo>
                      <a:lnTo>
                        <a:pt x="168" y="405"/>
                      </a:lnTo>
                      <a:lnTo>
                        <a:pt x="169" y="408"/>
                      </a:lnTo>
                      <a:lnTo>
                        <a:pt x="196" y="397"/>
                      </a:lnTo>
                      <a:lnTo>
                        <a:pt x="209" y="349"/>
                      </a:lnTo>
                      <a:lnTo>
                        <a:pt x="206" y="345"/>
                      </a:lnTo>
                      <a:lnTo>
                        <a:pt x="203" y="341"/>
                      </a:lnTo>
                      <a:lnTo>
                        <a:pt x="199" y="337"/>
                      </a:lnTo>
                      <a:lnTo>
                        <a:pt x="194" y="336"/>
                      </a:lnTo>
                      <a:lnTo>
                        <a:pt x="188" y="337"/>
                      </a:lnTo>
                      <a:lnTo>
                        <a:pt x="184" y="340"/>
                      </a:lnTo>
                      <a:lnTo>
                        <a:pt x="180" y="344"/>
                      </a:lnTo>
                      <a:lnTo>
                        <a:pt x="179" y="348"/>
                      </a:lnTo>
                      <a:lnTo>
                        <a:pt x="179" y="353"/>
                      </a:lnTo>
                      <a:lnTo>
                        <a:pt x="176" y="351"/>
                      </a:lnTo>
                      <a:lnTo>
                        <a:pt x="173" y="348"/>
                      </a:lnTo>
                      <a:lnTo>
                        <a:pt x="171" y="347"/>
                      </a:lnTo>
                      <a:lnTo>
                        <a:pt x="168" y="347"/>
                      </a:lnTo>
                      <a:lnTo>
                        <a:pt x="168" y="228"/>
                      </a:lnTo>
                      <a:close/>
                      <a:moveTo>
                        <a:pt x="125" y="385"/>
                      </a:moveTo>
                      <a:lnTo>
                        <a:pt x="51" y="194"/>
                      </a:lnTo>
                      <a:lnTo>
                        <a:pt x="50" y="194"/>
                      </a:lnTo>
                      <a:lnTo>
                        <a:pt x="50" y="183"/>
                      </a:lnTo>
                      <a:lnTo>
                        <a:pt x="54" y="186"/>
                      </a:lnTo>
                      <a:lnTo>
                        <a:pt x="60" y="184"/>
                      </a:lnTo>
                      <a:lnTo>
                        <a:pt x="81" y="176"/>
                      </a:lnTo>
                      <a:lnTo>
                        <a:pt x="79" y="175"/>
                      </a:lnTo>
                      <a:lnTo>
                        <a:pt x="74" y="173"/>
                      </a:lnTo>
                      <a:lnTo>
                        <a:pt x="73" y="172"/>
                      </a:lnTo>
                      <a:lnTo>
                        <a:pt x="70" y="168"/>
                      </a:lnTo>
                      <a:lnTo>
                        <a:pt x="50" y="115"/>
                      </a:lnTo>
                      <a:lnTo>
                        <a:pt x="50" y="80"/>
                      </a:lnTo>
                      <a:lnTo>
                        <a:pt x="99" y="61"/>
                      </a:lnTo>
                      <a:lnTo>
                        <a:pt x="104" y="61"/>
                      </a:lnTo>
                      <a:lnTo>
                        <a:pt x="107" y="62"/>
                      </a:lnTo>
                      <a:lnTo>
                        <a:pt x="111" y="65"/>
                      </a:lnTo>
                      <a:lnTo>
                        <a:pt x="114" y="69"/>
                      </a:lnTo>
                      <a:lnTo>
                        <a:pt x="144" y="146"/>
                      </a:lnTo>
                      <a:lnTo>
                        <a:pt x="144" y="149"/>
                      </a:lnTo>
                      <a:lnTo>
                        <a:pt x="144" y="153"/>
                      </a:lnTo>
                      <a:lnTo>
                        <a:pt x="144" y="156"/>
                      </a:lnTo>
                      <a:lnTo>
                        <a:pt x="141" y="158"/>
                      </a:lnTo>
                      <a:lnTo>
                        <a:pt x="168" y="228"/>
                      </a:lnTo>
                      <a:lnTo>
                        <a:pt x="168" y="347"/>
                      </a:lnTo>
                      <a:lnTo>
                        <a:pt x="163" y="348"/>
                      </a:lnTo>
                      <a:lnTo>
                        <a:pt x="157" y="349"/>
                      </a:lnTo>
                      <a:lnTo>
                        <a:pt x="154" y="353"/>
                      </a:lnTo>
                      <a:lnTo>
                        <a:pt x="153" y="357"/>
                      </a:lnTo>
                      <a:lnTo>
                        <a:pt x="153" y="363"/>
                      </a:lnTo>
                      <a:lnTo>
                        <a:pt x="150" y="359"/>
                      </a:lnTo>
                      <a:lnTo>
                        <a:pt x="145" y="357"/>
                      </a:lnTo>
                      <a:lnTo>
                        <a:pt x="141" y="356"/>
                      </a:lnTo>
                      <a:lnTo>
                        <a:pt x="135" y="357"/>
                      </a:lnTo>
                      <a:lnTo>
                        <a:pt x="131" y="360"/>
                      </a:lnTo>
                      <a:lnTo>
                        <a:pt x="129" y="366"/>
                      </a:lnTo>
                      <a:lnTo>
                        <a:pt x="127" y="370"/>
                      </a:lnTo>
                      <a:lnTo>
                        <a:pt x="127" y="376"/>
                      </a:lnTo>
                      <a:lnTo>
                        <a:pt x="130" y="381"/>
                      </a:lnTo>
                      <a:lnTo>
                        <a:pt x="168" y="405"/>
                      </a:lnTo>
                      <a:lnTo>
                        <a:pt x="168" y="413"/>
                      </a:lnTo>
                      <a:lnTo>
                        <a:pt x="125" y="385"/>
                      </a:lnTo>
                      <a:close/>
                      <a:moveTo>
                        <a:pt x="50" y="0"/>
                      </a:moveTo>
                      <a:lnTo>
                        <a:pt x="50" y="77"/>
                      </a:lnTo>
                      <a:lnTo>
                        <a:pt x="95" y="49"/>
                      </a:lnTo>
                      <a:lnTo>
                        <a:pt x="87" y="28"/>
                      </a:lnTo>
                      <a:lnTo>
                        <a:pt x="84" y="23"/>
                      </a:lnTo>
                      <a:lnTo>
                        <a:pt x="81" y="18"/>
                      </a:lnTo>
                      <a:lnTo>
                        <a:pt x="77" y="14"/>
                      </a:lnTo>
                      <a:lnTo>
                        <a:pt x="72" y="10"/>
                      </a:lnTo>
                      <a:lnTo>
                        <a:pt x="68" y="5"/>
                      </a:lnTo>
                      <a:lnTo>
                        <a:pt x="62" y="3"/>
                      </a:lnTo>
                      <a:lnTo>
                        <a:pt x="56" y="1"/>
                      </a:lnTo>
                      <a:lnTo>
                        <a:pt x="50" y="0"/>
                      </a:lnTo>
                      <a:close/>
                      <a:moveTo>
                        <a:pt x="50" y="194"/>
                      </a:moveTo>
                      <a:lnTo>
                        <a:pt x="50" y="194"/>
                      </a:lnTo>
                      <a:lnTo>
                        <a:pt x="45" y="191"/>
                      </a:lnTo>
                      <a:lnTo>
                        <a:pt x="41" y="186"/>
                      </a:lnTo>
                      <a:lnTo>
                        <a:pt x="11" y="108"/>
                      </a:lnTo>
                      <a:lnTo>
                        <a:pt x="9" y="104"/>
                      </a:lnTo>
                      <a:lnTo>
                        <a:pt x="11" y="99"/>
                      </a:lnTo>
                      <a:lnTo>
                        <a:pt x="12" y="96"/>
                      </a:lnTo>
                      <a:lnTo>
                        <a:pt x="16" y="92"/>
                      </a:lnTo>
                      <a:lnTo>
                        <a:pt x="4" y="61"/>
                      </a:lnTo>
                      <a:lnTo>
                        <a:pt x="1" y="53"/>
                      </a:lnTo>
                      <a:lnTo>
                        <a:pt x="0" y="43"/>
                      </a:lnTo>
                      <a:lnTo>
                        <a:pt x="1" y="35"/>
                      </a:lnTo>
                      <a:lnTo>
                        <a:pt x="4" y="27"/>
                      </a:lnTo>
                      <a:lnTo>
                        <a:pt x="8" y="19"/>
                      </a:lnTo>
                      <a:lnTo>
                        <a:pt x="15" y="12"/>
                      </a:lnTo>
                      <a:lnTo>
                        <a:pt x="22" y="7"/>
                      </a:lnTo>
                      <a:lnTo>
                        <a:pt x="30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50" y="77"/>
                      </a:lnTo>
                      <a:lnTo>
                        <a:pt x="43" y="81"/>
                      </a:lnTo>
                      <a:lnTo>
                        <a:pt x="50" y="80"/>
                      </a:lnTo>
                      <a:lnTo>
                        <a:pt x="50" y="115"/>
                      </a:lnTo>
                      <a:lnTo>
                        <a:pt x="45" y="100"/>
                      </a:lnTo>
                      <a:lnTo>
                        <a:pt x="43" y="98"/>
                      </a:lnTo>
                      <a:lnTo>
                        <a:pt x="45" y="93"/>
                      </a:lnTo>
                      <a:lnTo>
                        <a:pt x="46" y="91"/>
                      </a:lnTo>
                      <a:lnTo>
                        <a:pt x="47" y="88"/>
                      </a:lnTo>
                      <a:lnTo>
                        <a:pt x="26" y="96"/>
                      </a:lnTo>
                      <a:lnTo>
                        <a:pt x="22" y="99"/>
                      </a:lnTo>
                      <a:lnTo>
                        <a:pt x="19" y="103"/>
                      </a:lnTo>
                      <a:lnTo>
                        <a:pt x="19" y="107"/>
                      </a:lnTo>
                      <a:lnTo>
                        <a:pt x="19" y="111"/>
                      </a:lnTo>
                      <a:lnTo>
                        <a:pt x="45" y="177"/>
                      </a:lnTo>
                      <a:lnTo>
                        <a:pt x="47" y="181"/>
                      </a:lnTo>
                      <a:lnTo>
                        <a:pt x="50" y="183"/>
                      </a:lnTo>
                      <a:lnTo>
                        <a:pt x="50" y="19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92" name="组合 213"/>
                <p:cNvGrpSpPr/>
                <p:nvPr/>
              </p:nvGrpSpPr>
              <p:grpSpPr>
                <a:xfrm>
                  <a:off x="5432424" y="3348943"/>
                  <a:ext cx="571500" cy="574675"/>
                  <a:chOff x="2157413" y="3054350"/>
                  <a:chExt cx="571500" cy="574675"/>
                </a:xfrm>
                <a:solidFill>
                  <a:schemeClr val="accent5"/>
                </a:solidFill>
              </p:grpSpPr>
              <p:sp>
                <p:nvSpPr>
                  <p:cNvPr id="550" name="Freeform 144"/>
                  <p:cNvSpPr>
                    <a:spLocks noEditPoints="1"/>
                  </p:cNvSpPr>
                  <p:nvPr/>
                </p:nvSpPr>
                <p:spPr bwMode="auto">
                  <a:xfrm>
                    <a:off x="2157413" y="3054350"/>
                    <a:ext cx="571500" cy="574675"/>
                  </a:xfrm>
                  <a:custGeom>
                    <a:avLst/>
                    <a:gdLst>
                      <a:gd name="T0" fmla="*/ 180 w 360"/>
                      <a:gd name="T1" fmla="*/ 0 h 362"/>
                      <a:gd name="T2" fmla="*/ 232 w 360"/>
                      <a:gd name="T3" fmla="*/ 8 h 362"/>
                      <a:gd name="T4" fmla="*/ 280 w 360"/>
                      <a:gd name="T5" fmla="*/ 31 h 362"/>
                      <a:gd name="T6" fmla="*/ 319 w 360"/>
                      <a:gd name="T7" fmla="*/ 67 h 362"/>
                      <a:gd name="T8" fmla="*/ 346 w 360"/>
                      <a:gd name="T9" fmla="*/ 111 h 362"/>
                      <a:gd name="T10" fmla="*/ 358 w 360"/>
                      <a:gd name="T11" fmla="*/ 163 h 362"/>
                      <a:gd name="T12" fmla="*/ 358 w 360"/>
                      <a:gd name="T13" fmla="*/ 199 h 362"/>
                      <a:gd name="T14" fmla="*/ 346 w 360"/>
                      <a:gd name="T15" fmla="*/ 251 h 362"/>
                      <a:gd name="T16" fmla="*/ 319 w 360"/>
                      <a:gd name="T17" fmla="*/ 295 h 362"/>
                      <a:gd name="T18" fmla="*/ 280 w 360"/>
                      <a:gd name="T19" fmla="*/ 331 h 362"/>
                      <a:gd name="T20" fmla="*/ 232 w 360"/>
                      <a:gd name="T21" fmla="*/ 354 h 362"/>
                      <a:gd name="T22" fmla="*/ 180 w 360"/>
                      <a:gd name="T23" fmla="*/ 362 h 362"/>
                      <a:gd name="T24" fmla="*/ 180 w 360"/>
                      <a:gd name="T25" fmla="*/ 314 h 362"/>
                      <a:gd name="T26" fmla="*/ 193 w 360"/>
                      <a:gd name="T27" fmla="*/ 318 h 362"/>
                      <a:gd name="T28" fmla="*/ 201 w 360"/>
                      <a:gd name="T29" fmla="*/ 329 h 362"/>
                      <a:gd name="T30" fmla="*/ 237 w 360"/>
                      <a:gd name="T31" fmla="*/ 320 h 362"/>
                      <a:gd name="T32" fmla="*/ 268 w 360"/>
                      <a:gd name="T33" fmla="*/ 302 h 362"/>
                      <a:gd name="T34" fmla="*/ 293 w 360"/>
                      <a:gd name="T35" fmla="*/ 278 h 362"/>
                      <a:gd name="T36" fmla="*/ 312 w 360"/>
                      <a:gd name="T37" fmla="*/ 248 h 362"/>
                      <a:gd name="T38" fmla="*/ 325 w 360"/>
                      <a:gd name="T39" fmla="*/ 215 h 362"/>
                      <a:gd name="T40" fmla="*/ 322 w 360"/>
                      <a:gd name="T41" fmla="*/ 199 h 362"/>
                      <a:gd name="T42" fmla="*/ 312 w 360"/>
                      <a:gd name="T43" fmla="*/ 180 h 362"/>
                      <a:gd name="T44" fmla="*/ 316 w 360"/>
                      <a:gd name="T45" fmla="*/ 167 h 362"/>
                      <a:gd name="T46" fmla="*/ 327 w 360"/>
                      <a:gd name="T47" fmla="*/ 159 h 362"/>
                      <a:gd name="T48" fmla="*/ 318 w 360"/>
                      <a:gd name="T49" fmla="*/ 123 h 362"/>
                      <a:gd name="T50" fmla="*/ 300 w 360"/>
                      <a:gd name="T51" fmla="*/ 94 h 362"/>
                      <a:gd name="T52" fmla="*/ 277 w 360"/>
                      <a:gd name="T53" fmla="*/ 67 h 362"/>
                      <a:gd name="T54" fmla="*/ 247 w 360"/>
                      <a:gd name="T55" fmla="*/ 48 h 362"/>
                      <a:gd name="T56" fmla="*/ 214 w 360"/>
                      <a:gd name="T57" fmla="*/ 35 h 362"/>
                      <a:gd name="T58" fmla="*/ 199 w 360"/>
                      <a:gd name="T59" fmla="*/ 39 h 362"/>
                      <a:gd name="T60" fmla="*/ 180 w 360"/>
                      <a:gd name="T61" fmla="*/ 48 h 362"/>
                      <a:gd name="T62" fmla="*/ 180 w 360"/>
                      <a:gd name="T63" fmla="*/ 0 h 362"/>
                      <a:gd name="T64" fmla="*/ 180 w 360"/>
                      <a:gd name="T65" fmla="*/ 48 h 362"/>
                      <a:gd name="T66" fmla="*/ 161 w 360"/>
                      <a:gd name="T67" fmla="*/ 39 h 362"/>
                      <a:gd name="T68" fmla="*/ 146 w 360"/>
                      <a:gd name="T69" fmla="*/ 35 h 362"/>
                      <a:gd name="T70" fmla="*/ 112 w 360"/>
                      <a:gd name="T71" fmla="*/ 48 h 362"/>
                      <a:gd name="T72" fmla="*/ 82 w 360"/>
                      <a:gd name="T73" fmla="*/ 67 h 362"/>
                      <a:gd name="T74" fmla="*/ 59 w 360"/>
                      <a:gd name="T75" fmla="*/ 94 h 362"/>
                      <a:gd name="T76" fmla="*/ 42 w 360"/>
                      <a:gd name="T77" fmla="*/ 123 h 362"/>
                      <a:gd name="T78" fmla="*/ 32 w 360"/>
                      <a:gd name="T79" fmla="*/ 159 h 362"/>
                      <a:gd name="T80" fmla="*/ 43 w 360"/>
                      <a:gd name="T81" fmla="*/ 167 h 362"/>
                      <a:gd name="T82" fmla="*/ 47 w 360"/>
                      <a:gd name="T83" fmla="*/ 180 h 362"/>
                      <a:gd name="T84" fmla="*/ 37 w 360"/>
                      <a:gd name="T85" fmla="*/ 199 h 362"/>
                      <a:gd name="T86" fmla="*/ 33 w 360"/>
                      <a:gd name="T87" fmla="*/ 215 h 362"/>
                      <a:gd name="T88" fmla="*/ 46 w 360"/>
                      <a:gd name="T89" fmla="*/ 248 h 362"/>
                      <a:gd name="T90" fmla="*/ 66 w 360"/>
                      <a:gd name="T91" fmla="*/ 278 h 362"/>
                      <a:gd name="T92" fmla="*/ 92 w 360"/>
                      <a:gd name="T93" fmla="*/ 302 h 362"/>
                      <a:gd name="T94" fmla="*/ 123 w 360"/>
                      <a:gd name="T95" fmla="*/ 320 h 362"/>
                      <a:gd name="T96" fmla="*/ 158 w 360"/>
                      <a:gd name="T97" fmla="*/ 329 h 362"/>
                      <a:gd name="T98" fmla="*/ 161 w 360"/>
                      <a:gd name="T99" fmla="*/ 322 h 362"/>
                      <a:gd name="T100" fmla="*/ 180 w 360"/>
                      <a:gd name="T101" fmla="*/ 314 h 362"/>
                      <a:gd name="T102" fmla="*/ 180 w 360"/>
                      <a:gd name="T103" fmla="*/ 362 h 362"/>
                      <a:gd name="T104" fmla="*/ 126 w 360"/>
                      <a:gd name="T105" fmla="*/ 354 h 362"/>
                      <a:gd name="T106" fmla="*/ 78 w 360"/>
                      <a:gd name="T107" fmla="*/ 331 h 362"/>
                      <a:gd name="T108" fmla="*/ 40 w 360"/>
                      <a:gd name="T109" fmla="*/ 295 h 362"/>
                      <a:gd name="T110" fmla="*/ 13 w 360"/>
                      <a:gd name="T111" fmla="*/ 251 h 362"/>
                      <a:gd name="T112" fmla="*/ 0 w 360"/>
                      <a:gd name="T113" fmla="*/ 199 h 362"/>
                      <a:gd name="T114" fmla="*/ 0 w 360"/>
                      <a:gd name="T115" fmla="*/ 163 h 362"/>
                      <a:gd name="T116" fmla="*/ 13 w 360"/>
                      <a:gd name="T117" fmla="*/ 111 h 362"/>
                      <a:gd name="T118" fmla="*/ 40 w 360"/>
                      <a:gd name="T119" fmla="*/ 67 h 362"/>
                      <a:gd name="T120" fmla="*/ 78 w 360"/>
                      <a:gd name="T121" fmla="*/ 31 h 362"/>
                      <a:gd name="T122" fmla="*/ 126 w 360"/>
                      <a:gd name="T123" fmla="*/ 8 h 362"/>
                      <a:gd name="T124" fmla="*/ 180 w 360"/>
                      <a:gd name="T125" fmla="*/ 0 h 3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60" h="362"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0"/>
                        </a:lnTo>
                        <a:lnTo>
                          <a:pt x="197" y="2"/>
                        </a:lnTo>
                        <a:lnTo>
                          <a:pt x="216" y="4"/>
                        </a:lnTo>
                        <a:lnTo>
                          <a:pt x="232" y="8"/>
                        </a:lnTo>
                        <a:lnTo>
                          <a:pt x="250" y="15"/>
                        </a:lnTo>
                        <a:lnTo>
                          <a:pt x="265" y="22"/>
                        </a:lnTo>
                        <a:lnTo>
                          <a:pt x="280" y="31"/>
                        </a:lnTo>
                        <a:lnTo>
                          <a:pt x="295" y="42"/>
                        </a:lnTo>
                        <a:lnTo>
                          <a:pt x="307" y="53"/>
                        </a:lnTo>
                        <a:lnTo>
                          <a:pt x="319" y="67"/>
                        </a:lnTo>
                        <a:lnTo>
                          <a:pt x="329" y="80"/>
                        </a:lnTo>
                        <a:lnTo>
                          <a:pt x="338" y="95"/>
                        </a:lnTo>
                        <a:lnTo>
                          <a:pt x="346" y="111"/>
                        </a:lnTo>
                        <a:lnTo>
                          <a:pt x="352" y="127"/>
                        </a:lnTo>
                        <a:lnTo>
                          <a:pt x="356" y="145"/>
                        </a:lnTo>
                        <a:lnTo>
                          <a:pt x="358" y="163"/>
                        </a:lnTo>
                        <a:lnTo>
                          <a:pt x="360" y="180"/>
                        </a:lnTo>
                        <a:lnTo>
                          <a:pt x="360" y="180"/>
                        </a:lnTo>
                        <a:lnTo>
                          <a:pt x="358" y="199"/>
                        </a:lnTo>
                        <a:lnTo>
                          <a:pt x="356" y="217"/>
                        </a:lnTo>
                        <a:lnTo>
                          <a:pt x="352" y="234"/>
                        </a:lnTo>
                        <a:lnTo>
                          <a:pt x="346" y="251"/>
                        </a:lnTo>
                        <a:lnTo>
                          <a:pt x="338" y="267"/>
                        </a:lnTo>
                        <a:lnTo>
                          <a:pt x="329" y="282"/>
                        </a:lnTo>
                        <a:lnTo>
                          <a:pt x="319" y="295"/>
                        </a:lnTo>
                        <a:lnTo>
                          <a:pt x="307" y="309"/>
                        </a:lnTo>
                        <a:lnTo>
                          <a:pt x="295" y="320"/>
                        </a:lnTo>
                        <a:lnTo>
                          <a:pt x="280" y="331"/>
                        </a:lnTo>
                        <a:lnTo>
                          <a:pt x="265" y="340"/>
                        </a:lnTo>
                        <a:lnTo>
                          <a:pt x="250" y="347"/>
                        </a:lnTo>
                        <a:lnTo>
                          <a:pt x="232" y="354"/>
                        </a:lnTo>
                        <a:lnTo>
                          <a:pt x="216" y="358"/>
                        </a:lnTo>
                        <a:lnTo>
                          <a:pt x="197" y="360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0" y="314"/>
                        </a:lnTo>
                        <a:lnTo>
                          <a:pt x="186" y="314"/>
                        </a:lnTo>
                        <a:lnTo>
                          <a:pt x="193" y="318"/>
                        </a:lnTo>
                        <a:lnTo>
                          <a:pt x="199" y="322"/>
                        </a:lnTo>
                        <a:lnTo>
                          <a:pt x="201" y="329"/>
                        </a:lnTo>
                        <a:lnTo>
                          <a:pt x="201" y="329"/>
                        </a:lnTo>
                        <a:lnTo>
                          <a:pt x="214" y="327"/>
                        </a:lnTo>
                        <a:lnTo>
                          <a:pt x="226" y="324"/>
                        </a:lnTo>
                        <a:lnTo>
                          <a:pt x="237" y="320"/>
                        </a:lnTo>
                        <a:lnTo>
                          <a:pt x="247" y="314"/>
                        </a:lnTo>
                        <a:lnTo>
                          <a:pt x="258" y="309"/>
                        </a:lnTo>
                        <a:lnTo>
                          <a:pt x="268" y="302"/>
                        </a:lnTo>
                        <a:lnTo>
                          <a:pt x="277" y="294"/>
                        </a:lnTo>
                        <a:lnTo>
                          <a:pt x="285" y="286"/>
                        </a:lnTo>
                        <a:lnTo>
                          <a:pt x="293" y="278"/>
                        </a:lnTo>
                        <a:lnTo>
                          <a:pt x="300" y="268"/>
                        </a:lnTo>
                        <a:lnTo>
                          <a:pt x="307" y="259"/>
                        </a:lnTo>
                        <a:lnTo>
                          <a:pt x="312" y="248"/>
                        </a:lnTo>
                        <a:lnTo>
                          <a:pt x="318" y="237"/>
                        </a:lnTo>
                        <a:lnTo>
                          <a:pt x="322" y="226"/>
                        </a:lnTo>
                        <a:lnTo>
                          <a:pt x="325" y="215"/>
                        </a:lnTo>
                        <a:lnTo>
                          <a:pt x="327" y="203"/>
                        </a:lnTo>
                        <a:lnTo>
                          <a:pt x="327" y="203"/>
                        </a:lnTo>
                        <a:lnTo>
                          <a:pt x="322" y="199"/>
                        </a:lnTo>
                        <a:lnTo>
                          <a:pt x="316" y="194"/>
                        </a:lnTo>
                        <a:lnTo>
                          <a:pt x="314" y="188"/>
                        </a:lnTo>
                        <a:lnTo>
                          <a:pt x="312" y="180"/>
                        </a:lnTo>
                        <a:lnTo>
                          <a:pt x="312" y="180"/>
                        </a:lnTo>
                        <a:lnTo>
                          <a:pt x="314" y="174"/>
                        </a:lnTo>
                        <a:lnTo>
                          <a:pt x="316" y="167"/>
                        </a:lnTo>
                        <a:lnTo>
                          <a:pt x="322" y="163"/>
                        </a:lnTo>
                        <a:lnTo>
                          <a:pt x="327" y="159"/>
                        </a:lnTo>
                        <a:lnTo>
                          <a:pt x="327" y="159"/>
                        </a:lnTo>
                        <a:lnTo>
                          <a:pt x="325" y="146"/>
                        </a:lnTo>
                        <a:lnTo>
                          <a:pt x="322" y="136"/>
                        </a:lnTo>
                        <a:lnTo>
                          <a:pt x="318" y="123"/>
                        </a:lnTo>
                        <a:lnTo>
                          <a:pt x="312" y="113"/>
                        </a:lnTo>
                        <a:lnTo>
                          <a:pt x="307" y="103"/>
                        </a:lnTo>
                        <a:lnTo>
                          <a:pt x="300" y="94"/>
                        </a:lnTo>
                        <a:lnTo>
                          <a:pt x="293" y="84"/>
                        </a:lnTo>
                        <a:lnTo>
                          <a:pt x="285" y="75"/>
                        </a:lnTo>
                        <a:lnTo>
                          <a:pt x="277" y="67"/>
                        </a:lnTo>
                        <a:lnTo>
                          <a:pt x="268" y="60"/>
                        </a:lnTo>
                        <a:lnTo>
                          <a:pt x="258" y="53"/>
                        </a:lnTo>
                        <a:lnTo>
                          <a:pt x="247" y="48"/>
                        </a:lnTo>
                        <a:lnTo>
                          <a:pt x="237" y="42"/>
                        </a:lnTo>
                        <a:lnTo>
                          <a:pt x="226" y="38"/>
                        </a:lnTo>
                        <a:lnTo>
                          <a:pt x="214" y="35"/>
                        </a:lnTo>
                        <a:lnTo>
                          <a:pt x="201" y="33"/>
                        </a:lnTo>
                        <a:lnTo>
                          <a:pt x="201" y="33"/>
                        </a:lnTo>
                        <a:lnTo>
                          <a:pt x="199" y="39"/>
                        </a:lnTo>
                        <a:lnTo>
                          <a:pt x="193" y="44"/>
                        </a:lnTo>
                        <a:lnTo>
                          <a:pt x="186" y="46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80" y="0"/>
                        </a:lnTo>
                        <a:close/>
                        <a:moveTo>
                          <a:pt x="180" y="0"/>
                        </a:moveTo>
                        <a:lnTo>
                          <a:pt x="180" y="0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73" y="46"/>
                        </a:lnTo>
                        <a:lnTo>
                          <a:pt x="166" y="44"/>
                        </a:lnTo>
                        <a:lnTo>
                          <a:pt x="161" y="39"/>
                        </a:lnTo>
                        <a:lnTo>
                          <a:pt x="158" y="33"/>
                        </a:lnTo>
                        <a:lnTo>
                          <a:pt x="158" y="33"/>
                        </a:lnTo>
                        <a:lnTo>
                          <a:pt x="146" y="35"/>
                        </a:lnTo>
                        <a:lnTo>
                          <a:pt x="134" y="38"/>
                        </a:lnTo>
                        <a:lnTo>
                          <a:pt x="123" y="42"/>
                        </a:lnTo>
                        <a:lnTo>
                          <a:pt x="112" y="48"/>
                        </a:lnTo>
                        <a:lnTo>
                          <a:pt x="101" y="53"/>
                        </a:lnTo>
                        <a:lnTo>
                          <a:pt x="92" y="60"/>
                        </a:lnTo>
                        <a:lnTo>
                          <a:pt x="82" y="67"/>
                        </a:lnTo>
                        <a:lnTo>
                          <a:pt x="74" y="75"/>
                        </a:lnTo>
                        <a:lnTo>
                          <a:pt x="66" y="84"/>
                        </a:lnTo>
                        <a:lnTo>
                          <a:pt x="59" y="94"/>
                        </a:lnTo>
                        <a:lnTo>
                          <a:pt x="52" y="103"/>
                        </a:lnTo>
                        <a:lnTo>
                          <a:pt x="46" y="113"/>
                        </a:lnTo>
                        <a:lnTo>
                          <a:pt x="42" y="123"/>
                        </a:lnTo>
                        <a:lnTo>
                          <a:pt x="37" y="136"/>
                        </a:lnTo>
                        <a:lnTo>
                          <a:pt x="33" y="146"/>
                        </a:lnTo>
                        <a:lnTo>
                          <a:pt x="32" y="159"/>
                        </a:lnTo>
                        <a:lnTo>
                          <a:pt x="32" y="159"/>
                        </a:lnTo>
                        <a:lnTo>
                          <a:pt x="37" y="163"/>
                        </a:lnTo>
                        <a:lnTo>
                          <a:pt x="43" y="167"/>
                        </a:lnTo>
                        <a:lnTo>
                          <a:pt x="46" y="174"/>
                        </a:lnTo>
                        <a:lnTo>
                          <a:pt x="47" y="180"/>
                        </a:lnTo>
                        <a:lnTo>
                          <a:pt x="47" y="180"/>
                        </a:lnTo>
                        <a:lnTo>
                          <a:pt x="46" y="188"/>
                        </a:lnTo>
                        <a:lnTo>
                          <a:pt x="43" y="194"/>
                        </a:lnTo>
                        <a:lnTo>
                          <a:pt x="37" y="199"/>
                        </a:lnTo>
                        <a:lnTo>
                          <a:pt x="32" y="203"/>
                        </a:lnTo>
                        <a:lnTo>
                          <a:pt x="32" y="203"/>
                        </a:lnTo>
                        <a:lnTo>
                          <a:pt x="33" y="215"/>
                        </a:lnTo>
                        <a:lnTo>
                          <a:pt x="37" y="226"/>
                        </a:lnTo>
                        <a:lnTo>
                          <a:pt x="42" y="237"/>
                        </a:lnTo>
                        <a:lnTo>
                          <a:pt x="46" y="248"/>
                        </a:lnTo>
                        <a:lnTo>
                          <a:pt x="52" y="259"/>
                        </a:lnTo>
                        <a:lnTo>
                          <a:pt x="59" y="268"/>
                        </a:lnTo>
                        <a:lnTo>
                          <a:pt x="66" y="278"/>
                        </a:lnTo>
                        <a:lnTo>
                          <a:pt x="74" y="286"/>
                        </a:lnTo>
                        <a:lnTo>
                          <a:pt x="82" y="294"/>
                        </a:lnTo>
                        <a:lnTo>
                          <a:pt x="92" y="302"/>
                        </a:lnTo>
                        <a:lnTo>
                          <a:pt x="101" y="309"/>
                        </a:lnTo>
                        <a:lnTo>
                          <a:pt x="112" y="314"/>
                        </a:lnTo>
                        <a:lnTo>
                          <a:pt x="123" y="320"/>
                        </a:lnTo>
                        <a:lnTo>
                          <a:pt x="134" y="324"/>
                        </a:lnTo>
                        <a:lnTo>
                          <a:pt x="146" y="327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58" y="329"/>
                        </a:lnTo>
                        <a:lnTo>
                          <a:pt x="161" y="322"/>
                        </a:lnTo>
                        <a:lnTo>
                          <a:pt x="166" y="318"/>
                        </a:lnTo>
                        <a:lnTo>
                          <a:pt x="173" y="314"/>
                        </a:lnTo>
                        <a:lnTo>
                          <a:pt x="180" y="314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80" y="362"/>
                        </a:lnTo>
                        <a:lnTo>
                          <a:pt x="161" y="360"/>
                        </a:lnTo>
                        <a:lnTo>
                          <a:pt x="143" y="358"/>
                        </a:lnTo>
                        <a:lnTo>
                          <a:pt x="126" y="354"/>
                        </a:lnTo>
                        <a:lnTo>
                          <a:pt x="109" y="347"/>
                        </a:lnTo>
                        <a:lnTo>
                          <a:pt x="93" y="340"/>
                        </a:lnTo>
                        <a:lnTo>
                          <a:pt x="78" y="331"/>
                        </a:lnTo>
                        <a:lnTo>
                          <a:pt x="65" y="320"/>
                        </a:lnTo>
                        <a:lnTo>
                          <a:pt x="52" y="309"/>
                        </a:lnTo>
                        <a:lnTo>
                          <a:pt x="40" y="295"/>
                        </a:lnTo>
                        <a:lnTo>
                          <a:pt x="29" y="282"/>
                        </a:lnTo>
                        <a:lnTo>
                          <a:pt x="21" y="267"/>
                        </a:lnTo>
                        <a:lnTo>
                          <a:pt x="13" y="251"/>
                        </a:lnTo>
                        <a:lnTo>
                          <a:pt x="8" y="234"/>
                        </a:lnTo>
                        <a:lnTo>
                          <a:pt x="2" y="217"/>
                        </a:lnTo>
                        <a:lnTo>
                          <a:pt x="0" y="199"/>
                        </a:lnTo>
                        <a:lnTo>
                          <a:pt x="0" y="180"/>
                        </a:lnTo>
                        <a:lnTo>
                          <a:pt x="0" y="180"/>
                        </a:lnTo>
                        <a:lnTo>
                          <a:pt x="0" y="163"/>
                        </a:lnTo>
                        <a:lnTo>
                          <a:pt x="2" y="145"/>
                        </a:lnTo>
                        <a:lnTo>
                          <a:pt x="8" y="127"/>
                        </a:lnTo>
                        <a:lnTo>
                          <a:pt x="13" y="111"/>
                        </a:lnTo>
                        <a:lnTo>
                          <a:pt x="21" y="95"/>
                        </a:lnTo>
                        <a:lnTo>
                          <a:pt x="29" y="80"/>
                        </a:lnTo>
                        <a:lnTo>
                          <a:pt x="40" y="67"/>
                        </a:lnTo>
                        <a:lnTo>
                          <a:pt x="52" y="53"/>
                        </a:lnTo>
                        <a:lnTo>
                          <a:pt x="65" y="42"/>
                        </a:lnTo>
                        <a:lnTo>
                          <a:pt x="78" y="31"/>
                        </a:lnTo>
                        <a:lnTo>
                          <a:pt x="93" y="22"/>
                        </a:lnTo>
                        <a:lnTo>
                          <a:pt x="109" y="15"/>
                        </a:lnTo>
                        <a:lnTo>
                          <a:pt x="126" y="8"/>
                        </a:lnTo>
                        <a:lnTo>
                          <a:pt x="143" y="4"/>
                        </a:lnTo>
                        <a:lnTo>
                          <a:pt x="161" y="2"/>
                        </a:lnTo>
                        <a:lnTo>
                          <a:pt x="180" y="0"/>
                        </a:lnTo>
                        <a:lnTo>
                          <a:pt x="18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51" name="Freeform 145"/>
                  <p:cNvSpPr/>
                  <p:nvPr/>
                </p:nvSpPr>
                <p:spPr bwMode="auto">
                  <a:xfrm>
                    <a:off x="2336801" y="3235325"/>
                    <a:ext cx="285750" cy="150813"/>
                  </a:xfrm>
                  <a:custGeom>
                    <a:avLst/>
                    <a:gdLst>
                      <a:gd name="T0" fmla="*/ 13 w 180"/>
                      <a:gd name="T1" fmla="*/ 0 h 95"/>
                      <a:gd name="T2" fmla="*/ 54 w 180"/>
                      <a:gd name="T3" fmla="*/ 42 h 95"/>
                      <a:gd name="T4" fmla="*/ 54 w 180"/>
                      <a:gd name="T5" fmla="*/ 42 h 95"/>
                      <a:gd name="T6" fmla="*/ 60 w 180"/>
                      <a:gd name="T7" fmla="*/ 39 h 95"/>
                      <a:gd name="T8" fmla="*/ 67 w 180"/>
                      <a:gd name="T9" fmla="*/ 39 h 95"/>
                      <a:gd name="T10" fmla="*/ 67 w 180"/>
                      <a:gd name="T11" fmla="*/ 39 h 95"/>
                      <a:gd name="T12" fmla="*/ 75 w 180"/>
                      <a:gd name="T13" fmla="*/ 41 h 95"/>
                      <a:gd name="T14" fmla="*/ 83 w 180"/>
                      <a:gd name="T15" fmla="*/ 45 h 95"/>
                      <a:gd name="T16" fmla="*/ 88 w 180"/>
                      <a:gd name="T17" fmla="*/ 50 h 95"/>
                      <a:gd name="T18" fmla="*/ 92 w 180"/>
                      <a:gd name="T19" fmla="*/ 58 h 95"/>
                      <a:gd name="T20" fmla="*/ 180 w 180"/>
                      <a:gd name="T21" fmla="*/ 58 h 95"/>
                      <a:gd name="T22" fmla="*/ 180 w 180"/>
                      <a:gd name="T23" fmla="*/ 76 h 95"/>
                      <a:gd name="T24" fmla="*/ 92 w 180"/>
                      <a:gd name="T25" fmla="*/ 76 h 95"/>
                      <a:gd name="T26" fmla="*/ 92 w 180"/>
                      <a:gd name="T27" fmla="*/ 76 h 95"/>
                      <a:gd name="T28" fmla="*/ 88 w 180"/>
                      <a:gd name="T29" fmla="*/ 84 h 95"/>
                      <a:gd name="T30" fmla="*/ 83 w 180"/>
                      <a:gd name="T31" fmla="*/ 89 h 95"/>
                      <a:gd name="T32" fmla="*/ 75 w 180"/>
                      <a:gd name="T33" fmla="*/ 93 h 95"/>
                      <a:gd name="T34" fmla="*/ 67 w 180"/>
                      <a:gd name="T35" fmla="*/ 95 h 95"/>
                      <a:gd name="T36" fmla="*/ 67 w 180"/>
                      <a:gd name="T37" fmla="*/ 95 h 95"/>
                      <a:gd name="T38" fmla="*/ 61 w 180"/>
                      <a:gd name="T39" fmla="*/ 95 h 95"/>
                      <a:gd name="T40" fmla="*/ 56 w 180"/>
                      <a:gd name="T41" fmla="*/ 92 h 95"/>
                      <a:gd name="T42" fmla="*/ 50 w 180"/>
                      <a:gd name="T43" fmla="*/ 91 h 95"/>
                      <a:gd name="T44" fmla="*/ 46 w 180"/>
                      <a:gd name="T45" fmla="*/ 87 h 95"/>
                      <a:gd name="T46" fmla="*/ 44 w 180"/>
                      <a:gd name="T47" fmla="*/ 83 h 95"/>
                      <a:gd name="T48" fmla="*/ 41 w 180"/>
                      <a:gd name="T49" fmla="*/ 77 h 95"/>
                      <a:gd name="T50" fmla="*/ 40 w 180"/>
                      <a:gd name="T51" fmla="*/ 73 h 95"/>
                      <a:gd name="T52" fmla="*/ 38 w 180"/>
                      <a:gd name="T53" fmla="*/ 66 h 95"/>
                      <a:gd name="T54" fmla="*/ 38 w 180"/>
                      <a:gd name="T55" fmla="*/ 66 h 95"/>
                      <a:gd name="T56" fmla="*/ 40 w 180"/>
                      <a:gd name="T57" fmla="*/ 61 h 95"/>
                      <a:gd name="T58" fmla="*/ 41 w 180"/>
                      <a:gd name="T59" fmla="*/ 54 h 95"/>
                      <a:gd name="T60" fmla="*/ 0 w 180"/>
                      <a:gd name="T61" fmla="*/ 13 h 95"/>
                      <a:gd name="T62" fmla="*/ 13 w 180"/>
                      <a:gd name="T63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80" h="95">
                        <a:moveTo>
                          <a:pt x="13" y="0"/>
                        </a:moveTo>
                        <a:lnTo>
                          <a:pt x="54" y="42"/>
                        </a:lnTo>
                        <a:lnTo>
                          <a:pt x="54" y="42"/>
                        </a:lnTo>
                        <a:lnTo>
                          <a:pt x="60" y="39"/>
                        </a:lnTo>
                        <a:lnTo>
                          <a:pt x="67" y="39"/>
                        </a:lnTo>
                        <a:lnTo>
                          <a:pt x="67" y="39"/>
                        </a:lnTo>
                        <a:lnTo>
                          <a:pt x="75" y="41"/>
                        </a:lnTo>
                        <a:lnTo>
                          <a:pt x="83" y="45"/>
                        </a:lnTo>
                        <a:lnTo>
                          <a:pt x="88" y="50"/>
                        </a:lnTo>
                        <a:lnTo>
                          <a:pt x="92" y="58"/>
                        </a:lnTo>
                        <a:lnTo>
                          <a:pt x="180" y="58"/>
                        </a:lnTo>
                        <a:lnTo>
                          <a:pt x="180" y="76"/>
                        </a:lnTo>
                        <a:lnTo>
                          <a:pt x="92" y="76"/>
                        </a:lnTo>
                        <a:lnTo>
                          <a:pt x="92" y="76"/>
                        </a:lnTo>
                        <a:lnTo>
                          <a:pt x="88" y="84"/>
                        </a:lnTo>
                        <a:lnTo>
                          <a:pt x="83" y="89"/>
                        </a:lnTo>
                        <a:lnTo>
                          <a:pt x="75" y="93"/>
                        </a:lnTo>
                        <a:lnTo>
                          <a:pt x="67" y="95"/>
                        </a:lnTo>
                        <a:lnTo>
                          <a:pt x="67" y="95"/>
                        </a:lnTo>
                        <a:lnTo>
                          <a:pt x="61" y="95"/>
                        </a:lnTo>
                        <a:lnTo>
                          <a:pt x="56" y="92"/>
                        </a:lnTo>
                        <a:lnTo>
                          <a:pt x="50" y="91"/>
                        </a:lnTo>
                        <a:lnTo>
                          <a:pt x="46" y="87"/>
                        </a:lnTo>
                        <a:lnTo>
                          <a:pt x="44" y="83"/>
                        </a:lnTo>
                        <a:lnTo>
                          <a:pt x="41" y="77"/>
                        </a:lnTo>
                        <a:lnTo>
                          <a:pt x="40" y="73"/>
                        </a:lnTo>
                        <a:lnTo>
                          <a:pt x="38" y="66"/>
                        </a:lnTo>
                        <a:lnTo>
                          <a:pt x="38" y="66"/>
                        </a:lnTo>
                        <a:lnTo>
                          <a:pt x="40" y="61"/>
                        </a:lnTo>
                        <a:lnTo>
                          <a:pt x="41" y="54"/>
                        </a:lnTo>
                        <a:lnTo>
                          <a:pt x="0" y="13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93" name="组合 211"/>
                <p:cNvGrpSpPr/>
                <p:nvPr/>
              </p:nvGrpSpPr>
              <p:grpSpPr>
                <a:xfrm>
                  <a:off x="5326062" y="4087131"/>
                  <a:ext cx="447675" cy="422275"/>
                  <a:chOff x="2051051" y="3792538"/>
                  <a:chExt cx="447675" cy="422275"/>
                </a:xfrm>
                <a:solidFill>
                  <a:schemeClr val="accent1"/>
                </a:solidFill>
              </p:grpSpPr>
              <p:sp>
                <p:nvSpPr>
                  <p:cNvPr id="548" name="Freeform 146"/>
                  <p:cNvSpPr/>
                  <p:nvPr/>
                </p:nvSpPr>
                <p:spPr bwMode="auto">
                  <a:xfrm>
                    <a:off x="2051051" y="3879850"/>
                    <a:ext cx="447675" cy="334963"/>
                  </a:xfrm>
                  <a:custGeom>
                    <a:avLst/>
                    <a:gdLst>
                      <a:gd name="T0" fmla="*/ 86 w 282"/>
                      <a:gd name="T1" fmla="*/ 0 h 211"/>
                      <a:gd name="T2" fmla="*/ 115 w 282"/>
                      <a:gd name="T3" fmla="*/ 6 h 211"/>
                      <a:gd name="T4" fmla="*/ 141 w 282"/>
                      <a:gd name="T5" fmla="*/ 20 h 211"/>
                      <a:gd name="T6" fmla="*/ 153 w 282"/>
                      <a:gd name="T7" fmla="*/ 11 h 211"/>
                      <a:gd name="T8" fmla="*/ 182 w 282"/>
                      <a:gd name="T9" fmla="*/ 1 h 211"/>
                      <a:gd name="T10" fmla="*/ 198 w 282"/>
                      <a:gd name="T11" fmla="*/ 0 h 211"/>
                      <a:gd name="T12" fmla="*/ 214 w 282"/>
                      <a:gd name="T13" fmla="*/ 1 h 211"/>
                      <a:gd name="T14" fmla="*/ 245 w 282"/>
                      <a:gd name="T15" fmla="*/ 14 h 211"/>
                      <a:gd name="T16" fmla="*/ 268 w 282"/>
                      <a:gd name="T17" fmla="*/ 35 h 211"/>
                      <a:gd name="T18" fmla="*/ 278 w 282"/>
                      <a:gd name="T19" fmla="*/ 57 h 211"/>
                      <a:gd name="T20" fmla="*/ 282 w 282"/>
                      <a:gd name="T21" fmla="*/ 73 h 211"/>
                      <a:gd name="T22" fmla="*/ 282 w 282"/>
                      <a:gd name="T23" fmla="*/ 81 h 211"/>
                      <a:gd name="T24" fmla="*/ 281 w 282"/>
                      <a:gd name="T25" fmla="*/ 102 h 211"/>
                      <a:gd name="T26" fmla="*/ 274 w 282"/>
                      <a:gd name="T27" fmla="*/ 123 h 211"/>
                      <a:gd name="T28" fmla="*/ 263 w 282"/>
                      <a:gd name="T29" fmla="*/ 145 h 211"/>
                      <a:gd name="T30" fmla="*/ 248 w 282"/>
                      <a:gd name="T31" fmla="*/ 165 h 211"/>
                      <a:gd name="T32" fmla="*/ 228 w 282"/>
                      <a:gd name="T33" fmla="*/ 184 h 211"/>
                      <a:gd name="T34" fmla="*/ 203 w 282"/>
                      <a:gd name="T35" fmla="*/ 199 h 211"/>
                      <a:gd name="T36" fmla="*/ 172 w 282"/>
                      <a:gd name="T37" fmla="*/ 209 h 211"/>
                      <a:gd name="T38" fmla="*/ 137 w 282"/>
                      <a:gd name="T39" fmla="*/ 211 h 211"/>
                      <a:gd name="T40" fmla="*/ 118 w 282"/>
                      <a:gd name="T41" fmla="*/ 211 h 211"/>
                      <a:gd name="T42" fmla="*/ 86 w 282"/>
                      <a:gd name="T43" fmla="*/ 203 h 211"/>
                      <a:gd name="T44" fmla="*/ 58 w 282"/>
                      <a:gd name="T45" fmla="*/ 191 h 211"/>
                      <a:gd name="T46" fmla="*/ 38 w 282"/>
                      <a:gd name="T47" fmla="*/ 173 h 211"/>
                      <a:gd name="T48" fmla="*/ 22 w 282"/>
                      <a:gd name="T49" fmla="*/ 153 h 211"/>
                      <a:gd name="T50" fmla="*/ 11 w 282"/>
                      <a:gd name="T51" fmla="*/ 133 h 211"/>
                      <a:gd name="T52" fmla="*/ 4 w 282"/>
                      <a:gd name="T53" fmla="*/ 111 h 211"/>
                      <a:gd name="T54" fmla="*/ 0 w 282"/>
                      <a:gd name="T55" fmla="*/ 81 h 211"/>
                      <a:gd name="T56" fmla="*/ 0 w 282"/>
                      <a:gd name="T57" fmla="*/ 73 h 211"/>
                      <a:gd name="T58" fmla="*/ 4 w 282"/>
                      <a:gd name="T59" fmla="*/ 57 h 211"/>
                      <a:gd name="T60" fmla="*/ 15 w 282"/>
                      <a:gd name="T61" fmla="*/ 35 h 211"/>
                      <a:gd name="T62" fmla="*/ 38 w 282"/>
                      <a:gd name="T63" fmla="*/ 14 h 211"/>
                      <a:gd name="T64" fmla="*/ 68 w 282"/>
                      <a:gd name="T65" fmla="*/ 1 h 211"/>
                      <a:gd name="T66" fmla="*/ 86 w 282"/>
                      <a:gd name="T67" fmla="*/ 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82" h="211">
                        <a:moveTo>
                          <a:pt x="86" y="0"/>
                        </a:moveTo>
                        <a:lnTo>
                          <a:pt x="86" y="0"/>
                        </a:lnTo>
                        <a:lnTo>
                          <a:pt x="100" y="1"/>
                        </a:lnTo>
                        <a:lnTo>
                          <a:pt x="115" y="6"/>
                        </a:lnTo>
                        <a:lnTo>
                          <a:pt x="129" y="11"/>
                        </a:lnTo>
                        <a:lnTo>
                          <a:pt x="141" y="20"/>
                        </a:lnTo>
                        <a:lnTo>
                          <a:pt x="141" y="20"/>
                        </a:lnTo>
                        <a:lnTo>
                          <a:pt x="153" y="11"/>
                        </a:lnTo>
                        <a:lnTo>
                          <a:pt x="167" y="6"/>
                        </a:lnTo>
                        <a:lnTo>
                          <a:pt x="182" y="1"/>
                        </a:lnTo>
                        <a:lnTo>
                          <a:pt x="198" y="0"/>
                        </a:lnTo>
                        <a:lnTo>
                          <a:pt x="198" y="0"/>
                        </a:lnTo>
                        <a:lnTo>
                          <a:pt x="206" y="0"/>
                        </a:lnTo>
                        <a:lnTo>
                          <a:pt x="214" y="1"/>
                        </a:lnTo>
                        <a:lnTo>
                          <a:pt x="230" y="6"/>
                        </a:lnTo>
                        <a:lnTo>
                          <a:pt x="245" y="14"/>
                        </a:lnTo>
                        <a:lnTo>
                          <a:pt x="258" y="23"/>
                        </a:lnTo>
                        <a:lnTo>
                          <a:pt x="268" y="35"/>
                        </a:lnTo>
                        <a:lnTo>
                          <a:pt x="275" y="49"/>
                        </a:lnTo>
                        <a:lnTo>
                          <a:pt x="278" y="57"/>
                        </a:lnTo>
                        <a:lnTo>
                          <a:pt x="281" y="65"/>
                        </a:lnTo>
                        <a:lnTo>
                          <a:pt x="282" y="73"/>
                        </a:lnTo>
                        <a:lnTo>
                          <a:pt x="282" y="81"/>
                        </a:lnTo>
                        <a:lnTo>
                          <a:pt x="282" y="81"/>
                        </a:lnTo>
                        <a:lnTo>
                          <a:pt x="282" y="91"/>
                        </a:lnTo>
                        <a:lnTo>
                          <a:pt x="281" y="102"/>
                        </a:lnTo>
                        <a:lnTo>
                          <a:pt x="278" y="112"/>
                        </a:lnTo>
                        <a:lnTo>
                          <a:pt x="274" y="123"/>
                        </a:lnTo>
                        <a:lnTo>
                          <a:pt x="270" y="134"/>
                        </a:lnTo>
                        <a:lnTo>
                          <a:pt x="263" y="145"/>
                        </a:lnTo>
                        <a:lnTo>
                          <a:pt x="256" y="156"/>
                        </a:lnTo>
                        <a:lnTo>
                          <a:pt x="248" y="165"/>
                        </a:lnTo>
                        <a:lnTo>
                          <a:pt x="239" y="175"/>
                        </a:lnTo>
                        <a:lnTo>
                          <a:pt x="228" y="184"/>
                        </a:lnTo>
                        <a:lnTo>
                          <a:pt x="216" y="192"/>
                        </a:lnTo>
                        <a:lnTo>
                          <a:pt x="203" y="199"/>
                        </a:lnTo>
                        <a:lnTo>
                          <a:pt x="188" y="205"/>
                        </a:lnTo>
                        <a:lnTo>
                          <a:pt x="172" y="209"/>
                        </a:lnTo>
                        <a:lnTo>
                          <a:pt x="156" y="211"/>
                        </a:lnTo>
                        <a:lnTo>
                          <a:pt x="137" y="211"/>
                        </a:lnTo>
                        <a:lnTo>
                          <a:pt x="137" y="211"/>
                        </a:lnTo>
                        <a:lnTo>
                          <a:pt x="118" y="211"/>
                        </a:lnTo>
                        <a:lnTo>
                          <a:pt x="100" y="209"/>
                        </a:lnTo>
                        <a:lnTo>
                          <a:pt x="86" y="203"/>
                        </a:lnTo>
                        <a:lnTo>
                          <a:pt x="71" y="198"/>
                        </a:lnTo>
                        <a:lnTo>
                          <a:pt x="58" y="191"/>
                        </a:lnTo>
                        <a:lnTo>
                          <a:pt x="48" y="183"/>
                        </a:lnTo>
                        <a:lnTo>
                          <a:pt x="38" y="173"/>
                        </a:lnTo>
                        <a:lnTo>
                          <a:pt x="29" y="164"/>
                        </a:lnTo>
                        <a:lnTo>
                          <a:pt x="22" y="153"/>
                        </a:lnTo>
                        <a:lnTo>
                          <a:pt x="15" y="144"/>
                        </a:lnTo>
                        <a:lnTo>
                          <a:pt x="11" y="133"/>
                        </a:lnTo>
                        <a:lnTo>
                          <a:pt x="7" y="121"/>
                        </a:lnTo>
                        <a:lnTo>
                          <a:pt x="4" y="111"/>
                        </a:lnTo>
                        <a:lnTo>
                          <a:pt x="2" y="100"/>
                        </a:lnTo>
                        <a:lnTo>
                          <a:pt x="0" y="81"/>
                        </a:lnTo>
                        <a:lnTo>
                          <a:pt x="0" y="81"/>
                        </a:lnTo>
                        <a:lnTo>
                          <a:pt x="0" y="73"/>
                        </a:lnTo>
                        <a:lnTo>
                          <a:pt x="2" y="65"/>
                        </a:lnTo>
                        <a:lnTo>
                          <a:pt x="4" y="57"/>
                        </a:lnTo>
                        <a:lnTo>
                          <a:pt x="7" y="49"/>
                        </a:lnTo>
                        <a:lnTo>
                          <a:pt x="15" y="35"/>
                        </a:lnTo>
                        <a:lnTo>
                          <a:pt x="25" y="23"/>
                        </a:lnTo>
                        <a:lnTo>
                          <a:pt x="38" y="14"/>
                        </a:lnTo>
                        <a:lnTo>
                          <a:pt x="52" y="6"/>
                        </a:lnTo>
                        <a:lnTo>
                          <a:pt x="68" y="1"/>
                        </a:lnTo>
                        <a:lnTo>
                          <a:pt x="76" y="0"/>
                        </a:lnTo>
                        <a:lnTo>
                          <a:pt x="86" y="0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9" name="Freeform 147"/>
                  <p:cNvSpPr/>
                  <p:nvPr/>
                </p:nvSpPr>
                <p:spPr bwMode="auto">
                  <a:xfrm>
                    <a:off x="2178051" y="3792538"/>
                    <a:ext cx="107950" cy="153988"/>
                  </a:xfrm>
                  <a:custGeom>
                    <a:avLst/>
                    <a:gdLst>
                      <a:gd name="T0" fmla="*/ 60 w 68"/>
                      <a:gd name="T1" fmla="*/ 97 h 97"/>
                      <a:gd name="T2" fmla="*/ 60 w 68"/>
                      <a:gd name="T3" fmla="*/ 97 h 97"/>
                      <a:gd name="T4" fmla="*/ 65 w 68"/>
                      <a:gd name="T5" fmla="*/ 85 h 97"/>
                      <a:gd name="T6" fmla="*/ 68 w 68"/>
                      <a:gd name="T7" fmla="*/ 71 h 97"/>
                      <a:gd name="T8" fmla="*/ 68 w 68"/>
                      <a:gd name="T9" fmla="*/ 58 h 97"/>
                      <a:gd name="T10" fmla="*/ 66 w 68"/>
                      <a:gd name="T11" fmla="*/ 46 h 97"/>
                      <a:gd name="T12" fmla="*/ 62 w 68"/>
                      <a:gd name="T13" fmla="*/ 33 h 97"/>
                      <a:gd name="T14" fmla="*/ 56 w 68"/>
                      <a:gd name="T15" fmla="*/ 21 h 97"/>
                      <a:gd name="T16" fmla="*/ 49 w 68"/>
                      <a:gd name="T17" fmla="*/ 10 h 97"/>
                      <a:gd name="T18" fmla="*/ 39 w 68"/>
                      <a:gd name="T19" fmla="*/ 0 h 97"/>
                      <a:gd name="T20" fmla="*/ 0 w 68"/>
                      <a:gd name="T21" fmla="*/ 6 h 97"/>
                      <a:gd name="T22" fmla="*/ 0 w 68"/>
                      <a:gd name="T23" fmla="*/ 6 h 97"/>
                      <a:gd name="T24" fmla="*/ 14 w 68"/>
                      <a:gd name="T25" fmla="*/ 15 h 97"/>
                      <a:gd name="T26" fmla="*/ 24 w 68"/>
                      <a:gd name="T27" fmla="*/ 23 h 97"/>
                      <a:gd name="T28" fmla="*/ 35 w 68"/>
                      <a:gd name="T29" fmla="*/ 32 h 97"/>
                      <a:gd name="T30" fmla="*/ 43 w 68"/>
                      <a:gd name="T31" fmla="*/ 42 h 97"/>
                      <a:gd name="T32" fmla="*/ 50 w 68"/>
                      <a:gd name="T33" fmla="*/ 54 h 97"/>
                      <a:gd name="T34" fmla="*/ 56 w 68"/>
                      <a:gd name="T35" fmla="*/ 66 h 97"/>
                      <a:gd name="T36" fmla="*/ 58 w 68"/>
                      <a:gd name="T37" fmla="*/ 81 h 97"/>
                      <a:gd name="T38" fmla="*/ 60 w 68"/>
                      <a:gd name="T39" fmla="*/ 97 h 97"/>
                      <a:gd name="T40" fmla="*/ 60 w 68"/>
                      <a:gd name="T41" fmla="*/ 97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8" h="97">
                        <a:moveTo>
                          <a:pt x="60" y="97"/>
                        </a:moveTo>
                        <a:lnTo>
                          <a:pt x="60" y="97"/>
                        </a:lnTo>
                        <a:lnTo>
                          <a:pt x="65" y="85"/>
                        </a:lnTo>
                        <a:lnTo>
                          <a:pt x="68" y="71"/>
                        </a:lnTo>
                        <a:lnTo>
                          <a:pt x="68" y="58"/>
                        </a:lnTo>
                        <a:lnTo>
                          <a:pt x="66" y="46"/>
                        </a:lnTo>
                        <a:lnTo>
                          <a:pt x="62" y="33"/>
                        </a:lnTo>
                        <a:lnTo>
                          <a:pt x="56" y="21"/>
                        </a:lnTo>
                        <a:lnTo>
                          <a:pt x="49" y="10"/>
                        </a:lnTo>
                        <a:lnTo>
                          <a:pt x="39" y="0"/>
                        </a:lnTo>
                        <a:lnTo>
                          <a:pt x="0" y="6"/>
                        </a:lnTo>
                        <a:lnTo>
                          <a:pt x="0" y="6"/>
                        </a:lnTo>
                        <a:lnTo>
                          <a:pt x="14" y="15"/>
                        </a:lnTo>
                        <a:lnTo>
                          <a:pt x="24" y="23"/>
                        </a:lnTo>
                        <a:lnTo>
                          <a:pt x="35" y="32"/>
                        </a:lnTo>
                        <a:lnTo>
                          <a:pt x="43" y="42"/>
                        </a:lnTo>
                        <a:lnTo>
                          <a:pt x="50" y="54"/>
                        </a:lnTo>
                        <a:lnTo>
                          <a:pt x="56" y="66"/>
                        </a:lnTo>
                        <a:lnTo>
                          <a:pt x="58" y="81"/>
                        </a:lnTo>
                        <a:lnTo>
                          <a:pt x="60" y="97"/>
                        </a:lnTo>
                        <a:lnTo>
                          <a:pt x="60" y="9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grpSp>
              <p:nvGrpSpPr>
                <p:cNvPr id="494" name="组合 200"/>
                <p:cNvGrpSpPr/>
                <p:nvPr/>
              </p:nvGrpSpPr>
              <p:grpSpPr>
                <a:xfrm>
                  <a:off x="6465887" y="1524906"/>
                  <a:ext cx="676275" cy="555625"/>
                  <a:chOff x="3190876" y="1230313"/>
                  <a:chExt cx="676275" cy="555625"/>
                </a:xfrm>
                <a:solidFill>
                  <a:schemeClr val="accent3"/>
                </a:solidFill>
              </p:grpSpPr>
              <p:sp>
                <p:nvSpPr>
                  <p:cNvPr id="545" name="Freeform 148"/>
                  <p:cNvSpPr/>
                  <p:nvPr/>
                </p:nvSpPr>
                <p:spPr bwMode="auto">
                  <a:xfrm>
                    <a:off x="3209926" y="1257300"/>
                    <a:ext cx="657225" cy="528638"/>
                  </a:xfrm>
                  <a:custGeom>
                    <a:avLst/>
                    <a:gdLst>
                      <a:gd name="T0" fmla="*/ 0 w 414"/>
                      <a:gd name="T1" fmla="*/ 117 h 333"/>
                      <a:gd name="T2" fmla="*/ 10 w 414"/>
                      <a:gd name="T3" fmla="*/ 102 h 333"/>
                      <a:gd name="T4" fmla="*/ 316 w 414"/>
                      <a:gd name="T5" fmla="*/ 306 h 333"/>
                      <a:gd name="T6" fmla="*/ 316 w 414"/>
                      <a:gd name="T7" fmla="*/ 306 h 333"/>
                      <a:gd name="T8" fmla="*/ 325 w 414"/>
                      <a:gd name="T9" fmla="*/ 310 h 333"/>
                      <a:gd name="T10" fmla="*/ 335 w 414"/>
                      <a:gd name="T11" fmla="*/ 313 h 333"/>
                      <a:gd name="T12" fmla="*/ 343 w 414"/>
                      <a:gd name="T13" fmla="*/ 313 h 333"/>
                      <a:gd name="T14" fmla="*/ 352 w 414"/>
                      <a:gd name="T15" fmla="*/ 312 h 333"/>
                      <a:gd name="T16" fmla="*/ 362 w 414"/>
                      <a:gd name="T17" fmla="*/ 309 h 333"/>
                      <a:gd name="T18" fmla="*/ 371 w 414"/>
                      <a:gd name="T19" fmla="*/ 304 h 333"/>
                      <a:gd name="T20" fmla="*/ 378 w 414"/>
                      <a:gd name="T21" fmla="*/ 297 h 333"/>
                      <a:gd name="T22" fmla="*/ 385 w 414"/>
                      <a:gd name="T23" fmla="*/ 289 h 333"/>
                      <a:gd name="T24" fmla="*/ 385 w 414"/>
                      <a:gd name="T25" fmla="*/ 289 h 333"/>
                      <a:gd name="T26" fmla="*/ 390 w 414"/>
                      <a:gd name="T27" fmla="*/ 279 h 333"/>
                      <a:gd name="T28" fmla="*/ 393 w 414"/>
                      <a:gd name="T29" fmla="*/ 270 h 333"/>
                      <a:gd name="T30" fmla="*/ 394 w 414"/>
                      <a:gd name="T31" fmla="*/ 260 h 333"/>
                      <a:gd name="T32" fmla="*/ 394 w 414"/>
                      <a:gd name="T33" fmla="*/ 251 h 333"/>
                      <a:gd name="T34" fmla="*/ 391 w 414"/>
                      <a:gd name="T35" fmla="*/ 241 h 333"/>
                      <a:gd name="T36" fmla="*/ 387 w 414"/>
                      <a:gd name="T37" fmla="*/ 232 h 333"/>
                      <a:gd name="T38" fmla="*/ 382 w 414"/>
                      <a:gd name="T39" fmla="*/ 225 h 333"/>
                      <a:gd name="T40" fmla="*/ 375 w 414"/>
                      <a:gd name="T41" fmla="*/ 218 h 333"/>
                      <a:gd name="T42" fmla="*/ 69 w 414"/>
                      <a:gd name="T43" fmla="*/ 14 h 333"/>
                      <a:gd name="T44" fmla="*/ 79 w 414"/>
                      <a:gd name="T45" fmla="*/ 0 h 333"/>
                      <a:gd name="T46" fmla="*/ 389 w 414"/>
                      <a:gd name="T47" fmla="*/ 207 h 333"/>
                      <a:gd name="T48" fmla="*/ 389 w 414"/>
                      <a:gd name="T49" fmla="*/ 207 h 333"/>
                      <a:gd name="T50" fmla="*/ 398 w 414"/>
                      <a:gd name="T51" fmla="*/ 216 h 333"/>
                      <a:gd name="T52" fmla="*/ 405 w 414"/>
                      <a:gd name="T53" fmla="*/ 225 h 333"/>
                      <a:gd name="T54" fmla="*/ 410 w 414"/>
                      <a:gd name="T55" fmla="*/ 236 h 333"/>
                      <a:gd name="T56" fmla="*/ 414 w 414"/>
                      <a:gd name="T57" fmla="*/ 248 h 333"/>
                      <a:gd name="T58" fmla="*/ 414 w 414"/>
                      <a:gd name="T59" fmla="*/ 262 h 333"/>
                      <a:gd name="T60" fmla="*/ 413 w 414"/>
                      <a:gd name="T61" fmla="*/ 275 h 333"/>
                      <a:gd name="T62" fmla="*/ 409 w 414"/>
                      <a:gd name="T63" fmla="*/ 287 h 333"/>
                      <a:gd name="T64" fmla="*/ 402 w 414"/>
                      <a:gd name="T65" fmla="*/ 300 h 333"/>
                      <a:gd name="T66" fmla="*/ 402 w 414"/>
                      <a:gd name="T67" fmla="*/ 300 h 333"/>
                      <a:gd name="T68" fmla="*/ 393 w 414"/>
                      <a:gd name="T69" fmla="*/ 312 h 333"/>
                      <a:gd name="T70" fmla="*/ 382 w 414"/>
                      <a:gd name="T71" fmla="*/ 320 h 333"/>
                      <a:gd name="T72" fmla="*/ 371 w 414"/>
                      <a:gd name="T73" fmla="*/ 327 h 333"/>
                      <a:gd name="T74" fmla="*/ 359 w 414"/>
                      <a:gd name="T75" fmla="*/ 331 h 333"/>
                      <a:gd name="T76" fmla="*/ 347 w 414"/>
                      <a:gd name="T77" fmla="*/ 333 h 333"/>
                      <a:gd name="T78" fmla="*/ 335 w 414"/>
                      <a:gd name="T79" fmla="*/ 332 h 333"/>
                      <a:gd name="T80" fmla="*/ 322 w 414"/>
                      <a:gd name="T81" fmla="*/ 329 h 333"/>
                      <a:gd name="T82" fmla="*/ 310 w 414"/>
                      <a:gd name="T83" fmla="*/ 323 h 333"/>
                      <a:gd name="T84" fmla="*/ 0 w 414"/>
                      <a:gd name="T85" fmla="*/ 117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14" h="333">
                        <a:moveTo>
                          <a:pt x="0" y="117"/>
                        </a:moveTo>
                        <a:lnTo>
                          <a:pt x="10" y="102"/>
                        </a:lnTo>
                        <a:lnTo>
                          <a:pt x="316" y="306"/>
                        </a:lnTo>
                        <a:lnTo>
                          <a:pt x="316" y="306"/>
                        </a:lnTo>
                        <a:lnTo>
                          <a:pt x="325" y="310"/>
                        </a:lnTo>
                        <a:lnTo>
                          <a:pt x="335" y="313"/>
                        </a:lnTo>
                        <a:lnTo>
                          <a:pt x="343" y="313"/>
                        </a:lnTo>
                        <a:lnTo>
                          <a:pt x="352" y="312"/>
                        </a:lnTo>
                        <a:lnTo>
                          <a:pt x="362" y="309"/>
                        </a:lnTo>
                        <a:lnTo>
                          <a:pt x="371" y="304"/>
                        </a:lnTo>
                        <a:lnTo>
                          <a:pt x="378" y="297"/>
                        </a:lnTo>
                        <a:lnTo>
                          <a:pt x="385" y="289"/>
                        </a:lnTo>
                        <a:lnTo>
                          <a:pt x="385" y="289"/>
                        </a:lnTo>
                        <a:lnTo>
                          <a:pt x="390" y="279"/>
                        </a:lnTo>
                        <a:lnTo>
                          <a:pt x="393" y="270"/>
                        </a:lnTo>
                        <a:lnTo>
                          <a:pt x="394" y="260"/>
                        </a:lnTo>
                        <a:lnTo>
                          <a:pt x="394" y="251"/>
                        </a:lnTo>
                        <a:lnTo>
                          <a:pt x="391" y="241"/>
                        </a:lnTo>
                        <a:lnTo>
                          <a:pt x="387" y="232"/>
                        </a:lnTo>
                        <a:lnTo>
                          <a:pt x="382" y="225"/>
                        </a:lnTo>
                        <a:lnTo>
                          <a:pt x="375" y="218"/>
                        </a:lnTo>
                        <a:lnTo>
                          <a:pt x="69" y="14"/>
                        </a:lnTo>
                        <a:lnTo>
                          <a:pt x="79" y="0"/>
                        </a:lnTo>
                        <a:lnTo>
                          <a:pt x="389" y="207"/>
                        </a:lnTo>
                        <a:lnTo>
                          <a:pt x="389" y="207"/>
                        </a:lnTo>
                        <a:lnTo>
                          <a:pt x="398" y="216"/>
                        </a:lnTo>
                        <a:lnTo>
                          <a:pt x="405" y="225"/>
                        </a:lnTo>
                        <a:lnTo>
                          <a:pt x="410" y="236"/>
                        </a:lnTo>
                        <a:lnTo>
                          <a:pt x="414" y="248"/>
                        </a:lnTo>
                        <a:lnTo>
                          <a:pt x="414" y="262"/>
                        </a:lnTo>
                        <a:lnTo>
                          <a:pt x="413" y="275"/>
                        </a:lnTo>
                        <a:lnTo>
                          <a:pt x="409" y="287"/>
                        </a:lnTo>
                        <a:lnTo>
                          <a:pt x="402" y="300"/>
                        </a:lnTo>
                        <a:lnTo>
                          <a:pt x="402" y="300"/>
                        </a:lnTo>
                        <a:lnTo>
                          <a:pt x="393" y="312"/>
                        </a:lnTo>
                        <a:lnTo>
                          <a:pt x="382" y="320"/>
                        </a:lnTo>
                        <a:lnTo>
                          <a:pt x="371" y="327"/>
                        </a:lnTo>
                        <a:lnTo>
                          <a:pt x="359" y="331"/>
                        </a:lnTo>
                        <a:lnTo>
                          <a:pt x="347" y="333"/>
                        </a:lnTo>
                        <a:lnTo>
                          <a:pt x="335" y="332"/>
                        </a:lnTo>
                        <a:lnTo>
                          <a:pt x="322" y="329"/>
                        </a:lnTo>
                        <a:lnTo>
                          <a:pt x="310" y="323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6" name="Freeform 149"/>
                  <p:cNvSpPr/>
                  <p:nvPr/>
                </p:nvSpPr>
                <p:spPr bwMode="auto">
                  <a:xfrm>
                    <a:off x="3190876" y="1230313"/>
                    <a:ext cx="176213" cy="246063"/>
                  </a:xfrm>
                  <a:custGeom>
                    <a:avLst/>
                    <a:gdLst>
                      <a:gd name="T0" fmla="*/ 5 w 111"/>
                      <a:gd name="T1" fmla="*/ 154 h 155"/>
                      <a:gd name="T2" fmla="*/ 5 w 111"/>
                      <a:gd name="T3" fmla="*/ 154 h 155"/>
                      <a:gd name="T4" fmla="*/ 9 w 111"/>
                      <a:gd name="T5" fmla="*/ 155 h 155"/>
                      <a:gd name="T6" fmla="*/ 15 w 111"/>
                      <a:gd name="T7" fmla="*/ 155 h 155"/>
                      <a:gd name="T8" fmla="*/ 19 w 111"/>
                      <a:gd name="T9" fmla="*/ 154 h 155"/>
                      <a:gd name="T10" fmla="*/ 23 w 111"/>
                      <a:gd name="T11" fmla="*/ 150 h 155"/>
                      <a:gd name="T12" fmla="*/ 110 w 111"/>
                      <a:gd name="T13" fmla="*/ 20 h 155"/>
                      <a:gd name="T14" fmla="*/ 110 w 111"/>
                      <a:gd name="T15" fmla="*/ 20 h 155"/>
                      <a:gd name="T16" fmla="*/ 111 w 111"/>
                      <a:gd name="T17" fmla="*/ 15 h 155"/>
                      <a:gd name="T18" fmla="*/ 111 w 111"/>
                      <a:gd name="T19" fmla="*/ 11 h 155"/>
                      <a:gd name="T20" fmla="*/ 110 w 111"/>
                      <a:gd name="T21" fmla="*/ 5 h 155"/>
                      <a:gd name="T22" fmla="*/ 106 w 111"/>
                      <a:gd name="T23" fmla="*/ 2 h 155"/>
                      <a:gd name="T24" fmla="*/ 106 w 111"/>
                      <a:gd name="T25" fmla="*/ 2 h 155"/>
                      <a:gd name="T26" fmla="*/ 101 w 111"/>
                      <a:gd name="T27" fmla="*/ 0 h 155"/>
                      <a:gd name="T28" fmla="*/ 96 w 111"/>
                      <a:gd name="T29" fmla="*/ 0 h 155"/>
                      <a:gd name="T30" fmla="*/ 92 w 111"/>
                      <a:gd name="T31" fmla="*/ 2 h 155"/>
                      <a:gd name="T32" fmla="*/ 89 w 111"/>
                      <a:gd name="T33" fmla="*/ 5 h 155"/>
                      <a:gd name="T34" fmla="*/ 1 w 111"/>
                      <a:gd name="T35" fmla="*/ 136 h 155"/>
                      <a:gd name="T36" fmla="*/ 1 w 111"/>
                      <a:gd name="T37" fmla="*/ 136 h 155"/>
                      <a:gd name="T38" fmla="*/ 0 w 111"/>
                      <a:gd name="T39" fmla="*/ 140 h 155"/>
                      <a:gd name="T40" fmla="*/ 0 w 111"/>
                      <a:gd name="T41" fmla="*/ 146 h 155"/>
                      <a:gd name="T42" fmla="*/ 1 w 111"/>
                      <a:gd name="T43" fmla="*/ 150 h 155"/>
                      <a:gd name="T44" fmla="*/ 5 w 111"/>
                      <a:gd name="T45" fmla="*/ 154 h 155"/>
                      <a:gd name="T46" fmla="*/ 5 w 111"/>
                      <a:gd name="T47" fmla="*/ 154 h 1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11" h="155">
                        <a:moveTo>
                          <a:pt x="5" y="154"/>
                        </a:moveTo>
                        <a:lnTo>
                          <a:pt x="5" y="154"/>
                        </a:lnTo>
                        <a:lnTo>
                          <a:pt x="9" y="155"/>
                        </a:lnTo>
                        <a:lnTo>
                          <a:pt x="15" y="155"/>
                        </a:lnTo>
                        <a:lnTo>
                          <a:pt x="19" y="154"/>
                        </a:lnTo>
                        <a:lnTo>
                          <a:pt x="23" y="150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11" y="15"/>
                        </a:lnTo>
                        <a:lnTo>
                          <a:pt x="111" y="11"/>
                        </a:lnTo>
                        <a:lnTo>
                          <a:pt x="110" y="5"/>
                        </a:lnTo>
                        <a:lnTo>
                          <a:pt x="106" y="2"/>
                        </a:lnTo>
                        <a:lnTo>
                          <a:pt x="106" y="2"/>
                        </a:lnTo>
                        <a:lnTo>
                          <a:pt x="101" y="0"/>
                        </a:lnTo>
                        <a:lnTo>
                          <a:pt x="96" y="0"/>
                        </a:lnTo>
                        <a:lnTo>
                          <a:pt x="92" y="2"/>
                        </a:lnTo>
                        <a:lnTo>
                          <a:pt x="89" y="5"/>
                        </a:lnTo>
                        <a:lnTo>
                          <a:pt x="1" y="136"/>
                        </a:lnTo>
                        <a:lnTo>
                          <a:pt x="1" y="136"/>
                        </a:lnTo>
                        <a:lnTo>
                          <a:pt x="0" y="140"/>
                        </a:lnTo>
                        <a:lnTo>
                          <a:pt x="0" y="146"/>
                        </a:lnTo>
                        <a:lnTo>
                          <a:pt x="1" y="150"/>
                        </a:lnTo>
                        <a:lnTo>
                          <a:pt x="5" y="154"/>
                        </a:lnTo>
                        <a:lnTo>
                          <a:pt x="5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7" name="Freeform 150"/>
                  <p:cNvSpPr/>
                  <p:nvPr/>
                </p:nvSpPr>
                <p:spPr bwMode="auto">
                  <a:xfrm>
                    <a:off x="3287713" y="1400175"/>
                    <a:ext cx="504825" cy="323850"/>
                  </a:xfrm>
                  <a:custGeom>
                    <a:avLst/>
                    <a:gdLst>
                      <a:gd name="T0" fmla="*/ 0 w 318"/>
                      <a:gd name="T1" fmla="*/ 19 h 204"/>
                      <a:gd name="T2" fmla="*/ 11 w 318"/>
                      <a:gd name="T3" fmla="*/ 0 h 204"/>
                      <a:gd name="T4" fmla="*/ 284 w 318"/>
                      <a:gd name="T5" fmla="*/ 182 h 204"/>
                      <a:gd name="T6" fmla="*/ 284 w 318"/>
                      <a:gd name="T7" fmla="*/ 182 h 204"/>
                      <a:gd name="T8" fmla="*/ 292 w 318"/>
                      <a:gd name="T9" fmla="*/ 186 h 204"/>
                      <a:gd name="T10" fmla="*/ 302 w 318"/>
                      <a:gd name="T11" fmla="*/ 188 h 204"/>
                      <a:gd name="T12" fmla="*/ 310 w 318"/>
                      <a:gd name="T13" fmla="*/ 188 h 204"/>
                      <a:gd name="T14" fmla="*/ 318 w 318"/>
                      <a:gd name="T15" fmla="*/ 185 h 204"/>
                      <a:gd name="T16" fmla="*/ 318 w 318"/>
                      <a:gd name="T17" fmla="*/ 185 h 204"/>
                      <a:gd name="T18" fmla="*/ 317 w 318"/>
                      <a:gd name="T19" fmla="*/ 186 h 204"/>
                      <a:gd name="T20" fmla="*/ 317 w 318"/>
                      <a:gd name="T21" fmla="*/ 186 h 204"/>
                      <a:gd name="T22" fmla="*/ 313 w 318"/>
                      <a:gd name="T23" fmla="*/ 192 h 204"/>
                      <a:gd name="T24" fmla="*/ 307 w 318"/>
                      <a:gd name="T25" fmla="*/ 197 h 204"/>
                      <a:gd name="T26" fmla="*/ 302 w 318"/>
                      <a:gd name="T27" fmla="*/ 200 h 204"/>
                      <a:gd name="T28" fmla="*/ 295 w 318"/>
                      <a:gd name="T29" fmla="*/ 203 h 204"/>
                      <a:gd name="T30" fmla="*/ 288 w 318"/>
                      <a:gd name="T31" fmla="*/ 204 h 204"/>
                      <a:gd name="T32" fmla="*/ 282 w 318"/>
                      <a:gd name="T33" fmla="*/ 203 h 204"/>
                      <a:gd name="T34" fmla="*/ 276 w 318"/>
                      <a:gd name="T35" fmla="*/ 201 h 204"/>
                      <a:gd name="T36" fmla="*/ 269 w 318"/>
                      <a:gd name="T37" fmla="*/ 199 h 204"/>
                      <a:gd name="T38" fmla="*/ 0 w 318"/>
                      <a:gd name="T39" fmla="*/ 19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18" h="204">
                        <a:moveTo>
                          <a:pt x="0" y="19"/>
                        </a:moveTo>
                        <a:lnTo>
                          <a:pt x="11" y="0"/>
                        </a:lnTo>
                        <a:lnTo>
                          <a:pt x="284" y="182"/>
                        </a:lnTo>
                        <a:lnTo>
                          <a:pt x="284" y="182"/>
                        </a:lnTo>
                        <a:lnTo>
                          <a:pt x="292" y="186"/>
                        </a:lnTo>
                        <a:lnTo>
                          <a:pt x="302" y="188"/>
                        </a:lnTo>
                        <a:lnTo>
                          <a:pt x="310" y="188"/>
                        </a:lnTo>
                        <a:lnTo>
                          <a:pt x="318" y="185"/>
                        </a:lnTo>
                        <a:lnTo>
                          <a:pt x="318" y="185"/>
                        </a:lnTo>
                        <a:lnTo>
                          <a:pt x="317" y="186"/>
                        </a:lnTo>
                        <a:lnTo>
                          <a:pt x="317" y="186"/>
                        </a:lnTo>
                        <a:lnTo>
                          <a:pt x="313" y="192"/>
                        </a:lnTo>
                        <a:lnTo>
                          <a:pt x="307" y="197"/>
                        </a:lnTo>
                        <a:lnTo>
                          <a:pt x="302" y="200"/>
                        </a:lnTo>
                        <a:lnTo>
                          <a:pt x="295" y="203"/>
                        </a:lnTo>
                        <a:lnTo>
                          <a:pt x="288" y="204"/>
                        </a:lnTo>
                        <a:lnTo>
                          <a:pt x="282" y="203"/>
                        </a:lnTo>
                        <a:lnTo>
                          <a:pt x="276" y="201"/>
                        </a:lnTo>
                        <a:lnTo>
                          <a:pt x="269" y="199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495" name="Freeform 151"/>
                <p:cNvSpPr>
                  <a:spLocks noEditPoints="1"/>
                </p:cNvSpPr>
                <p:nvPr/>
              </p:nvSpPr>
              <p:spPr bwMode="auto">
                <a:xfrm>
                  <a:off x="4827588" y="3927475"/>
                  <a:ext cx="381000" cy="660400"/>
                </a:xfrm>
                <a:custGeom>
                  <a:avLst/>
                  <a:gdLst>
                    <a:gd name="T0" fmla="*/ 144 w 240"/>
                    <a:gd name="T1" fmla="*/ 352 h 416"/>
                    <a:gd name="T2" fmla="*/ 154 w 240"/>
                    <a:gd name="T3" fmla="*/ 354 h 416"/>
                    <a:gd name="T4" fmla="*/ 164 w 240"/>
                    <a:gd name="T5" fmla="*/ 359 h 416"/>
                    <a:gd name="T6" fmla="*/ 171 w 240"/>
                    <a:gd name="T7" fmla="*/ 366 h 416"/>
                    <a:gd name="T8" fmla="*/ 175 w 240"/>
                    <a:gd name="T9" fmla="*/ 375 h 416"/>
                    <a:gd name="T10" fmla="*/ 176 w 240"/>
                    <a:gd name="T11" fmla="*/ 382 h 416"/>
                    <a:gd name="T12" fmla="*/ 175 w 240"/>
                    <a:gd name="T13" fmla="*/ 394 h 416"/>
                    <a:gd name="T14" fmla="*/ 168 w 240"/>
                    <a:gd name="T15" fmla="*/ 405 h 416"/>
                    <a:gd name="T16" fmla="*/ 158 w 240"/>
                    <a:gd name="T17" fmla="*/ 413 h 416"/>
                    <a:gd name="T18" fmla="*/ 152 w 240"/>
                    <a:gd name="T19" fmla="*/ 415 h 416"/>
                    <a:gd name="T20" fmla="*/ 144 w 240"/>
                    <a:gd name="T21" fmla="*/ 352 h 416"/>
                    <a:gd name="T22" fmla="*/ 144 w 240"/>
                    <a:gd name="T23" fmla="*/ 325 h 416"/>
                    <a:gd name="T24" fmla="*/ 144 w 240"/>
                    <a:gd name="T25" fmla="*/ 141 h 416"/>
                    <a:gd name="T26" fmla="*/ 163 w 240"/>
                    <a:gd name="T27" fmla="*/ 160 h 416"/>
                    <a:gd name="T28" fmla="*/ 175 w 240"/>
                    <a:gd name="T29" fmla="*/ 189 h 416"/>
                    <a:gd name="T30" fmla="*/ 188 w 240"/>
                    <a:gd name="T31" fmla="*/ 243 h 416"/>
                    <a:gd name="T32" fmla="*/ 192 w 240"/>
                    <a:gd name="T33" fmla="*/ 251 h 416"/>
                    <a:gd name="T34" fmla="*/ 205 w 240"/>
                    <a:gd name="T35" fmla="*/ 260 h 416"/>
                    <a:gd name="T36" fmla="*/ 225 w 240"/>
                    <a:gd name="T37" fmla="*/ 264 h 416"/>
                    <a:gd name="T38" fmla="*/ 240 w 240"/>
                    <a:gd name="T39" fmla="*/ 300 h 416"/>
                    <a:gd name="T40" fmla="*/ 135 w 240"/>
                    <a:gd name="T41" fmla="*/ 352 h 416"/>
                    <a:gd name="T42" fmla="*/ 144 w 240"/>
                    <a:gd name="T43" fmla="*/ 352 h 416"/>
                    <a:gd name="T44" fmla="*/ 144 w 240"/>
                    <a:gd name="T45" fmla="*/ 416 h 416"/>
                    <a:gd name="T46" fmla="*/ 134 w 240"/>
                    <a:gd name="T47" fmla="*/ 415 h 416"/>
                    <a:gd name="T48" fmla="*/ 125 w 240"/>
                    <a:gd name="T49" fmla="*/ 409 h 416"/>
                    <a:gd name="T50" fmla="*/ 118 w 240"/>
                    <a:gd name="T51" fmla="*/ 403 h 416"/>
                    <a:gd name="T52" fmla="*/ 112 w 240"/>
                    <a:gd name="T53" fmla="*/ 392 h 416"/>
                    <a:gd name="T54" fmla="*/ 112 w 240"/>
                    <a:gd name="T55" fmla="*/ 386 h 416"/>
                    <a:gd name="T56" fmla="*/ 114 w 240"/>
                    <a:gd name="T57" fmla="*/ 374 h 416"/>
                    <a:gd name="T58" fmla="*/ 121 w 240"/>
                    <a:gd name="T59" fmla="*/ 363 h 416"/>
                    <a:gd name="T60" fmla="*/ 130 w 240"/>
                    <a:gd name="T61" fmla="*/ 355 h 416"/>
                    <a:gd name="T62" fmla="*/ 135 w 240"/>
                    <a:gd name="T63" fmla="*/ 352 h 416"/>
                    <a:gd name="T64" fmla="*/ 144 w 240"/>
                    <a:gd name="T65" fmla="*/ 141 h 416"/>
                    <a:gd name="T66" fmla="*/ 122 w 240"/>
                    <a:gd name="T67" fmla="*/ 130 h 416"/>
                    <a:gd name="T68" fmla="*/ 98 w 240"/>
                    <a:gd name="T69" fmla="*/ 126 h 416"/>
                    <a:gd name="T70" fmla="*/ 69 w 240"/>
                    <a:gd name="T71" fmla="*/ 19 h 416"/>
                    <a:gd name="T72" fmla="*/ 65 w 240"/>
                    <a:gd name="T73" fmla="*/ 10 h 416"/>
                    <a:gd name="T74" fmla="*/ 58 w 240"/>
                    <a:gd name="T75" fmla="*/ 4 h 416"/>
                    <a:gd name="T76" fmla="*/ 49 w 240"/>
                    <a:gd name="T77" fmla="*/ 0 h 416"/>
                    <a:gd name="T78" fmla="*/ 39 w 240"/>
                    <a:gd name="T79" fmla="*/ 2 h 416"/>
                    <a:gd name="T80" fmla="*/ 34 w 240"/>
                    <a:gd name="T81" fmla="*/ 3 h 416"/>
                    <a:gd name="T82" fmla="*/ 26 w 240"/>
                    <a:gd name="T83" fmla="*/ 10 h 416"/>
                    <a:gd name="T84" fmla="*/ 22 w 240"/>
                    <a:gd name="T85" fmla="*/ 18 h 416"/>
                    <a:gd name="T86" fmla="*/ 20 w 240"/>
                    <a:gd name="T87" fmla="*/ 27 h 416"/>
                    <a:gd name="T88" fmla="*/ 49 w 240"/>
                    <a:gd name="T89" fmla="*/ 139 h 416"/>
                    <a:gd name="T90" fmla="*/ 38 w 240"/>
                    <a:gd name="T91" fmla="*/ 145 h 416"/>
                    <a:gd name="T92" fmla="*/ 20 w 240"/>
                    <a:gd name="T93" fmla="*/ 164 h 416"/>
                    <a:gd name="T94" fmla="*/ 11 w 240"/>
                    <a:gd name="T95" fmla="*/ 187 h 416"/>
                    <a:gd name="T96" fmla="*/ 8 w 240"/>
                    <a:gd name="T97" fmla="*/ 216 h 416"/>
                    <a:gd name="T98" fmla="*/ 11 w 240"/>
                    <a:gd name="T99" fmla="*/ 232 h 416"/>
                    <a:gd name="T100" fmla="*/ 26 w 240"/>
                    <a:gd name="T101" fmla="*/ 285 h 416"/>
                    <a:gd name="T102" fmla="*/ 26 w 240"/>
                    <a:gd name="T103" fmla="*/ 294 h 416"/>
                    <a:gd name="T104" fmla="*/ 20 w 240"/>
                    <a:gd name="T105" fmla="*/ 308 h 416"/>
                    <a:gd name="T106" fmla="*/ 5 w 240"/>
                    <a:gd name="T107" fmla="*/ 321 h 416"/>
                    <a:gd name="T108" fmla="*/ 10 w 240"/>
                    <a:gd name="T109" fmla="*/ 361 h 416"/>
                    <a:gd name="T110" fmla="*/ 144 w 240"/>
                    <a:gd name="T111" fmla="*/ 141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40" h="416">
                      <a:moveTo>
                        <a:pt x="144" y="352"/>
                      </a:moveTo>
                      <a:lnTo>
                        <a:pt x="144" y="352"/>
                      </a:lnTo>
                      <a:lnTo>
                        <a:pt x="149" y="352"/>
                      </a:lnTo>
                      <a:lnTo>
                        <a:pt x="154" y="354"/>
                      </a:lnTo>
                      <a:lnTo>
                        <a:pt x="160" y="355"/>
                      </a:lnTo>
                      <a:lnTo>
                        <a:pt x="164" y="359"/>
                      </a:lnTo>
                      <a:lnTo>
                        <a:pt x="168" y="362"/>
                      </a:lnTo>
                      <a:lnTo>
                        <a:pt x="171" y="366"/>
                      </a:lnTo>
                      <a:lnTo>
                        <a:pt x="173" y="371"/>
                      </a:lnTo>
                      <a:lnTo>
                        <a:pt x="175" y="375"/>
                      </a:lnTo>
                      <a:lnTo>
                        <a:pt x="175" y="375"/>
                      </a:lnTo>
                      <a:lnTo>
                        <a:pt x="176" y="382"/>
                      </a:lnTo>
                      <a:lnTo>
                        <a:pt x="176" y="389"/>
                      </a:lnTo>
                      <a:lnTo>
                        <a:pt x="175" y="394"/>
                      </a:lnTo>
                      <a:lnTo>
                        <a:pt x="172" y="400"/>
                      </a:lnTo>
                      <a:lnTo>
                        <a:pt x="168" y="405"/>
                      </a:lnTo>
                      <a:lnTo>
                        <a:pt x="164" y="409"/>
                      </a:lnTo>
                      <a:lnTo>
                        <a:pt x="158" y="413"/>
                      </a:lnTo>
                      <a:lnTo>
                        <a:pt x="152" y="415"/>
                      </a:lnTo>
                      <a:lnTo>
                        <a:pt x="152" y="415"/>
                      </a:lnTo>
                      <a:lnTo>
                        <a:pt x="144" y="416"/>
                      </a:lnTo>
                      <a:lnTo>
                        <a:pt x="144" y="352"/>
                      </a:lnTo>
                      <a:lnTo>
                        <a:pt x="144" y="352"/>
                      </a:lnTo>
                      <a:close/>
                      <a:moveTo>
                        <a:pt x="144" y="325"/>
                      </a:moveTo>
                      <a:lnTo>
                        <a:pt x="144" y="141"/>
                      </a:lnTo>
                      <a:lnTo>
                        <a:pt x="144" y="141"/>
                      </a:lnTo>
                      <a:lnTo>
                        <a:pt x="154" y="149"/>
                      </a:lnTo>
                      <a:lnTo>
                        <a:pt x="163" y="160"/>
                      </a:lnTo>
                      <a:lnTo>
                        <a:pt x="169" y="174"/>
                      </a:lnTo>
                      <a:lnTo>
                        <a:pt x="175" y="189"/>
                      </a:lnTo>
                      <a:lnTo>
                        <a:pt x="175" y="189"/>
                      </a:lnTo>
                      <a:lnTo>
                        <a:pt x="188" y="243"/>
                      </a:lnTo>
                      <a:lnTo>
                        <a:pt x="188" y="243"/>
                      </a:lnTo>
                      <a:lnTo>
                        <a:pt x="192" y="251"/>
                      </a:lnTo>
                      <a:lnTo>
                        <a:pt x="198" y="256"/>
                      </a:lnTo>
                      <a:lnTo>
                        <a:pt x="205" y="260"/>
                      </a:lnTo>
                      <a:lnTo>
                        <a:pt x="211" y="263"/>
                      </a:lnTo>
                      <a:lnTo>
                        <a:pt x="225" y="264"/>
                      </a:lnTo>
                      <a:lnTo>
                        <a:pt x="230" y="264"/>
                      </a:lnTo>
                      <a:lnTo>
                        <a:pt x="240" y="300"/>
                      </a:lnTo>
                      <a:lnTo>
                        <a:pt x="144" y="325"/>
                      </a:lnTo>
                      <a:close/>
                      <a:moveTo>
                        <a:pt x="135" y="352"/>
                      </a:moveTo>
                      <a:lnTo>
                        <a:pt x="135" y="352"/>
                      </a:lnTo>
                      <a:lnTo>
                        <a:pt x="144" y="352"/>
                      </a:lnTo>
                      <a:lnTo>
                        <a:pt x="144" y="416"/>
                      </a:lnTo>
                      <a:lnTo>
                        <a:pt x="144" y="416"/>
                      </a:lnTo>
                      <a:lnTo>
                        <a:pt x="138" y="416"/>
                      </a:lnTo>
                      <a:lnTo>
                        <a:pt x="134" y="415"/>
                      </a:lnTo>
                      <a:lnTo>
                        <a:pt x="129" y="412"/>
                      </a:lnTo>
                      <a:lnTo>
                        <a:pt x="125" y="409"/>
                      </a:lnTo>
                      <a:lnTo>
                        <a:pt x="121" y="407"/>
                      </a:lnTo>
                      <a:lnTo>
                        <a:pt x="118" y="403"/>
                      </a:lnTo>
                      <a:lnTo>
                        <a:pt x="115" y="397"/>
                      </a:lnTo>
                      <a:lnTo>
                        <a:pt x="112" y="392"/>
                      </a:lnTo>
                      <a:lnTo>
                        <a:pt x="112" y="392"/>
                      </a:lnTo>
                      <a:lnTo>
                        <a:pt x="112" y="386"/>
                      </a:lnTo>
                      <a:lnTo>
                        <a:pt x="112" y="380"/>
                      </a:lnTo>
                      <a:lnTo>
                        <a:pt x="114" y="374"/>
                      </a:lnTo>
                      <a:lnTo>
                        <a:pt x="117" y="367"/>
                      </a:lnTo>
                      <a:lnTo>
                        <a:pt x="121" y="363"/>
                      </a:lnTo>
                      <a:lnTo>
                        <a:pt x="125" y="359"/>
                      </a:lnTo>
                      <a:lnTo>
                        <a:pt x="130" y="355"/>
                      </a:lnTo>
                      <a:lnTo>
                        <a:pt x="135" y="352"/>
                      </a:lnTo>
                      <a:lnTo>
                        <a:pt x="135" y="352"/>
                      </a:lnTo>
                      <a:close/>
                      <a:moveTo>
                        <a:pt x="144" y="141"/>
                      </a:moveTo>
                      <a:lnTo>
                        <a:pt x="144" y="141"/>
                      </a:lnTo>
                      <a:lnTo>
                        <a:pt x="133" y="134"/>
                      </a:lnTo>
                      <a:lnTo>
                        <a:pt x="122" y="130"/>
                      </a:lnTo>
                      <a:lnTo>
                        <a:pt x="110" y="128"/>
                      </a:lnTo>
                      <a:lnTo>
                        <a:pt x="98" y="126"/>
                      </a:lnTo>
                      <a:lnTo>
                        <a:pt x="69" y="19"/>
                      </a:lnTo>
                      <a:lnTo>
                        <a:pt x="69" y="19"/>
                      </a:lnTo>
                      <a:lnTo>
                        <a:pt x="68" y="15"/>
                      </a:lnTo>
                      <a:lnTo>
                        <a:pt x="65" y="10"/>
                      </a:lnTo>
                      <a:lnTo>
                        <a:pt x="61" y="7"/>
                      </a:lnTo>
                      <a:lnTo>
                        <a:pt x="58" y="4"/>
                      </a:lnTo>
                      <a:lnTo>
                        <a:pt x="53" y="2"/>
                      </a:lnTo>
                      <a:lnTo>
                        <a:pt x="49" y="0"/>
                      </a:lnTo>
                      <a:lnTo>
                        <a:pt x="43" y="0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4" y="3"/>
                      </a:lnTo>
                      <a:lnTo>
                        <a:pt x="30" y="6"/>
                      </a:lnTo>
                      <a:lnTo>
                        <a:pt x="26" y="10"/>
                      </a:lnTo>
                      <a:lnTo>
                        <a:pt x="23" y="13"/>
                      </a:lnTo>
                      <a:lnTo>
                        <a:pt x="22" y="18"/>
                      </a:lnTo>
                      <a:lnTo>
                        <a:pt x="20" y="22"/>
                      </a:lnTo>
                      <a:lnTo>
                        <a:pt x="20" y="27"/>
                      </a:lnTo>
                      <a:lnTo>
                        <a:pt x="20" y="32"/>
                      </a:lnTo>
                      <a:lnTo>
                        <a:pt x="49" y="139"/>
                      </a:lnTo>
                      <a:lnTo>
                        <a:pt x="49" y="139"/>
                      </a:lnTo>
                      <a:lnTo>
                        <a:pt x="38" y="145"/>
                      </a:lnTo>
                      <a:lnTo>
                        <a:pt x="28" y="155"/>
                      </a:lnTo>
                      <a:lnTo>
                        <a:pt x="20" y="164"/>
                      </a:lnTo>
                      <a:lnTo>
                        <a:pt x="15" y="175"/>
                      </a:lnTo>
                      <a:lnTo>
                        <a:pt x="11" y="187"/>
                      </a:lnTo>
                      <a:lnTo>
                        <a:pt x="8" y="201"/>
                      </a:lnTo>
                      <a:lnTo>
                        <a:pt x="8" y="216"/>
                      </a:lnTo>
                      <a:lnTo>
                        <a:pt x="11" y="232"/>
                      </a:lnTo>
                      <a:lnTo>
                        <a:pt x="11" y="232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85"/>
                      </a:lnTo>
                      <a:lnTo>
                        <a:pt x="26" y="294"/>
                      </a:lnTo>
                      <a:lnTo>
                        <a:pt x="24" y="301"/>
                      </a:lnTo>
                      <a:lnTo>
                        <a:pt x="20" y="308"/>
                      </a:lnTo>
                      <a:lnTo>
                        <a:pt x="15" y="313"/>
                      </a:lnTo>
                      <a:lnTo>
                        <a:pt x="5" y="321"/>
                      </a:lnTo>
                      <a:lnTo>
                        <a:pt x="0" y="324"/>
                      </a:lnTo>
                      <a:lnTo>
                        <a:pt x="10" y="361"/>
                      </a:lnTo>
                      <a:lnTo>
                        <a:pt x="144" y="325"/>
                      </a:lnTo>
                      <a:lnTo>
                        <a:pt x="144" y="14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6" name="Freeform 152"/>
                <p:cNvSpPr>
                  <a:spLocks noEditPoints="1"/>
                </p:cNvSpPr>
                <p:nvPr/>
              </p:nvSpPr>
              <p:spPr bwMode="auto">
                <a:xfrm>
                  <a:off x="7199313" y="3063875"/>
                  <a:ext cx="547687" cy="595313"/>
                </a:xfrm>
                <a:custGeom>
                  <a:avLst/>
                  <a:gdLst>
                    <a:gd name="T0" fmla="*/ 268 w 345"/>
                    <a:gd name="T1" fmla="*/ 172 h 375"/>
                    <a:gd name="T2" fmla="*/ 258 w 345"/>
                    <a:gd name="T3" fmla="*/ 130 h 375"/>
                    <a:gd name="T4" fmla="*/ 264 w 345"/>
                    <a:gd name="T5" fmla="*/ 252 h 375"/>
                    <a:gd name="T6" fmla="*/ 296 w 345"/>
                    <a:gd name="T7" fmla="*/ 291 h 375"/>
                    <a:gd name="T8" fmla="*/ 281 w 345"/>
                    <a:gd name="T9" fmla="*/ 295 h 375"/>
                    <a:gd name="T10" fmla="*/ 281 w 345"/>
                    <a:gd name="T11" fmla="*/ 50 h 375"/>
                    <a:gd name="T12" fmla="*/ 296 w 345"/>
                    <a:gd name="T13" fmla="*/ 53 h 375"/>
                    <a:gd name="T14" fmla="*/ 264 w 345"/>
                    <a:gd name="T15" fmla="*/ 94 h 375"/>
                    <a:gd name="T16" fmla="*/ 284 w 345"/>
                    <a:gd name="T17" fmla="*/ 172 h 375"/>
                    <a:gd name="T18" fmla="*/ 336 w 345"/>
                    <a:gd name="T19" fmla="*/ 164 h 375"/>
                    <a:gd name="T20" fmla="*/ 344 w 345"/>
                    <a:gd name="T21" fmla="*/ 176 h 375"/>
                    <a:gd name="T22" fmla="*/ 289 w 345"/>
                    <a:gd name="T23" fmla="*/ 180 h 375"/>
                    <a:gd name="T24" fmla="*/ 173 w 345"/>
                    <a:gd name="T25" fmla="*/ 77 h 375"/>
                    <a:gd name="T26" fmla="*/ 243 w 345"/>
                    <a:gd name="T27" fmla="*/ 108 h 375"/>
                    <a:gd name="T28" fmla="*/ 245 w 345"/>
                    <a:gd name="T29" fmla="*/ 236 h 375"/>
                    <a:gd name="T30" fmla="*/ 222 w 345"/>
                    <a:gd name="T31" fmla="*/ 345 h 375"/>
                    <a:gd name="T32" fmla="*/ 178 w 345"/>
                    <a:gd name="T33" fmla="*/ 375 h 375"/>
                    <a:gd name="T34" fmla="*/ 207 w 345"/>
                    <a:gd name="T35" fmla="*/ 242 h 375"/>
                    <a:gd name="T36" fmla="*/ 238 w 345"/>
                    <a:gd name="T37" fmla="*/ 211 h 375"/>
                    <a:gd name="T38" fmla="*/ 248 w 345"/>
                    <a:gd name="T39" fmla="*/ 157 h 375"/>
                    <a:gd name="T40" fmla="*/ 203 w 345"/>
                    <a:gd name="T41" fmla="*/ 103 h 375"/>
                    <a:gd name="T42" fmla="*/ 173 w 345"/>
                    <a:gd name="T43" fmla="*/ 77 h 375"/>
                    <a:gd name="T44" fmla="*/ 250 w 345"/>
                    <a:gd name="T45" fmla="*/ 91 h 375"/>
                    <a:gd name="T46" fmla="*/ 258 w 345"/>
                    <a:gd name="T47" fmla="*/ 73 h 375"/>
                    <a:gd name="T48" fmla="*/ 250 w 345"/>
                    <a:gd name="T49" fmla="*/ 255 h 375"/>
                    <a:gd name="T50" fmla="*/ 258 w 345"/>
                    <a:gd name="T51" fmla="*/ 249 h 375"/>
                    <a:gd name="T52" fmla="*/ 180 w 345"/>
                    <a:gd name="T53" fmla="*/ 6 h 375"/>
                    <a:gd name="T54" fmla="*/ 176 w 345"/>
                    <a:gd name="T55" fmla="*/ 60 h 375"/>
                    <a:gd name="T56" fmla="*/ 157 w 345"/>
                    <a:gd name="T57" fmla="*/ 374 h 375"/>
                    <a:gd name="T58" fmla="*/ 120 w 345"/>
                    <a:gd name="T59" fmla="*/ 337 h 375"/>
                    <a:gd name="T60" fmla="*/ 93 w 345"/>
                    <a:gd name="T61" fmla="*/ 224 h 375"/>
                    <a:gd name="T62" fmla="*/ 111 w 345"/>
                    <a:gd name="T63" fmla="*/ 100 h 375"/>
                    <a:gd name="T64" fmla="*/ 173 w 345"/>
                    <a:gd name="T65" fmla="*/ 96 h 375"/>
                    <a:gd name="T66" fmla="*/ 119 w 345"/>
                    <a:gd name="T67" fmla="*/ 119 h 375"/>
                    <a:gd name="T68" fmla="*/ 97 w 345"/>
                    <a:gd name="T69" fmla="*/ 183 h 375"/>
                    <a:gd name="T70" fmla="*/ 126 w 345"/>
                    <a:gd name="T71" fmla="*/ 232 h 375"/>
                    <a:gd name="T72" fmla="*/ 139 w 345"/>
                    <a:gd name="T73" fmla="*/ 290 h 375"/>
                    <a:gd name="T74" fmla="*/ 173 w 345"/>
                    <a:gd name="T75" fmla="*/ 60 h 375"/>
                    <a:gd name="T76" fmla="*/ 164 w 345"/>
                    <a:gd name="T77" fmla="*/ 54 h 375"/>
                    <a:gd name="T78" fmla="*/ 169 w 345"/>
                    <a:gd name="T79" fmla="*/ 0 h 375"/>
                    <a:gd name="T80" fmla="*/ 93 w 345"/>
                    <a:gd name="T81" fmla="*/ 264 h 375"/>
                    <a:gd name="T82" fmla="*/ 93 w 345"/>
                    <a:gd name="T83" fmla="*/ 252 h 375"/>
                    <a:gd name="T84" fmla="*/ 86 w 345"/>
                    <a:gd name="T85" fmla="*/ 96 h 375"/>
                    <a:gd name="T86" fmla="*/ 94 w 345"/>
                    <a:gd name="T87" fmla="*/ 84 h 375"/>
                    <a:gd name="T88" fmla="*/ 82 w 345"/>
                    <a:gd name="T89" fmla="*/ 203 h 375"/>
                    <a:gd name="T90" fmla="*/ 80 w 345"/>
                    <a:gd name="T91" fmla="*/ 152 h 375"/>
                    <a:gd name="T92" fmla="*/ 86 w 345"/>
                    <a:gd name="T93" fmla="*/ 96 h 375"/>
                    <a:gd name="T94" fmla="*/ 50 w 345"/>
                    <a:gd name="T95" fmla="*/ 64 h 375"/>
                    <a:gd name="T96" fmla="*/ 53 w 345"/>
                    <a:gd name="T97" fmla="*/ 49 h 375"/>
                    <a:gd name="T98" fmla="*/ 86 w 345"/>
                    <a:gd name="T99" fmla="*/ 249 h 375"/>
                    <a:gd name="T100" fmla="*/ 53 w 345"/>
                    <a:gd name="T101" fmla="*/ 297 h 375"/>
                    <a:gd name="T102" fmla="*/ 50 w 345"/>
                    <a:gd name="T103" fmla="*/ 282 h 375"/>
                    <a:gd name="T104" fmla="*/ 86 w 345"/>
                    <a:gd name="T105" fmla="*/ 249 h 375"/>
                    <a:gd name="T106" fmla="*/ 57 w 345"/>
                    <a:gd name="T107" fmla="*/ 167 h 375"/>
                    <a:gd name="T108" fmla="*/ 54 w 345"/>
                    <a:gd name="T109" fmla="*/ 180 h 375"/>
                    <a:gd name="T110" fmla="*/ 0 w 345"/>
                    <a:gd name="T111" fmla="*/ 176 h 375"/>
                    <a:gd name="T112" fmla="*/ 8 w 345"/>
                    <a:gd name="T113" fmla="*/ 164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5" h="375">
                      <a:moveTo>
                        <a:pt x="258" y="130"/>
                      </a:moveTo>
                      <a:lnTo>
                        <a:pt x="258" y="130"/>
                      </a:lnTo>
                      <a:lnTo>
                        <a:pt x="262" y="141"/>
                      </a:lnTo>
                      <a:lnTo>
                        <a:pt x="266" y="150"/>
                      </a:lnTo>
                      <a:lnTo>
                        <a:pt x="268" y="161"/>
                      </a:lnTo>
                      <a:lnTo>
                        <a:pt x="268" y="172"/>
                      </a:lnTo>
                      <a:lnTo>
                        <a:pt x="268" y="172"/>
                      </a:lnTo>
                      <a:lnTo>
                        <a:pt x="268" y="184"/>
                      </a:lnTo>
                      <a:lnTo>
                        <a:pt x="266" y="194"/>
                      </a:lnTo>
                      <a:lnTo>
                        <a:pt x="262" y="205"/>
                      </a:lnTo>
                      <a:lnTo>
                        <a:pt x="258" y="214"/>
                      </a:lnTo>
                      <a:lnTo>
                        <a:pt x="258" y="130"/>
                      </a:lnTo>
                      <a:lnTo>
                        <a:pt x="258" y="130"/>
                      </a:lnTo>
                      <a:close/>
                      <a:moveTo>
                        <a:pt x="258" y="272"/>
                      </a:moveTo>
                      <a:lnTo>
                        <a:pt x="258" y="249"/>
                      </a:lnTo>
                      <a:lnTo>
                        <a:pt x="258" y="249"/>
                      </a:lnTo>
                      <a:lnTo>
                        <a:pt x="261" y="251"/>
                      </a:lnTo>
                      <a:lnTo>
                        <a:pt x="264" y="252"/>
                      </a:lnTo>
                      <a:lnTo>
                        <a:pt x="264" y="252"/>
                      </a:lnTo>
                      <a:lnTo>
                        <a:pt x="295" y="282"/>
                      </a:lnTo>
                      <a:lnTo>
                        <a:pt x="295" y="282"/>
                      </a:lnTo>
                      <a:lnTo>
                        <a:pt x="296" y="286"/>
                      </a:lnTo>
                      <a:lnTo>
                        <a:pt x="296" y="289"/>
                      </a:lnTo>
                      <a:lnTo>
                        <a:pt x="296" y="291"/>
                      </a:lnTo>
                      <a:lnTo>
                        <a:pt x="295" y="295"/>
                      </a:lnTo>
                      <a:lnTo>
                        <a:pt x="295" y="295"/>
                      </a:lnTo>
                      <a:lnTo>
                        <a:pt x="291" y="297"/>
                      </a:lnTo>
                      <a:lnTo>
                        <a:pt x="288" y="298"/>
                      </a:lnTo>
                      <a:lnTo>
                        <a:pt x="284" y="297"/>
                      </a:lnTo>
                      <a:lnTo>
                        <a:pt x="281" y="295"/>
                      </a:lnTo>
                      <a:lnTo>
                        <a:pt x="258" y="272"/>
                      </a:lnTo>
                      <a:lnTo>
                        <a:pt x="258" y="272"/>
                      </a:lnTo>
                      <a:close/>
                      <a:moveTo>
                        <a:pt x="258" y="96"/>
                      </a:moveTo>
                      <a:lnTo>
                        <a:pt x="258" y="73"/>
                      </a:lnTo>
                      <a:lnTo>
                        <a:pt x="281" y="50"/>
                      </a:lnTo>
                      <a:lnTo>
                        <a:pt x="281" y="50"/>
                      </a:lnTo>
                      <a:lnTo>
                        <a:pt x="284" y="49"/>
                      </a:lnTo>
                      <a:lnTo>
                        <a:pt x="288" y="48"/>
                      </a:lnTo>
                      <a:lnTo>
                        <a:pt x="291" y="49"/>
                      </a:lnTo>
                      <a:lnTo>
                        <a:pt x="295" y="50"/>
                      </a:lnTo>
                      <a:lnTo>
                        <a:pt x="295" y="50"/>
                      </a:lnTo>
                      <a:lnTo>
                        <a:pt x="296" y="53"/>
                      </a:lnTo>
                      <a:lnTo>
                        <a:pt x="296" y="57"/>
                      </a:lnTo>
                      <a:lnTo>
                        <a:pt x="296" y="60"/>
                      </a:lnTo>
                      <a:lnTo>
                        <a:pt x="295" y="6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4" y="94"/>
                      </a:lnTo>
                      <a:lnTo>
                        <a:pt x="261" y="95"/>
                      </a:lnTo>
                      <a:lnTo>
                        <a:pt x="258" y="96"/>
                      </a:lnTo>
                      <a:lnTo>
                        <a:pt x="258" y="96"/>
                      </a:lnTo>
                      <a:close/>
                      <a:moveTo>
                        <a:pt x="284" y="172"/>
                      </a:moveTo>
                      <a:lnTo>
                        <a:pt x="284" y="172"/>
                      </a:lnTo>
                      <a:lnTo>
                        <a:pt x="284" y="172"/>
                      </a:lnTo>
                      <a:lnTo>
                        <a:pt x="285" y="169"/>
                      </a:lnTo>
                      <a:lnTo>
                        <a:pt x="287" y="167"/>
                      </a:lnTo>
                      <a:lnTo>
                        <a:pt x="289" y="164"/>
                      </a:lnTo>
                      <a:lnTo>
                        <a:pt x="294" y="164"/>
                      </a:lnTo>
                      <a:lnTo>
                        <a:pt x="336" y="164"/>
                      </a:lnTo>
                      <a:lnTo>
                        <a:pt x="336" y="164"/>
                      </a:lnTo>
                      <a:lnTo>
                        <a:pt x="340" y="164"/>
                      </a:lnTo>
                      <a:lnTo>
                        <a:pt x="342" y="167"/>
                      </a:lnTo>
                      <a:lnTo>
                        <a:pt x="344" y="169"/>
                      </a:lnTo>
                      <a:lnTo>
                        <a:pt x="345" y="172"/>
                      </a:lnTo>
                      <a:lnTo>
                        <a:pt x="345" y="172"/>
                      </a:lnTo>
                      <a:lnTo>
                        <a:pt x="344" y="176"/>
                      </a:lnTo>
                      <a:lnTo>
                        <a:pt x="342" y="179"/>
                      </a:lnTo>
                      <a:lnTo>
                        <a:pt x="340" y="180"/>
                      </a:lnTo>
                      <a:lnTo>
                        <a:pt x="336" y="182"/>
                      </a:lnTo>
                      <a:lnTo>
                        <a:pt x="294" y="182"/>
                      </a:lnTo>
                      <a:lnTo>
                        <a:pt x="294" y="182"/>
                      </a:lnTo>
                      <a:lnTo>
                        <a:pt x="289" y="180"/>
                      </a:lnTo>
                      <a:lnTo>
                        <a:pt x="287" y="179"/>
                      </a:lnTo>
                      <a:lnTo>
                        <a:pt x="285" y="176"/>
                      </a:lnTo>
                      <a:lnTo>
                        <a:pt x="284" y="172"/>
                      </a:lnTo>
                      <a:lnTo>
                        <a:pt x="284" y="172"/>
                      </a:lnTo>
                      <a:close/>
                      <a:moveTo>
                        <a:pt x="173" y="77"/>
                      </a:moveTo>
                      <a:lnTo>
                        <a:pt x="173" y="77"/>
                      </a:lnTo>
                      <a:lnTo>
                        <a:pt x="187" y="79"/>
                      </a:lnTo>
                      <a:lnTo>
                        <a:pt x="200" y="81"/>
                      </a:lnTo>
                      <a:lnTo>
                        <a:pt x="212" y="85"/>
                      </a:lnTo>
                      <a:lnTo>
                        <a:pt x="224" y="92"/>
                      </a:lnTo>
                      <a:lnTo>
                        <a:pt x="235" y="100"/>
                      </a:lnTo>
                      <a:lnTo>
                        <a:pt x="243" y="108"/>
                      </a:lnTo>
                      <a:lnTo>
                        <a:pt x="252" y="119"/>
                      </a:lnTo>
                      <a:lnTo>
                        <a:pt x="258" y="130"/>
                      </a:lnTo>
                      <a:lnTo>
                        <a:pt x="258" y="214"/>
                      </a:lnTo>
                      <a:lnTo>
                        <a:pt x="258" y="214"/>
                      </a:lnTo>
                      <a:lnTo>
                        <a:pt x="252" y="225"/>
                      </a:lnTo>
                      <a:lnTo>
                        <a:pt x="245" y="236"/>
                      </a:lnTo>
                      <a:lnTo>
                        <a:pt x="235" y="245"/>
                      </a:lnTo>
                      <a:lnTo>
                        <a:pt x="224" y="252"/>
                      </a:lnTo>
                      <a:lnTo>
                        <a:pt x="224" y="328"/>
                      </a:lnTo>
                      <a:lnTo>
                        <a:pt x="224" y="328"/>
                      </a:lnTo>
                      <a:lnTo>
                        <a:pt x="224" y="337"/>
                      </a:lnTo>
                      <a:lnTo>
                        <a:pt x="222" y="345"/>
                      </a:lnTo>
                      <a:lnTo>
                        <a:pt x="216" y="354"/>
                      </a:lnTo>
                      <a:lnTo>
                        <a:pt x="211" y="360"/>
                      </a:lnTo>
                      <a:lnTo>
                        <a:pt x="204" y="367"/>
                      </a:lnTo>
                      <a:lnTo>
                        <a:pt x="196" y="371"/>
                      </a:lnTo>
                      <a:lnTo>
                        <a:pt x="188" y="374"/>
                      </a:lnTo>
                      <a:lnTo>
                        <a:pt x="178" y="375"/>
                      </a:lnTo>
                      <a:lnTo>
                        <a:pt x="173" y="375"/>
                      </a:lnTo>
                      <a:lnTo>
                        <a:pt x="173" y="290"/>
                      </a:lnTo>
                      <a:lnTo>
                        <a:pt x="206" y="290"/>
                      </a:lnTo>
                      <a:lnTo>
                        <a:pt x="206" y="247"/>
                      </a:lnTo>
                      <a:lnTo>
                        <a:pt x="206" y="247"/>
                      </a:lnTo>
                      <a:lnTo>
                        <a:pt x="207" y="242"/>
                      </a:lnTo>
                      <a:lnTo>
                        <a:pt x="211" y="238"/>
                      </a:lnTo>
                      <a:lnTo>
                        <a:pt x="211" y="238"/>
                      </a:lnTo>
                      <a:lnTo>
                        <a:pt x="219" y="233"/>
                      </a:lnTo>
                      <a:lnTo>
                        <a:pt x="226" y="226"/>
                      </a:lnTo>
                      <a:lnTo>
                        <a:pt x="233" y="219"/>
                      </a:lnTo>
                      <a:lnTo>
                        <a:pt x="238" y="211"/>
                      </a:lnTo>
                      <a:lnTo>
                        <a:pt x="242" y="202"/>
                      </a:lnTo>
                      <a:lnTo>
                        <a:pt x="246" y="192"/>
                      </a:lnTo>
                      <a:lnTo>
                        <a:pt x="248" y="183"/>
                      </a:lnTo>
                      <a:lnTo>
                        <a:pt x="249" y="172"/>
                      </a:lnTo>
                      <a:lnTo>
                        <a:pt x="249" y="172"/>
                      </a:lnTo>
                      <a:lnTo>
                        <a:pt x="248" y="157"/>
                      </a:lnTo>
                      <a:lnTo>
                        <a:pt x="242" y="144"/>
                      </a:lnTo>
                      <a:lnTo>
                        <a:pt x="235" y="130"/>
                      </a:lnTo>
                      <a:lnTo>
                        <a:pt x="226" y="119"/>
                      </a:lnTo>
                      <a:lnTo>
                        <a:pt x="226" y="119"/>
                      </a:lnTo>
                      <a:lnTo>
                        <a:pt x="215" y="110"/>
                      </a:lnTo>
                      <a:lnTo>
                        <a:pt x="203" y="103"/>
                      </a:lnTo>
                      <a:lnTo>
                        <a:pt x="188" y="99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lnTo>
                        <a:pt x="173" y="77"/>
                      </a:lnTo>
                      <a:close/>
                      <a:moveTo>
                        <a:pt x="258" y="73"/>
                      </a:moveTo>
                      <a:lnTo>
                        <a:pt x="252" y="81"/>
                      </a:lnTo>
                      <a:lnTo>
                        <a:pt x="252" y="81"/>
                      </a:lnTo>
                      <a:lnTo>
                        <a:pt x="250" y="84"/>
                      </a:lnTo>
                      <a:lnTo>
                        <a:pt x="249" y="87"/>
                      </a:lnTo>
                      <a:lnTo>
                        <a:pt x="250" y="91"/>
                      </a:lnTo>
                      <a:lnTo>
                        <a:pt x="252" y="94"/>
                      </a:lnTo>
                      <a:lnTo>
                        <a:pt x="252" y="94"/>
                      </a:lnTo>
                      <a:lnTo>
                        <a:pt x="254" y="95"/>
                      </a:lnTo>
                      <a:lnTo>
                        <a:pt x="258" y="96"/>
                      </a:lnTo>
                      <a:lnTo>
                        <a:pt x="258" y="73"/>
                      </a:lnTo>
                      <a:lnTo>
                        <a:pt x="258" y="73"/>
                      </a:lnTo>
                      <a:close/>
                      <a:moveTo>
                        <a:pt x="258" y="249"/>
                      </a:moveTo>
                      <a:lnTo>
                        <a:pt x="258" y="249"/>
                      </a:lnTo>
                      <a:lnTo>
                        <a:pt x="254" y="251"/>
                      </a:lnTo>
                      <a:lnTo>
                        <a:pt x="252" y="252"/>
                      </a:lnTo>
                      <a:lnTo>
                        <a:pt x="252" y="252"/>
                      </a:lnTo>
                      <a:lnTo>
                        <a:pt x="250" y="255"/>
                      </a:lnTo>
                      <a:lnTo>
                        <a:pt x="249" y="259"/>
                      </a:lnTo>
                      <a:lnTo>
                        <a:pt x="250" y="261"/>
                      </a:lnTo>
                      <a:lnTo>
                        <a:pt x="252" y="264"/>
                      </a:lnTo>
                      <a:lnTo>
                        <a:pt x="258" y="272"/>
                      </a:lnTo>
                      <a:lnTo>
                        <a:pt x="258" y="249"/>
                      </a:lnTo>
                      <a:lnTo>
                        <a:pt x="258" y="249"/>
                      </a:lnTo>
                      <a:close/>
                      <a:moveTo>
                        <a:pt x="173" y="60"/>
                      </a:move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76" y="1"/>
                      </a:lnTo>
                      <a:lnTo>
                        <a:pt x="178" y="3"/>
                      </a:lnTo>
                      <a:lnTo>
                        <a:pt x="180" y="6"/>
                      </a:lnTo>
                      <a:lnTo>
                        <a:pt x="181" y="8"/>
                      </a:lnTo>
                      <a:lnTo>
                        <a:pt x="181" y="52"/>
                      </a:lnTo>
                      <a:lnTo>
                        <a:pt x="181" y="52"/>
                      </a:lnTo>
                      <a:lnTo>
                        <a:pt x="180" y="54"/>
                      </a:lnTo>
                      <a:lnTo>
                        <a:pt x="178" y="57"/>
                      </a:lnTo>
                      <a:lnTo>
                        <a:pt x="176" y="60"/>
                      </a:lnTo>
                      <a:lnTo>
                        <a:pt x="173" y="60"/>
                      </a:lnTo>
                      <a:lnTo>
                        <a:pt x="173" y="60"/>
                      </a:lnTo>
                      <a:close/>
                      <a:moveTo>
                        <a:pt x="173" y="375"/>
                      </a:moveTo>
                      <a:lnTo>
                        <a:pt x="166" y="375"/>
                      </a:lnTo>
                      <a:lnTo>
                        <a:pt x="166" y="375"/>
                      </a:lnTo>
                      <a:lnTo>
                        <a:pt x="157" y="374"/>
                      </a:lnTo>
                      <a:lnTo>
                        <a:pt x="147" y="371"/>
                      </a:lnTo>
                      <a:lnTo>
                        <a:pt x="139" y="367"/>
                      </a:lnTo>
                      <a:lnTo>
                        <a:pt x="132" y="360"/>
                      </a:lnTo>
                      <a:lnTo>
                        <a:pt x="127" y="354"/>
                      </a:lnTo>
                      <a:lnTo>
                        <a:pt x="123" y="345"/>
                      </a:lnTo>
                      <a:lnTo>
                        <a:pt x="120" y="337"/>
                      </a:lnTo>
                      <a:lnTo>
                        <a:pt x="119" y="328"/>
                      </a:lnTo>
                      <a:lnTo>
                        <a:pt x="119" y="252"/>
                      </a:lnTo>
                      <a:lnTo>
                        <a:pt x="119" y="252"/>
                      </a:lnTo>
                      <a:lnTo>
                        <a:pt x="109" y="244"/>
                      </a:lnTo>
                      <a:lnTo>
                        <a:pt x="100" y="234"/>
                      </a:lnTo>
                      <a:lnTo>
                        <a:pt x="93" y="224"/>
                      </a:lnTo>
                      <a:lnTo>
                        <a:pt x="86" y="213"/>
                      </a:lnTo>
                      <a:lnTo>
                        <a:pt x="86" y="131"/>
                      </a:lnTo>
                      <a:lnTo>
                        <a:pt x="86" y="131"/>
                      </a:lnTo>
                      <a:lnTo>
                        <a:pt x="93" y="121"/>
                      </a:lnTo>
                      <a:lnTo>
                        <a:pt x="101" y="110"/>
                      </a:lnTo>
                      <a:lnTo>
                        <a:pt x="111" y="100"/>
                      </a:lnTo>
                      <a:lnTo>
                        <a:pt x="122" y="92"/>
                      </a:lnTo>
                      <a:lnTo>
                        <a:pt x="132" y="85"/>
                      </a:lnTo>
                      <a:lnTo>
                        <a:pt x="146" y="81"/>
                      </a:lnTo>
                      <a:lnTo>
                        <a:pt x="158" y="79"/>
                      </a:lnTo>
                      <a:lnTo>
                        <a:pt x="173" y="77"/>
                      </a:lnTo>
                      <a:lnTo>
                        <a:pt x="173" y="96"/>
                      </a:lnTo>
                      <a:lnTo>
                        <a:pt x="173" y="96"/>
                      </a:lnTo>
                      <a:lnTo>
                        <a:pt x="158" y="99"/>
                      </a:lnTo>
                      <a:lnTo>
                        <a:pt x="143" y="103"/>
                      </a:lnTo>
                      <a:lnTo>
                        <a:pt x="131" y="110"/>
                      </a:lnTo>
                      <a:lnTo>
                        <a:pt x="119" y="119"/>
                      </a:lnTo>
                      <a:lnTo>
                        <a:pt x="119" y="119"/>
                      </a:lnTo>
                      <a:lnTo>
                        <a:pt x="109" y="130"/>
                      </a:lnTo>
                      <a:lnTo>
                        <a:pt x="103" y="144"/>
                      </a:lnTo>
                      <a:lnTo>
                        <a:pt x="99" y="157"/>
                      </a:lnTo>
                      <a:lnTo>
                        <a:pt x="97" y="172"/>
                      </a:lnTo>
                      <a:lnTo>
                        <a:pt x="97" y="172"/>
                      </a:lnTo>
                      <a:lnTo>
                        <a:pt x="97" y="183"/>
                      </a:lnTo>
                      <a:lnTo>
                        <a:pt x="100" y="192"/>
                      </a:lnTo>
                      <a:lnTo>
                        <a:pt x="103" y="202"/>
                      </a:lnTo>
                      <a:lnTo>
                        <a:pt x="107" y="210"/>
                      </a:lnTo>
                      <a:lnTo>
                        <a:pt x="112" y="218"/>
                      </a:lnTo>
                      <a:lnTo>
                        <a:pt x="119" y="226"/>
                      </a:lnTo>
                      <a:lnTo>
                        <a:pt x="126" y="232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4" y="237"/>
                      </a:lnTo>
                      <a:lnTo>
                        <a:pt x="138" y="241"/>
                      </a:lnTo>
                      <a:lnTo>
                        <a:pt x="139" y="247"/>
                      </a:lnTo>
                      <a:lnTo>
                        <a:pt x="139" y="290"/>
                      </a:lnTo>
                      <a:lnTo>
                        <a:pt x="173" y="290"/>
                      </a:lnTo>
                      <a:lnTo>
                        <a:pt x="173" y="375"/>
                      </a:lnTo>
                      <a:lnTo>
                        <a:pt x="173" y="375"/>
                      </a:lnTo>
                      <a:close/>
                      <a:moveTo>
                        <a:pt x="173" y="0"/>
                      </a:moveTo>
                      <a:lnTo>
                        <a:pt x="173" y="60"/>
                      </a:lnTo>
                      <a:lnTo>
                        <a:pt x="173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72" y="60"/>
                      </a:lnTo>
                      <a:lnTo>
                        <a:pt x="169" y="60"/>
                      </a:lnTo>
                      <a:lnTo>
                        <a:pt x="166" y="58"/>
                      </a:lnTo>
                      <a:lnTo>
                        <a:pt x="164" y="54"/>
                      </a:lnTo>
                      <a:lnTo>
                        <a:pt x="164" y="52"/>
                      </a:lnTo>
                      <a:lnTo>
                        <a:pt x="164" y="8"/>
                      </a:lnTo>
                      <a:lnTo>
                        <a:pt x="164" y="8"/>
                      </a:lnTo>
                      <a:lnTo>
                        <a:pt x="164" y="6"/>
                      </a:lnTo>
                      <a:lnTo>
                        <a:pt x="166" y="3"/>
                      </a:lnTo>
                      <a:lnTo>
                        <a:pt x="169" y="0"/>
                      </a:ln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close/>
                      <a:moveTo>
                        <a:pt x="86" y="271"/>
                      </a:move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4" y="261"/>
                      </a:lnTo>
                      <a:lnTo>
                        <a:pt x="96" y="259"/>
                      </a:lnTo>
                      <a:lnTo>
                        <a:pt x="94" y="255"/>
                      </a:lnTo>
                      <a:lnTo>
                        <a:pt x="93" y="252"/>
                      </a:lnTo>
                      <a:lnTo>
                        <a:pt x="93" y="252"/>
                      </a:lnTo>
                      <a:lnTo>
                        <a:pt x="90" y="251"/>
                      </a:lnTo>
                      <a:lnTo>
                        <a:pt x="86" y="249"/>
                      </a:lnTo>
                      <a:lnTo>
                        <a:pt x="86" y="271"/>
                      </a:lnTo>
                      <a:lnTo>
                        <a:pt x="86" y="271"/>
                      </a:lnTo>
                      <a:close/>
                      <a:moveTo>
                        <a:pt x="86" y="96"/>
                      </a:moveTo>
                      <a:lnTo>
                        <a:pt x="86" y="96"/>
                      </a:lnTo>
                      <a:lnTo>
                        <a:pt x="90" y="95"/>
                      </a:lnTo>
                      <a:lnTo>
                        <a:pt x="93" y="94"/>
                      </a:lnTo>
                      <a:lnTo>
                        <a:pt x="93" y="94"/>
                      </a:lnTo>
                      <a:lnTo>
                        <a:pt x="94" y="91"/>
                      </a:lnTo>
                      <a:lnTo>
                        <a:pt x="96" y="87"/>
                      </a:lnTo>
                      <a:lnTo>
                        <a:pt x="94" y="84"/>
                      </a:lnTo>
                      <a:lnTo>
                        <a:pt x="93" y="81"/>
                      </a:lnTo>
                      <a:lnTo>
                        <a:pt x="86" y="75"/>
                      </a:lnTo>
                      <a:lnTo>
                        <a:pt x="86" y="96"/>
                      </a:lnTo>
                      <a:close/>
                      <a:moveTo>
                        <a:pt x="86" y="213"/>
                      </a:moveTo>
                      <a:lnTo>
                        <a:pt x="86" y="213"/>
                      </a:lnTo>
                      <a:lnTo>
                        <a:pt x="82" y="203"/>
                      </a:lnTo>
                      <a:lnTo>
                        <a:pt x="80" y="194"/>
                      </a:lnTo>
                      <a:lnTo>
                        <a:pt x="78" y="183"/>
                      </a:lnTo>
                      <a:lnTo>
                        <a:pt x="77" y="172"/>
                      </a:lnTo>
                      <a:lnTo>
                        <a:pt x="77" y="172"/>
                      </a:lnTo>
                      <a:lnTo>
                        <a:pt x="78" y="161"/>
                      </a:lnTo>
                      <a:lnTo>
                        <a:pt x="80" y="152"/>
                      </a:lnTo>
                      <a:lnTo>
                        <a:pt x="82" y="141"/>
                      </a:lnTo>
                      <a:lnTo>
                        <a:pt x="86" y="131"/>
                      </a:lnTo>
                      <a:lnTo>
                        <a:pt x="86" y="213"/>
                      </a:lnTo>
                      <a:lnTo>
                        <a:pt x="86" y="213"/>
                      </a:lnTo>
                      <a:close/>
                      <a:moveTo>
                        <a:pt x="86" y="75"/>
                      </a:moveTo>
                      <a:lnTo>
                        <a:pt x="86" y="96"/>
                      </a:lnTo>
                      <a:lnTo>
                        <a:pt x="86" y="96"/>
                      </a:lnTo>
                      <a:lnTo>
                        <a:pt x="84" y="95"/>
                      </a:lnTo>
                      <a:lnTo>
                        <a:pt x="80" y="94"/>
                      </a:lnTo>
                      <a:lnTo>
                        <a:pt x="80" y="94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48" y="60"/>
                      </a:lnTo>
                      <a:lnTo>
                        <a:pt x="47" y="57"/>
                      </a:lnTo>
                      <a:lnTo>
                        <a:pt x="48" y="53"/>
                      </a:lnTo>
                      <a:lnTo>
                        <a:pt x="50" y="50"/>
                      </a:lnTo>
                      <a:lnTo>
                        <a:pt x="50" y="50"/>
                      </a:lnTo>
                      <a:lnTo>
                        <a:pt x="53" y="49"/>
                      </a:lnTo>
                      <a:lnTo>
                        <a:pt x="57" y="48"/>
                      </a:lnTo>
                      <a:lnTo>
                        <a:pt x="59" y="49"/>
                      </a:lnTo>
                      <a:lnTo>
                        <a:pt x="62" y="50"/>
                      </a:lnTo>
                      <a:lnTo>
                        <a:pt x="86" y="75"/>
                      </a:lnTo>
                      <a:lnTo>
                        <a:pt x="86" y="75"/>
                      </a:lnTo>
                      <a:close/>
                      <a:moveTo>
                        <a:pt x="86" y="249"/>
                      </a:moveTo>
                      <a:lnTo>
                        <a:pt x="86" y="271"/>
                      </a:lnTo>
                      <a:lnTo>
                        <a:pt x="62" y="295"/>
                      </a:lnTo>
                      <a:lnTo>
                        <a:pt x="62" y="295"/>
                      </a:lnTo>
                      <a:lnTo>
                        <a:pt x="59" y="297"/>
                      </a:lnTo>
                      <a:lnTo>
                        <a:pt x="57" y="298"/>
                      </a:lnTo>
                      <a:lnTo>
                        <a:pt x="53" y="297"/>
                      </a:lnTo>
                      <a:lnTo>
                        <a:pt x="50" y="295"/>
                      </a:lnTo>
                      <a:lnTo>
                        <a:pt x="50" y="295"/>
                      </a:lnTo>
                      <a:lnTo>
                        <a:pt x="48" y="291"/>
                      </a:lnTo>
                      <a:lnTo>
                        <a:pt x="47" y="289"/>
                      </a:lnTo>
                      <a:lnTo>
                        <a:pt x="48" y="286"/>
                      </a:lnTo>
                      <a:lnTo>
                        <a:pt x="50" y="28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0" y="252"/>
                      </a:lnTo>
                      <a:lnTo>
                        <a:pt x="84" y="251"/>
                      </a:lnTo>
                      <a:lnTo>
                        <a:pt x="86" y="249"/>
                      </a:lnTo>
                      <a:lnTo>
                        <a:pt x="86" y="249"/>
                      </a:lnTo>
                      <a:close/>
                      <a:moveTo>
                        <a:pt x="8" y="164"/>
                      </a:moveTo>
                      <a:lnTo>
                        <a:pt x="8" y="164"/>
                      </a:lnTo>
                      <a:lnTo>
                        <a:pt x="51" y="164"/>
                      </a:lnTo>
                      <a:lnTo>
                        <a:pt x="51" y="164"/>
                      </a:lnTo>
                      <a:lnTo>
                        <a:pt x="54" y="164"/>
                      </a:lnTo>
                      <a:lnTo>
                        <a:pt x="57" y="167"/>
                      </a:lnTo>
                      <a:lnTo>
                        <a:pt x="59" y="169"/>
                      </a:lnTo>
                      <a:lnTo>
                        <a:pt x="59" y="172"/>
                      </a:lnTo>
                      <a:lnTo>
                        <a:pt x="59" y="172"/>
                      </a:lnTo>
                      <a:lnTo>
                        <a:pt x="59" y="176"/>
                      </a:lnTo>
                      <a:lnTo>
                        <a:pt x="57" y="179"/>
                      </a:lnTo>
                      <a:lnTo>
                        <a:pt x="54" y="180"/>
                      </a:lnTo>
                      <a:lnTo>
                        <a:pt x="51" y="182"/>
                      </a:lnTo>
                      <a:lnTo>
                        <a:pt x="8" y="182"/>
                      </a:lnTo>
                      <a:lnTo>
                        <a:pt x="8" y="182"/>
                      </a:lnTo>
                      <a:lnTo>
                        <a:pt x="5" y="180"/>
                      </a:lnTo>
                      <a:lnTo>
                        <a:pt x="2" y="179"/>
                      </a:lnTo>
                      <a:lnTo>
                        <a:pt x="0" y="176"/>
                      </a:lnTo>
                      <a:lnTo>
                        <a:pt x="0" y="172"/>
                      </a:lnTo>
                      <a:lnTo>
                        <a:pt x="0" y="172"/>
                      </a:lnTo>
                      <a:lnTo>
                        <a:pt x="0" y="169"/>
                      </a:lnTo>
                      <a:lnTo>
                        <a:pt x="2" y="167"/>
                      </a:lnTo>
                      <a:lnTo>
                        <a:pt x="5" y="164"/>
                      </a:lnTo>
                      <a:lnTo>
                        <a:pt x="8" y="164"/>
                      </a:lnTo>
                      <a:lnTo>
                        <a:pt x="8" y="1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7" name="Freeform 153"/>
                <p:cNvSpPr>
                  <a:spLocks noEditPoints="1"/>
                </p:cNvSpPr>
                <p:nvPr/>
              </p:nvSpPr>
              <p:spPr bwMode="auto">
                <a:xfrm>
                  <a:off x="5203825" y="1519238"/>
                  <a:ext cx="515938" cy="504825"/>
                </a:xfrm>
                <a:custGeom>
                  <a:avLst/>
                  <a:gdLst>
                    <a:gd name="T0" fmla="*/ 200 w 325"/>
                    <a:gd name="T1" fmla="*/ 35 h 318"/>
                    <a:gd name="T2" fmla="*/ 214 w 325"/>
                    <a:gd name="T3" fmla="*/ 29 h 318"/>
                    <a:gd name="T4" fmla="*/ 215 w 325"/>
                    <a:gd name="T5" fmla="*/ 16 h 318"/>
                    <a:gd name="T6" fmla="*/ 321 w 325"/>
                    <a:gd name="T7" fmla="*/ 177 h 318"/>
                    <a:gd name="T8" fmla="*/ 325 w 325"/>
                    <a:gd name="T9" fmla="*/ 196 h 318"/>
                    <a:gd name="T10" fmla="*/ 314 w 325"/>
                    <a:gd name="T11" fmla="*/ 218 h 318"/>
                    <a:gd name="T12" fmla="*/ 291 w 325"/>
                    <a:gd name="T13" fmla="*/ 158 h 318"/>
                    <a:gd name="T14" fmla="*/ 293 w 325"/>
                    <a:gd name="T15" fmla="*/ 154 h 318"/>
                    <a:gd name="T16" fmla="*/ 194 w 325"/>
                    <a:gd name="T17" fmla="*/ 174 h 318"/>
                    <a:gd name="T18" fmla="*/ 276 w 325"/>
                    <a:gd name="T19" fmla="*/ 126 h 318"/>
                    <a:gd name="T20" fmla="*/ 194 w 325"/>
                    <a:gd name="T21" fmla="*/ 168 h 318"/>
                    <a:gd name="T22" fmla="*/ 261 w 325"/>
                    <a:gd name="T23" fmla="*/ 98 h 318"/>
                    <a:gd name="T24" fmla="*/ 257 w 325"/>
                    <a:gd name="T25" fmla="*/ 96 h 318"/>
                    <a:gd name="T26" fmla="*/ 244 w 325"/>
                    <a:gd name="T27" fmla="*/ 73 h 318"/>
                    <a:gd name="T28" fmla="*/ 244 w 325"/>
                    <a:gd name="T29" fmla="*/ 67 h 318"/>
                    <a:gd name="T30" fmla="*/ 15 w 325"/>
                    <a:gd name="T31" fmla="*/ 116 h 318"/>
                    <a:gd name="T32" fmla="*/ 16 w 325"/>
                    <a:gd name="T33" fmla="*/ 126 h 318"/>
                    <a:gd name="T34" fmla="*/ 34 w 325"/>
                    <a:gd name="T35" fmla="*/ 131 h 318"/>
                    <a:gd name="T36" fmla="*/ 41 w 325"/>
                    <a:gd name="T37" fmla="*/ 117 h 318"/>
                    <a:gd name="T38" fmla="*/ 31 w 325"/>
                    <a:gd name="T39" fmla="*/ 107 h 318"/>
                    <a:gd name="T40" fmla="*/ 51 w 325"/>
                    <a:gd name="T41" fmla="*/ 107 h 318"/>
                    <a:gd name="T42" fmla="*/ 64 w 325"/>
                    <a:gd name="T43" fmla="*/ 113 h 318"/>
                    <a:gd name="T44" fmla="*/ 76 w 325"/>
                    <a:gd name="T45" fmla="*/ 104 h 318"/>
                    <a:gd name="T46" fmla="*/ 70 w 325"/>
                    <a:gd name="T47" fmla="*/ 89 h 318"/>
                    <a:gd name="T48" fmla="*/ 85 w 325"/>
                    <a:gd name="T49" fmla="*/ 81 h 318"/>
                    <a:gd name="T50" fmla="*/ 95 w 325"/>
                    <a:gd name="T51" fmla="*/ 93 h 318"/>
                    <a:gd name="T52" fmla="*/ 108 w 325"/>
                    <a:gd name="T53" fmla="*/ 88 h 318"/>
                    <a:gd name="T54" fmla="*/ 110 w 325"/>
                    <a:gd name="T55" fmla="*/ 74 h 318"/>
                    <a:gd name="T56" fmla="*/ 121 w 325"/>
                    <a:gd name="T57" fmla="*/ 56 h 318"/>
                    <a:gd name="T58" fmla="*/ 125 w 325"/>
                    <a:gd name="T59" fmla="*/ 71 h 318"/>
                    <a:gd name="T60" fmla="*/ 140 w 325"/>
                    <a:gd name="T61" fmla="*/ 73 h 318"/>
                    <a:gd name="T62" fmla="*/ 145 w 325"/>
                    <a:gd name="T63" fmla="*/ 54 h 318"/>
                    <a:gd name="T64" fmla="*/ 156 w 325"/>
                    <a:gd name="T65" fmla="*/ 38 h 318"/>
                    <a:gd name="T66" fmla="*/ 157 w 325"/>
                    <a:gd name="T67" fmla="*/ 47 h 318"/>
                    <a:gd name="T68" fmla="*/ 175 w 325"/>
                    <a:gd name="T69" fmla="*/ 52 h 318"/>
                    <a:gd name="T70" fmla="*/ 181 w 325"/>
                    <a:gd name="T71" fmla="*/ 40 h 318"/>
                    <a:gd name="T72" fmla="*/ 172 w 325"/>
                    <a:gd name="T73" fmla="*/ 28 h 318"/>
                    <a:gd name="T74" fmla="*/ 192 w 325"/>
                    <a:gd name="T75" fmla="*/ 28 h 318"/>
                    <a:gd name="T76" fmla="*/ 47 w 325"/>
                    <a:gd name="T77" fmla="*/ 174 h 318"/>
                    <a:gd name="T78" fmla="*/ 46 w 325"/>
                    <a:gd name="T79" fmla="*/ 178 h 318"/>
                    <a:gd name="T80" fmla="*/ 194 w 325"/>
                    <a:gd name="T81" fmla="*/ 100 h 318"/>
                    <a:gd name="T82" fmla="*/ 62 w 325"/>
                    <a:gd name="T83" fmla="*/ 204 h 318"/>
                    <a:gd name="T84" fmla="*/ 66 w 325"/>
                    <a:gd name="T85" fmla="*/ 208 h 318"/>
                    <a:gd name="T86" fmla="*/ 80 w 325"/>
                    <a:gd name="T87" fmla="*/ 231 h 318"/>
                    <a:gd name="T88" fmla="*/ 79 w 325"/>
                    <a:gd name="T89" fmla="*/ 235 h 318"/>
                    <a:gd name="T90" fmla="*/ 194 w 325"/>
                    <a:gd name="T91" fmla="*/ 174 h 318"/>
                    <a:gd name="T92" fmla="*/ 93 w 325"/>
                    <a:gd name="T93" fmla="*/ 261 h 318"/>
                    <a:gd name="T94" fmla="*/ 98 w 325"/>
                    <a:gd name="T95" fmla="*/ 265 h 318"/>
                    <a:gd name="T96" fmla="*/ 142 w 325"/>
                    <a:gd name="T97" fmla="*/ 314 h 318"/>
                    <a:gd name="T98" fmla="*/ 123 w 325"/>
                    <a:gd name="T99" fmla="*/ 318 h 318"/>
                    <a:gd name="T100" fmla="*/ 102 w 325"/>
                    <a:gd name="T101" fmla="*/ 30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25" h="318">
                      <a:moveTo>
                        <a:pt x="194" y="31"/>
                      </a:moveTo>
                      <a:lnTo>
                        <a:pt x="194" y="31"/>
                      </a:lnTo>
                      <a:lnTo>
                        <a:pt x="196" y="33"/>
                      </a:lnTo>
                      <a:lnTo>
                        <a:pt x="200" y="35"/>
                      </a:lnTo>
                      <a:lnTo>
                        <a:pt x="206" y="35"/>
                      </a:lnTo>
                      <a:lnTo>
                        <a:pt x="210" y="33"/>
                      </a:lnTo>
                      <a:lnTo>
                        <a:pt x="210" y="33"/>
                      </a:lnTo>
                      <a:lnTo>
                        <a:pt x="214" y="29"/>
                      </a:lnTo>
                      <a:lnTo>
                        <a:pt x="215" y="25"/>
                      </a:lnTo>
                      <a:lnTo>
                        <a:pt x="217" y="20"/>
                      </a:lnTo>
                      <a:lnTo>
                        <a:pt x="215" y="16"/>
                      </a:lnTo>
                      <a:lnTo>
                        <a:pt x="215" y="16"/>
                      </a:lnTo>
                      <a:lnTo>
                        <a:pt x="211" y="12"/>
                      </a:lnTo>
                      <a:lnTo>
                        <a:pt x="207" y="9"/>
                      </a:lnTo>
                      <a:lnTo>
                        <a:pt x="223" y="0"/>
                      </a:lnTo>
                      <a:lnTo>
                        <a:pt x="321" y="177"/>
                      </a:lnTo>
                      <a:lnTo>
                        <a:pt x="321" y="177"/>
                      </a:lnTo>
                      <a:lnTo>
                        <a:pt x="324" y="182"/>
                      </a:lnTo>
                      <a:lnTo>
                        <a:pt x="325" y="189"/>
                      </a:lnTo>
                      <a:lnTo>
                        <a:pt x="325" y="196"/>
                      </a:lnTo>
                      <a:lnTo>
                        <a:pt x="324" y="201"/>
                      </a:lnTo>
                      <a:lnTo>
                        <a:pt x="322" y="208"/>
                      </a:lnTo>
                      <a:lnTo>
                        <a:pt x="318" y="212"/>
                      </a:lnTo>
                      <a:lnTo>
                        <a:pt x="314" y="218"/>
                      </a:lnTo>
                      <a:lnTo>
                        <a:pt x="309" y="222"/>
                      </a:lnTo>
                      <a:lnTo>
                        <a:pt x="194" y="285"/>
                      </a:lnTo>
                      <a:lnTo>
                        <a:pt x="194" y="212"/>
                      </a:lnTo>
                      <a:lnTo>
                        <a:pt x="291" y="158"/>
                      </a:lnTo>
                      <a:lnTo>
                        <a:pt x="291" y="158"/>
                      </a:lnTo>
                      <a:lnTo>
                        <a:pt x="293" y="155"/>
                      </a:lnTo>
                      <a:lnTo>
                        <a:pt x="293" y="154"/>
                      </a:lnTo>
                      <a:lnTo>
                        <a:pt x="293" y="154"/>
                      </a:lnTo>
                      <a:lnTo>
                        <a:pt x="291" y="153"/>
                      </a:lnTo>
                      <a:lnTo>
                        <a:pt x="288" y="153"/>
                      </a:lnTo>
                      <a:lnTo>
                        <a:pt x="194" y="205"/>
                      </a:lnTo>
                      <a:lnTo>
                        <a:pt x="194" y="174"/>
                      </a:lnTo>
                      <a:lnTo>
                        <a:pt x="275" y="130"/>
                      </a:lnTo>
                      <a:lnTo>
                        <a:pt x="275" y="130"/>
                      </a:lnTo>
                      <a:lnTo>
                        <a:pt x="276" y="127"/>
                      </a:lnTo>
                      <a:lnTo>
                        <a:pt x="276" y="126"/>
                      </a:lnTo>
                      <a:lnTo>
                        <a:pt x="276" y="126"/>
                      </a:lnTo>
                      <a:lnTo>
                        <a:pt x="275" y="124"/>
                      </a:lnTo>
                      <a:lnTo>
                        <a:pt x="272" y="124"/>
                      </a:lnTo>
                      <a:lnTo>
                        <a:pt x="194" y="168"/>
                      </a:lnTo>
                      <a:lnTo>
                        <a:pt x="194" y="138"/>
                      </a:lnTo>
                      <a:lnTo>
                        <a:pt x="260" y="101"/>
                      </a:lnTo>
                      <a:lnTo>
                        <a:pt x="260" y="101"/>
                      </a:lnTo>
                      <a:lnTo>
                        <a:pt x="261" y="98"/>
                      </a:lnTo>
                      <a:lnTo>
                        <a:pt x="261" y="97"/>
                      </a:lnTo>
                      <a:lnTo>
                        <a:pt x="261" y="97"/>
                      </a:lnTo>
                      <a:lnTo>
                        <a:pt x="259" y="96"/>
                      </a:lnTo>
                      <a:lnTo>
                        <a:pt x="257" y="96"/>
                      </a:lnTo>
                      <a:lnTo>
                        <a:pt x="194" y="131"/>
                      </a:lnTo>
                      <a:lnTo>
                        <a:pt x="194" y="100"/>
                      </a:lnTo>
                      <a:lnTo>
                        <a:pt x="244" y="73"/>
                      </a:lnTo>
                      <a:lnTo>
                        <a:pt x="244" y="73"/>
                      </a:lnTo>
                      <a:lnTo>
                        <a:pt x="245" y="70"/>
                      </a:lnTo>
                      <a:lnTo>
                        <a:pt x="245" y="69"/>
                      </a:lnTo>
                      <a:lnTo>
                        <a:pt x="245" y="69"/>
                      </a:lnTo>
                      <a:lnTo>
                        <a:pt x="244" y="67"/>
                      </a:lnTo>
                      <a:lnTo>
                        <a:pt x="241" y="67"/>
                      </a:lnTo>
                      <a:lnTo>
                        <a:pt x="194" y="93"/>
                      </a:lnTo>
                      <a:lnTo>
                        <a:pt x="194" y="31"/>
                      </a:lnTo>
                      <a:close/>
                      <a:moveTo>
                        <a:pt x="15" y="116"/>
                      </a:moveTo>
                      <a:lnTo>
                        <a:pt x="15" y="116"/>
                      </a:lnTo>
                      <a:lnTo>
                        <a:pt x="15" y="120"/>
                      </a:lnTo>
                      <a:lnTo>
                        <a:pt x="16" y="126"/>
                      </a:lnTo>
                      <a:lnTo>
                        <a:pt x="16" y="126"/>
                      </a:lnTo>
                      <a:lnTo>
                        <a:pt x="19" y="130"/>
                      </a:lnTo>
                      <a:lnTo>
                        <a:pt x="24" y="132"/>
                      </a:lnTo>
                      <a:lnTo>
                        <a:pt x="28" y="132"/>
                      </a:lnTo>
                      <a:lnTo>
                        <a:pt x="34" y="131"/>
                      </a:lnTo>
                      <a:lnTo>
                        <a:pt x="34" y="131"/>
                      </a:lnTo>
                      <a:lnTo>
                        <a:pt x="38" y="127"/>
                      </a:lnTo>
                      <a:lnTo>
                        <a:pt x="41" y="123"/>
                      </a:lnTo>
                      <a:lnTo>
                        <a:pt x="41" y="117"/>
                      </a:lnTo>
                      <a:lnTo>
                        <a:pt x="39" y="113"/>
                      </a:lnTo>
                      <a:lnTo>
                        <a:pt x="39" y="113"/>
                      </a:lnTo>
                      <a:lnTo>
                        <a:pt x="35" y="109"/>
                      </a:lnTo>
                      <a:lnTo>
                        <a:pt x="31" y="107"/>
                      </a:lnTo>
                      <a:lnTo>
                        <a:pt x="50" y="96"/>
                      </a:lnTo>
                      <a:lnTo>
                        <a:pt x="50" y="96"/>
                      </a:lnTo>
                      <a:lnTo>
                        <a:pt x="50" y="101"/>
                      </a:lnTo>
                      <a:lnTo>
                        <a:pt x="51" y="107"/>
                      </a:lnTo>
                      <a:lnTo>
                        <a:pt x="51" y="107"/>
                      </a:lnTo>
                      <a:lnTo>
                        <a:pt x="54" y="111"/>
                      </a:lnTo>
                      <a:lnTo>
                        <a:pt x="60" y="112"/>
                      </a:lnTo>
                      <a:lnTo>
                        <a:pt x="64" y="113"/>
                      </a:lnTo>
                      <a:lnTo>
                        <a:pt x="69" y="111"/>
                      </a:lnTo>
                      <a:lnTo>
                        <a:pt x="69" y="111"/>
                      </a:lnTo>
                      <a:lnTo>
                        <a:pt x="73" y="108"/>
                      </a:lnTo>
                      <a:lnTo>
                        <a:pt x="76" y="104"/>
                      </a:lnTo>
                      <a:lnTo>
                        <a:pt x="76" y="98"/>
                      </a:lnTo>
                      <a:lnTo>
                        <a:pt x="75" y="93"/>
                      </a:lnTo>
                      <a:lnTo>
                        <a:pt x="75" y="93"/>
                      </a:lnTo>
                      <a:lnTo>
                        <a:pt x="70" y="89"/>
                      </a:lnTo>
                      <a:lnTo>
                        <a:pt x="66" y="88"/>
                      </a:lnTo>
                      <a:lnTo>
                        <a:pt x="85" y="77"/>
                      </a:lnTo>
                      <a:lnTo>
                        <a:pt x="85" y="77"/>
                      </a:lnTo>
                      <a:lnTo>
                        <a:pt x="85" y="81"/>
                      </a:lnTo>
                      <a:lnTo>
                        <a:pt x="87" y="86"/>
                      </a:lnTo>
                      <a:lnTo>
                        <a:pt x="87" y="86"/>
                      </a:lnTo>
                      <a:lnTo>
                        <a:pt x="89" y="90"/>
                      </a:lnTo>
                      <a:lnTo>
                        <a:pt x="95" y="93"/>
                      </a:lnTo>
                      <a:lnTo>
                        <a:pt x="99" y="93"/>
                      </a:lnTo>
                      <a:lnTo>
                        <a:pt x="104" y="92"/>
                      </a:lnTo>
                      <a:lnTo>
                        <a:pt x="104" y="92"/>
                      </a:lnTo>
                      <a:lnTo>
                        <a:pt x="108" y="88"/>
                      </a:lnTo>
                      <a:lnTo>
                        <a:pt x="111" y="84"/>
                      </a:lnTo>
                      <a:lnTo>
                        <a:pt x="111" y="78"/>
                      </a:lnTo>
                      <a:lnTo>
                        <a:pt x="110" y="74"/>
                      </a:lnTo>
                      <a:lnTo>
                        <a:pt x="110" y="74"/>
                      </a:lnTo>
                      <a:lnTo>
                        <a:pt x="106" y="70"/>
                      </a:lnTo>
                      <a:lnTo>
                        <a:pt x="102" y="67"/>
                      </a:lnTo>
                      <a:lnTo>
                        <a:pt x="121" y="56"/>
                      </a:lnTo>
                      <a:lnTo>
                        <a:pt x="121" y="56"/>
                      </a:lnTo>
                      <a:lnTo>
                        <a:pt x="121" y="62"/>
                      </a:lnTo>
                      <a:lnTo>
                        <a:pt x="122" y="67"/>
                      </a:lnTo>
                      <a:lnTo>
                        <a:pt x="122" y="67"/>
                      </a:lnTo>
                      <a:lnTo>
                        <a:pt x="125" y="71"/>
                      </a:lnTo>
                      <a:lnTo>
                        <a:pt x="130" y="73"/>
                      </a:lnTo>
                      <a:lnTo>
                        <a:pt x="134" y="74"/>
                      </a:lnTo>
                      <a:lnTo>
                        <a:pt x="140" y="73"/>
                      </a:lnTo>
                      <a:lnTo>
                        <a:pt x="140" y="73"/>
                      </a:lnTo>
                      <a:lnTo>
                        <a:pt x="144" y="69"/>
                      </a:lnTo>
                      <a:lnTo>
                        <a:pt x="146" y="65"/>
                      </a:lnTo>
                      <a:lnTo>
                        <a:pt x="146" y="59"/>
                      </a:lnTo>
                      <a:lnTo>
                        <a:pt x="145" y="54"/>
                      </a:lnTo>
                      <a:lnTo>
                        <a:pt x="145" y="54"/>
                      </a:lnTo>
                      <a:lnTo>
                        <a:pt x="141" y="50"/>
                      </a:lnTo>
                      <a:lnTo>
                        <a:pt x="137" y="48"/>
                      </a:lnTo>
                      <a:lnTo>
                        <a:pt x="156" y="38"/>
                      </a:lnTo>
                      <a:lnTo>
                        <a:pt x="156" y="38"/>
                      </a:lnTo>
                      <a:lnTo>
                        <a:pt x="154" y="43"/>
                      </a:lnTo>
                      <a:lnTo>
                        <a:pt x="157" y="47"/>
                      </a:lnTo>
                      <a:lnTo>
                        <a:pt x="157" y="47"/>
                      </a:lnTo>
                      <a:lnTo>
                        <a:pt x="160" y="51"/>
                      </a:lnTo>
                      <a:lnTo>
                        <a:pt x="164" y="54"/>
                      </a:lnTo>
                      <a:lnTo>
                        <a:pt x="169" y="54"/>
                      </a:lnTo>
                      <a:lnTo>
                        <a:pt x="175" y="52"/>
                      </a:lnTo>
                      <a:lnTo>
                        <a:pt x="175" y="52"/>
                      </a:lnTo>
                      <a:lnTo>
                        <a:pt x="179" y="50"/>
                      </a:lnTo>
                      <a:lnTo>
                        <a:pt x="180" y="44"/>
                      </a:lnTo>
                      <a:lnTo>
                        <a:pt x="181" y="40"/>
                      </a:lnTo>
                      <a:lnTo>
                        <a:pt x="180" y="35"/>
                      </a:lnTo>
                      <a:lnTo>
                        <a:pt x="180" y="35"/>
                      </a:lnTo>
                      <a:lnTo>
                        <a:pt x="176" y="31"/>
                      </a:lnTo>
                      <a:lnTo>
                        <a:pt x="172" y="28"/>
                      </a:lnTo>
                      <a:lnTo>
                        <a:pt x="191" y="19"/>
                      </a:lnTo>
                      <a:lnTo>
                        <a:pt x="191" y="19"/>
                      </a:lnTo>
                      <a:lnTo>
                        <a:pt x="190" y="23"/>
                      </a:lnTo>
                      <a:lnTo>
                        <a:pt x="192" y="28"/>
                      </a:lnTo>
                      <a:lnTo>
                        <a:pt x="192" y="28"/>
                      </a:lnTo>
                      <a:lnTo>
                        <a:pt x="194" y="31"/>
                      </a:lnTo>
                      <a:lnTo>
                        <a:pt x="194" y="93"/>
                      </a:lnTo>
                      <a:lnTo>
                        <a:pt x="47" y="174"/>
                      </a:lnTo>
                      <a:lnTo>
                        <a:pt x="47" y="174"/>
                      </a:lnTo>
                      <a:lnTo>
                        <a:pt x="46" y="176"/>
                      </a:lnTo>
                      <a:lnTo>
                        <a:pt x="46" y="178"/>
                      </a:lnTo>
                      <a:lnTo>
                        <a:pt x="46" y="178"/>
                      </a:lnTo>
                      <a:lnTo>
                        <a:pt x="49" y="180"/>
                      </a:lnTo>
                      <a:lnTo>
                        <a:pt x="50" y="180"/>
                      </a:lnTo>
                      <a:lnTo>
                        <a:pt x="50" y="180"/>
                      </a:lnTo>
                      <a:lnTo>
                        <a:pt x="194" y="100"/>
                      </a:lnTo>
                      <a:lnTo>
                        <a:pt x="194" y="131"/>
                      </a:lnTo>
                      <a:lnTo>
                        <a:pt x="64" y="203"/>
                      </a:lnTo>
                      <a:lnTo>
                        <a:pt x="64" y="203"/>
                      </a:lnTo>
                      <a:lnTo>
                        <a:pt x="62" y="204"/>
                      </a:lnTo>
                      <a:lnTo>
                        <a:pt x="62" y="207"/>
                      </a:lnTo>
                      <a:lnTo>
                        <a:pt x="62" y="207"/>
                      </a:lnTo>
                      <a:lnTo>
                        <a:pt x="64" y="208"/>
                      </a:lnTo>
                      <a:lnTo>
                        <a:pt x="66" y="208"/>
                      </a:lnTo>
                      <a:lnTo>
                        <a:pt x="66" y="208"/>
                      </a:lnTo>
                      <a:lnTo>
                        <a:pt x="194" y="138"/>
                      </a:lnTo>
                      <a:lnTo>
                        <a:pt x="194" y="168"/>
                      </a:lnTo>
                      <a:lnTo>
                        <a:pt x="80" y="231"/>
                      </a:lnTo>
                      <a:lnTo>
                        <a:pt x="80" y="231"/>
                      </a:lnTo>
                      <a:lnTo>
                        <a:pt x="77" y="233"/>
                      </a:lnTo>
                      <a:lnTo>
                        <a:pt x="79" y="235"/>
                      </a:lnTo>
                      <a:lnTo>
                        <a:pt x="79" y="235"/>
                      </a:lnTo>
                      <a:lnTo>
                        <a:pt x="80" y="237"/>
                      </a:lnTo>
                      <a:lnTo>
                        <a:pt x="83" y="237"/>
                      </a:lnTo>
                      <a:lnTo>
                        <a:pt x="83" y="237"/>
                      </a:lnTo>
                      <a:lnTo>
                        <a:pt x="194" y="174"/>
                      </a:lnTo>
                      <a:lnTo>
                        <a:pt x="194" y="205"/>
                      </a:lnTo>
                      <a:lnTo>
                        <a:pt x="95" y="260"/>
                      </a:lnTo>
                      <a:lnTo>
                        <a:pt x="95" y="260"/>
                      </a:lnTo>
                      <a:lnTo>
                        <a:pt x="93" y="261"/>
                      </a:lnTo>
                      <a:lnTo>
                        <a:pt x="93" y="264"/>
                      </a:lnTo>
                      <a:lnTo>
                        <a:pt x="93" y="264"/>
                      </a:lnTo>
                      <a:lnTo>
                        <a:pt x="96" y="265"/>
                      </a:lnTo>
                      <a:lnTo>
                        <a:pt x="98" y="265"/>
                      </a:lnTo>
                      <a:lnTo>
                        <a:pt x="98" y="265"/>
                      </a:lnTo>
                      <a:lnTo>
                        <a:pt x="194" y="212"/>
                      </a:lnTo>
                      <a:lnTo>
                        <a:pt x="194" y="285"/>
                      </a:lnTo>
                      <a:lnTo>
                        <a:pt x="142" y="314"/>
                      </a:lnTo>
                      <a:lnTo>
                        <a:pt x="142" y="314"/>
                      </a:lnTo>
                      <a:lnTo>
                        <a:pt x="137" y="316"/>
                      </a:lnTo>
                      <a:lnTo>
                        <a:pt x="130" y="318"/>
                      </a:lnTo>
                      <a:lnTo>
                        <a:pt x="123" y="318"/>
                      </a:lnTo>
                      <a:lnTo>
                        <a:pt x="118" y="316"/>
                      </a:lnTo>
                      <a:lnTo>
                        <a:pt x="111" y="314"/>
                      </a:lnTo>
                      <a:lnTo>
                        <a:pt x="107" y="311"/>
                      </a:lnTo>
                      <a:lnTo>
                        <a:pt x="102" y="306"/>
                      </a:lnTo>
                      <a:lnTo>
                        <a:pt x="98" y="300"/>
                      </a:lnTo>
                      <a:lnTo>
                        <a:pt x="0" y="124"/>
                      </a:lnTo>
                      <a:lnTo>
                        <a:pt x="15" y="11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8" name="Freeform 154"/>
                <p:cNvSpPr>
                  <a:spLocks noEditPoints="1"/>
                </p:cNvSpPr>
                <p:nvPr/>
              </p:nvSpPr>
              <p:spPr bwMode="auto">
                <a:xfrm>
                  <a:off x="7016750" y="3671888"/>
                  <a:ext cx="488950" cy="512762"/>
                </a:xfrm>
                <a:custGeom>
                  <a:avLst/>
                  <a:gdLst>
                    <a:gd name="T0" fmla="*/ 306 w 308"/>
                    <a:gd name="T1" fmla="*/ 96 h 323"/>
                    <a:gd name="T2" fmla="*/ 218 w 308"/>
                    <a:gd name="T3" fmla="*/ 308 h 323"/>
                    <a:gd name="T4" fmla="*/ 227 w 308"/>
                    <a:gd name="T5" fmla="*/ 224 h 323"/>
                    <a:gd name="T6" fmla="*/ 233 w 308"/>
                    <a:gd name="T7" fmla="*/ 209 h 323"/>
                    <a:gd name="T8" fmla="*/ 246 w 308"/>
                    <a:gd name="T9" fmla="*/ 184 h 323"/>
                    <a:gd name="T10" fmla="*/ 250 w 308"/>
                    <a:gd name="T11" fmla="*/ 159 h 323"/>
                    <a:gd name="T12" fmla="*/ 280 w 308"/>
                    <a:gd name="T13" fmla="*/ 109 h 323"/>
                    <a:gd name="T14" fmla="*/ 218 w 308"/>
                    <a:gd name="T15" fmla="*/ 75 h 323"/>
                    <a:gd name="T16" fmla="*/ 201 w 308"/>
                    <a:gd name="T17" fmla="*/ 320 h 323"/>
                    <a:gd name="T18" fmla="*/ 197 w 308"/>
                    <a:gd name="T19" fmla="*/ 289 h 323"/>
                    <a:gd name="T20" fmla="*/ 208 w 308"/>
                    <a:gd name="T21" fmla="*/ 262 h 323"/>
                    <a:gd name="T22" fmla="*/ 218 w 308"/>
                    <a:gd name="T23" fmla="*/ 248 h 323"/>
                    <a:gd name="T24" fmla="*/ 203 w 308"/>
                    <a:gd name="T25" fmla="*/ 161 h 323"/>
                    <a:gd name="T26" fmla="*/ 189 w 308"/>
                    <a:gd name="T27" fmla="*/ 184 h 323"/>
                    <a:gd name="T28" fmla="*/ 186 w 308"/>
                    <a:gd name="T29" fmla="*/ 202 h 323"/>
                    <a:gd name="T30" fmla="*/ 185 w 308"/>
                    <a:gd name="T31" fmla="*/ 155 h 323"/>
                    <a:gd name="T32" fmla="*/ 180 w 308"/>
                    <a:gd name="T33" fmla="*/ 26 h 323"/>
                    <a:gd name="T34" fmla="*/ 174 w 308"/>
                    <a:gd name="T35" fmla="*/ 318 h 323"/>
                    <a:gd name="T36" fmla="*/ 147 w 308"/>
                    <a:gd name="T37" fmla="*/ 218 h 323"/>
                    <a:gd name="T38" fmla="*/ 166 w 308"/>
                    <a:gd name="T39" fmla="*/ 199 h 323"/>
                    <a:gd name="T40" fmla="*/ 147 w 308"/>
                    <a:gd name="T41" fmla="*/ 170 h 323"/>
                    <a:gd name="T42" fmla="*/ 180 w 308"/>
                    <a:gd name="T43" fmla="*/ 170 h 323"/>
                    <a:gd name="T44" fmla="*/ 170 w 308"/>
                    <a:gd name="T45" fmla="*/ 225 h 323"/>
                    <a:gd name="T46" fmla="*/ 168 w 308"/>
                    <a:gd name="T47" fmla="*/ 243 h 323"/>
                    <a:gd name="T48" fmla="*/ 151 w 308"/>
                    <a:gd name="T49" fmla="*/ 263 h 323"/>
                    <a:gd name="T50" fmla="*/ 180 w 308"/>
                    <a:gd name="T51" fmla="*/ 321 h 323"/>
                    <a:gd name="T52" fmla="*/ 147 w 308"/>
                    <a:gd name="T53" fmla="*/ 10 h 323"/>
                    <a:gd name="T54" fmla="*/ 119 w 308"/>
                    <a:gd name="T55" fmla="*/ 0 h 323"/>
                    <a:gd name="T56" fmla="*/ 132 w 308"/>
                    <a:gd name="T57" fmla="*/ 260 h 323"/>
                    <a:gd name="T58" fmla="*/ 147 w 308"/>
                    <a:gd name="T59" fmla="*/ 306 h 323"/>
                    <a:gd name="T60" fmla="*/ 139 w 308"/>
                    <a:gd name="T61" fmla="*/ 134 h 323"/>
                    <a:gd name="T62" fmla="*/ 128 w 308"/>
                    <a:gd name="T63" fmla="*/ 159 h 323"/>
                    <a:gd name="T64" fmla="*/ 121 w 308"/>
                    <a:gd name="T65" fmla="*/ 174 h 323"/>
                    <a:gd name="T66" fmla="*/ 123 w 308"/>
                    <a:gd name="T67" fmla="*/ 125 h 323"/>
                    <a:gd name="T68" fmla="*/ 147 w 308"/>
                    <a:gd name="T69" fmla="*/ 235 h 323"/>
                    <a:gd name="T70" fmla="*/ 98 w 308"/>
                    <a:gd name="T71" fmla="*/ 283 h 323"/>
                    <a:gd name="T72" fmla="*/ 103 w 308"/>
                    <a:gd name="T73" fmla="*/ 4 h 323"/>
                    <a:gd name="T74" fmla="*/ 111 w 308"/>
                    <a:gd name="T75" fmla="*/ 34 h 323"/>
                    <a:gd name="T76" fmla="*/ 119 w 308"/>
                    <a:gd name="T77" fmla="*/ 122 h 323"/>
                    <a:gd name="T78" fmla="*/ 119 w 308"/>
                    <a:gd name="T79" fmla="*/ 141 h 323"/>
                    <a:gd name="T80" fmla="*/ 109 w 308"/>
                    <a:gd name="T81" fmla="*/ 197 h 323"/>
                    <a:gd name="T82" fmla="*/ 107 w 308"/>
                    <a:gd name="T83" fmla="*/ 214 h 323"/>
                    <a:gd name="T84" fmla="*/ 105 w 308"/>
                    <a:gd name="T85" fmla="*/ 171 h 323"/>
                    <a:gd name="T86" fmla="*/ 98 w 308"/>
                    <a:gd name="T87" fmla="*/ 147 h 323"/>
                    <a:gd name="T88" fmla="*/ 119 w 308"/>
                    <a:gd name="T89" fmla="*/ 141 h 323"/>
                    <a:gd name="T90" fmla="*/ 86 w 308"/>
                    <a:gd name="T91" fmla="*/ 206 h 323"/>
                    <a:gd name="T92" fmla="*/ 97 w 308"/>
                    <a:gd name="T93" fmla="*/ 188 h 323"/>
                    <a:gd name="T94" fmla="*/ 90 w 308"/>
                    <a:gd name="T95" fmla="*/ 239 h 323"/>
                    <a:gd name="T96" fmla="*/ 86 w 308"/>
                    <a:gd name="T97" fmla="*/ 22 h 323"/>
                    <a:gd name="T98" fmla="*/ 93 w 308"/>
                    <a:gd name="T99" fmla="*/ 68 h 323"/>
                    <a:gd name="T100" fmla="*/ 86 w 308"/>
                    <a:gd name="T101" fmla="*/ 22 h 323"/>
                    <a:gd name="T102" fmla="*/ 86 w 308"/>
                    <a:gd name="T103" fmla="*/ 278 h 323"/>
                    <a:gd name="T104" fmla="*/ 77 w 308"/>
                    <a:gd name="T105" fmla="*/ 230 h 323"/>
                    <a:gd name="T106" fmla="*/ 86 w 308"/>
                    <a:gd name="T107" fmla="*/ 107 h 323"/>
                    <a:gd name="T108" fmla="*/ 67 w 308"/>
                    <a:gd name="T109" fmla="*/ 126 h 323"/>
                    <a:gd name="T110" fmla="*/ 86 w 308"/>
                    <a:gd name="T111" fmla="*/ 141 h 323"/>
                    <a:gd name="T112" fmla="*/ 58 w 308"/>
                    <a:gd name="T113" fmla="*/ 83 h 323"/>
                    <a:gd name="T114" fmla="*/ 86 w 308"/>
                    <a:gd name="T115" fmla="*/ 190 h 323"/>
                    <a:gd name="T116" fmla="*/ 2 w 308"/>
                    <a:gd name="T117" fmla="*/ 226 h 323"/>
                    <a:gd name="T118" fmla="*/ 58 w 308"/>
                    <a:gd name="T119" fmla="*/ 147 h 323"/>
                    <a:gd name="T120" fmla="*/ 50 w 308"/>
                    <a:gd name="T121" fmla="*/ 172 h 323"/>
                    <a:gd name="T122" fmla="*/ 42 w 308"/>
                    <a:gd name="T123" fmla="*/ 186 h 323"/>
                    <a:gd name="T124" fmla="*/ 29 w 308"/>
                    <a:gd name="T125" fmla="*/ 21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08" h="323">
                      <a:moveTo>
                        <a:pt x="218" y="44"/>
                      </a:moveTo>
                      <a:lnTo>
                        <a:pt x="288" y="76"/>
                      </a:lnTo>
                      <a:lnTo>
                        <a:pt x="288" y="76"/>
                      </a:lnTo>
                      <a:lnTo>
                        <a:pt x="293" y="80"/>
                      </a:lnTo>
                      <a:lnTo>
                        <a:pt x="299" y="84"/>
                      </a:lnTo>
                      <a:lnTo>
                        <a:pt x="303" y="90"/>
                      </a:lnTo>
                      <a:lnTo>
                        <a:pt x="306" y="96"/>
                      </a:lnTo>
                      <a:lnTo>
                        <a:pt x="308" y="103"/>
                      </a:lnTo>
                      <a:lnTo>
                        <a:pt x="308" y="110"/>
                      </a:lnTo>
                      <a:lnTo>
                        <a:pt x="307" y="117"/>
                      </a:lnTo>
                      <a:lnTo>
                        <a:pt x="304" y="124"/>
                      </a:lnTo>
                      <a:lnTo>
                        <a:pt x="222" y="301"/>
                      </a:lnTo>
                      <a:lnTo>
                        <a:pt x="222" y="301"/>
                      </a:lnTo>
                      <a:lnTo>
                        <a:pt x="218" y="308"/>
                      </a:lnTo>
                      <a:lnTo>
                        <a:pt x="218" y="248"/>
                      </a:lnTo>
                      <a:lnTo>
                        <a:pt x="218" y="248"/>
                      </a:lnTo>
                      <a:lnTo>
                        <a:pt x="219" y="245"/>
                      </a:lnTo>
                      <a:lnTo>
                        <a:pt x="227" y="228"/>
                      </a:lnTo>
                      <a:lnTo>
                        <a:pt x="227" y="228"/>
                      </a:lnTo>
                      <a:lnTo>
                        <a:pt x="228" y="226"/>
                      </a:lnTo>
                      <a:lnTo>
                        <a:pt x="227" y="224"/>
                      </a:lnTo>
                      <a:lnTo>
                        <a:pt x="227" y="222"/>
                      </a:lnTo>
                      <a:lnTo>
                        <a:pt x="224" y="221"/>
                      </a:lnTo>
                      <a:lnTo>
                        <a:pt x="218" y="217"/>
                      </a:lnTo>
                      <a:lnTo>
                        <a:pt x="218" y="202"/>
                      </a:lnTo>
                      <a:lnTo>
                        <a:pt x="230" y="209"/>
                      </a:lnTo>
                      <a:lnTo>
                        <a:pt x="230" y="209"/>
                      </a:lnTo>
                      <a:lnTo>
                        <a:pt x="233" y="209"/>
                      </a:lnTo>
                      <a:lnTo>
                        <a:pt x="235" y="209"/>
                      </a:lnTo>
                      <a:lnTo>
                        <a:pt x="237" y="207"/>
                      </a:lnTo>
                      <a:lnTo>
                        <a:pt x="238" y="206"/>
                      </a:lnTo>
                      <a:lnTo>
                        <a:pt x="246" y="188"/>
                      </a:lnTo>
                      <a:lnTo>
                        <a:pt x="246" y="188"/>
                      </a:lnTo>
                      <a:lnTo>
                        <a:pt x="247" y="186"/>
                      </a:lnTo>
                      <a:lnTo>
                        <a:pt x="246" y="184"/>
                      </a:lnTo>
                      <a:lnTo>
                        <a:pt x="246" y="182"/>
                      </a:lnTo>
                      <a:lnTo>
                        <a:pt x="243" y="180"/>
                      </a:lnTo>
                      <a:lnTo>
                        <a:pt x="218" y="168"/>
                      </a:lnTo>
                      <a:lnTo>
                        <a:pt x="218" y="145"/>
                      </a:lnTo>
                      <a:lnTo>
                        <a:pt x="243" y="157"/>
                      </a:lnTo>
                      <a:lnTo>
                        <a:pt x="243" y="157"/>
                      </a:lnTo>
                      <a:lnTo>
                        <a:pt x="250" y="159"/>
                      </a:lnTo>
                      <a:lnTo>
                        <a:pt x="257" y="157"/>
                      </a:lnTo>
                      <a:lnTo>
                        <a:pt x="262" y="155"/>
                      </a:lnTo>
                      <a:lnTo>
                        <a:pt x="266" y="149"/>
                      </a:lnTo>
                      <a:lnTo>
                        <a:pt x="279" y="122"/>
                      </a:lnTo>
                      <a:lnTo>
                        <a:pt x="279" y="122"/>
                      </a:lnTo>
                      <a:lnTo>
                        <a:pt x="280" y="115"/>
                      </a:lnTo>
                      <a:lnTo>
                        <a:pt x="280" y="109"/>
                      </a:lnTo>
                      <a:lnTo>
                        <a:pt x="276" y="103"/>
                      </a:lnTo>
                      <a:lnTo>
                        <a:pt x="270" y="99"/>
                      </a:lnTo>
                      <a:lnTo>
                        <a:pt x="218" y="75"/>
                      </a:lnTo>
                      <a:lnTo>
                        <a:pt x="218" y="44"/>
                      </a:lnTo>
                      <a:close/>
                      <a:moveTo>
                        <a:pt x="180" y="26"/>
                      </a:moveTo>
                      <a:lnTo>
                        <a:pt x="218" y="44"/>
                      </a:lnTo>
                      <a:lnTo>
                        <a:pt x="218" y="75"/>
                      </a:lnTo>
                      <a:lnTo>
                        <a:pt x="180" y="57"/>
                      </a:lnTo>
                      <a:lnTo>
                        <a:pt x="180" y="26"/>
                      </a:lnTo>
                      <a:lnTo>
                        <a:pt x="180" y="26"/>
                      </a:lnTo>
                      <a:close/>
                      <a:moveTo>
                        <a:pt x="218" y="308"/>
                      </a:moveTo>
                      <a:lnTo>
                        <a:pt x="218" y="308"/>
                      </a:lnTo>
                      <a:lnTo>
                        <a:pt x="211" y="316"/>
                      </a:lnTo>
                      <a:lnTo>
                        <a:pt x="201" y="320"/>
                      </a:lnTo>
                      <a:lnTo>
                        <a:pt x="191" y="323"/>
                      </a:lnTo>
                      <a:lnTo>
                        <a:pt x="180" y="321"/>
                      </a:lnTo>
                      <a:lnTo>
                        <a:pt x="180" y="283"/>
                      </a:lnTo>
                      <a:lnTo>
                        <a:pt x="193" y="289"/>
                      </a:lnTo>
                      <a:lnTo>
                        <a:pt x="193" y="289"/>
                      </a:lnTo>
                      <a:lnTo>
                        <a:pt x="195" y="289"/>
                      </a:lnTo>
                      <a:lnTo>
                        <a:pt x="197" y="289"/>
                      </a:lnTo>
                      <a:lnTo>
                        <a:pt x="199" y="287"/>
                      </a:lnTo>
                      <a:lnTo>
                        <a:pt x="200" y="286"/>
                      </a:lnTo>
                      <a:lnTo>
                        <a:pt x="208" y="268"/>
                      </a:lnTo>
                      <a:lnTo>
                        <a:pt x="208" y="268"/>
                      </a:lnTo>
                      <a:lnTo>
                        <a:pt x="209" y="266"/>
                      </a:lnTo>
                      <a:lnTo>
                        <a:pt x="209" y="264"/>
                      </a:lnTo>
                      <a:lnTo>
                        <a:pt x="208" y="262"/>
                      </a:lnTo>
                      <a:lnTo>
                        <a:pt x="205" y="260"/>
                      </a:lnTo>
                      <a:lnTo>
                        <a:pt x="180" y="249"/>
                      </a:lnTo>
                      <a:lnTo>
                        <a:pt x="180" y="235"/>
                      </a:lnTo>
                      <a:lnTo>
                        <a:pt x="212" y="248"/>
                      </a:lnTo>
                      <a:lnTo>
                        <a:pt x="212" y="248"/>
                      </a:lnTo>
                      <a:lnTo>
                        <a:pt x="215" y="249"/>
                      </a:lnTo>
                      <a:lnTo>
                        <a:pt x="218" y="248"/>
                      </a:lnTo>
                      <a:lnTo>
                        <a:pt x="218" y="308"/>
                      </a:lnTo>
                      <a:lnTo>
                        <a:pt x="218" y="308"/>
                      </a:lnTo>
                      <a:close/>
                      <a:moveTo>
                        <a:pt x="218" y="145"/>
                      </a:moveTo>
                      <a:lnTo>
                        <a:pt x="218" y="168"/>
                      </a:lnTo>
                      <a:lnTo>
                        <a:pt x="205" y="163"/>
                      </a:lnTo>
                      <a:lnTo>
                        <a:pt x="205" y="163"/>
                      </a:lnTo>
                      <a:lnTo>
                        <a:pt x="203" y="161"/>
                      </a:lnTo>
                      <a:lnTo>
                        <a:pt x="201" y="163"/>
                      </a:lnTo>
                      <a:lnTo>
                        <a:pt x="199" y="164"/>
                      </a:lnTo>
                      <a:lnTo>
                        <a:pt x="197" y="165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3"/>
                      </a:lnTo>
                      <a:lnTo>
                        <a:pt x="189" y="184"/>
                      </a:lnTo>
                      <a:lnTo>
                        <a:pt x="189" y="187"/>
                      </a:lnTo>
                      <a:lnTo>
                        <a:pt x="191" y="190"/>
                      </a:lnTo>
                      <a:lnTo>
                        <a:pt x="192" y="191"/>
                      </a:lnTo>
                      <a:lnTo>
                        <a:pt x="218" y="202"/>
                      </a:lnTo>
                      <a:lnTo>
                        <a:pt x="218" y="217"/>
                      </a:lnTo>
                      <a:lnTo>
                        <a:pt x="186" y="202"/>
                      </a:lnTo>
                      <a:lnTo>
                        <a:pt x="186" y="202"/>
                      </a:lnTo>
                      <a:lnTo>
                        <a:pt x="184" y="202"/>
                      </a:lnTo>
                      <a:lnTo>
                        <a:pt x="180" y="203"/>
                      </a:lnTo>
                      <a:lnTo>
                        <a:pt x="180" y="170"/>
                      </a:lnTo>
                      <a:lnTo>
                        <a:pt x="185" y="160"/>
                      </a:lnTo>
                      <a:lnTo>
                        <a:pt x="185" y="160"/>
                      </a:lnTo>
                      <a:lnTo>
                        <a:pt x="185" y="157"/>
                      </a:lnTo>
                      <a:lnTo>
                        <a:pt x="185" y="155"/>
                      </a:lnTo>
                      <a:lnTo>
                        <a:pt x="184" y="153"/>
                      </a:lnTo>
                      <a:lnTo>
                        <a:pt x="182" y="152"/>
                      </a:lnTo>
                      <a:lnTo>
                        <a:pt x="180" y="151"/>
                      </a:lnTo>
                      <a:lnTo>
                        <a:pt x="180" y="128"/>
                      </a:lnTo>
                      <a:lnTo>
                        <a:pt x="218" y="145"/>
                      </a:lnTo>
                      <a:close/>
                      <a:moveTo>
                        <a:pt x="147" y="10"/>
                      </a:moveTo>
                      <a:lnTo>
                        <a:pt x="180" y="26"/>
                      </a:lnTo>
                      <a:lnTo>
                        <a:pt x="180" y="57"/>
                      </a:lnTo>
                      <a:lnTo>
                        <a:pt x="147" y="41"/>
                      </a:lnTo>
                      <a:lnTo>
                        <a:pt x="147" y="10"/>
                      </a:lnTo>
                      <a:lnTo>
                        <a:pt x="147" y="10"/>
                      </a:lnTo>
                      <a:close/>
                      <a:moveTo>
                        <a:pt x="180" y="321"/>
                      </a:moveTo>
                      <a:lnTo>
                        <a:pt x="180" y="321"/>
                      </a:lnTo>
                      <a:lnTo>
                        <a:pt x="174" y="318"/>
                      </a:lnTo>
                      <a:lnTo>
                        <a:pt x="147" y="306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7" y="240"/>
                      </a:lnTo>
                      <a:lnTo>
                        <a:pt x="149" y="237"/>
                      </a:lnTo>
                      <a:lnTo>
                        <a:pt x="147" y="235"/>
                      </a:lnTo>
                      <a:lnTo>
                        <a:pt x="147" y="218"/>
                      </a:lnTo>
                      <a:lnTo>
                        <a:pt x="150" y="220"/>
                      </a:lnTo>
                      <a:lnTo>
                        <a:pt x="150" y="220"/>
                      </a:lnTo>
                      <a:lnTo>
                        <a:pt x="153" y="221"/>
                      </a:lnTo>
                      <a:lnTo>
                        <a:pt x="155" y="220"/>
                      </a:lnTo>
                      <a:lnTo>
                        <a:pt x="157" y="218"/>
                      </a:lnTo>
                      <a:lnTo>
                        <a:pt x="158" y="217"/>
                      </a:lnTo>
                      <a:lnTo>
                        <a:pt x="166" y="199"/>
                      </a:lnTo>
                      <a:lnTo>
                        <a:pt x="166" y="199"/>
                      </a:lnTo>
                      <a:lnTo>
                        <a:pt x="166" y="198"/>
                      </a:lnTo>
                      <a:lnTo>
                        <a:pt x="166" y="195"/>
                      </a:lnTo>
                      <a:lnTo>
                        <a:pt x="165" y="193"/>
                      </a:lnTo>
                      <a:lnTo>
                        <a:pt x="163" y="191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69" y="180"/>
                      </a:lnTo>
                      <a:lnTo>
                        <a:pt x="169" y="180"/>
                      </a:lnTo>
                      <a:lnTo>
                        <a:pt x="172" y="180"/>
                      </a:lnTo>
                      <a:lnTo>
                        <a:pt x="173" y="180"/>
                      </a:lnTo>
                      <a:lnTo>
                        <a:pt x="176" y="179"/>
                      </a:lnTo>
                      <a:lnTo>
                        <a:pt x="177" y="176"/>
                      </a:lnTo>
                      <a:lnTo>
                        <a:pt x="180" y="170"/>
                      </a:lnTo>
                      <a:lnTo>
                        <a:pt x="180" y="203"/>
                      </a:lnTo>
                      <a:lnTo>
                        <a:pt x="180" y="203"/>
                      </a:lnTo>
                      <a:lnTo>
                        <a:pt x="178" y="206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2"/>
                      </a:lnTo>
                      <a:lnTo>
                        <a:pt x="170" y="225"/>
                      </a:lnTo>
                      <a:lnTo>
                        <a:pt x="170" y="228"/>
                      </a:lnTo>
                      <a:lnTo>
                        <a:pt x="172" y="229"/>
                      </a:lnTo>
                      <a:lnTo>
                        <a:pt x="173" y="230"/>
                      </a:lnTo>
                      <a:lnTo>
                        <a:pt x="180" y="235"/>
                      </a:lnTo>
                      <a:lnTo>
                        <a:pt x="180" y="249"/>
                      </a:lnTo>
                      <a:lnTo>
                        <a:pt x="168" y="243"/>
                      </a:lnTo>
                      <a:lnTo>
                        <a:pt x="168" y="243"/>
                      </a:lnTo>
                      <a:lnTo>
                        <a:pt x="166" y="243"/>
                      </a:lnTo>
                      <a:lnTo>
                        <a:pt x="163" y="243"/>
                      </a:lnTo>
                      <a:lnTo>
                        <a:pt x="162" y="244"/>
                      </a:lnTo>
                      <a:lnTo>
                        <a:pt x="161" y="245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3"/>
                      </a:lnTo>
                      <a:lnTo>
                        <a:pt x="151" y="266"/>
                      </a:lnTo>
                      <a:lnTo>
                        <a:pt x="151" y="267"/>
                      </a:lnTo>
                      <a:lnTo>
                        <a:pt x="153" y="270"/>
                      </a:lnTo>
                      <a:lnTo>
                        <a:pt x="155" y="271"/>
                      </a:lnTo>
                      <a:lnTo>
                        <a:pt x="180" y="283"/>
                      </a:lnTo>
                      <a:lnTo>
                        <a:pt x="180" y="321"/>
                      </a:lnTo>
                      <a:lnTo>
                        <a:pt x="180" y="321"/>
                      </a:lnTo>
                      <a:close/>
                      <a:moveTo>
                        <a:pt x="180" y="128"/>
                      </a:moveTo>
                      <a:lnTo>
                        <a:pt x="180" y="151"/>
                      </a:lnTo>
                      <a:lnTo>
                        <a:pt x="147" y="136"/>
                      </a:lnTo>
                      <a:lnTo>
                        <a:pt x="147" y="113"/>
                      </a:lnTo>
                      <a:lnTo>
                        <a:pt x="180" y="128"/>
                      </a:lnTo>
                      <a:close/>
                      <a:moveTo>
                        <a:pt x="135" y="4"/>
                      </a:moveTo>
                      <a:lnTo>
                        <a:pt x="147" y="10"/>
                      </a:lnTo>
                      <a:lnTo>
                        <a:pt x="147" y="41"/>
                      </a:lnTo>
                      <a:lnTo>
                        <a:pt x="128" y="33"/>
                      </a:lnTo>
                      <a:lnTo>
                        <a:pt x="128" y="33"/>
                      </a:lnTo>
                      <a:lnTo>
                        <a:pt x="124" y="31"/>
                      </a:lnTo>
                      <a:lnTo>
                        <a:pt x="119" y="31"/>
                      </a:lnTo>
                      <a:lnTo>
                        <a:pt x="119" y="0"/>
                      </a:lnTo>
                      <a:lnTo>
                        <a:pt x="119" y="0"/>
                      </a:lnTo>
                      <a:lnTo>
                        <a:pt x="127" y="2"/>
                      </a:lnTo>
                      <a:lnTo>
                        <a:pt x="135" y="4"/>
                      </a:lnTo>
                      <a:lnTo>
                        <a:pt x="135" y="4"/>
                      </a:lnTo>
                      <a:close/>
                      <a:moveTo>
                        <a:pt x="147" y="306"/>
                      </a:moveTo>
                      <a:lnTo>
                        <a:pt x="119" y="293"/>
                      </a:lnTo>
                      <a:lnTo>
                        <a:pt x="119" y="253"/>
                      </a:lnTo>
                      <a:lnTo>
                        <a:pt x="132" y="260"/>
                      </a:lnTo>
                      <a:lnTo>
                        <a:pt x="132" y="260"/>
                      </a:lnTo>
                      <a:lnTo>
                        <a:pt x="134" y="260"/>
                      </a:lnTo>
                      <a:lnTo>
                        <a:pt x="136" y="260"/>
                      </a:lnTo>
                      <a:lnTo>
                        <a:pt x="138" y="259"/>
                      </a:lnTo>
                      <a:lnTo>
                        <a:pt x="139" y="258"/>
                      </a:lnTo>
                      <a:lnTo>
                        <a:pt x="147" y="240"/>
                      </a:lnTo>
                      <a:lnTo>
                        <a:pt x="147" y="306"/>
                      </a:lnTo>
                      <a:lnTo>
                        <a:pt x="147" y="306"/>
                      </a:lnTo>
                      <a:close/>
                      <a:moveTo>
                        <a:pt x="147" y="113"/>
                      </a:moveTo>
                      <a:lnTo>
                        <a:pt x="147" y="136"/>
                      </a:lnTo>
                      <a:lnTo>
                        <a:pt x="144" y="134"/>
                      </a:lnTo>
                      <a:lnTo>
                        <a:pt x="144" y="134"/>
                      </a:lnTo>
                      <a:lnTo>
                        <a:pt x="142" y="133"/>
                      </a:lnTo>
                      <a:lnTo>
                        <a:pt x="139" y="134"/>
                      </a:lnTo>
                      <a:lnTo>
                        <a:pt x="138" y="134"/>
                      </a:lnTo>
                      <a:lnTo>
                        <a:pt x="136" y="137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5"/>
                      </a:lnTo>
                      <a:lnTo>
                        <a:pt x="128" y="156"/>
                      </a:lnTo>
                      <a:lnTo>
                        <a:pt x="128" y="159"/>
                      </a:lnTo>
                      <a:lnTo>
                        <a:pt x="130" y="160"/>
                      </a:lnTo>
                      <a:lnTo>
                        <a:pt x="131" y="161"/>
                      </a:lnTo>
                      <a:lnTo>
                        <a:pt x="147" y="170"/>
                      </a:lnTo>
                      <a:lnTo>
                        <a:pt x="147" y="184"/>
                      </a:lnTo>
                      <a:lnTo>
                        <a:pt x="126" y="174"/>
                      </a:lnTo>
                      <a:lnTo>
                        <a:pt x="126" y="174"/>
                      </a:lnTo>
                      <a:lnTo>
                        <a:pt x="121" y="174"/>
                      </a:lnTo>
                      <a:lnTo>
                        <a:pt x="119" y="175"/>
                      </a:lnTo>
                      <a:lnTo>
                        <a:pt x="119" y="141"/>
                      </a:lnTo>
                      <a:lnTo>
                        <a:pt x="124" y="130"/>
                      </a:lnTo>
                      <a:lnTo>
                        <a:pt x="124" y="130"/>
                      </a:lnTo>
                      <a:lnTo>
                        <a:pt x="124" y="129"/>
                      </a:lnTo>
                      <a:lnTo>
                        <a:pt x="124" y="126"/>
                      </a:lnTo>
                      <a:lnTo>
                        <a:pt x="123" y="125"/>
                      </a:lnTo>
                      <a:lnTo>
                        <a:pt x="121" y="124"/>
                      </a:lnTo>
                      <a:lnTo>
                        <a:pt x="119" y="122"/>
                      </a:lnTo>
                      <a:lnTo>
                        <a:pt x="119" y="99"/>
                      </a:lnTo>
                      <a:lnTo>
                        <a:pt x="147" y="113"/>
                      </a:lnTo>
                      <a:lnTo>
                        <a:pt x="147" y="113"/>
                      </a:lnTo>
                      <a:close/>
                      <a:moveTo>
                        <a:pt x="147" y="218"/>
                      </a:moveTo>
                      <a:lnTo>
                        <a:pt x="147" y="235"/>
                      </a:lnTo>
                      <a:lnTo>
                        <a:pt x="147" y="235"/>
                      </a:lnTo>
                      <a:lnTo>
                        <a:pt x="144" y="232"/>
                      </a:lnTo>
                      <a:lnTo>
                        <a:pt x="119" y="220"/>
                      </a:lnTo>
                      <a:lnTo>
                        <a:pt x="119" y="205"/>
                      </a:lnTo>
                      <a:lnTo>
                        <a:pt x="147" y="218"/>
                      </a:lnTo>
                      <a:close/>
                      <a:moveTo>
                        <a:pt x="119" y="293"/>
                      </a:moveTo>
                      <a:lnTo>
                        <a:pt x="98" y="283"/>
                      </a:lnTo>
                      <a:lnTo>
                        <a:pt x="98" y="244"/>
                      </a:lnTo>
                      <a:lnTo>
                        <a:pt x="119" y="253"/>
                      </a:lnTo>
                      <a:lnTo>
                        <a:pt x="119" y="293"/>
                      </a:lnTo>
                      <a:lnTo>
                        <a:pt x="119" y="293"/>
                      </a:lnTo>
                      <a:close/>
                      <a:moveTo>
                        <a:pt x="98" y="7"/>
                      </a:moveTo>
                      <a:lnTo>
                        <a:pt x="98" y="7"/>
                      </a:lnTo>
                      <a:lnTo>
                        <a:pt x="103" y="4"/>
                      </a:lnTo>
                      <a:lnTo>
                        <a:pt x="108" y="3"/>
                      </a:lnTo>
                      <a:lnTo>
                        <a:pt x="113" y="2"/>
                      </a:lnTo>
                      <a:lnTo>
                        <a:pt x="119" y="0"/>
                      </a:lnTo>
                      <a:lnTo>
                        <a:pt x="119" y="31"/>
                      </a:lnTo>
                      <a:lnTo>
                        <a:pt x="119" y="31"/>
                      </a:lnTo>
                      <a:lnTo>
                        <a:pt x="115" y="33"/>
                      </a:lnTo>
                      <a:lnTo>
                        <a:pt x="111" y="34"/>
                      </a:lnTo>
                      <a:lnTo>
                        <a:pt x="108" y="37"/>
                      </a:lnTo>
                      <a:lnTo>
                        <a:pt x="105" y="41"/>
                      </a:lnTo>
                      <a:lnTo>
                        <a:pt x="98" y="56"/>
                      </a:lnTo>
                      <a:lnTo>
                        <a:pt x="98" y="7"/>
                      </a:lnTo>
                      <a:lnTo>
                        <a:pt x="98" y="7"/>
                      </a:lnTo>
                      <a:close/>
                      <a:moveTo>
                        <a:pt x="119" y="99"/>
                      </a:moveTo>
                      <a:lnTo>
                        <a:pt x="119" y="122"/>
                      </a:lnTo>
                      <a:lnTo>
                        <a:pt x="98" y="113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101" y="91"/>
                      </a:lnTo>
                      <a:lnTo>
                        <a:pt x="119" y="99"/>
                      </a:lnTo>
                      <a:lnTo>
                        <a:pt x="119" y="99"/>
                      </a:lnTo>
                      <a:close/>
                      <a:moveTo>
                        <a:pt x="119" y="141"/>
                      </a:moveTo>
                      <a:lnTo>
                        <a:pt x="119" y="175"/>
                      </a:lnTo>
                      <a:lnTo>
                        <a:pt x="119" y="175"/>
                      </a:lnTo>
                      <a:lnTo>
                        <a:pt x="117" y="176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7"/>
                      </a:lnTo>
                      <a:lnTo>
                        <a:pt x="109" y="199"/>
                      </a:lnTo>
                      <a:lnTo>
                        <a:pt x="111" y="201"/>
                      </a:lnTo>
                      <a:lnTo>
                        <a:pt x="112" y="202"/>
                      </a:lnTo>
                      <a:lnTo>
                        <a:pt x="119" y="205"/>
                      </a:lnTo>
                      <a:lnTo>
                        <a:pt x="119" y="220"/>
                      </a:lnTo>
                      <a:lnTo>
                        <a:pt x="107" y="214"/>
                      </a:lnTo>
                      <a:lnTo>
                        <a:pt x="107" y="214"/>
                      </a:lnTo>
                      <a:lnTo>
                        <a:pt x="104" y="214"/>
                      </a:lnTo>
                      <a:lnTo>
                        <a:pt x="103" y="214"/>
                      </a:lnTo>
                      <a:lnTo>
                        <a:pt x="100" y="216"/>
                      </a:lnTo>
                      <a:lnTo>
                        <a:pt x="98" y="217"/>
                      </a:lnTo>
                      <a:lnTo>
                        <a:pt x="98" y="218"/>
                      </a:lnTo>
                      <a:lnTo>
                        <a:pt x="98" y="186"/>
                      </a:lnTo>
                      <a:lnTo>
                        <a:pt x="105" y="171"/>
                      </a:lnTo>
                      <a:lnTo>
                        <a:pt x="105" y="171"/>
                      </a:lnTo>
                      <a:lnTo>
                        <a:pt x="105" y="168"/>
                      </a:lnTo>
                      <a:lnTo>
                        <a:pt x="105" y="167"/>
                      </a:lnTo>
                      <a:lnTo>
                        <a:pt x="104" y="164"/>
                      </a:lnTo>
                      <a:lnTo>
                        <a:pt x="103" y="163"/>
                      </a:lnTo>
                      <a:lnTo>
                        <a:pt x="98" y="161"/>
                      </a:lnTo>
                      <a:lnTo>
                        <a:pt x="98" y="147"/>
                      </a:lnTo>
                      <a:lnTo>
                        <a:pt x="108" y="152"/>
                      </a:lnTo>
                      <a:lnTo>
                        <a:pt x="108" y="152"/>
                      </a:lnTo>
                      <a:lnTo>
                        <a:pt x="111" y="152"/>
                      </a:lnTo>
                      <a:lnTo>
                        <a:pt x="112" y="152"/>
                      </a:lnTo>
                      <a:lnTo>
                        <a:pt x="115" y="151"/>
                      </a:lnTo>
                      <a:lnTo>
                        <a:pt x="116" y="148"/>
                      </a:lnTo>
                      <a:lnTo>
                        <a:pt x="119" y="141"/>
                      </a:lnTo>
                      <a:close/>
                      <a:moveTo>
                        <a:pt x="98" y="283"/>
                      </a:moveTo>
                      <a:lnTo>
                        <a:pt x="86" y="278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12"/>
                      </a:lnTo>
                      <a:lnTo>
                        <a:pt x="86" y="209"/>
                      </a:lnTo>
                      <a:lnTo>
                        <a:pt x="86" y="206"/>
                      </a:lnTo>
                      <a:lnTo>
                        <a:pt x="86" y="190"/>
                      </a:lnTo>
                      <a:lnTo>
                        <a:pt x="89" y="191"/>
                      </a:lnTo>
                      <a:lnTo>
                        <a:pt x="89" y="191"/>
                      </a:lnTo>
                      <a:lnTo>
                        <a:pt x="92" y="191"/>
                      </a:lnTo>
                      <a:lnTo>
                        <a:pt x="93" y="191"/>
                      </a:lnTo>
                      <a:lnTo>
                        <a:pt x="96" y="190"/>
                      </a:lnTo>
                      <a:lnTo>
                        <a:pt x="97" y="188"/>
                      </a:lnTo>
                      <a:lnTo>
                        <a:pt x="98" y="186"/>
                      </a:lnTo>
                      <a:lnTo>
                        <a:pt x="98" y="218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5"/>
                      </a:lnTo>
                      <a:lnTo>
                        <a:pt x="90" y="237"/>
                      </a:lnTo>
                      <a:lnTo>
                        <a:pt x="90" y="239"/>
                      </a:lnTo>
                      <a:lnTo>
                        <a:pt x="92" y="241"/>
                      </a:lnTo>
                      <a:lnTo>
                        <a:pt x="93" y="243"/>
                      </a:lnTo>
                      <a:lnTo>
                        <a:pt x="98" y="244"/>
                      </a:lnTo>
                      <a:lnTo>
                        <a:pt x="98" y="283"/>
                      </a:lnTo>
                      <a:lnTo>
                        <a:pt x="98" y="283"/>
                      </a:lnTo>
                      <a:close/>
                      <a:moveTo>
                        <a:pt x="86" y="22"/>
                      </a:moveTo>
                      <a:lnTo>
                        <a:pt x="86" y="22"/>
                      </a:lnTo>
                      <a:lnTo>
                        <a:pt x="86" y="22"/>
                      </a:lnTo>
                      <a:lnTo>
                        <a:pt x="92" y="14"/>
                      </a:lnTo>
                      <a:lnTo>
                        <a:pt x="98" y="7"/>
                      </a:lnTo>
                      <a:lnTo>
                        <a:pt x="98" y="56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3" y="68"/>
                      </a:lnTo>
                      <a:lnTo>
                        <a:pt x="92" y="73"/>
                      </a:lnTo>
                      <a:lnTo>
                        <a:pt x="92" y="79"/>
                      </a:lnTo>
                      <a:lnTo>
                        <a:pt x="94" y="84"/>
                      </a:lnTo>
                      <a:lnTo>
                        <a:pt x="98" y="90"/>
                      </a:lnTo>
                      <a:lnTo>
                        <a:pt x="98" y="113"/>
                      </a:lnTo>
                      <a:lnTo>
                        <a:pt x="86" y="107"/>
                      </a:lnTo>
                      <a:lnTo>
                        <a:pt x="86" y="22"/>
                      </a:lnTo>
                      <a:lnTo>
                        <a:pt x="86" y="22"/>
                      </a:lnTo>
                      <a:close/>
                      <a:moveTo>
                        <a:pt x="98" y="147"/>
                      </a:moveTo>
                      <a:lnTo>
                        <a:pt x="98" y="161"/>
                      </a:lnTo>
                      <a:lnTo>
                        <a:pt x="86" y="156"/>
                      </a:lnTo>
                      <a:lnTo>
                        <a:pt x="86" y="141"/>
                      </a:lnTo>
                      <a:lnTo>
                        <a:pt x="98" y="147"/>
                      </a:lnTo>
                      <a:close/>
                      <a:moveTo>
                        <a:pt x="86" y="278"/>
                      </a:moveTo>
                      <a:lnTo>
                        <a:pt x="58" y="264"/>
                      </a:lnTo>
                      <a:lnTo>
                        <a:pt x="58" y="225"/>
                      </a:lnTo>
                      <a:lnTo>
                        <a:pt x="70" y="232"/>
                      </a:lnTo>
                      <a:lnTo>
                        <a:pt x="70" y="232"/>
                      </a:lnTo>
                      <a:lnTo>
                        <a:pt x="73" y="232"/>
                      </a:lnTo>
                      <a:lnTo>
                        <a:pt x="75" y="232"/>
                      </a:lnTo>
                      <a:lnTo>
                        <a:pt x="77" y="230"/>
                      </a:lnTo>
                      <a:lnTo>
                        <a:pt x="78" y="229"/>
                      </a:lnTo>
                      <a:lnTo>
                        <a:pt x="86" y="212"/>
                      </a:lnTo>
                      <a:lnTo>
                        <a:pt x="86" y="278"/>
                      </a:lnTo>
                      <a:lnTo>
                        <a:pt x="86" y="278"/>
                      </a:lnTo>
                      <a:close/>
                      <a:moveTo>
                        <a:pt x="58" y="83"/>
                      </a:moveTo>
                      <a:lnTo>
                        <a:pt x="86" y="22"/>
                      </a:lnTo>
                      <a:lnTo>
                        <a:pt x="86" y="107"/>
                      </a:lnTo>
                      <a:lnTo>
                        <a:pt x="82" y="106"/>
                      </a:lnTo>
                      <a:lnTo>
                        <a:pt x="82" y="106"/>
                      </a:lnTo>
                      <a:lnTo>
                        <a:pt x="81" y="105"/>
                      </a:lnTo>
                      <a:lnTo>
                        <a:pt x="78" y="105"/>
                      </a:lnTo>
                      <a:lnTo>
                        <a:pt x="77" y="106"/>
                      </a:lnTo>
                      <a:lnTo>
                        <a:pt x="75" y="109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7" y="126"/>
                      </a:lnTo>
                      <a:lnTo>
                        <a:pt x="66" y="128"/>
                      </a:lnTo>
                      <a:lnTo>
                        <a:pt x="67" y="130"/>
                      </a:lnTo>
                      <a:lnTo>
                        <a:pt x="67" y="132"/>
                      </a:lnTo>
                      <a:lnTo>
                        <a:pt x="70" y="133"/>
                      </a:lnTo>
                      <a:lnTo>
                        <a:pt x="86" y="141"/>
                      </a:lnTo>
                      <a:lnTo>
                        <a:pt x="86" y="156"/>
                      </a:lnTo>
                      <a:lnTo>
                        <a:pt x="65" y="145"/>
                      </a:lnTo>
                      <a:lnTo>
                        <a:pt x="65" y="145"/>
                      </a:lnTo>
                      <a:lnTo>
                        <a:pt x="61" y="145"/>
                      </a:lnTo>
                      <a:lnTo>
                        <a:pt x="58" y="147"/>
                      </a:lnTo>
                      <a:lnTo>
                        <a:pt x="58" y="83"/>
                      </a:lnTo>
                      <a:lnTo>
                        <a:pt x="58" y="83"/>
                      </a:lnTo>
                      <a:close/>
                      <a:moveTo>
                        <a:pt x="86" y="190"/>
                      </a:moveTo>
                      <a:lnTo>
                        <a:pt x="86" y="206"/>
                      </a:lnTo>
                      <a:lnTo>
                        <a:pt x="86" y="206"/>
                      </a:lnTo>
                      <a:lnTo>
                        <a:pt x="84" y="203"/>
                      </a:lnTo>
                      <a:lnTo>
                        <a:pt x="58" y="191"/>
                      </a:lnTo>
                      <a:lnTo>
                        <a:pt x="58" y="176"/>
                      </a:lnTo>
                      <a:lnTo>
                        <a:pt x="86" y="190"/>
                      </a:lnTo>
                      <a:close/>
                      <a:moveTo>
                        <a:pt x="58" y="264"/>
                      </a:moveTo>
                      <a:lnTo>
                        <a:pt x="21" y="247"/>
                      </a:lnTo>
                      <a:lnTo>
                        <a:pt x="21" y="247"/>
                      </a:lnTo>
                      <a:lnTo>
                        <a:pt x="14" y="243"/>
                      </a:lnTo>
                      <a:lnTo>
                        <a:pt x="9" y="239"/>
                      </a:lnTo>
                      <a:lnTo>
                        <a:pt x="5" y="233"/>
                      </a:lnTo>
                      <a:lnTo>
                        <a:pt x="2" y="226"/>
                      </a:lnTo>
                      <a:lnTo>
                        <a:pt x="1" y="220"/>
                      </a:lnTo>
                      <a:lnTo>
                        <a:pt x="0" y="213"/>
                      </a:lnTo>
                      <a:lnTo>
                        <a:pt x="1" y="206"/>
                      </a:lnTo>
                      <a:lnTo>
                        <a:pt x="4" y="199"/>
                      </a:lnTo>
                      <a:lnTo>
                        <a:pt x="58" y="83"/>
                      </a:lnTo>
                      <a:lnTo>
                        <a:pt x="58" y="147"/>
                      </a:lnTo>
                      <a:lnTo>
                        <a:pt x="58" y="147"/>
                      </a:lnTo>
                      <a:lnTo>
                        <a:pt x="56" y="148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5"/>
                      </a:lnTo>
                      <a:lnTo>
                        <a:pt x="48" y="168"/>
                      </a:lnTo>
                      <a:lnTo>
                        <a:pt x="48" y="170"/>
                      </a:lnTo>
                      <a:lnTo>
                        <a:pt x="50" y="172"/>
                      </a:lnTo>
                      <a:lnTo>
                        <a:pt x="51" y="174"/>
                      </a:lnTo>
                      <a:lnTo>
                        <a:pt x="58" y="176"/>
                      </a:lnTo>
                      <a:lnTo>
                        <a:pt x="58" y="191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3" y="184"/>
                      </a:lnTo>
                      <a:lnTo>
                        <a:pt x="42" y="186"/>
                      </a:lnTo>
                      <a:lnTo>
                        <a:pt x="39" y="187"/>
                      </a:lnTo>
                      <a:lnTo>
                        <a:pt x="38" y="188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6"/>
                      </a:lnTo>
                      <a:lnTo>
                        <a:pt x="29" y="207"/>
                      </a:lnTo>
                      <a:lnTo>
                        <a:pt x="29" y="210"/>
                      </a:lnTo>
                      <a:lnTo>
                        <a:pt x="31" y="212"/>
                      </a:lnTo>
                      <a:lnTo>
                        <a:pt x="32" y="213"/>
                      </a:lnTo>
                      <a:lnTo>
                        <a:pt x="58" y="225"/>
                      </a:lnTo>
                      <a:lnTo>
                        <a:pt x="58" y="2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99" name="组合 212"/>
                <p:cNvGrpSpPr/>
                <p:nvPr/>
              </p:nvGrpSpPr>
              <p:grpSpPr>
                <a:xfrm>
                  <a:off x="4979987" y="2550431"/>
                  <a:ext cx="619125" cy="650875"/>
                  <a:chOff x="1704976" y="2255838"/>
                  <a:chExt cx="619125" cy="650875"/>
                </a:xfrm>
                <a:solidFill>
                  <a:schemeClr val="accent1"/>
                </a:solidFill>
              </p:grpSpPr>
              <p:sp>
                <p:nvSpPr>
                  <p:cNvPr id="532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1704976" y="2873375"/>
                    <a:ext cx="6191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3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811463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4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5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1976438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6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1954213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7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747963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8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1795463" y="2517775"/>
                    <a:ext cx="77788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9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1774826" y="2505075"/>
                    <a:ext cx="119063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0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747963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1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157413" y="2517775"/>
                    <a:ext cx="76200" cy="2508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2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135188" y="2505075"/>
                    <a:ext cx="120650" cy="317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3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1730376" y="2435225"/>
                    <a:ext cx="568325" cy="333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44" name="Freeform 167"/>
                  <p:cNvSpPr/>
                  <p:nvPr/>
                </p:nvSpPr>
                <p:spPr bwMode="auto">
                  <a:xfrm>
                    <a:off x="1730376" y="2255838"/>
                    <a:ext cx="568325" cy="179388"/>
                  </a:xfrm>
                  <a:custGeom>
                    <a:avLst/>
                    <a:gdLst>
                      <a:gd name="T0" fmla="*/ 179 w 358"/>
                      <a:gd name="T1" fmla="*/ 0 h 113"/>
                      <a:gd name="T2" fmla="*/ 0 w 358"/>
                      <a:gd name="T3" fmla="*/ 113 h 113"/>
                      <a:gd name="T4" fmla="*/ 358 w 358"/>
                      <a:gd name="T5" fmla="*/ 113 h 113"/>
                      <a:gd name="T6" fmla="*/ 179 w 358"/>
                      <a:gd name="T7" fmla="*/ 0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8" h="113">
                        <a:moveTo>
                          <a:pt x="179" y="0"/>
                        </a:moveTo>
                        <a:lnTo>
                          <a:pt x="0" y="113"/>
                        </a:lnTo>
                        <a:lnTo>
                          <a:pt x="358" y="113"/>
                        </a:lnTo>
                        <a:lnTo>
                          <a:pt x="17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00" name="Freeform 168"/>
                <p:cNvSpPr>
                  <a:spLocks noEditPoints="1"/>
                </p:cNvSpPr>
                <p:nvPr/>
              </p:nvSpPr>
              <p:spPr bwMode="auto">
                <a:xfrm>
                  <a:off x="6346825" y="2713038"/>
                  <a:ext cx="788988" cy="515937"/>
                </a:xfrm>
                <a:custGeom>
                  <a:avLst/>
                  <a:gdLst>
                    <a:gd name="T0" fmla="*/ 497 w 497"/>
                    <a:gd name="T1" fmla="*/ 0 h 325"/>
                    <a:gd name="T2" fmla="*/ 386 w 497"/>
                    <a:gd name="T3" fmla="*/ 37 h 325"/>
                    <a:gd name="T4" fmla="*/ 386 w 497"/>
                    <a:gd name="T5" fmla="*/ 210 h 325"/>
                    <a:gd name="T6" fmla="*/ 386 w 497"/>
                    <a:gd name="T7" fmla="*/ 210 h 325"/>
                    <a:gd name="T8" fmla="*/ 397 w 497"/>
                    <a:gd name="T9" fmla="*/ 209 h 325"/>
                    <a:gd name="T10" fmla="*/ 405 w 497"/>
                    <a:gd name="T11" fmla="*/ 206 h 325"/>
                    <a:gd name="T12" fmla="*/ 409 w 497"/>
                    <a:gd name="T13" fmla="*/ 204 h 325"/>
                    <a:gd name="T14" fmla="*/ 411 w 497"/>
                    <a:gd name="T15" fmla="*/ 201 h 325"/>
                    <a:gd name="T16" fmla="*/ 413 w 497"/>
                    <a:gd name="T17" fmla="*/ 197 h 325"/>
                    <a:gd name="T18" fmla="*/ 413 w 497"/>
                    <a:gd name="T19" fmla="*/ 194 h 325"/>
                    <a:gd name="T20" fmla="*/ 413 w 497"/>
                    <a:gd name="T21" fmla="*/ 118 h 325"/>
                    <a:gd name="T22" fmla="*/ 399 w 497"/>
                    <a:gd name="T23" fmla="*/ 118 h 325"/>
                    <a:gd name="T24" fmla="*/ 399 w 497"/>
                    <a:gd name="T25" fmla="*/ 86 h 325"/>
                    <a:gd name="T26" fmla="*/ 413 w 497"/>
                    <a:gd name="T27" fmla="*/ 86 h 325"/>
                    <a:gd name="T28" fmla="*/ 447 w 497"/>
                    <a:gd name="T29" fmla="*/ 86 h 325"/>
                    <a:gd name="T30" fmla="*/ 462 w 497"/>
                    <a:gd name="T31" fmla="*/ 86 h 325"/>
                    <a:gd name="T32" fmla="*/ 462 w 497"/>
                    <a:gd name="T33" fmla="*/ 118 h 325"/>
                    <a:gd name="T34" fmla="*/ 447 w 497"/>
                    <a:gd name="T35" fmla="*/ 118 h 325"/>
                    <a:gd name="T36" fmla="*/ 447 w 497"/>
                    <a:gd name="T37" fmla="*/ 194 h 325"/>
                    <a:gd name="T38" fmla="*/ 447 w 497"/>
                    <a:gd name="T39" fmla="*/ 194 h 325"/>
                    <a:gd name="T40" fmla="*/ 446 w 497"/>
                    <a:gd name="T41" fmla="*/ 204 h 325"/>
                    <a:gd name="T42" fmla="*/ 442 w 497"/>
                    <a:gd name="T43" fmla="*/ 212 h 325"/>
                    <a:gd name="T44" fmla="*/ 436 w 497"/>
                    <a:gd name="T45" fmla="*/ 220 h 325"/>
                    <a:gd name="T46" fmla="*/ 430 w 497"/>
                    <a:gd name="T47" fmla="*/ 227 h 325"/>
                    <a:gd name="T48" fmla="*/ 420 w 497"/>
                    <a:gd name="T49" fmla="*/ 232 h 325"/>
                    <a:gd name="T50" fmla="*/ 411 w 497"/>
                    <a:gd name="T51" fmla="*/ 236 h 325"/>
                    <a:gd name="T52" fmla="*/ 399 w 497"/>
                    <a:gd name="T53" fmla="*/ 239 h 325"/>
                    <a:gd name="T54" fmla="*/ 386 w 497"/>
                    <a:gd name="T55" fmla="*/ 239 h 325"/>
                    <a:gd name="T56" fmla="*/ 386 w 497"/>
                    <a:gd name="T57" fmla="*/ 289 h 325"/>
                    <a:gd name="T58" fmla="*/ 497 w 497"/>
                    <a:gd name="T59" fmla="*/ 325 h 325"/>
                    <a:gd name="T60" fmla="*/ 497 w 497"/>
                    <a:gd name="T61" fmla="*/ 0 h 325"/>
                    <a:gd name="T62" fmla="*/ 386 w 497"/>
                    <a:gd name="T63" fmla="*/ 37 h 325"/>
                    <a:gd name="T64" fmla="*/ 0 w 497"/>
                    <a:gd name="T65" fmla="*/ 163 h 325"/>
                    <a:gd name="T66" fmla="*/ 386 w 497"/>
                    <a:gd name="T67" fmla="*/ 289 h 325"/>
                    <a:gd name="T68" fmla="*/ 386 w 497"/>
                    <a:gd name="T69" fmla="*/ 239 h 325"/>
                    <a:gd name="T70" fmla="*/ 386 w 497"/>
                    <a:gd name="T71" fmla="*/ 239 h 325"/>
                    <a:gd name="T72" fmla="*/ 374 w 497"/>
                    <a:gd name="T73" fmla="*/ 239 h 325"/>
                    <a:gd name="T74" fmla="*/ 363 w 497"/>
                    <a:gd name="T75" fmla="*/ 236 h 325"/>
                    <a:gd name="T76" fmla="*/ 353 w 497"/>
                    <a:gd name="T77" fmla="*/ 232 h 325"/>
                    <a:gd name="T78" fmla="*/ 343 w 497"/>
                    <a:gd name="T79" fmla="*/ 227 h 325"/>
                    <a:gd name="T80" fmla="*/ 336 w 497"/>
                    <a:gd name="T81" fmla="*/ 220 h 325"/>
                    <a:gd name="T82" fmla="*/ 331 w 497"/>
                    <a:gd name="T83" fmla="*/ 212 h 325"/>
                    <a:gd name="T84" fmla="*/ 327 w 497"/>
                    <a:gd name="T85" fmla="*/ 204 h 325"/>
                    <a:gd name="T86" fmla="*/ 325 w 497"/>
                    <a:gd name="T87" fmla="*/ 194 h 325"/>
                    <a:gd name="T88" fmla="*/ 325 w 497"/>
                    <a:gd name="T89" fmla="*/ 118 h 325"/>
                    <a:gd name="T90" fmla="*/ 311 w 497"/>
                    <a:gd name="T91" fmla="*/ 118 h 325"/>
                    <a:gd name="T92" fmla="*/ 311 w 497"/>
                    <a:gd name="T93" fmla="*/ 86 h 325"/>
                    <a:gd name="T94" fmla="*/ 325 w 497"/>
                    <a:gd name="T95" fmla="*/ 86 h 325"/>
                    <a:gd name="T96" fmla="*/ 359 w 497"/>
                    <a:gd name="T97" fmla="*/ 86 h 325"/>
                    <a:gd name="T98" fmla="*/ 376 w 497"/>
                    <a:gd name="T99" fmla="*/ 86 h 325"/>
                    <a:gd name="T100" fmla="*/ 376 w 497"/>
                    <a:gd name="T101" fmla="*/ 118 h 325"/>
                    <a:gd name="T102" fmla="*/ 359 w 497"/>
                    <a:gd name="T103" fmla="*/ 118 h 325"/>
                    <a:gd name="T104" fmla="*/ 359 w 497"/>
                    <a:gd name="T105" fmla="*/ 194 h 325"/>
                    <a:gd name="T106" fmla="*/ 359 w 497"/>
                    <a:gd name="T107" fmla="*/ 194 h 325"/>
                    <a:gd name="T108" fmla="*/ 361 w 497"/>
                    <a:gd name="T109" fmla="*/ 197 h 325"/>
                    <a:gd name="T110" fmla="*/ 362 w 497"/>
                    <a:gd name="T111" fmla="*/ 201 h 325"/>
                    <a:gd name="T112" fmla="*/ 365 w 497"/>
                    <a:gd name="T113" fmla="*/ 204 h 325"/>
                    <a:gd name="T114" fmla="*/ 367 w 497"/>
                    <a:gd name="T115" fmla="*/ 206 h 325"/>
                    <a:gd name="T116" fmla="*/ 376 w 497"/>
                    <a:gd name="T117" fmla="*/ 209 h 325"/>
                    <a:gd name="T118" fmla="*/ 386 w 497"/>
                    <a:gd name="T119" fmla="*/ 210 h 325"/>
                    <a:gd name="T120" fmla="*/ 386 w 497"/>
                    <a:gd name="T121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97" h="325">
                      <a:moveTo>
                        <a:pt x="497" y="0"/>
                      </a:moveTo>
                      <a:lnTo>
                        <a:pt x="386" y="37"/>
                      </a:lnTo>
                      <a:lnTo>
                        <a:pt x="386" y="210"/>
                      </a:lnTo>
                      <a:lnTo>
                        <a:pt x="386" y="210"/>
                      </a:lnTo>
                      <a:lnTo>
                        <a:pt x="397" y="209"/>
                      </a:lnTo>
                      <a:lnTo>
                        <a:pt x="405" y="206"/>
                      </a:lnTo>
                      <a:lnTo>
                        <a:pt x="409" y="204"/>
                      </a:lnTo>
                      <a:lnTo>
                        <a:pt x="411" y="201"/>
                      </a:lnTo>
                      <a:lnTo>
                        <a:pt x="413" y="197"/>
                      </a:lnTo>
                      <a:lnTo>
                        <a:pt x="413" y="194"/>
                      </a:lnTo>
                      <a:lnTo>
                        <a:pt x="413" y="118"/>
                      </a:lnTo>
                      <a:lnTo>
                        <a:pt x="399" y="118"/>
                      </a:lnTo>
                      <a:lnTo>
                        <a:pt x="399" y="86"/>
                      </a:lnTo>
                      <a:lnTo>
                        <a:pt x="413" y="86"/>
                      </a:lnTo>
                      <a:lnTo>
                        <a:pt x="447" y="86"/>
                      </a:lnTo>
                      <a:lnTo>
                        <a:pt x="462" y="86"/>
                      </a:lnTo>
                      <a:lnTo>
                        <a:pt x="462" y="118"/>
                      </a:lnTo>
                      <a:lnTo>
                        <a:pt x="447" y="118"/>
                      </a:lnTo>
                      <a:lnTo>
                        <a:pt x="447" y="194"/>
                      </a:lnTo>
                      <a:lnTo>
                        <a:pt x="447" y="194"/>
                      </a:lnTo>
                      <a:lnTo>
                        <a:pt x="446" y="204"/>
                      </a:lnTo>
                      <a:lnTo>
                        <a:pt x="442" y="212"/>
                      </a:lnTo>
                      <a:lnTo>
                        <a:pt x="436" y="220"/>
                      </a:lnTo>
                      <a:lnTo>
                        <a:pt x="430" y="227"/>
                      </a:lnTo>
                      <a:lnTo>
                        <a:pt x="420" y="232"/>
                      </a:lnTo>
                      <a:lnTo>
                        <a:pt x="411" y="236"/>
                      </a:lnTo>
                      <a:lnTo>
                        <a:pt x="399" y="239"/>
                      </a:lnTo>
                      <a:lnTo>
                        <a:pt x="386" y="239"/>
                      </a:lnTo>
                      <a:lnTo>
                        <a:pt x="386" y="289"/>
                      </a:lnTo>
                      <a:lnTo>
                        <a:pt x="497" y="325"/>
                      </a:lnTo>
                      <a:lnTo>
                        <a:pt x="497" y="0"/>
                      </a:lnTo>
                      <a:close/>
                      <a:moveTo>
                        <a:pt x="386" y="37"/>
                      </a:moveTo>
                      <a:lnTo>
                        <a:pt x="0" y="163"/>
                      </a:lnTo>
                      <a:lnTo>
                        <a:pt x="386" y="289"/>
                      </a:lnTo>
                      <a:lnTo>
                        <a:pt x="386" y="239"/>
                      </a:lnTo>
                      <a:lnTo>
                        <a:pt x="386" y="239"/>
                      </a:lnTo>
                      <a:lnTo>
                        <a:pt x="374" y="239"/>
                      </a:lnTo>
                      <a:lnTo>
                        <a:pt x="363" y="236"/>
                      </a:lnTo>
                      <a:lnTo>
                        <a:pt x="353" y="232"/>
                      </a:lnTo>
                      <a:lnTo>
                        <a:pt x="343" y="227"/>
                      </a:lnTo>
                      <a:lnTo>
                        <a:pt x="336" y="220"/>
                      </a:lnTo>
                      <a:lnTo>
                        <a:pt x="331" y="212"/>
                      </a:lnTo>
                      <a:lnTo>
                        <a:pt x="327" y="204"/>
                      </a:lnTo>
                      <a:lnTo>
                        <a:pt x="325" y="194"/>
                      </a:lnTo>
                      <a:lnTo>
                        <a:pt x="325" y="118"/>
                      </a:lnTo>
                      <a:lnTo>
                        <a:pt x="311" y="118"/>
                      </a:lnTo>
                      <a:lnTo>
                        <a:pt x="311" y="86"/>
                      </a:lnTo>
                      <a:lnTo>
                        <a:pt x="325" y="86"/>
                      </a:lnTo>
                      <a:lnTo>
                        <a:pt x="359" y="86"/>
                      </a:lnTo>
                      <a:lnTo>
                        <a:pt x="376" y="86"/>
                      </a:lnTo>
                      <a:lnTo>
                        <a:pt x="376" y="118"/>
                      </a:lnTo>
                      <a:lnTo>
                        <a:pt x="359" y="118"/>
                      </a:lnTo>
                      <a:lnTo>
                        <a:pt x="359" y="194"/>
                      </a:lnTo>
                      <a:lnTo>
                        <a:pt x="359" y="194"/>
                      </a:lnTo>
                      <a:lnTo>
                        <a:pt x="361" y="197"/>
                      </a:lnTo>
                      <a:lnTo>
                        <a:pt x="362" y="201"/>
                      </a:lnTo>
                      <a:lnTo>
                        <a:pt x="365" y="204"/>
                      </a:lnTo>
                      <a:lnTo>
                        <a:pt x="367" y="206"/>
                      </a:lnTo>
                      <a:lnTo>
                        <a:pt x="376" y="209"/>
                      </a:lnTo>
                      <a:lnTo>
                        <a:pt x="386" y="210"/>
                      </a:lnTo>
                      <a:lnTo>
                        <a:pt x="386" y="3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1" name="Freeform 169"/>
                <p:cNvSpPr>
                  <a:spLocks noEditPoints="1"/>
                </p:cNvSpPr>
                <p:nvPr/>
              </p:nvSpPr>
              <p:spPr bwMode="auto">
                <a:xfrm>
                  <a:off x="5210175" y="3281363"/>
                  <a:ext cx="185738" cy="320675"/>
                </a:xfrm>
                <a:custGeom>
                  <a:avLst/>
                  <a:gdLst>
                    <a:gd name="T0" fmla="*/ 178932372 w 117"/>
                    <a:gd name="T1" fmla="*/ 428426631 h 202"/>
                    <a:gd name="T2" fmla="*/ 201613040 w 117"/>
                    <a:gd name="T3" fmla="*/ 435987892 h 202"/>
                    <a:gd name="T4" fmla="*/ 214214695 w 117"/>
                    <a:gd name="T5" fmla="*/ 456149136 h 202"/>
                    <a:gd name="T6" fmla="*/ 214214695 w 117"/>
                    <a:gd name="T7" fmla="*/ 473789430 h 202"/>
                    <a:gd name="T8" fmla="*/ 201613040 w 117"/>
                    <a:gd name="T9" fmla="*/ 501511934 h 202"/>
                    <a:gd name="T10" fmla="*/ 189013022 w 117"/>
                    <a:gd name="T11" fmla="*/ 509071607 h 202"/>
                    <a:gd name="T12" fmla="*/ 178932372 w 117"/>
                    <a:gd name="T13" fmla="*/ 428426631 h 202"/>
                    <a:gd name="T14" fmla="*/ 178932372 w 117"/>
                    <a:gd name="T15" fmla="*/ 395665305 h 202"/>
                    <a:gd name="T16" fmla="*/ 178932372 w 117"/>
                    <a:gd name="T17" fmla="*/ 171370623 h 202"/>
                    <a:gd name="T18" fmla="*/ 201613040 w 117"/>
                    <a:gd name="T19" fmla="*/ 194052816 h 202"/>
                    <a:gd name="T20" fmla="*/ 214214695 w 117"/>
                    <a:gd name="T21" fmla="*/ 229335042 h 202"/>
                    <a:gd name="T22" fmla="*/ 231855038 w 117"/>
                    <a:gd name="T23" fmla="*/ 292338136 h 202"/>
                    <a:gd name="T24" fmla="*/ 236895363 w 117"/>
                    <a:gd name="T25" fmla="*/ 302418758 h 202"/>
                    <a:gd name="T26" fmla="*/ 252016337 w 117"/>
                    <a:gd name="T27" fmla="*/ 317539691 h 202"/>
                    <a:gd name="T28" fmla="*/ 277217961 w 117"/>
                    <a:gd name="T29" fmla="*/ 320060640 h 202"/>
                    <a:gd name="T30" fmla="*/ 294859891 w 117"/>
                    <a:gd name="T31" fmla="*/ 365423439 h 202"/>
                    <a:gd name="T32" fmla="*/ 166330766 w 117"/>
                    <a:gd name="T33" fmla="*/ 428426631 h 202"/>
                    <a:gd name="T34" fmla="*/ 178932372 w 117"/>
                    <a:gd name="T35" fmla="*/ 428426631 h 202"/>
                    <a:gd name="T36" fmla="*/ 178932372 w 117"/>
                    <a:gd name="T37" fmla="*/ 509071607 h 202"/>
                    <a:gd name="T38" fmla="*/ 153730748 w 117"/>
                    <a:gd name="T39" fmla="*/ 501511934 h 202"/>
                    <a:gd name="T40" fmla="*/ 141129143 w 117"/>
                    <a:gd name="T41" fmla="*/ 476310380 h 202"/>
                    <a:gd name="T42" fmla="*/ 141129143 w 117"/>
                    <a:gd name="T43" fmla="*/ 463708808 h 202"/>
                    <a:gd name="T44" fmla="*/ 153730748 w 117"/>
                    <a:gd name="T45" fmla="*/ 435987892 h 202"/>
                    <a:gd name="T46" fmla="*/ 166330766 w 117"/>
                    <a:gd name="T47" fmla="*/ 428426631 h 202"/>
                    <a:gd name="T48" fmla="*/ 178932372 w 117"/>
                    <a:gd name="T49" fmla="*/ 171370623 h 202"/>
                    <a:gd name="T50" fmla="*/ 151209792 w 117"/>
                    <a:gd name="T51" fmla="*/ 156249690 h 202"/>
                    <a:gd name="T52" fmla="*/ 118448475 w 117"/>
                    <a:gd name="T53" fmla="*/ 153730328 h 202"/>
                    <a:gd name="T54" fmla="*/ 85685546 w 117"/>
                    <a:gd name="T55" fmla="*/ 20161250 h 202"/>
                    <a:gd name="T56" fmla="*/ 73085527 w 117"/>
                    <a:gd name="T57" fmla="*/ 2520950 h 202"/>
                    <a:gd name="T58" fmla="*/ 47883891 w 117"/>
                    <a:gd name="T59" fmla="*/ 0 h 202"/>
                    <a:gd name="T60" fmla="*/ 37803242 w 117"/>
                    <a:gd name="T61" fmla="*/ 2520950 h 202"/>
                    <a:gd name="T62" fmla="*/ 25201630 w 117"/>
                    <a:gd name="T63" fmla="*/ 22682199 h 202"/>
                    <a:gd name="T64" fmla="*/ 60483922 w 117"/>
                    <a:gd name="T65" fmla="*/ 166330312 h 202"/>
                    <a:gd name="T66" fmla="*/ 47883891 w 117"/>
                    <a:gd name="T67" fmla="*/ 176410934 h 202"/>
                    <a:gd name="T68" fmla="*/ 27722592 w 117"/>
                    <a:gd name="T69" fmla="*/ 196572178 h 202"/>
                    <a:gd name="T70" fmla="*/ 15120980 w 117"/>
                    <a:gd name="T71" fmla="*/ 229335042 h 202"/>
                    <a:gd name="T72" fmla="*/ 10080653 w 117"/>
                    <a:gd name="T73" fmla="*/ 262096270 h 202"/>
                    <a:gd name="T74" fmla="*/ 15120980 w 117"/>
                    <a:gd name="T75" fmla="*/ 279738152 h 202"/>
                    <a:gd name="T76" fmla="*/ 30241961 w 117"/>
                    <a:gd name="T77" fmla="*/ 347781557 h 202"/>
                    <a:gd name="T78" fmla="*/ 30241961 w 117"/>
                    <a:gd name="T79" fmla="*/ 357862179 h 202"/>
                    <a:gd name="T80" fmla="*/ 25201630 w 117"/>
                    <a:gd name="T81" fmla="*/ 375504061 h 202"/>
                    <a:gd name="T82" fmla="*/ 7561284 w 117"/>
                    <a:gd name="T83" fmla="*/ 393144355 h 202"/>
                    <a:gd name="T84" fmla="*/ 15120980 w 117"/>
                    <a:gd name="T85" fmla="*/ 441028203 h 202"/>
                    <a:gd name="T86" fmla="*/ 178932372 w 117"/>
                    <a:gd name="T87" fmla="*/ 171370623 h 20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17"/>
                    <a:gd name="T133" fmla="*/ 0 h 202"/>
                    <a:gd name="T134" fmla="*/ 117 w 117"/>
                    <a:gd name="T135" fmla="*/ 202 h 20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17" h="202">
                      <a:moveTo>
                        <a:pt x="71" y="170"/>
                      </a:moveTo>
                      <a:lnTo>
                        <a:pt x="71" y="170"/>
                      </a:lnTo>
                      <a:lnTo>
                        <a:pt x="76" y="170"/>
                      </a:lnTo>
                      <a:lnTo>
                        <a:pt x="80" y="173"/>
                      </a:lnTo>
                      <a:lnTo>
                        <a:pt x="84" y="177"/>
                      </a:lnTo>
                      <a:lnTo>
                        <a:pt x="85" y="181"/>
                      </a:lnTo>
                      <a:lnTo>
                        <a:pt x="85" y="188"/>
                      </a:lnTo>
                      <a:lnTo>
                        <a:pt x="84" y="193"/>
                      </a:lnTo>
                      <a:lnTo>
                        <a:pt x="80" y="199"/>
                      </a:lnTo>
                      <a:lnTo>
                        <a:pt x="75" y="202"/>
                      </a:lnTo>
                      <a:lnTo>
                        <a:pt x="71" y="202"/>
                      </a:lnTo>
                      <a:lnTo>
                        <a:pt x="71" y="170"/>
                      </a:lnTo>
                      <a:close/>
                      <a:moveTo>
                        <a:pt x="71" y="157"/>
                      </a:moveTo>
                      <a:lnTo>
                        <a:pt x="71" y="68"/>
                      </a:lnTo>
                      <a:lnTo>
                        <a:pt x="76" y="72"/>
                      </a:lnTo>
                      <a:lnTo>
                        <a:pt x="80" y="77"/>
                      </a:lnTo>
                      <a:lnTo>
                        <a:pt x="83" y="84"/>
                      </a:lnTo>
                      <a:lnTo>
                        <a:pt x="85" y="91"/>
                      </a:lnTo>
                      <a:lnTo>
                        <a:pt x="92" y="116"/>
                      </a:lnTo>
                      <a:lnTo>
                        <a:pt x="94" y="120"/>
                      </a:lnTo>
                      <a:lnTo>
                        <a:pt x="96" y="123"/>
                      </a:lnTo>
                      <a:lnTo>
                        <a:pt x="100" y="126"/>
                      </a:lnTo>
                      <a:lnTo>
                        <a:pt x="103" y="127"/>
                      </a:lnTo>
                      <a:lnTo>
                        <a:pt x="110" y="127"/>
                      </a:lnTo>
                      <a:lnTo>
                        <a:pt x="112" y="127"/>
                      </a:lnTo>
                      <a:lnTo>
                        <a:pt x="117" y="145"/>
                      </a:lnTo>
                      <a:lnTo>
                        <a:pt x="71" y="157"/>
                      </a:lnTo>
                      <a:close/>
                      <a:moveTo>
                        <a:pt x="66" y="170"/>
                      </a:moveTo>
                      <a:lnTo>
                        <a:pt x="66" y="170"/>
                      </a:lnTo>
                      <a:lnTo>
                        <a:pt x="71" y="170"/>
                      </a:lnTo>
                      <a:lnTo>
                        <a:pt x="71" y="202"/>
                      </a:lnTo>
                      <a:lnTo>
                        <a:pt x="65" y="200"/>
                      </a:lnTo>
                      <a:lnTo>
                        <a:pt x="61" y="199"/>
                      </a:lnTo>
                      <a:lnTo>
                        <a:pt x="57" y="195"/>
                      </a:lnTo>
                      <a:lnTo>
                        <a:pt x="56" y="189"/>
                      </a:lnTo>
                      <a:lnTo>
                        <a:pt x="56" y="184"/>
                      </a:lnTo>
                      <a:lnTo>
                        <a:pt x="57" y="179"/>
                      </a:lnTo>
                      <a:lnTo>
                        <a:pt x="61" y="173"/>
                      </a:lnTo>
                      <a:lnTo>
                        <a:pt x="66" y="170"/>
                      </a:lnTo>
                      <a:close/>
                      <a:moveTo>
                        <a:pt x="71" y="68"/>
                      </a:moveTo>
                      <a:lnTo>
                        <a:pt x="71" y="68"/>
                      </a:lnTo>
                      <a:lnTo>
                        <a:pt x="65" y="65"/>
                      </a:lnTo>
                      <a:lnTo>
                        <a:pt x="60" y="62"/>
                      </a:lnTo>
                      <a:lnTo>
                        <a:pt x="54" y="61"/>
                      </a:lnTo>
                      <a:lnTo>
                        <a:pt x="47" y="61"/>
                      </a:lnTo>
                      <a:lnTo>
                        <a:pt x="34" y="8"/>
                      </a:lnTo>
                      <a:lnTo>
                        <a:pt x="31" y="4"/>
                      </a:lnTo>
                      <a:lnTo>
                        <a:pt x="29" y="1"/>
                      </a:ln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1"/>
                      </a:lnTo>
                      <a:lnTo>
                        <a:pt x="12" y="5"/>
                      </a:lnTo>
                      <a:lnTo>
                        <a:pt x="10" y="9"/>
                      </a:lnTo>
                      <a:lnTo>
                        <a:pt x="11" y="15"/>
                      </a:lnTo>
                      <a:lnTo>
                        <a:pt x="24" y="66"/>
                      </a:lnTo>
                      <a:lnTo>
                        <a:pt x="19" y="70"/>
                      </a:lnTo>
                      <a:lnTo>
                        <a:pt x="15" y="74"/>
                      </a:lnTo>
                      <a:lnTo>
                        <a:pt x="11" y="78"/>
                      </a:lnTo>
                      <a:lnTo>
                        <a:pt x="7" y="84"/>
                      </a:lnTo>
                      <a:lnTo>
                        <a:pt x="6" y="91"/>
                      </a:lnTo>
                      <a:lnTo>
                        <a:pt x="4" y="96"/>
                      </a:lnTo>
                      <a:lnTo>
                        <a:pt x="4" y="104"/>
                      </a:lnTo>
                      <a:lnTo>
                        <a:pt x="6" y="111"/>
                      </a:lnTo>
                      <a:lnTo>
                        <a:pt x="12" y="138"/>
                      </a:lnTo>
                      <a:lnTo>
                        <a:pt x="12" y="142"/>
                      </a:lnTo>
                      <a:lnTo>
                        <a:pt x="12" y="146"/>
                      </a:lnTo>
                      <a:lnTo>
                        <a:pt x="10" y="149"/>
                      </a:lnTo>
                      <a:lnTo>
                        <a:pt x="8" y="152"/>
                      </a:lnTo>
                      <a:lnTo>
                        <a:pt x="3" y="156"/>
                      </a:lnTo>
                      <a:lnTo>
                        <a:pt x="0" y="157"/>
                      </a:lnTo>
                      <a:lnTo>
                        <a:pt x="6" y="175"/>
                      </a:lnTo>
                      <a:lnTo>
                        <a:pt x="71" y="157"/>
                      </a:lnTo>
                      <a:lnTo>
                        <a:pt x="71" y="6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2" name="Freeform 170"/>
                <p:cNvSpPr>
                  <a:spLocks noEditPoints="1"/>
                </p:cNvSpPr>
                <p:nvPr/>
              </p:nvSpPr>
              <p:spPr bwMode="auto">
                <a:xfrm>
                  <a:off x="6643688" y="2171700"/>
                  <a:ext cx="369887" cy="455613"/>
                </a:xfrm>
                <a:custGeom>
                  <a:avLst/>
                  <a:gdLst>
                    <a:gd name="T0" fmla="*/ 413305057 w 233"/>
                    <a:gd name="T1" fmla="*/ 0 h 287"/>
                    <a:gd name="T2" fmla="*/ 587196451 w 233"/>
                    <a:gd name="T3" fmla="*/ 624999368 h 287"/>
                    <a:gd name="T4" fmla="*/ 544353070 w 233"/>
                    <a:gd name="T5" fmla="*/ 705644423 h 287"/>
                    <a:gd name="T6" fmla="*/ 413305057 w 233"/>
                    <a:gd name="T7" fmla="*/ 569555894 h 287"/>
                    <a:gd name="T8" fmla="*/ 451108233 w 233"/>
                    <a:gd name="T9" fmla="*/ 549394630 h 287"/>
                    <a:gd name="T10" fmla="*/ 488909722 w 233"/>
                    <a:gd name="T11" fmla="*/ 481351159 h 287"/>
                    <a:gd name="T12" fmla="*/ 488909722 w 233"/>
                    <a:gd name="T13" fmla="*/ 395665690 h 287"/>
                    <a:gd name="T14" fmla="*/ 448587287 w 233"/>
                    <a:gd name="T15" fmla="*/ 372983475 h 287"/>
                    <a:gd name="T16" fmla="*/ 413305057 w 233"/>
                    <a:gd name="T17" fmla="*/ 297378737 h 287"/>
                    <a:gd name="T18" fmla="*/ 420866407 w 233"/>
                    <a:gd name="T19" fmla="*/ 529233367 h 287"/>
                    <a:gd name="T20" fmla="*/ 453627591 w 233"/>
                    <a:gd name="T21" fmla="*/ 441028632 h 287"/>
                    <a:gd name="T22" fmla="*/ 441027624 w 233"/>
                    <a:gd name="T23" fmla="*/ 403225370 h 287"/>
                    <a:gd name="T24" fmla="*/ 413305057 w 233"/>
                    <a:gd name="T25" fmla="*/ 403225370 h 287"/>
                    <a:gd name="T26" fmla="*/ 335181133 w 233"/>
                    <a:gd name="T27" fmla="*/ 35282224 h 287"/>
                    <a:gd name="T28" fmla="*/ 413305057 w 233"/>
                    <a:gd name="T29" fmla="*/ 297378737 h 287"/>
                    <a:gd name="T30" fmla="*/ 342740796 w 233"/>
                    <a:gd name="T31" fmla="*/ 279738425 h 287"/>
                    <a:gd name="T32" fmla="*/ 335181133 w 233"/>
                    <a:gd name="T33" fmla="*/ 723286322 h 287"/>
                    <a:gd name="T34" fmla="*/ 352821405 w 233"/>
                    <a:gd name="T35" fmla="*/ 564515578 h 287"/>
                    <a:gd name="T36" fmla="*/ 413305057 w 233"/>
                    <a:gd name="T37" fmla="*/ 723286322 h 287"/>
                    <a:gd name="T38" fmla="*/ 385584177 w 233"/>
                    <a:gd name="T39" fmla="*/ 506552739 h 287"/>
                    <a:gd name="T40" fmla="*/ 393143840 w 233"/>
                    <a:gd name="T41" fmla="*/ 529233367 h 287"/>
                    <a:gd name="T42" fmla="*/ 413305057 w 233"/>
                    <a:gd name="T43" fmla="*/ 403225370 h 287"/>
                    <a:gd name="T44" fmla="*/ 241934709 w 233"/>
                    <a:gd name="T45" fmla="*/ 0 h 287"/>
                    <a:gd name="T46" fmla="*/ 335181133 w 233"/>
                    <a:gd name="T47" fmla="*/ 277217473 h 287"/>
                    <a:gd name="T48" fmla="*/ 259576568 w 233"/>
                    <a:gd name="T49" fmla="*/ 289819057 h 287"/>
                    <a:gd name="T50" fmla="*/ 241934709 w 233"/>
                    <a:gd name="T51" fmla="*/ 723286322 h 287"/>
                    <a:gd name="T52" fmla="*/ 332660187 w 233"/>
                    <a:gd name="T53" fmla="*/ 498991471 h 287"/>
                    <a:gd name="T54" fmla="*/ 335181133 w 233"/>
                    <a:gd name="T55" fmla="*/ 549394630 h 287"/>
                    <a:gd name="T56" fmla="*/ 254536263 w 233"/>
                    <a:gd name="T57" fmla="*/ 425907685 h 287"/>
                    <a:gd name="T58" fmla="*/ 241934709 w 233"/>
                    <a:gd name="T59" fmla="*/ 403225370 h 287"/>
                    <a:gd name="T60" fmla="*/ 241934709 w 233"/>
                    <a:gd name="T61" fmla="*/ 335181899 h 287"/>
                    <a:gd name="T62" fmla="*/ 206652529 w 233"/>
                    <a:gd name="T63" fmla="*/ 35282224 h 287"/>
                    <a:gd name="T64" fmla="*/ 241934709 w 233"/>
                    <a:gd name="T65" fmla="*/ 304940004 h 287"/>
                    <a:gd name="T66" fmla="*/ 206652529 w 233"/>
                    <a:gd name="T67" fmla="*/ 126007947 h 287"/>
                    <a:gd name="T68" fmla="*/ 206652529 w 233"/>
                    <a:gd name="T69" fmla="*/ 413306002 h 287"/>
                    <a:gd name="T70" fmla="*/ 241934709 w 233"/>
                    <a:gd name="T71" fmla="*/ 569555894 h 287"/>
                    <a:gd name="T72" fmla="*/ 226813796 w 233"/>
                    <a:gd name="T73" fmla="*/ 362902843 h 287"/>
                    <a:gd name="T74" fmla="*/ 100806112 w 233"/>
                    <a:gd name="T75" fmla="*/ 0 h 287"/>
                    <a:gd name="T76" fmla="*/ 68044927 w 233"/>
                    <a:gd name="T77" fmla="*/ 37803175 h 287"/>
                    <a:gd name="T78" fmla="*/ 42843393 w 233"/>
                    <a:gd name="T79" fmla="*/ 78125715 h 287"/>
                    <a:gd name="T80" fmla="*/ 206652529 w 233"/>
                    <a:gd name="T81" fmla="*/ 126007947 h 287"/>
                    <a:gd name="T82" fmla="*/ 153730127 w 233"/>
                    <a:gd name="T83" fmla="*/ 390625374 h 287"/>
                    <a:gd name="T84" fmla="*/ 95765808 w 233"/>
                    <a:gd name="T85" fmla="*/ 403225370 h 287"/>
                    <a:gd name="T86" fmla="*/ 73085232 w 233"/>
                    <a:gd name="T87" fmla="*/ 438507681 h 287"/>
                    <a:gd name="T88" fmla="*/ 100806112 w 233"/>
                    <a:gd name="T89" fmla="*/ 461189896 h 287"/>
                    <a:gd name="T90" fmla="*/ 115927050 w 233"/>
                    <a:gd name="T91" fmla="*/ 451109264 h 287"/>
                    <a:gd name="T92" fmla="*/ 113407692 w 233"/>
                    <a:gd name="T93" fmla="*/ 433467365 h 287"/>
                    <a:gd name="T94" fmla="*/ 143649518 w 233"/>
                    <a:gd name="T95" fmla="*/ 413306002 h 287"/>
                    <a:gd name="T96" fmla="*/ 120967354 w 233"/>
                    <a:gd name="T97" fmla="*/ 491431791 h 287"/>
                    <a:gd name="T98" fmla="*/ 103327058 w 233"/>
                    <a:gd name="T99" fmla="*/ 587197793 h 287"/>
                    <a:gd name="T100" fmla="*/ 133568909 w 233"/>
                    <a:gd name="T101" fmla="*/ 614918737 h 287"/>
                    <a:gd name="T102" fmla="*/ 151209181 w 233"/>
                    <a:gd name="T103" fmla="*/ 594757473 h 287"/>
                    <a:gd name="T104" fmla="*/ 183971953 w 233"/>
                    <a:gd name="T105" fmla="*/ 451109264 h 287"/>
                    <a:gd name="T106" fmla="*/ 100806112 w 233"/>
                    <a:gd name="T107" fmla="*/ 723286322 h 287"/>
                    <a:gd name="T108" fmla="*/ 32762785 w 233"/>
                    <a:gd name="T109" fmla="*/ 693044427 h 287"/>
                    <a:gd name="T110" fmla="*/ 0 w 233"/>
                    <a:gd name="T111" fmla="*/ 98286978 h 287"/>
                    <a:gd name="T112" fmla="*/ 32762785 w 233"/>
                    <a:gd name="T113" fmla="*/ 30241908 h 287"/>
                    <a:gd name="T114" fmla="*/ 100806112 w 233"/>
                    <a:gd name="T115" fmla="*/ 0 h 28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233"/>
                    <a:gd name="T175" fmla="*/ 0 h 287"/>
                    <a:gd name="T176" fmla="*/ 233 w 233"/>
                    <a:gd name="T177" fmla="*/ 287 h 287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233" h="287">
                      <a:moveTo>
                        <a:pt x="164" y="0"/>
                      </a:moveTo>
                      <a:lnTo>
                        <a:pt x="233" y="0"/>
                      </a:lnTo>
                      <a:lnTo>
                        <a:pt x="233" y="14"/>
                      </a:lnTo>
                      <a:lnTo>
                        <a:pt x="164" y="14"/>
                      </a:lnTo>
                      <a:lnTo>
                        <a:pt x="164" y="0"/>
                      </a:lnTo>
                      <a:close/>
                      <a:moveTo>
                        <a:pt x="164" y="50"/>
                      </a:moveTo>
                      <a:lnTo>
                        <a:pt x="233" y="50"/>
                      </a:lnTo>
                      <a:lnTo>
                        <a:pt x="233" y="248"/>
                      </a:lnTo>
                      <a:lnTo>
                        <a:pt x="232" y="256"/>
                      </a:lnTo>
                      <a:lnTo>
                        <a:pt x="229" y="263"/>
                      </a:lnTo>
                      <a:lnTo>
                        <a:pt x="226" y="270"/>
                      </a:lnTo>
                      <a:lnTo>
                        <a:pt x="221" y="275"/>
                      </a:lnTo>
                      <a:lnTo>
                        <a:pt x="216" y="280"/>
                      </a:lnTo>
                      <a:lnTo>
                        <a:pt x="209" y="285"/>
                      </a:lnTo>
                      <a:lnTo>
                        <a:pt x="202" y="286"/>
                      </a:lnTo>
                      <a:lnTo>
                        <a:pt x="194" y="287"/>
                      </a:lnTo>
                      <a:lnTo>
                        <a:pt x="164" y="287"/>
                      </a:lnTo>
                      <a:lnTo>
                        <a:pt x="164" y="226"/>
                      </a:lnTo>
                      <a:lnTo>
                        <a:pt x="168" y="225"/>
                      </a:lnTo>
                      <a:lnTo>
                        <a:pt x="174" y="222"/>
                      </a:lnTo>
                      <a:lnTo>
                        <a:pt x="179" y="218"/>
                      </a:lnTo>
                      <a:lnTo>
                        <a:pt x="183" y="213"/>
                      </a:lnTo>
                      <a:lnTo>
                        <a:pt x="187" y="207"/>
                      </a:lnTo>
                      <a:lnTo>
                        <a:pt x="191" y="199"/>
                      </a:lnTo>
                      <a:lnTo>
                        <a:pt x="194" y="191"/>
                      </a:lnTo>
                      <a:lnTo>
                        <a:pt x="195" y="183"/>
                      </a:lnTo>
                      <a:lnTo>
                        <a:pt x="195" y="175"/>
                      </a:lnTo>
                      <a:lnTo>
                        <a:pt x="195" y="163"/>
                      </a:lnTo>
                      <a:lnTo>
                        <a:pt x="194" y="157"/>
                      </a:lnTo>
                      <a:lnTo>
                        <a:pt x="191" y="155"/>
                      </a:lnTo>
                      <a:lnTo>
                        <a:pt x="189" y="151"/>
                      </a:lnTo>
                      <a:lnTo>
                        <a:pt x="186" y="149"/>
                      </a:lnTo>
                      <a:lnTo>
                        <a:pt x="182" y="148"/>
                      </a:lnTo>
                      <a:lnTo>
                        <a:pt x="178" y="148"/>
                      </a:lnTo>
                      <a:lnTo>
                        <a:pt x="171" y="149"/>
                      </a:lnTo>
                      <a:lnTo>
                        <a:pt x="164" y="152"/>
                      </a:lnTo>
                      <a:lnTo>
                        <a:pt x="172" y="117"/>
                      </a:lnTo>
                      <a:lnTo>
                        <a:pt x="164" y="118"/>
                      </a:lnTo>
                      <a:lnTo>
                        <a:pt x="164" y="50"/>
                      </a:lnTo>
                      <a:close/>
                      <a:moveTo>
                        <a:pt x="164" y="211"/>
                      </a:moveTo>
                      <a:lnTo>
                        <a:pt x="164" y="211"/>
                      </a:lnTo>
                      <a:lnTo>
                        <a:pt x="167" y="210"/>
                      </a:lnTo>
                      <a:lnTo>
                        <a:pt x="170" y="207"/>
                      </a:lnTo>
                      <a:lnTo>
                        <a:pt x="175" y="199"/>
                      </a:lnTo>
                      <a:lnTo>
                        <a:pt x="179" y="187"/>
                      </a:lnTo>
                      <a:lnTo>
                        <a:pt x="180" y="175"/>
                      </a:lnTo>
                      <a:lnTo>
                        <a:pt x="179" y="165"/>
                      </a:lnTo>
                      <a:lnTo>
                        <a:pt x="178" y="163"/>
                      </a:lnTo>
                      <a:lnTo>
                        <a:pt x="175" y="160"/>
                      </a:lnTo>
                      <a:lnTo>
                        <a:pt x="172" y="159"/>
                      </a:lnTo>
                      <a:lnTo>
                        <a:pt x="167" y="159"/>
                      </a:lnTo>
                      <a:lnTo>
                        <a:pt x="164" y="160"/>
                      </a:lnTo>
                      <a:lnTo>
                        <a:pt x="164" y="211"/>
                      </a:lnTo>
                      <a:close/>
                      <a:moveTo>
                        <a:pt x="133" y="0"/>
                      </a:moveTo>
                      <a:lnTo>
                        <a:pt x="164" y="0"/>
                      </a:lnTo>
                      <a:lnTo>
                        <a:pt x="164" y="14"/>
                      </a:lnTo>
                      <a:lnTo>
                        <a:pt x="133" y="14"/>
                      </a:lnTo>
                      <a:lnTo>
                        <a:pt x="133" y="0"/>
                      </a:lnTo>
                      <a:close/>
                      <a:moveTo>
                        <a:pt x="133" y="50"/>
                      </a:moveTo>
                      <a:lnTo>
                        <a:pt x="164" y="50"/>
                      </a:lnTo>
                      <a:lnTo>
                        <a:pt x="164" y="118"/>
                      </a:lnTo>
                      <a:lnTo>
                        <a:pt x="149" y="119"/>
                      </a:lnTo>
                      <a:lnTo>
                        <a:pt x="133" y="192"/>
                      </a:lnTo>
                      <a:lnTo>
                        <a:pt x="133" y="122"/>
                      </a:lnTo>
                      <a:lnTo>
                        <a:pt x="136" y="111"/>
                      </a:lnTo>
                      <a:lnTo>
                        <a:pt x="133" y="110"/>
                      </a:lnTo>
                      <a:lnTo>
                        <a:pt x="133" y="50"/>
                      </a:lnTo>
                      <a:close/>
                      <a:moveTo>
                        <a:pt x="164" y="287"/>
                      </a:moveTo>
                      <a:lnTo>
                        <a:pt x="133" y="287"/>
                      </a:lnTo>
                      <a:lnTo>
                        <a:pt x="133" y="218"/>
                      </a:lnTo>
                      <a:lnTo>
                        <a:pt x="137" y="222"/>
                      </a:lnTo>
                      <a:lnTo>
                        <a:pt x="140" y="224"/>
                      </a:lnTo>
                      <a:lnTo>
                        <a:pt x="143" y="226"/>
                      </a:lnTo>
                      <a:lnTo>
                        <a:pt x="152" y="228"/>
                      </a:lnTo>
                      <a:lnTo>
                        <a:pt x="164" y="226"/>
                      </a:lnTo>
                      <a:lnTo>
                        <a:pt x="164" y="287"/>
                      </a:lnTo>
                      <a:close/>
                      <a:moveTo>
                        <a:pt x="164" y="160"/>
                      </a:moveTo>
                      <a:lnTo>
                        <a:pt x="164" y="160"/>
                      </a:lnTo>
                      <a:lnTo>
                        <a:pt x="163" y="161"/>
                      </a:lnTo>
                      <a:lnTo>
                        <a:pt x="153" y="201"/>
                      </a:lnTo>
                      <a:lnTo>
                        <a:pt x="153" y="205"/>
                      </a:lnTo>
                      <a:lnTo>
                        <a:pt x="153" y="207"/>
                      </a:lnTo>
                      <a:lnTo>
                        <a:pt x="156" y="210"/>
                      </a:lnTo>
                      <a:lnTo>
                        <a:pt x="159" y="211"/>
                      </a:lnTo>
                      <a:lnTo>
                        <a:pt x="161" y="211"/>
                      </a:lnTo>
                      <a:lnTo>
                        <a:pt x="164" y="211"/>
                      </a:lnTo>
                      <a:lnTo>
                        <a:pt x="164" y="160"/>
                      </a:lnTo>
                      <a:close/>
                      <a:moveTo>
                        <a:pt x="96" y="0"/>
                      </a:moveTo>
                      <a:lnTo>
                        <a:pt x="133" y="0"/>
                      </a:lnTo>
                      <a:lnTo>
                        <a:pt x="133" y="14"/>
                      </a:lnTo>
                      <a:lnTo>
                        <a:pt x="96" y="14"/>
                      </a:lnTo>
                      <a:lnTo>
                        <a:pt x="96" y="0"/>
                      </a:lnTo>
                      <a:close/>
                      <a:moveTo>
                        <a:pt x="96" y="50"/>
                      </a:moveTo>
                      <a:lnTo>
                        <a:pt x="133" y="50"/>
                      </a:lnTo>
                      <a:lnTo>
                        <a:pt x="133" y="110"/>
                      </a:lnTo>
                      <a:lnTo>
                        <a:pt x="124" y="109"/>
                      </a:lnTo>
                      <a:lnTo>
                        <a:pt x="117" y="110"/>
                      </a:lnTo>
                      <a:lnTo>
                        <a:pt x="110" y="111"/>
                      </a:lnTo>
                      <a:lnTo>
                        <a:pt x="103" y="115"/>
                      </a:lnTo>
                      <a:lnTo>
                        <a:pt x="96" y="121"/>
                      </a:lnTo>
                      <a:lnTo>
                        <a:pt x="96" y="50"/>
                      </a:lnTo>
                      <a:close/>
                      <a:moveTo>
                        <a:pt x="133" y="287"/>
                      </a:moveTo>
                      <a:lnTo>
                        <a:pt x="96" y="287"/>
                      </a:lnTo>
                      <a:lnTo>
                        <a:pt x="96" y="226"/>
                      </a:lnTo>
                      <a:lnTo>
                        <a:pt x="111" y="226"/>
                      </a:lnTo>
                      <a:lnTo>
                        <a:pt x="133" y="122"/>
                      </a:lnTo>
                      <a:lnTo>
                        <a:pt x="133" y="192"/>
                      </a:lnTo>
                      <a:lnTo>
                        <a:pt x="132" y="198"/>
                      </a:lnTo>
                      <a:lnTo>
                        <a:pt x="132" y="207"/>
                      </a:lnTo>
                      <a:lnTo>
                        <a:pt x="132" y="213"/>
                      </a:lnTo>
                      <a:lnTo>
                        <a:pt x="133" y="218"/>
                      </a:lnTo>
                      <a:lnTo>
                        <a:pt x="133" y="287"/>
                      </a:lnTo>
                      <a:close/>
                      <a:moveTo>
                        <a:pt x="96" y="186"/>
                      </a:moveTo>
                      <a:lnTo>
                        <a:pt x="101" y="169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close/>
                      <a:moveTo>
                        <a:pt x="96" y="160"/>
                      </a:moveTo>
                      <a:lnTo>
                        <a:pt x="96" y="160"/>
                      </a:lnTo>
                      <a:lnTo>
                        <a:pt x="102" y="163"/>
                      </a:lnTo>
                      <a:lnTo>
                        <a:pt x="111" y="119"/>
                      </a:lnTo>
                      <a:lnTo>
                        <a:pt x="105" y="125"/>
                      </a:lnTo>
                      <a:lnTo>
                        <a:pt x="96" y="133"/>
                      </a:lnTo>
                      <a:lnTo>
                        <a:pt x="96" y="160"/>
                      </a:lnTo>
                      <a:close/>
                      <a:moveTo>
                        <a:pt x="82" y="0"/>
                      </a:moveTo>
                      <a:lnTo>
                        <a:pt x="96" y="0"/>
                      </a:lnTo>
                      <a:lnTo>
                        <a:pt x="96" y="14"/>
                      </a:lnTo>
                      <a:lnTo>
                        <a:pt x="82" y="14"/>
                      </a:lnTo>
                      <a:lnTo>
                        <a:pt x="82" y="0"/>
                      </a:lnTo>
                      <a:close/>
                      <a:moveTo>
                        <a:pt x="82" y="50"/>
                      </a:moveTo>
                      <a:lnTo>
                        <a:pt x="96" y="50"/>
                      </a:lnTo>
                      <a:lnTo>
                        <a:pt x="96" y="121"/>
                      </a:lnTo>
                      <a:lnTo>
                        <a:pt x="96" y="122"/>
                      </a:lnTo>
                      <a:lnTo>
                        <a:pt x="82" y="137"/>
                      </a:lnTo>
                      <a:lnTo>
                        <a:pt x="82" y="50"/>
                      </a:lnTo>
                      <a:close/>
                      <a:moveTo>
                        <a:pt x="96" y="287"/>
                      </a:moveTo>
                      <a:lnTo>
                        <a:pt x="82" y="287"/>
                      </a:lnTo>
                      <a:lnTo>
                        <a:pt x="82" y="164"/>
                      </a:lnTo>
                      <a:lnTo>
                        <a:pt x="90" y="165"/>
                      </a:lnTo>
                      <a:lnTo>
                        <a:pt x="96" y="168"/>
                      </a:lnTo>
                      <a:lnTo>
                        <a:pt x="96" y="186"/>
                      </a:lnTo>
                      <a:lnTo>
                        <a:pt x="88" y="226"/>
                      </a:lnTo>
                      <a:lnTo>
                        <a:pt x="96" y="226"/>
                      </a:lnTo>
                      <a:lnTo>
                        <a:pt x="96" y="287"/>
                      </a:lnTo>
                      <a:close/>
                      <a:moveTo>
                        <a:pt x="96" y="133"/>
                      </a:moveTo>
                      <a:lnTo>
                        <a:pt x="96" y="133"/>
                      </a:lnTo>
                      <a:lnTo>
                        <a:pt x="90" y="144"/>
                      </a:lnTo>
                      <a:lnTo>
                        <a:pt x="83" y="157"/>
                      </a:lnTo>
                      <a:lnTo>
                        <a:pt x="96" y="160"/>
                      </a:lnTo>
                      <a:lnTo>
                        <a:pt x="96" y="133"/>
                      </a:lnTo>
                      <a:close/>
                      <a:moveTo>
                        <a:pt x="40" y="0"/>
                      </a:moveTo>
                      <a:lnTo>
                        <a:pt x="82" y="0"/>
                      </a:lnTo>
                      <a:lnTo>
                        <a:pt x="82" y="14"/>
                      </a:lnTo>
                      <a:lnTo>
                        <a:pt x="36" y="14"/>
                      </a:lnTo>
                      <a:lnTo>
                        <a:pt x="27" y="15"/>
                      </a:lnTo>
                      <a:lnTo>
                        <a:pt x="22" y="19"/>
                      </a:lnTo>
                      <a:lnTo>
                        <a:pt x="18" y="25"/>
                      </a:lnTo>
                      <a:lnTo>
                        <a:pt x="17" y="31"/>
                      </a:lnTo>
                      <a:lnTo>
                        <a:pt x="18" y="39"/>
                      </a:lnTo>
                      <a:lnTo>
                        <a:pt x="22" y="45"/>
                      </a:lnTo>
                      <a:lnTo>
                        <a:pt x="27" y="49"/>
                      </a:lnTo>
                      <a:lnTo>
                        <a:pt x="36" y="50"/>
                      </a:lnTo>
                      <a:lnTo>
                        <a:pt x="82" y="50"/>
                      </a:lnTo>
                      <a:lnTo>
                        <a:pt x="82" y="137"/>
                      </a:lnTo>
                      <a:lnTo>
                        <a:pt x="69" y="155"/>
                      </a:lnTo>
                      <a:lnTo>
                        <a:pt x="61" y="155"/>
                      </a:lnTo>
                      <a:lnTo>
                        <a:pt x="48" y="156"/>
                      </a:lnTo>
                      <a:lnTo>
                        <a:pt x="42" y="157"/>
                      </a:lnTo>
                      <a:lnTo>
                        <a:pt x="38" y="160"/>
                      </a:lnTo>
                      <a:lnTo>
                        <a:pt x="34" y="163"/>
                      </a:lnTo>
                      <a:lnTo>
                        <a:pt x="31" y="167"/>
                      </a:lnTo>
                      <a:lnTo>
                        <a:pt x="29" y="169"/>
                      </a:lnTo>
                      <a:lnTo>
                        <a:pt x="29" y="174"/>
                      </a:lnTo>
                      <a:lnTo>
                        <a:pt x="29" y="178"/>
                      </a:lnTo>
                      <a:lnTo>
                        <a:pt x="31" y="180"/>
                      </a:lnTo>
                      <a:lnTo>
                        <a:pt x="34" y="182"/>
                      </a:lnTo>
                      <a:lnTo>
                        <a:pt x="40" y="183"/>
                      </a:lnTo>
                      <a:lnTo>
                        <a:pt x="42" y="183"/>
                      </a:lnTo>
                      <a:lnTo>
                        <a:pt x="45" y="182"/>
                      </a:lnTo>
                      <a:lnTo>
                        <a:pt x="46" y="179"/>
                      </a:lnTo>
                      <a:lnTo>
                        <a:pt x="48" y="178"/>
                      </a:lnTo>
                      <a:lnTo>
                        <a:pt x="46" y="174"/>
                      </a:lnTo>
                      <a:lnTo>
                        <a:pt x="45" y="172"/>
                      </a:lnTo>
                      <a:lnTo>
                        <a:pt x="48" y="168"/>
                      </a:lnTo>
                      <a:lnTo>
                        <a:pt x="52" y="165"/>
                      </a:lnTo>
                      <a:lnTo>
                        <a:pt x="57" y="164"/>
                      </a:lnTo>
                      <a:lnTo>
                        <a:pt x="64" y="164"/>
                      </a:lnTo>
                      <a:lnTo>
                        <a:pt x="54" y="182"/>
                      </a:lnTo>
                      <a:lnTo>
                        <a:pt x="48" y="195"/>
                      </a:lnTo>
                      <a:lnTo>
                        <a:pt x="44" y="207"/>
                      </a:lnTo>
                      <a:lnTo>
                        <a:pt x="41" y="218"/>
                      </a:lnTo>
                      <a:lnTo>
                        <a:pt x="41" y="228"/>
                      </a:lnTo>
                      <a:lnTo>
                        <a:pt x="41" y="233"/>
                      </a:lnTo>
                      <a:lnTo>
                        <a:pt x="42" y="237"/>
                      </a:lnTo>
                      <a:lnTo>
                        <a:pt x="45" y="240"/>
                      </a:lnTo>
                      <a:lnTo>
                        <a:pt x="49" y="243"/>
                      </a:lnTo>
                      <a:lnTo>
                        <a:pt x="53" y="244"/>
                      </a:lnTo>
                      <a:lnTo>
                        <a:pt x="61" y="244"/>
                      </a:lnTo>
                      <a:lnTo>
                        <a:pt x="60" y="240"/>
                      </a:lnTo>
                      <a:lnTo>
                        <a:pt x="60" y="236"/>
                      </a:lnTo>
                      <a:lnTo>
                        <a:pt x="61" y="221"/>
                      </a:lnTo>
                      <a:lnTo>
                        <a:pt x="64" y="207"/>
                      </a:lnTo>
                      <a:lnTo>
                        <a:pt x="68" y="194"/>
                      </a:lnTo>
                      <a:lnTo>
                        <a:pt x="73" y="179"/>
                      </a:lnTo>
                      <a:lnTo>
                        <a:pt x="80" y="164"/>
                      </a:lnTo>
                      <a:lnTo>
                        <a:pt x="82" y="164"/>
                      </a:lnTo>
                      <a:lnTo>
                        <a:pt x="82" y="287"/>
                      </a:lnTo>
                      <a:lnTo>
                        <a:pt x="40" y="287"/>
                      </a:lnTo>
                      <a:lnTo>
                        <a:pt x="31" y="286"/>
                      </a:lnTo>
                      <a:lnTo>
                        <a:pt x="25" y="285"/>
                      </a:lnTo>
                      <a:lnTo>
                        <a:pt x="18" y="280"/>
                      </a:lnTo>
                      <a:lnTo>
                        <a:pt x="13" y="275"/>
                      </a:lnTo>
                      <a:lnTo>
                        <a:pt x="7" y="270"/>
                      </a:lnTo>
                      <a:lnTo>
                        <a:pt x="4" y="263"/>
                      </a:lnTo>
                      <a:lnTo>
                        <a:pt x="2" y="256"/>
                      </a:lnTo>
                      <a:lnTo>
                        <a:pt x="0" y="248"/>
                      </a:lnTo>
                      <a:lnTo>
                        <a:pt x="0" y="39"/>
                      </a:lnTo>
                      <a:lnTo>
                        <a:pt x="2" y="31"/>
                      </a:lnTo>
                      <a:lnTo>
                        <a:pt x="4" y="25"/>
                      </a:lnTo>
                      <a:lnTo>
                        <a:pt x="7" y="18"/>
                      </a:lnTo>
                      <a:lnTo>
                        <a:pt x="13" y="12"/>
                      </a:lnTo>
                      <a:lnTo>
                        <a:pt x="18" y="7"/>
                      </a:lnTo>
                      <a:lnTo>
                        <a:pt x="25" y="4"/>
                      </a:lnTo>
                      <a:lnTo>
                        <a:pt x="31" y="2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3" name="Freeform 171"/>
                <p:cNvSpPr>
                  <a:spLocks noEditPoints="1"/>
                </p:cNvSpPr>
                <p:nvPr/>
              </p:nvSpPr>
              <p:spPr bwMode="auto">
                <a:xfrm>
                  <a:off x="5732463" y="2649538"/>
                  <a:ext cx="561975" cy="565150"/>
                </a:xfrm>
                <a:custGeom>
                  <a:avLst/>
                  <a:gdLst>
                    <a:gd name="T0" fmla="*/ 849293554 w 354"/>
                    <a:gd name="T1" fmla="*/ 753527453 h 356"/>
                    <a:gd name="T2" fmla="*/ 887095091 w 354"/>
                    <a:gd name="T3" fmla="*/ 229335033 h 356"/>
                    <a:gd name="T4" fmla="*/ 854333865 w 354"/>
                    <a:gd name="T5" fmla="*/ 388104029 h 356"/>
                    <a:gd name="T6" fmla="*/ 839212932 w 354"/>
                    <a:gd name="T7" fmla="*/ 378023407 h 356"/>
                    <a:gd name="T8" fmla="*/ 839212932 w 354"/>
                    <a:gd name="T9" fmla="*/ 519152208 h 356"/>
                    <a:gd name="T10" fmla="*/ 728325897 w 354"/>
                    <a:gd name="T11" fmla="*/ 556955332 h 356"/>
                    <a:gd name="T12" fmla="*/ 771167745 w 354"/>
                    <a:gd name="T13" fmla="*/ 614918113 h 356"/>
                    <a:gd name="T14" fmla="*/ 713204965 w 354"/>
                    <a:gd name="T15" fmla="*/ 672882480 h 356"/>
                    <a:gd name="T16" fmla="*/ 771167745 w 354"/>
                    <a:gd name="T17" fmla="*/ 851812917 h 356"/>
                    <a:gd name="T18" fmla="*/ 713204965 w 354"/>
                    <a:gd name="T19" fmla="*/ 148690011 h 356"/>
                    <a:gd name="T20" fmla="*/ 798890248 w 354"/>
                    <a:gd name="T21" fmla="*/ 148690011 h 356"/>
                    <a:gd name="T22" fmla="*/ 682963100 w 354"/>
                    <a:gd name="T23" fmla="*/ 118448146 h 356"/>
                    <a:gd name="T24" fmla="*/ 662801857 w 354"/>
                    <a:gd name="T25" fmla="*/ 30241877 h 356"/>
                    <a:gd name="T26" fmla="*/ 685482462 w 354"/>
                    <a:gd name="T27" fmla="*/ 561995643 h 356"/>
                    <a:gd name="T28" fmla="*/ 713204965 w 354"/>
                    <a:gd name="T29" fmla="*/ 171370616 h 356"/>
                    <a:gd name="T30" fmla="*/ 685482462 w 354"/>
                    <a:gd name="T31" fmla="*/ 665321220 h 356"/>
                    <a:gd name="T32" fmla="*/ 690522773 w 354"/>
                    <a:gd name="T33" fmla="*/ 897175714 h 356"/>
                    <a:gd name="T34" fmla="*/ 662801857 w 354"/>
                    <a:gd name="T35" fmla="*/ 70564376 h 356"/>
                    <a:gd name="T36" fmla="*/ 652721236 w 354"/>
                    <a:gd name="T37" fmla="*/ 126007819 h 356"/>
                    <a:gd name="T38" fmla="*/ 594756868 w 354"/>
                    <a:gd name="T39" fmla="*/ 126007819 h 356"/>
                    <a:gd name="T40" fmla="*/ 579635936 w 354"/>
                    <a:gd name="T41" fmla="*/ 70564376 h 356"/>
                    <a:gd name="T42" fmla="*/ 662801857 w 354"/>
                    <a:gd name="T43" fmla="*/ 171370616 h 356"/>
                    <a:gd name="T44" fmla="*/ 662801857 w 354"/>
                    <a:gd name="T45" fmla="*/ 582156886 h 356"/>
                    <a:gd name="T46" fmla="*/ 574595625 w 354"/>
                    <a:gd name="T47" fmla="*/ 677922791 h 356"/>
                    <a:gd name="T48" fmla="*/ 574595625 w 354"/>
                    <a:gd name="T49" fmla="*/ 544353762 h 356"/>
                    <a:gd name="T50" fmla="*/ 662801857 w 354"/>
                    <a:gd name="T51" fmla="*/ 877014471 h 356"/>
                    <a:gd name="T52" fmla="*/ 574595625 w 354"/>
                    <a:gd name="T53" fmla="*/ 70564376 h 356"/>
                    <a:gd name="T54" fmla="*/ 567035953 w 354"/>
                    <a:gd name="T55" fmla="*/ 123488457 h 356"/>
                    <a:gd name="T56" fmla="*/ 574595625 w 354"/>
                    <a:gd name="T57" fmla="*/ 10080625 h 356"/>
                    <a:gd name="T58" fmla="*/ 451108805 w 354"/>
                    <a:gd name="T59" fmla="*/ 171370616 h 356"/>
                    <a:gd name="T60" fmla="*/ 574595625 w 354"/>
                    <a:gd name="T61" fmla="*/ 544353762 h 356"/>
                    <a:gd name="T62" fmla="*/ 574595625 w 354"/>
                    <a:gd name="T63" fmla="*/ 753527453 h 356"/>
                    <a:gd name="T64" fmla="*/ 335181559 w 354"/>
                    <a:gd name="T65" fmla="*/ 108367525 h 356"/>
                    <a:gd name="T66" fmla="*/ 317539677 w 354"/>
                    <a:gd name="T67" fmla="*/ 10080625 h 356"/>
                    <a:gd name="T68" fmla="*/ 451108805 w 354"/>
                    <a:gd name="T69" fmla="*/ 171370616 h 356"/>
                    <a:gd name="T70" fmla="*/ 451108805 w 354"/>
                    <a:gd name="T71" fmla="*/ 609877802 h 356"/>
                    <a:gd name="T72" fmla="*/ 430947562 w 354"/>
                    <a:gd name="T73" fmla="*/ 408265272 h 356"/>
                    <a:gd name="T74" fmla="*/ 289818762 w 354"/>
                    <a:gd name="T75" fmla="*/ 78125636 h 356"/>
                    <a:gd name="T76" fmla="*/ 309980005 w 354"/>
                    <a:gd name="T77" fmla="*/ 126007819 h 356"/>
                    <a:gd name="T78" fmla="*/ 252015637 w 354"/>
                    <a:gd name="T79" fmla="*/ 108367525 h 356"/>
                    <a:gd name="T80" fmla="*/ 226814084 w 354"/>
                    <a:gd name="T81" fmla="*/ 30241877 h 356"/>
                    <a:gd name="T82" fmla="*/ 317539677 w 354"/>
                    <a:gd name="T83" fmla="*/ 241935016 h 356"/>
                    <a:gd name="T84" fmla="*/ 226814084 w 354"/>
                    <a:gd name="T85" fmla="*/ 645159977 h 356"/>
                    <a:gd name="T86" fmla="*/ 317539677 w 354"/>
                    <a:gd name="T87" fmla="*/ 408265272 h 356"/>
                    <a:gd name="T88" fmla="*/ 226814084 w 354"/>
                    <a:gd name="T89" fmla="*/ 877014471 h 356"/>
                    <a:gd name="T90" fmla="*/ 199093118 w 354"/>
                    <a:gd name="T91" fmla="*/ 98286879 h 356"/>
                    <a:gd name="T92" fmla="*/ 178931875 w 354"/>
                    <a:gd name="T93" fmla="*/ 50403120 h 356"/>
                    <a:gd name="T94" fmla="*/ 226814084 w 354"/>
                    <a:gd name="T95" fmla="*/ 408265272 h 356"/>
                    <a:gd name="T96" fmla="*/ 226814084 w 354"/>
                    <a:gd name="T97" fmla="*/ 171370616 h 356"/>
                    <a:gd name="T98" fmla="*/ 204133429 w 354"/>
                    <a:gd name="T99" fmla="*/ 665321220 h 356"/>
                    <a:gd name="T100" fmla="*/ 211693151 w 354"/>
                    <a:gd name="T101" fmla="*/ 889616042 h 356"/>
                    <a:gd name="T102" fmla="*/ 93246568 w 354"/>
                    <a:gd name="T103" fmla="*/ 148690011 h 356"/>
                    <a:gd name="T104" fmla="*/ 178931875 w 354"/>
                    <a:gd name="T105" fmla="*/ 50403120 h 356"/>
                    <a:gd name="T106" fmla="*/ 136088440 w 354"/>
                    <a:gd name="T107" fmla="*/ 572076265 h 356"/>
                    <a:gd name="T108" fmla="*/ 126007819 w 354"/>
                    <a:gd name="T109" fmla="*/ 647680926 h 356"/>
                    <a:gd name="T110" fmla="*/ 40322498 w 354"/>
                    <a:gd name="T111" fmla="*/ 753527453 h 356"/>
                    <a:gd name="T112" fmla="*/ 178931875 w 354"/>
                    <a:gd name="T113" fmla="*/ 171370616 h 356"/>
                    <a:gd name="T114" fmla="*/ 123488457 w 354"/>
                    <a:gd name="T115" fmla="*/ 869454799 h 356"/>
                    <a:gd name="T116" fmla="*/ 50403120 w 354"/>
                    <a:gd name="T117" fmla="*/ 378023407 h 356"/>
                    <a:gd name="T118" fmla="*/ 40322498 w 354"/>
                    <a:gd name="T119" fmla="*/ 388104029 h 356"/>
                    <a:gd name="T120" fmla="*/ 0 w 354"/>
                    <a:gd name="T121" fmla="*/ 239415655 h 356"/>
                    <a:gd name="T122" fmla="*/ 40322498 w 354"/>
                    <a:gd name="T123" fmla="*/ 241935016 h 356"/>
                    <a:gd name="T124" fmla="*/ 40322498 w 354"/>
                    <a:gd name="T125" fmla="*/ 529232829 h 35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354"/>
                    <a:gd name="T190" fmla="*/ 0 h 356"/>
                    <a:gd name="T191" fmla="*/ 354 w 354"/>
                    <a:gd name="T192" fmla="*/ 356 h 35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354" h="356">
                      <a:moveTo>
                        <a:pt x="337" y="299"/>
                      </a:moveTo>
                      <a:lnTo>
                        <a:pt x="337" y="210"/>
                      </a:lnTo>
                      <a:lnTo>
                        <a:pt x="340" y="215"/>
                      </a:lnTo>
                      <a:lnTo>
                        <a:pt x="341" y="222"/>
                      </a:lnTo>
                      <a:lnTo>
                        <a:pt x="341" y="299"/>
                      </a:lnTo>
                      <a:lnTo>
                        <a:pt x="337" y="299"/>
                      </a:lnTo>
                      <a:close/>
                      <a:moveTo>
                        <a:pt x="337" y="154"/>
                      </a:moveTo>
                      <a:lnTo>
                        <a:pt x="337" y="96"/>
                      </a:lnTo>
                      <a:lnTo>
                        <a:pt x="339" y="95"/>
                      </a:lnTo>
                      <a:lnTo>
                        <a:pt x="348" y="91"/>
                      </a:lnTo>
                      <a:lnTo>
                        <a:pt x="350" y="91"/>
                      </a:lnTo>
                      <a:lnTo>
                        <a:pt x="352" y="91"/>
                      </a:lnTo>
                      <a:lnTo>
                        <a:pt x="354" y="93"/>
                      </a:lnTo>
                      <a:lnTo>
                        <a:pt x="354" y="95"/>
                      </a:lnTo>
                      <a:lnTo>
                        <a:pt x="354" y="142"/>
                      </a:lnTo>
                      <a:lnTo>
                        <a:pt x="352" y="147"/>
                      </a:lnTo>
                      <a:lnTo>
                        <a:pt x="350" y="149"/>
                      </a:lnTo>
                      <a:lnTo>
                        <a:pt x="348" y="150"/>
                      </a:lnTo>
                      <a:lnTo>
                        <a:pt x="339" y="154"/>
                      </a:lnTo>
                      <a:lnTo>
                        <a:pt x="337" y="154"/>
                      </a:lnTo>
                      <a:close/>
                      <a:moveTo>
                        <a:pt x="337" y="96"/>
                      </a:moveTo>
                      <a:lnTo>
                        <a:pt x="337" y="154"/>
                      </a:lnTo>
                      <a:lnTo>
                        <a:pt x="335" y="153"/>
                      </a:lnTo>
                      <a:lnTo>
                        <a:pt x="333" y="150"/>
                      </a:lnTo>
                      <a:lnTo>
                        <a:pt x="333" y="103"/>
                      </a:lnTo>
                      <a:lnTo>
                        <a:pt x="335" y="99"/>
                      </a:lnTo>
                      <a:lnTo>
                        <a:pt x="337" y="96"/>
                      </a:lnTo>
                      <a:close/>
                      <a:moveTo>
                        <a:pt x="337" y="210"/>
                      </a:moveTo>
                      <a:lnTo>
                        <a:pt x="337" y="210"/>
                      </a:lnTo>
                      <a:lnTo>
                        <a:pt x="333" y="206"/>
                      </a:lnTo>
                      <a:lnTo>
                        <a:pt x="329" y="202"/>
                      </a:lnTo>
                      <a:lnTo>
                        <a:pt x="324" y="199"/>
                      </a:lnTo>
                      <a:lnTo>
                        <a:pt x="317" y="199"/>
                      </a:lnTo>
                      <a:lnTo>
                        <a:pt x="317" y="68"/>
                      </a:lnTo>
                      <a:lnTo>
                        <a:pt x="283" y="68"/>
                      </a:lnTo>
                      <a:lnTo>
                        <a:pt x="283" y="221"/>
                      </a:lnTo>
                      <a:lnTo>
                        <a:pt x="289" y="221"/>
                      </a:lnTo>
                      <a:lnTo>
                        <a:pt x="293" y="222"/>
                      </a:lnTo>
                      <a:lnTo>
                        <a:pt x="297" y="225"/>
                      </a:lnTo>
                      <a:lnTo>
                        <a:pt x="299" y="227"/>
                      </a:lnTo>
                      <a:lnTo>
                        <a:pt x="302" y="230"/>
                      </a:lnTo>
                      <a:lnTo>
                        <a:pt x="305" y="234"/>
                      </a:lnTo>
                      <a:lnTo>
                        <a:pt x="306" y="239"/>
                      </a:lnTo>
                      <a:lnTo>
                        <a:pt x="306" y="244"/>
                      </a:lnTo>
                      <a:lnTo>
                        <a:pt x="306" y="248"/>
                      </a:lnTo>
                      <a:lnTo>
                        <a:pt x="305" y="253"/>
                      </a:lnTo>
                      <a:lnTo>
                        <a:pt x="302" y="257"/>
                      </a:lnTo>
                      <a:lnTo>
                        <a:pt x="299" y="260"/>
                      </a:lnTo>
                      <a:lnTo>
                        <a:pt x="297" y="262"/>
                      </a:lnTo>
                      <a:lnTo>
                        <a:pt x="293" y="265"/>
                      </a:lnTo>
                      <a:lnTo>
                        <a:pt x="289" y="267"/>
                      </a:lnTo>
                      <a:lnTo>
                        <a:pt x="283" y="267"/>
                      </a:lnTo>
                      <a:lnTo>
                        <a:pt x="283" y="299"/>
                      </a:lnTo>
                      <a:lnTo>
                        <a:pt x="337" y="299"/>
                      </a:lnTo>
                      <a:lnTo>
                        <a:pt x="337" y="210"/>
                      </a:lnTo>
                      <a:close/>
                      <a:moveTo>
                        <a:pt x="283" y="356"/>
                      </a:moveTo>
                      <a:lnTo>
                        <a:pt x="283" y="314"/>
                      </a:lnTo>
                      <a:lnTo>
                        <a:pt x="306" y="314"/>
                      </a:lnTo>
                      <a:lnTo>
                        <a:pt x="306" y="338"/>
                      </a:lnTo>
                      <a:lnTo>
                        <a:pt x="305" y="345"/>
                      </a:lnTo>
                      <a:lnTo>
                        <a:pt x="301" y="350"/>
                      </a:lnTo>
                      <a:lnTo>
                        <a:pt x="295" y="355"/>
                      </a:lnTo>
                      <a:lnTo>
                        <a:pt x="289" y="356"/>
                      </a:lnTo>
                      <a:lnTo>
                        <a:pt x="283" y="356"/>
                      </a:lnTo>
                      <a:close/>
                      <a:moveTo>
                        <a:pt x="283" y="59"/>
                      </a:moveTo>
                      <a:lnTo>
                        <a:pt x="283" y="20"/>
                      </a:lnTo>
                      <a:lnTo>
                        <a:pt x="298" y="30"/>
                      </a:lnTo>
                      <a:lnTo>
                        <a:pt x="309" y="38"/>
                      </a:lnTo>
                      <a:lnTo>
                        <a:pt x="313" y="43"/>
                      </a:lnTo>
                      <a:lnTo>
                        <a:pt x="316" y="49"/>
                      </a:lnTo>
                      <a:lnTo>
                        <a:pt x="317" y="54"/>
                      </a:lnTo>
                      <a:lnTo>
                        <a:pt x="317" y="59"/>
                      </a:lnTo>
                      <a:lnTo>
                        <a:pt x="283" y="59"/>
                      </a:lnTo>
                      <a:close/>
                      <a:moveTo>
                        <a:pt x="283" y="20"/>
                      </a:moveTo>
                      <a:lnTo>
                        <a:pt x="283" y="59"/>
                      </a:lnTo>
                      <a:lnTo>
                        <a:pt x="263" y="59"/>
                      </a:lnTo>
                      <a:lnTo>
                        <a:pt x="263" y="50"/>
                      </a:lnTo>
                      <a:lnTo>
                        <a:pt x="268" y="50"/>
                      </a:lnTo>
                      <a:lnTo>
                        <a:pt x="271" y="47"/>
                      </a:lnTo>
                      <a:lnTo>
                        <a:pt x="274" y="43"/>
                      </a:lnTo>
                      <a:lnTo>
                        <a:pt x="275" y="39"/>
                      </a:lnTo>
                      <a:lnTo>
                        <a:pt x="274" y="35"/>
                      </a:lnTo>
                      <a:lnTo>
                        <a:pt x="271" y="31"/>
                      </a:lnTo>
                      <a:lnTo>
                        <a:pt x="268" y="28"/>
                      </a:lnTo>
                      <a:lnTo>
                        <a:pt x="263" y="28"/>
                      </a:lnTo>
                      <a:lnTo>
                        <a:pt x="263" y="12"/>
                      </a:lnTo>
                      <a:lnTo>
                        <a:pt x="283" y="20"/>
                      </a:lnTo>
                      <a:close/>
                      <a:moveTo>
                        <a:pt x="283" y="68"/>
                      </a:moveTo>
                      <a:lnTo>
                        <a:pt x="283" y="221"/>
                      </a:lnTo>
                      <a:lnTo>
                        <a:pt x="278" y="221"/>
                      </a:lnTo>
                      <a:lnTo>
                        <a:pt x="272" y="223"/>
                      </a:lnTo>
                      <a:lnTo>
                        <a:pt x="267" y="227"/>
                      </a:lnTo>
                      <a:lnTo>
                        <a:pt x="263" y="231"/>
                      </a:lnTo>
                      <a:lnTo>
                        <a:pt x="263" y="162"/>
                      </a:lnTo>
                      <a:lnTo>
                        <a:pt x="272" y="162"/>
                      </a:lnTo>
                      <a:lnTo>
                        <a:pt x="272" y="96"/>
                      </a:lnTo>
                      <a:lnTo>
                        <a:pt x="263" y="96"/>
                      </a:lnTo>
                      <a:lnTo>
                        <a:pt x="263" y="68"/>
                      </a:lnTo>
                      <a:lnTo>
                        <a:pt x="283" y="68"/>
                      </a:lnTo>
                      <a:close/>
                      <a:moveTo>
                        <a:pt x="283" y="267"/>
                      </a:moveTo>
                      <a:lnTo>
                        <a:pt x="283" y="299"/>
                      </a:lnTo>
                      <a:lnTo>
                        <a:pt x="263" y="299"/>
                      </a:lnTo>
                      <a:lnTo>
                        <a:pt x="263" y="256"/>
                      </a:lnTo>
                      <a:lnTo>
                        <a:pt x="267" y="260"/>
                      </a:lnTo>
                      <a:lnTo>
                        <a:pt x="272" y="264"/>
                      </a:lnTo>
                      <a:lnTo>
                        <a:pt x="278" y="267"/>
                      </a:lnTo>
                      <a:lnTo>
                        <a:pt x="283" y="267"/>
                      </a:lnTo>
                      <a:close/>
                      <a:moveTo>
                        <a:pt x="283" y="314"/>
                      </a:moveTo>
                      <a:lnTo>
                        <a:pt x="283" y="356"/>
                      </a:lnTo>
                      <a:lnTo>
                        <a:pt x="278" y="356"/>
                      </a:lnTo>
                      <a:lnTo>
                        <a:pt x="274" y="356"/>
                      </a:lnTo>
                      <a:lnTo>
                        <a:pt x="270" y="353"/>
                      </a:lnTo>
                      <a:lnTo>
                        <a:pt x="267" y="352"/>
                      </a:lnTo>
                      <a:lnTo>
                        <a:pt x="263" y="348"/>
                      </a:lnTo>
                      <a:lnTo>
                        <a:pt x="263" y="314"/>
                      </a:lnTo>
                      <a:lnTo>
                        <a:pt x="283" y="314"/>
                      </a:lnTo>
                      <a:close/>
                      <a:moveTo>
                        <a:pt x="263" y="12"/>
                      </a:moveTo>
                      <a:lnTo>
                        <a:pt x="263" y="28"/>
                      </a:lnTo>
                      <a:lnTo>
                        <a:pt x="259" y="28"/>
                      </a:lnTo>
                      <a:lnTo>
                        <a:pt x="256" y="31"/>
                      </a:lnTo>
                      <a:lnTo>
                        <a:pt x="253" y="35"/>
                      </a:lnTo>
                      <a:lnTo>
                        <a:pt x="252" y="39"/>
                      </a:lnTo>
                      <a:lnTo>
                        <a:pt x="253" y="43"/>
                      </a:lnTo>
                      <a:lnTo>
                        <a:pt x="256" y="47"/>
                      </a:lnTo>
                      <a:lnTo>
                        <a:pt x="259" y="50"/>
                      </a:lnTo>
                      <a:lnTo>
                        <a:pt x="263" y="50"/>
                      </a:lnTo>
                      <a:lnTo>
                        <a:pt x="263" y="59"/>
                      </a:lnTo>
                      <a:lnTo>
                        <a:pt x="228" y="59"/>
                      </a:lnTo>
                      <a:lnTo>
                        <a:pt x="228" y="50"/>
                      </a:lnTo>
                      <a:lnTo>
                        <a:pt x="230" y="50"/>
                      </a:lnTo>
                      <a:lnTo>
                        <a:pt x="236" y="50"/>
                      </a:lnTo>
                      <a:lnTo>
                        <a:pt x="238" y="47"/>
                      </a:lnTo>
                      <a:lnTo>
                        <a:pt x="241" y="43"/>
                      </a:lnTo>
                      <a:lnTo>
                        <a:pt x="243" y="39"/>
                      </a:lnTo>
                      <a:lnTo>
                        <a:pt x="241" y="35"/>
                      </a:lnTo>
                      <a:lnTo>
                        <a:pt x="238" y="31"/>
                      </a:lnTo>
                      <a:lnTo>
                        <a:pt x="236" y="28"/>
                      </a:lnTo>
                      <a:lnTo>
                        <a:pt x="230" y="28"/>
                      </a:lnTo>
                      <a:lnTo>
                        <a:pt x="228" y="28"/>
                      </a:lnTo>
                      <a:lnTo>
                        <a:pt x="228" y="4"/>
                      </a:lnTo>
                      <a:lnTo>
                        <a:pt x="247" y="8"/>
                      </a:lnTo>
                      <a:lnTo>
                        <a:pt x="263" y="12"/>
                      </a:lnTo>
                      <a:close/>
                      <a:moveTo>
                        <a:pt x="263" y="68"/>
                      </a:moveTo>
                      <a:lnTo>
                        <a:pt x="263" y="96"/>
                      </a:lnTo>
                      <a:lnTo>
                        <a:pt x="228" y="96"/>
                      </a:lnTo>
                      <a:lnTo>
                        <a:pt x="228" y="68"/>
                      </a:lnTo>
                      <a:lnTo>
                        <a:pt x="263" y="68"/>
                      </a:lnTo>
                      <a:close/>
                      <a:moveTo>
                        <a:pt x="263" y="162"/>
                      </a:moveTo>
                      <a:lnTo>
                        <a:pt x="263" y="231"/>
                      </a:lnTo>
                      <a:lnTo>
                        <a:pt x="262" y="237"/>
                      </a:lnTo>
                      <a:lnTo>
                        <a:pt x="260" y="244"/>
                      </a:lnTo>
                      <a:lnTo>
                        <a:pt x="262" y="250"/>
                      </a:lnTo>
                      <a:lnTo>
                        <a:pt x="263" y="256"/>
                      </a:lnTo>
                      <a:lnTo>
                        <a:pt x="263" y="299"/>
                      </a:lnTo>
                      <a:lnTo>
                        <a:pt x="228" y="299"/>
                      </a:lnTo>
                      <a:lnTo>
                        <a:pt x="228" y="269"/>
                      </a:lnTo>
                      <a:lnTo>
                        <a:pt x="229" y="269"/>
                      </a:lnTo>
                      <a:lnTo>
                        <a:pt x="229" y="253"/>
                      </a:lnTo>
                      <a:lnTo>
                        <a:pt x="228" y="253"/>
                      </a:lnTo>
                      <a:lnTo>
                        <a:pt x="228" y="242"/>
                      </a:lnTo>
                      <a:lnTo>
                        <a:pt x="229" y="242"/>
                      </a:lnTo>
                      <a:lnTo>
                        <a:pt x="229" y="227"/>
                      </a:lnTo>
                      <a:lnTo>
                        <a:pt x="228" y="227"/>
                      </a:lnTo>
                      <a:lnTo>
                        <a:pt x="228" y="216"/>
                      </a:lnTo>
                      <a:lnTo>
                        <a:pt x="229" y="216"/>
                      </a:lnTo>
                      <a:lnTo>
                        <a:pt x="229" y="200"/>
                      </a:lnTo>
                      <a:lnTo>
                        <a:pt x="228" y="200"/>
                      </a:lnTo>
                      <a:lnTo>
                        <a:pt x="228" y="162"/>
                      </a:lnTo>
                      <a:lnTo>
                        <a:pt x="263" y="162"/>
                      </a:lnTo>
                      <a:close/>
                      <a:moveTo>
                        <a:pt x="263" y="314"/>
                      </a:moveTo>
                      <a:lnTo>
                        <a:pt x="263" y="348"/>
                      </a:lnTo>
                      <a:lnTo>
                        <a:pt x="262" y="344"/>
                      </a:lnTo>
                      <a:lnTo>
                        <a:pt x="260" y="338"/>
                      </a:lnTo>
                      <a:lnTo>
                        <a:pt x="260" y="314"/>
                      </a:lnTo>
                      <a:lnTo>
                        <a:pt x="263" y="314"/>
                      </a:lnTo>
                      <a:close/>
                      <a:moveTo>
                        <a:pt x="228" y="4"/>
                      </a:moveTo>
                      <a:lnTo>
                        <a:pt x="228" y="28"/>
                      </a:lnTo>
                      <a:lnTo>
                        <a:pt x="225" y="30"/>
                      </a:lnTo>
                      <a:lnTo>
                        <a:pt x="222" y="32"/>
                      </a:lnTo>
                      <a:lnTo>
                        <a:pt x="221" y="35"/>
                      </a:lnTo>
                      <a:lnTo>
                        <a:pt x="220" y="39"/>
                      </a:lnTo>
                      <a:lnTo>
                        <a:pt x="221" y="43"/>
                      </a:lnTo>
                      <a:lnTo>
                        <a:pt x="222" y="46"/>
                      </a:lnTo>
                      <a:lnTo>
                        <a:pt x="225" y="49"/>
                      </a:lnTo>
                      <a:lnTo>
                        <a:pt x="228" y="50"/>
                      </a:lnTo>
                      <a:lnTo>
                        <a:pt x="228" y="59"/>
                      </a:lnTo>
                      <a:lnTo>
                        <a:pt x="179" y="59"/>
                      </a:lnTo>
                      <a:lnTo>
                        <a:pt x="179" y="0"/>
                      </a:lnTo>
                      <a:lnTo>
                        <a:pt x="203" y="1"/>
                      </a:lnTo>
                      <a:lnTo>
                        <a:pt x="228" y="4"/>
                      </a:lnTo>
                      <a:close/>
                      <a:moveTo>
                        <a:pt x="228" y="68"/>
                      </a:moveTo>
                      <a:lnTo>
                        <a:pt x="228" y="96"/>
                      </a:lnTo>
                      <a:lnTo>
                        <a:pt x="183" y="96"/>
                      </a:lnTo>
                      <a:lnTo>
                        <a:pt x="183" y="162"/>
                      </a:lnTo>
                      <a:lnTo>
                        <a:pt x="228" y="162"/>
                      </a:lnTo>
                      <a:lnTo>
                        <a:pt x="228" y="200"/>
                      </a:lnTo>
                      <a:lnTo>
                        <a:pt x="179" y="200"/>
                      </a:lnTo>
                      <a:lnTo>
                        <a:pt x="179" y="68"/>
                      </a:lnTo>
                      <a:lnTo>
                        <a:pt x="228" y="68"/>
                      </a:lnTo>
                      <a:close/>
                      <a:moveTo>
                        <a:pt x="228" y="216"/>
                      </a:moveTo>
                      <a:lnTo>
                        <a:pt x="228" y="227"/>
                      </a:lnTo>
                      <a:lnTo>
                        <a:pt x="179" y="227"/>
                      </a:lnTo>
                      <a:lnTo>
                        <a:pt x="179" y="216"/>
                      </a:lnTo>
                      <a:lnTo>
                        <a:pt x="228" y="216"/>
                      </a:lnTo>
                      <a:close/>
                      <a:moveTo>
                        <a:pt x="228" y="242"/>
                      </a:moveTo>
                      <a:lnTo>
                        <a:pt x="228" y="253"/>
                      </a:lnTo>
                      <a:lnTo>
                        <a:pt x="179" y="253"/>
                      </a:lnTo>
                      <a:lnTo>
                        <a:pt x="179" y="242"/>
                      </a:lnTo>
                      <a:lnTo>
                        <a:pt x="228" y="242"/>
                      </a:lnTo>
                      <a:close/>
                      <a:moveTo>
                        <a:pt x="228" y="269"/>
                      </a:moveTo>
                      <a:lnTo>
                        <a:pt x="228" y="299"/>
                      </a:lnTo>
                      <a:lnTo>
                        <a:pt x="179" y="299"/>
                      </a:lnTo>
                      <a:lnTo>
                        <a:pt x="179" y="269"/>
                      </a:lnTo>
                      <a:lnTo>
                        <a:pt x="228" y="269"/>
                      </a:lnTo>
                      <a:close/>
                      <a:moveTo>
                        <a:pt x="126" y="50"/>
                      </a:moveTo>
                      <a:lnTo>
                        <a:pt x="126" y="50"/>
                      </a:lnTo>
                      <a:lnTo>
                        <a:pt x="129" y="49"/>
                      </a:lnTo>
                      <a:lnTo>
                        <a:pt x="132" y="46"/>
                      </a:lnTo>
                      <a:lnTo>
                        <a:pt x="133" y="43"/>
                      </a:lnTo>
                      <a:lnTo>
                        <a:pt x="134" y="39"/>
                      </a:lnTo>
                      <a:lnTo>
                        <a:pt x="133" y="35"/>
                      </a:lnTo>
                      <a:lnTo>
                        <a:pt x="132" y="32"/>
                      </a:lnTo>
                      <a:lnTo>
                        <a:pt x="129" y="30"/>
                      </a:lnTo>
                      <a:lnTo>
                        <a:pt x="126" y="28"/>
                      </a:lnTo>
                      <a:lnTo>
                        <a:pt x="126" y="4"/>
                      </a:lnTo>
                      <a:lnTo>
                        <a:pt x="150" y="1"/>
                      </a:lnTo>
                      <a:lnTo>
                        <a:pt x="176" y="0"/>
                      </a:lnTo>
                      <a:lnTo>
                        <a:pt x="179" y="0"/>
                      </a:lnTo>
                      <a:lnTo>
                        <a:pt x="179" y="59"/>
                      </a:lnTo>
                      <a:lnTo>
                        <a:pt x="126" y="59"/>
                      </a:lnTo>
                      <a:lnTo>
                        <a:pt x="126" y="50"/>
                      </a:lnTo>
                      <a:close/>
                      <a:moveTo>
                        <a:pt x="179" y="68"/>
                      </a:moveTo>
                      <a:lnTo>
                        <a:pt x="179" y="200"/>
                      </a:lnTo>
                      <a:lnTo>
                        <a:pt x="127" y="200"/>
                      </a:lnTo>
                      <a:lnTo>
                        <a:pt x="127" y="216"/>
                      </a:lnTo>
                      <a:lnTo>
                        <a:pt x="179" y="216"/>
                      </a:lnTo>
                      <a:lnTo>
                        <a:pt x="179" y="227"/>
                      </a:lnTo>
                      <a:lnTo>
                        <a:pt x="127" y="227"/>
                      </a:lnTo>
                      <a:lnTo>
                        <a:pt x="127" y="242"/>
                      </a:lnTo>
                      <a:lnTo>
                        <a:pt x="179" y="242"/>
                      </a:lnTo>
                      <a:lnTo>
                        <a:pt x="179" y="253"/>
                      </a:lnTo>
                      <a:lnTo>
                        <a:pt x="127" y="253"/>
                      </a:lnTo>
                      <a:lnTo>
                        <a:pt x="127" y="269"/>
                      </a:lnTo>
                      <a:lnTo>
                        <a:pt x="179" y="269"/>
                      </a:lnTo>
                      <a:lnTo>
                        <a:pt x="179" y="299"/>
                      </a:lnTo>
                      <a:lnTo>
                        <a:pt x="126" y="299"/>
                      </a:lnTo>
                      <a:lnTo>
                        <a:pt x="126" y="162"/>
                      </a:lnTo>
                      <a:lnTo>
                        <a:pt x="171" y="162"/>
                      </a:lnTo>
                      <a:lnTo>
                        <a:pt x="171" y="96"/>
                      </a:lnTo>
                      <a:lnTo>
                        <a:pt x="126" y="96"/>
                      </a:lnTo>
                      <a:lnTo>
                        <a:pt x="126" y="68"/>
                      </a:lnTo>
                      <a:lnTo>
                        <a:pt x="179" y="68"/>
                      </a:lnTo>
                      <a:close/>
                      <a:moveTo>
                        <a:pt x="123" y="28"/>
                      </a:moveTo>
                      <a:lnTo>
                        <a:pt x="123" y="28"/>
                      </a:lnTo>
                      <a:lnTo>
                        <a:pt x="118" y="28"/>
                      </a:lnTo>
                      <a:lnTo>
                        <a:pt x="115" y="31"/>
                      </a:lnTo>
                      <a:lnTo>
                        <a:pt x="113" y="35"/>
                      </a:lnTo>
                      <a:lnTo>
                        <a:pt x="111" y="39"/>
                      </a:lnTo>
                      <a:lnTo>
                        <a:pt x="113" y="43"/>
                      </a:lnTo>
                      <a:lnTo>
                        <a:pt x="115" y="47"/>
                      </a:lnTo>
                      <a:lnTo>
                        <a:pt x="118" y="50"/>
                      </a:lnTo>
                      <a:lnTo>
                        <a:pt x="123" y="50"/>
                      </a:lnTo>
                      <a:lnTo>
                        <a:pt x="126" y="50"/>
                      </a:lnTo>
                      <a:lnTo>
                        <a:pt x="126" y="59"/>
                      </a:lnTo>
                      <a:lnTo>
                        <a:pt x="90" y="59"/>
                      </a:lnTo>
                      <a:lnTo>
                        <a:pt x="90" y="50"/>
                      </a:lnTo>
                      <a:lnTo>
                        <a:pt x="95" y="50"/>
                      </a:lnTo>
                      <a:lnTo>
                        <a:pt x="98" y="47"/>
                      </a:lnTo>
                      <a:lnTo>
                        <a:pt x="100" y="43"/>
                      </a:lnTo>
                      <a:lnTo>
                        <a:pt x="102" y="39"/>
                      </a:lnTo>
                      <a:lnTo>
                        <a:pt x="100" y="35"/>
                      </a:lnTo>
                      <a:lnTo>
                        <a:pt x="98" y="31"/>
                      </a:lnTo>
                      <a:lnTo>
                        <a:pt x="95" y="28"/>
                      </a:lnTo>
                      <a:lnTo>
                        <a:pt x="90" y="28"/>
                      </a:lnTo>
                      <a:lnTo>
                        <a:pt x="90" y="12"/>
                      </a:lnTo>
                      <a:lnTo>
                        <a:pt x="107" y="8"/>
                      </a:lnTo>
                      <a:lnTo>
                        <a:pt x="126" y="4"/>
                      </a:lnTo>
                      <a:lnTo>
                        <a:pt x="126" y="28"/>
                      </a:lnTo>
                      <a:lnTo>
                        <a:pt x="123" y="28"/>
                      </a:lnTo>
                      <a:close/>
                      <a:moveTo>
                        <a:pt x="126" y="68"/>
                      </a:moveTo>
                      <a:lnTo>
                        <a:pt x="126" y="96"/>
                      </a:lnTo>
                      <a:lnTo>
                        <a:pt x="90" y="96"/>
                      </a:lnTo>
                      <a:lnTo>
                        <a:pt x="90" y="68"/>
                      </a:lnTo>
                      <a:lnTo>
                        <a:pt x="126" y="68"/>
                      </a:lnTo>
                      <a:close/>
                      <a:moveTo>
                        <a:pt x="126" y="162"/>
                      </a:moveTo>
                      <a:lnTo>
                        <a:pt x="126" y="299"/>
                      </a:lnTo>
                      <a:lnTo>
                        <a:pt x="90" y="299"/>
                      </a:lnTo>
                      <a:lnTo>
                        <a:pt x="90" y="256"/>
                      </a:lnTo>
                      <a:lnTo>
                        <a:pt x="92" y="250"/>
                      </a:lnTo>
                      <a:lnTo>
                        <a:pt x="94" y="244"/>
                      </a:lnTo>
                      <a:lnTo>
                        <a:pt x="92" y="237"/>
                      </a:lnTo>
                      <a:lnTo>
                        <a:pt x="90" y="231"/>
                      </a:lnTo>
                      <a:lnTo>
                        <a:pt x="90" y="162"/>
                      </a:lnTo>
                      <a:lnTo>
                        <a:pt x="126" y="162"/>
                      </a:lnTo>
                      <a:close/>
                      <a:moveTo>
                        <a:pt x="90" y="348"/>
                      </a:moveTo>
                      <a:lnTo>
                        <a:pt x="90" y="314"/>
                      </a:lnTo>
                      <a:lnTo>
                        <a:pt x="94" y="314"/>
                      </a:lnTo>
                      <a:lnTo>
                        <a:pt x="94" y="338"/>
                      </a:lnTo>
                      <a:lnTo>
                        <a:pt x="92" y="344"/>
                      </a:lnTo>
                      <a:lnTo>
                        <a:pt x="90" y="348"/>
                      </a:lnTo>
                      <a:close/>
                      <a:moveTo>
                        <a:pt x="90" y="12"/>
                      </a:moveTo>
                      <a:lnTo>
                        <a:pt x="90" y="28"/>
                      </a:lnTo>
                      <a:lnTo>
                        <a:pt x="85" y="28"/>
                      </a:lnTo>
                      <a:lnTo>
                        <a:pt x="83" y="31"/>
                      </a:lnTo>
                      <a:lnTo>
                        <a:pt x="80" y="35"/>
                      </a:lnTo>
                      <a:lnTo>
                        <a:pt x="79" y="39"/>
                      </a:lnTo>
                      <a:lnTo>
                        <a:pt x="80" y="43"/>
                      </a:lnTo>
                      <a:lnTo>
                        <a:pt x="83" y="47"/>
                      </a:lnTo>
                      <a:lnTo>
                        <a:pt x="85" y="50"/>
                      </a:lnTo>
                      <a:lnTo>
                        <a:pt x="90" y="50"/>
                      </a:lnTo>
                      <a:lnTo>
                        <a:pt x="90" y="59"/>
                      </a:lnTo>
                      <a:lnTo>
                        <a:pt x="71" y="59"/>
                      </a:lnTo>
                      <a:lnTo>
                        <a:pt x="71" y="20"/>
                      </a:lnTo>
                      <a:lnTo>
                        <a:pt x="90" y="12"/>
                      </a:lnTo>
                      <a:close/>
                      <a:moveTo>
                        <a:pt x="90" y="68"/>
                      </a:moveTo>
                      <a:lnTo>
                        <a:pt x="90" y="96"/>
                      </a:lnTo>
                      <a:lnTo>
                        <a:pt x="81" y="96"/>
                      </a:lnTo>
                      <a:lnTo>
                        <a:pt x="81" y="162"/>
                      </a:lnTo>
                      <a:lnTo>
                        <a:pt x="90" y="162"/>
                      </a:lnTo>
                      <a:lnTo>
                        <a:pt x="90" y="231"/>
                      </a:lnTo>
                      <a:lnTo>
                        <a:pt x="87" y="227"/>
                      </a:lnTo>
                      <a:lnTo>
                        <a:pt x="81" y="223"/>
                      </a:lnTo>
                      <a:lnTo>
                        <a:pt x="76" y="221"/>
                      </a:lnTo>
                      <a:lnTo>
                        <a:pt x="71" y="221"/>
                      </a:lnTo>
                      <a:lnTo>
                        <a:pt x="71" y="68"/>
                      </a:lnTo>
                      <a:lnTo>
                        <a:pt x="90" y="68"/>
                      </a:lnTo>
                      <a:close/>
                      <a:moveTo>
                        <a:pt x="90" y="256"/>
                      </a:moveTo>
                      <a:lnTo>
                        <a:pt x="90" y="299"/>
                      </a:lnTo>
                      <a:lnTo>
                        <a:pt x="71" y="299"/>
                      </a:lnTo>
                      <a:lnTo>
                        <a:pt x="71" y="267"/>
                      </a:lnTo>
                      <a:lnTo>
                        <a:pt x="76" y="267"/>
                      </a:lnTo>
                      <a:lnTo>
                        <a:pt x="81" y="264"/>
                      </a:lnTo>
                      <a:lnTo>
                        <a:pt x="87" y="260"/>
                      </a:lnTo>
                      <a:lnTo>
                        <a:pt x="90" y="256"/>
                      </a:lnTo>
                      <a:close/>
                      <a:moveTo>
                        <a:pt x="90" y="314"/>
                      </a:moveTo>
                      <a:lnTo>
                        <a:pt x="90" y="348"/>
                      </a:lnTo>
                      <a:lnTo>
                        <a:pt x="87" y="352"/>
                      </a:lnTo>
                      <a:lnTo>
                        <a:pt x="84" y="353"/>
                      </a:lnTo>
                      <a:lnTo>
                        <a:pt x="80" y="356"/>
                      </a:lnTo>
                      <a:lnTo>
                        <a:pt x="75" y="356"/>
                      </a:lnTo>
                      <a:lnTo>
                        <a:pt x="71" y="356"/>
                      </a:lnTo>
                      <a:lnTo>
                        <a:pt x="71" y="314"/>
                      </a:lnTo>
                      <a:lnTo>
                        <a:pt x="90" y="314"/>
                      </a:lnTo>
                      <a:close/>
                      <a:moveTo>
                        <a:pt x="71" y="20"/>
                      </a:moveTo>
                      <a:lnTo>
                        <a:pt x="71" y="59"/>
                      </a:lnTo>
                      <a:lnTo>
                        <a:pt x="37" y="59"/>
                      </a:lnTo>
                      <a:lnTo>
                        <a:pt x="37" y="54"/>
                      </a:lnTo>
                      <a:lnTo>
                        <a:pt x="38" y="49"/>
                      </a:lnTo>
                      <a:lnTo>
                        <a:pt x="41" y="43"/>
                      </a:lnTo>
                      <a:lnTo>
                        <a:pt x="45" y="38"/>
                      </a:lnTo>
                      <a:lnTo>
                        <a:pt x="56" y="30"/>
                      </a:lnTo>
                      <a:lnTo>
                        <a:pt x="71" y="20"/>
                      </a:lnTo>
                      <a:close/>
                      <a:moveTo>
                        <a:pt x="71" y="68"/>
                      </a:moveTo>
                      <a:lnTo>
                        <a:pt x="71" y="221"/>
                      </a:lnTo>
                      <a:lnTo>
                        <a:pt x="65" y="221"/>
                      </a:lnTo>
                      <a:lnTo>
                        <a:pt x="61" y="222"/>
                      </a:lnTo>
                      <a:lnTo>
                        <a:pt x="57" y="225"/>
                      </a:lnTo>
                      <a:lnTo>
                        <a:pt x="54" y="227"/>
                      </a:lnTo>
                      <a:lnTo>
                        <a:pt x="50" y="230"/>
                      </a:lnTo>
                      <a:lnTo>
                        <a:pt x="49" y="234"/>
                      </a:lnTo>
                      <a:lnTo>
                        <a:pt x="48" y="239"/>
                      </a:lnTo>
                      <a:lnTo>
                        <a:pt x="48" y="244"/>
                      </a:lnTo>
                      <a:lnTo>
                        <a:pt x="48" y="248"/>
                      </a:lnTo>
                      <a:lnTo>
                        <a:pt x="49" y="253"/>
                      </a:lnTo>
                      <a:lnTo>
                        <a:pt x="50" y="257"/>
                      </a:lnTo>
                      <a:lnTo>
                        <a:pt x="54" y="260"/>
                      </a:lnTo>
                      <a:lnTo>
                        <a:pt x="57" y="262"/>
                      </a:lnTo>
                      <a:lnTo>
                        <a:pt x="61" y="265"/>
                      </a:lnTo>
                      <a:lnTo>
                        <a:pt x="65" y="267"/>
                      </a:lnTo>
                      <a:lnTo>
                        <a:pt x="71" y="267"/>
                      </a:lnTo>
                      <a:lnTo>
                        <a:pt x="71" y="299"/>
                      </a:lnTo>
                      <a:lnTo>
                        <a:pt x="16" y="299"/>
                      </a:lnTo>
                      <a:lnTo>
                        <a:pt x="16" y="210"/>
                      </a:lnTo>
                      <a:lnTo>
                        <a:pt x="20" y="206"/>
                      </a:lnTo>
                      <a:lnTo>
                        <a:pt x="25" y="202"/>
                      </a:lnTo>
                      <a:lnTo>
                        <a:pt x="30" y="199"/>
                      </a:lnTo>
                      <a:lnTo>
                        <a:pt x="37" y="199"/>
                      </a:lnTo>
                      <a:lnTo>
                        <a:pt x="37" y="68"/>
                      </a:lnTo>
                      <a:lnTo>
                        <a:pt x="71" y="68"/>
                      </a:lnTo>
                      <a:close/>
                      <a:moveTo>
                        <a:pt x="71" y="314"/>
                      </a:moveTo>
                      <a:lnTo>
                        <a:pt x="71" y="356"/>
                      </a:lnTo>
                      <a:lnTo>
                        <a:pt x="65" y="356"/>
                      </a:lnTo>
                      <a:lnTo>
                        <a:pt x="58" y="355"/>
                      </a:lnTo>
                      <a:lnTo>
                        <a:pt x="53" y="350"/>
                      </a:lnTo>
                      <a:lnTo>
                        <a:pt x="49" y="345"/>
                      </a:lnTo>
                      <a:lnTo>
                        <a:pt x="48" y="338"/>
                      </a:lnTo>
                      <a:lnTo>
                        <a:pt x="48" y="314"/>
                      </a:lnTo>
                      <a:lnTo>
                        <a:pt x="71" y="314"/>
                      </a:lnTo>
                      <a:close/>
                      <a:moveTo>
                        <a:pt x="16" y="154"/>
                      </a:moveTo>
                      <a:lnTo>
                        <a:pt x="16" y="154"/>
                      </a:lnTo>
                      <a:lnTo>
                        <a:pt x="19" y="153"/>
                      </a:lnTo>
                      <a:lnTo>
                        <a:pt x="20" y="150"/>
                      </a:lnTo>
                      <a:lnTo>
                        <a:pt x="20" y="103"/>
                      </a:lnTo>
                      <a:lnTo>
                        <a:pt x="19" y="99"/>
                      </a:lnTo>
                      <a:lnTo>
                        <a:pt x="16" y="96"/>
                      </a:lnTo>
                      <a:lnTo>
                        <a:pt x="16" y="154"/>
                      </a:lnTo>
                      <a:close/>
                      <a:moveTo>
                        <a:pt x="16" y="96"/>
                      </a:moveTo>
                      <a:lnTo>
                        <a:pt x="16" y="154"/>
                      </a:lnTo>
                      <a:lnTo>
                        <a:pt x="15" y="154"/>
                      </a:lnTo>
                      <a:lnTo>
                        <a:pt x="6" y="150"/>
                      </a:lnTo>
                      <a:lnTo>
                        <a:pt x="4" y="149"/>
                      </a:lnTo>
                      <a:lnTo>
                        <a:pt x="2" y="147"/>
                      </a:lnTo>
                      <a:lnTo>
                        <a:pt x="0" y="142"/>
                      </a:lnTo>
                      <a:lnTo>
                        <a:pt x="0" y="95"/>
                      </a:lnTo>
                      <a:lnTo>
                        <a:pt x="0" y="93"/>
                      </a:lnTo>
                      <a:lnTo>
                        <a:pt x="2" y="91"/>
                      </a:lnTo>
                      <a:lnTo>
                        <a:pt x="4" y="91"/>
                      </a:lnTo>
                      <a:lnTo>
                        <a:pt x="6" y="91"/>
                      </a:lnTo>
                      <a:lnTo>
                        <a:pt x="15" y="95"/>
                      </a:lnTo>
                      <a:lnTo>
                        <a:pt x="16" y="96"/>
                      </a:lnTo>
                      <a:close/>
                      <a:moveTo>
                        <a:pt x="16" y="210"/>
                      </a:moveTo>
                      <a:lnTo>
                        <a:pt x="16" y="299"/>
                      </a:lnTo>
                      <a:lnTo>
                        <a:pt x="12" y="299"/>
                      </a:lnTo>
                      <a:lnTo>
                        <a:pt x="12" y="222"/>
                      </a:lnTo>
                      <a:lnTo>
                        <a:pt x="14" y="215"/>
                      </a:lnTo>
                      <a:lnTo>
                        <a:pt x="16" y="21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4" name="Freeform 172"/>
                <p:cNvSpPr>
                  <a:spLocks noEditPoints="1"/>
                </p:cNvSpPr>
                <p:nvPr/>
              </p:nvSpPr>
              <p:spPr bwMode="auto">
                <a:xfrm>
                  <a:off x="6148388" y="3375025"/>
                  <a:ext cx="633412" cy="482600"/>
                </a:xfrm>
                <a:custGeom>
                  <a:avLst/>
                  <a:gdLst>
                    <a:gd name="T0" fmla="*/ 997981179 w 399"/>
                    <a:gd name="T1" fmla="*/ 718245235 h 304"/>
                    <a:gd name="T2" fmla="*/ 982860258 w 399"/>
                    <a:gd name="T3" fmla="*/ 25201559 h 304"/>
                    <a:gd name="T4" fmla="*/ 879534759 w 399"/>
                    <a:gd name="T5" fmla="*/ 55443440 h 304"/>
                    <a:gd name="T6" fmla="*/ 947578109 w 399"/>
                    <a:gd name="T7" fmla="*/ 120967501 h 304"/>
                    <a:gd name="T8" fmla="*/ 907255653 w 399"/>
                    <a:gd name="T9" fmla="*/ 708164614 h 304"/>
                    <a:gd name="T10" fmla="*/ 766126859 w 399"/>
                    <a:gd name="T11" fmla="*/ 645159939 h 304"/>
                    <a:gd name="T12" fmla="*/ 869454145 w 399"/>
                    <a:gd name="T13" fmla="*/ 105846570 h 304"/>
                    <a:gd name="T14" fmla="*/ 899695986 w 399"/>
                    <a:gd name="T15" fmla="*/ 632559957 h 304"/>
                    <a:gd name="T16" fmla="*/ 640119185 w 399"/>
                    <a:gd name="T17" fmla="*/ 55443440 h 304"/>
                    <a:gd name="T18" fmla="*/ 640119185 w 399"/>
                    <a:gd name="T19" fmla="*/ 766127391 h 304"/>
                    <a:gd name="T20" fmla="*/ 640119185 w 399"/>
                    <a:gd name="T21" fmla="*/ 665321181 h 304"/>
                    <a:gd name="T22" fmla="*/ 698083509 w 399"/>
                    <a:gd name="T23" fmla="*/ 420866917 h 304"/>
                    <a:gd name="T24" fmla="*/ 690522255 w 399"/>
                    <a:gd name="T25" fmla="*/ 335181540 h 304"/>
                    <a:gd name="T26" fmla="*/ 688002895 w 399"/>
                    <a:gd name="T27" fmla="*/ 274697814 h 304"/>
                    <a:gd name="T28" fmla="*/ 640119185 w 399"/>
                    <a:gd name="T29" fmla="*/ 103327183 h 304"/>
                    <a:gd name="T30" fmla="*/ 655240106 w 399"/>
                    <a:gd name="T31" fmla="*/ 430947538 h 304"/>
                    <a:gd name="T32" fmla="*/ 640119185 w 399"/>
                    <a:gd name="T33" fmla="*/ 345262161 h 304"/>
                    <a:gd name="T34" fmla="*/ 647680439 w 399"/>
                    <a:gd name="T35" fmla="*/ 259576882 h 304"/>
                    <a:gd name="T36" fmla="*/ 504030896 w 399"/>
                    <a:gd name="T37" fmla="*/ 0 h 304"/>
                    <a:gd name="T38" fmla="*/ 504030896 w 399"/>
                    <a:gd name="T39" fmla="*/ 710683976 h 304"/>
                    <a:gd name="T40" fmla="*/ 607357983 w 399"/>
                    <a:gd name="T41" fmla="*/ 234375330 h 304"/>
                    <a:gd name="T42" fmla="*/ 569554887 w 399"/>
                    <a:gd name="T43" fmla="*/ 304939677 h 304"/>
                    <a:gd name="T44" fmla="*/ 579635501 w 399"/>
                    <a:gd name="T45" fmla="*/ 362902453 h 304"/>
                    <a:gd name="T46" fmla="*/ 584675808 w 399"/>
                    <a:gd name="T47" fmla="*/ 448587831 h 304"/>
                    <a:gd name="T48" fmla="*/ 504030896 w 399"/>
                    <a:gd name="T49" fmla="*/ 468749073 h 304"/>
                    <a:gd name="T50" fmla="*/ 640119185 w 399"/>
                    <a:gd name="T51" fmla="*/ 103327183 h 304"/>
                    <a:gd name="T52" fmla="*/ 609877343 w 399"/>
                    <a:gd name="T53" fmla="*/ 259576882 h 304"/>
                    <a:gd name="T54" fmla="*/ 632559518 w 399"/>
                    <a:gd name="T55" fmla="*/ 322579970 h 304"/>
                    <a:gd name="T56" fmla="*/ 632559518 w 399"/>
                    <a:gd name="T57" fmla="*/ 342741212 h 304"/>
                    <a:gd name="T58" fmla="*/ 619957957 w 399"/>
                    <a:gd name="T59" fmla="*/ 428426589 h 304"/>
                    <a:gd name="T60" fmla="*/ 340221614 w 399"/>
                    <a:gd name="T61" fmla="*/ 55443440 h 304"/>
                    <a:gd name="T62" fmla="*/ 340221614 w 399"/>
                    <a:gd name="T63" fmla="*/ 766127391 h 304"/>
                    <a:gd name="T64" fmla="*/ 435987546 w 399"/>
                    <a:gd name="T65" fmla="*/ 448587831 h 304"/>
                    <a:gd name="T66" fmla="*/ 350302228 w 399"/>
                    <a:gd name="T67" fmla="*/ 536794058 h 304"/>
                    <a:gd name="T68" fmla="*/ 408264965 w 399"/>
                    <a:gd name="T69" fmla="*/ 461189401 h 304"/>
                    <a:gd name="T70" fmla="*/ 372982816 w 399"/>
                    <a:gd name="T71" fmla="*/ 385584644 h 304"/>
                    <a:gd name="T72" fmla="*/ 342740974 w 399"/>
                    <a:gd name="T73" fmla="*/ 317539659 h 304"/>
                    <a:gd name="T74" fmla="*/ 360382842 w 399"/>
                    <a:gd name="T75" fmla="*/ 342741212 h 304"/>
                    <a:gd name="T76" fmla="*/ 378023123 w 399"/>
                    <a:gd name="T77" fmla="*/ 307459038 h 304"/>
                    <a:gd name="T78" fmla="*/ 504030896 w 399"/>
                    <a:gd name="T79" fmla="*/ 103327183 h 304"/>
                    <a:gd name="T80" fmla="*/ 370463456 w 399"/>
                    <a:gd name="T81" fmla="*/ 486390953 h 304"/>
                    <a:gd name="T82" fmla="*/ 350302228 w 399"/>
                    <a:gd name="T83" fmla="*/ 413305558 h 304"/>
                    <a:gd name="T84" fmla="*/ 63004656 w 399"/>
                    <a:gd name="T85" fmla="*/ 5040312 h 304"/>
                    <a:gd name="T86" fmla="*/ 0 w 399"/>
                    <a:gd name="T87" fmla="*/ 688003372 h 304"/>
                    <a:gd name="T88" fmla="*/ 63004656 w 399"/>
                    <a:gd name="T89" fmla="*/ 766127391 h 304"/>
                    <a:gd name="T90" fmla="*/ 100806164 w 399"/>
                    <a:gd name="T91" fmla="*/ 708164614 h 304"/>
                    <a:gd name="T92" fmla="*/ 60483709 w 399"/>
                    <a:gd name="T93" fmla="*/ 120967501 h 304"/>
                    <a:gd name="T94" fmla="*/ 126007724 w 399"/>
                    <a:gd name="T95" fmla="*/ 55443440 h 304"/>
                    <a:gd name="T96" fmla="*/ 312499132 w 399"/>
                    <a:gd name="T97" fmla="*/ 315020298 h 304"/>
                    <a:gd name="T98" fmla="*/ 267136369 w 399"/>
                    <a:gd name="T99" fmla="*/ 441028159 h 304"/>
                    <a:gd name="T100" fmla="*/ 294858851 w 399"/>
                    <a:gd name="T101" fmla="*/ 526713437 h 304"/>
                    <a:gd name="T102" fmla="*/ 136088338 w 399"/>
                    <a:gd name="T103" fmla="*/ 660280871 h 304"/>
                    <a:gd name="T104" fmla="*/ 108367443 w 399"/>
                    <a:gd name="T105" fmla="*/ 133569071 h 304"/>
                    <a:gd name="T106" fmla="*/ 340221614 w 399"/>
                    <a:gd name="T107" fmla="*/ 393144316 h 304"/>
                    <a:gd name="T108" fmla="*/ 330141000 w 399"/>
                    <a:gd name="T109" fmla="*/ 443547520 h 304"/>
                    <a:gd name="T110" fmla="*/ 322579746 w 399"/>
                    <a:gd name="T111" fmla="*/ 501511885 h 304"/>
                    <a:gd name="T112" fmla="*/ 320060386 w 399"/>
                    <a:gd name="T113" fmla="*/ 345262161 h 30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399"/>
                    <a:gd name="T172" fmla="*/ 0 h 304"/>
                    <a:gd name="T173" fmla="*/ 399 w 399"/>
                    <a:gd name="T174" fmla="*/ 304 h 304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399" h="304">
                      <a:moveTo>
                        <a:pt x="368" y="304"/>
                      </a:moveTo>
                      <a:lnTo>
                        <a:pt x="368" y="304"/>
                      </a:lnTo>
                      <a:lnTo>
                        <a:pt x="373" y="304"/>
                      </a:lnTo>
                      <a:lnTo>
                        <a:pt x="380" y="302"/>
                      </a:lnTo>
                      <a:lnTo>
                        <a:pt x="385" y="298"/>
                      </a:lnTo>
                      <a:lnTo>
                        <a:pt x="390" y="294"/>
                      </a:lnTo>
                      <a:lnTo>
                        <a:pt x="394" y="290"/>
                      </a:lnTo>
                      <a:lnTo>
                        <a:pt x="396" y="285"/>
                      </a:lnTo>
                      <a:lnTo>
                        <a:pt x="399" y="279"/>
                      </a:lnTo>
                      <a:lnTo>
                        <a:pt x="399" y="273"/>
                      </a:lnTo>
                      <a:lnTo>
                        <a:pt x="399" y="33"/>
                      </a:lnTo>
                      <a:lnTo>
                        <a:pt x="399" y="26"/>
                      </a:lnTo>
                      <a:lnTo>
                        <a:pt x="396" y="21"/>
                      </a:lnTo>
                      <a:lnTo>
                        <a:pt x="394" y="15"/>
                      </a:lnTo>
                      <a:lnTo>
                        <a:pt x="390" y="10"/>
                      </a:lnTo>
                      <a:lnTo>
                        <a:pt x="385" y="6"/>
                      </a:lnTo>
                      <a:lnTo>
                        <a:pt x="380" y="3"/>
                      </a:lnTo>
                      <a:lnTo>
                        <a:pt x="373" y="2"/>
                      </a:lnTo>
                      <a:lnTo>
                        <a:pt x="368" y="0"/>
                      </a:lnTo>
                      <a:lnTo>
                        <a:pt x="304" y="0"/>
                      </a:lnTo>
                      <a:lnTo>
                        <a:pt x="304" y="22"/>
                      </a:lnTo>
                      <a:lnTo>
                        <a:pt x="349" y="22"/>
                      </a:lnTo>
                      <a:lnTo>
                        <a:pt x="354" y="22"/>
                      </a:lnTo>
                      <a:lnTo>
                        <a:pt x="360" y="25"/>
                      </a:lnTo>
                      <a:lnTo>
                        <a:pt x="364" y="26"/>
                      </a:lnTo>
                      <a:lnTo>
                        <a:pt x="368" y="30"/>
                      </a:lnTo>
                      <a:lnTo>
                        <a:pt x="371" y="34"/>
                      </a:lnTo>
                      <a:lnTo>
                        <a:pt x="373" y="38"/>
                      </a:lnTo>
                      <a:lnTo>
                        <a:pt x="375" y="42"/>
                      </a:lnTo>
                      <a:lnTo>
                        <a:pt x="376" y="48"/>
                      </a:lnTo>
                      <a:lnTo>
                        <a:pt x="376" y="256"/>
                      </a:lnTo>
                      <a:lnTo>
                        <a:pt x="375" y="262"/>
                      </a:lnTo>
                      <a:lnTo>
                        <a:pt x="373" y="267"/>
                      </a:lnTo>
                      <a:lnTo>
                        <a:pt x="371" y="271"/>
                      </a:lnTo>
                      <a:lnTo>
                        <a:pt x="368" y="275"/>
                      </a:lnTo>
                      <a:lnTo>
                        <a:pt x="364" y="278"/>
                      </a:lnTo>
                      <a:lnTo>
                        <a:pt x="360" y="281"/>
                      </a:lnTo>
                      <a:lnTo>
                        <a:pt x="354" y="282"/>
                      </a:lnTo>
                      <a:lnTo>
                        <a:pt x="349" y="282"/>
                      </a:lnTo>
                      <a:lnTo>
                        <a:pt x="304" y="282"/>
                      </a:lnTo>
                      <a:lnTo>
                        <a:pt x="304" y="304"/>
                      </a:lnTo>
                      <a:lnTo>
                        <a:pt x="368" y="304"/>
                      </a:lnTo>
                      <a:close/>
                      <a:moveTo>
                        <a:pt x="304" y="264"/>
                      </a:moveTo>
                      <a:lnTo>
                        <a:pt x="304" y="256"/>
                      </a:lnTo>
                      <a:lnTo>
                        <a:pt x="337" y="256"/>
                      </a:lnTo>
                      <a:lnTo>
                        <a:pt x="337" y="243"/>
                      </a:lnTo>
                      <a:lnTo>
                        <a:pt x="304" y="243"/>
                      </a:lnTo>
                      <a:lnTo>
                        <a:pt x="304" y="41"/>
                      </a:lnTo>
                      <a:lnTo>
                        <a:pt x="337" y="41"/>
                      </a:lnTo>
                      <a:lnTo>
                        <a:pt x="341" y="41"/>
                      </a:lnTo>
                      <a:lnTo>
                        <a:pt x="345" y="42"/>
                      </a:lnTo>
                      <a:lnTo>
                        <a:pt x="352" y="46"/>
                      </a:lnTo>
                      <a:lnTo>
                        <a:pt x="357" y="53"/>
                      </a:lnTo>
                      <a:lnTo>
                        <a:pt x="357" y="57"/>
                      </a:lnTo>
                      <a:lnTo>
                        <a:pt x="358" y="61"/>
                      </a:lnTo>
                      <a:lnTo>
                        <a:pt x="358" y="243"/>
                      </a:lnTo>
                      <a:lnTo>
                        <a:pt x="357" y="247"/>
                      </a:lnTo>
                      <a:lnTo>
                        <a:pt x="357" y="251"/>
                      </a:lnTo>
                      <a:lnTo>
                        <a:pt x="352" y="258"/>
                      </a:lnTo>
                      <a:lnTo>
                        <a:pt x="345" y="262"/>
                      </a:lnTo>
                      <a:lnTo>
                        <a:pt x="341" y="263"/>
                      </a:lnTo>
                      <a:lnTo>
                        <a:pt x="337" y="264"/>
                      </a:lnTo>
                      <a:lnTo>
                        <a:pt x="304" y="264"/>
                      </a:lnTo>
                      <a:close/>
                      <a:moveTo>
                        <a:pt x="304" y="0"/>
                      </a:moveTo>
                      <a:lnTo>
                        <a:pt x="254" y="0"/>
                      </a:lnTo>
                      <a:lnTo>
                        <a:pt x="254" y="22"/>
                      </a:lnTo>
                      <a:lnTo>
                        <a:pt x="304" y="22"/>
                      </a:lnTo>
                      <a:lnTo>
                        <a:pt x="304" y="0"/>
                      </a:lnTo>
                      <a:close/>
                      <a:moveTo>
                        <a:pt x="254" y="304"/>
                      </a:moveTo>
                      <a:lnTo>
                        <a:pt x="304" y="304"/>
                      </a:lnTo>
                      <a:lnTo>
                        <a:pt x="304" y="282"/>
                      </a:lnTo>
                      <a:lnTo>
                        <a:pt x="254" y="282"/>
                      </a:lnTo>
                      <a:lnTo>
                        <a:pt x="254" y="304"/>
                      </a:lnTo>
                      <a:close/>
                      <a:moveTo>
                        <a:pt x="304" y="41"/>
                      </a:moveTo>
                      <a:lnTo>
                        <a:pt x="304" y="243"/>
                      </a:lnTo>
                      <a:lnTo>
                        <a:pt x="270" y="243"/>
                      </a:lnTo>
                      <a:lnTo>
                        <a:pt x="270" y="256"/>
                      </a:lnTo>
                      <a:lnTo>
                        <a:pt x="304" y="256"/>
                      </a:lnTo>
                      <a:lnTo>
                        <a:pt x="304" y="264"/>
                      </a:lnTo>
                      <a:lnTo>
                        <a:pt x="254" y="264"/>
                      </a:lnTo>
                      <a:lnTo>
                        <a:pt x="254" y="183"/>
                      </a:lnTo>
                      <a:lnTo>
                        <a:pt x="257" y="183"/>
                      </a:lnTo>
                      <a:lnTo>
                        <a:pt x="265" y="179"/>
                      </a:lnTo>
                      <a:lnTo>
                        <a:pt x="272" y="174"/>
                      </a:lnTo>
                      <a:lnTo>
                        <a:pt x="277" y="167"/>
                      </a:lnTo>
                      <a:lnTo>
                        <a:pt x="281" y="159"/>
                      </a:lnTo>
                      <a:lnTo>
                        <a:pt x="281" y="151"/>
                      </a:lnTo>
                      <a:lnTo>
                        <a:pt x="281" y="143"/>
                      </a:lnTo>
                      <a:lnTo>
                        <a:pt x="278" y="137"/>
                      </a:lnTo>
                      <a:lnTo>
                        <a:pt x="274" y="133"/>
                      </a:lnTo>
                      <a:lnTo>
                        <a:pt x="269" y="130"/>
                      </a:lnTo>
                      <a:lnTo>
                        <a:pt x="262" y="129"/>
                      </a:lnTo>
                      <a:lnTo>
                        <a:pt x="268" y="122"/>
                      </a:lnTo>
                      <a:lnTo>
                        <a:pt x="272" y="116"/>
                      </a:lnTo>
                      <a:lnTo>
                        <a:pt x="273" y="109"/>
                      </a:lnTo>
                      <a:lnTo>
                        <a:pt x="273" y="102"/>
                      </a:lnTo>
                      <a:lnTo>
                        <a:pt x="270" y="97"/>
                      </a:lnTo>
                      <a:lnTo>
                        <a:pt x="264" y="93"/>
                      </a:lnTo>
                      <a:lnTo>
                        <a:pt x="260" y="90"/>
                      </a:lnTo>
                      <a:lnTo>
                        <a:pt x="254" y="90"/>
                      </a:lnTo>
                      <a:lnTo>
                        <a:pt x="254" y="41"/>
                      </a:lnTo>
                      <a:lnTo>
                        <a:pt x="304" y="41"/>
                      </a:lnTo>
                      <a:close/>
                      <a:moveTo>
                        <a:pt x="254" y="175"/>
                      </a:moveTo>
                      <a:lnTo>
                        <a:pt x="254" y="175"/>
                      </a:lnTo>
                      <a:lnTo>
                        <a:pt x="257" y="174"/>
                      </a:lnTo>
                      <a:lnTo>
                        <a:pt x="260" y="171"/>
                      </a:lnTo>
                      <a:lnTo>
                        <a:pt x="264" y="166"/>
                      </a:lnTo>
                      <a:lnTo>
                        <a:pt x="265" y="159"/>
                      </a:lnTo>
                      <a:lnTo>
                        <a:pt x="264" y="151"/>
                      </a:lnTo>
                      <a:lnTo>
                        <a:pt x="260" y="143"/>
                      </a:lnTo>
                      <a:lnTo>
                        <a:pt x="257" y="140"/>
                      </a:lnTo>
                      <a:lnTo>
                        <a:pt x="254" y="137"/>
                      </a:lnTo>
                      <a:lnTo>
                        <a:pt x="254" y="175"/>
                      </a:lnTo>
                      <a:close/>
                      <a:moveTo>
                        <a:pt x="254" y="124"/>
                      </a:moveTo>
                      <a:lnTo>
                        <a:pt x="254" y="124"/>
                      </a:lnTo>
                      <a:lnTo>
                        <a:pt x="257" y="117"/>
                      </a:lnTo>
                      <a:lnTo>
                        <a:pt x="258" y="109"/>
                      </a:lnTo>
                      <a:lnTo>
                        <a:pt x="257" y="103"/>
                      </a:lnTo>
                      <a:lnTo>
                        <a:pt x="255" y="99"/>
                      </a:lnTo>
                      <a:lnTo>
                        <a:pt x="254" y="98"/>
                      </a:lnTo>
                      <a:lnTo>
                        <a:pt x="254" y="97"/>
                      </a:lnTo>
                      <a:lnTo>
                        <a:pt x="254" y="124"/>
                      </a:lnTo>
                      <a:close/>
                      <a:moveTo>
                        <a:pt x="254" y="0"/>
                      </a:moveTo>
                      <a:lnTo>
                        <a:pt x="200" y="0"/>
                      </a:lnTo>
                      <a:lnTo>
                        <a:pt x="200" y="22"/>
                      </a:lnTo>
                      <a:lnTo>
                        <a:pt x="254" y="22"/>
                      </a:lnTo>
                      <a:lnTo>
                        <a:pt x="254" y="0"/>
                      </a:lnTo>
                      <a:close/>
                      <a:moveTo>
                        <a:pt x="200" y="304"/>
                      </a:moveTo>
                      <a:lnTo>
                        <a:pt x="254" y="304"/>
                      </a:lnTo>
                      <a:lnTo>
                        <a:pt x="254" y="282"/>
                      </a:lnTo>
                      <a:lnTo>
                        <a:pt x="200" y="282"/>
                      </a:lnTo>
                      <a:lnTo>
                        <a:pt x="200" y="304"/>
                      </a:lnTo>
                      <a:close/>
                      <a:moveTo>
                        <a:pt x="254" y="41"/>
                      </a:moveTo>
                      <a:lnTo>
                        <a:pt x="254" y="90"/>
                      </a:lnTo>
                      <a:lnTo>
                        <a:pt x="246" y="91"/>
                      </a:lnTo>
                      <a:lnTo>
                        <a:pt x="241" y="93"/>
                      </a:lnTo>
                      <a:lnTo>
                        <a:pt x="236" y="95"/>
                      </a:lnTo>
                      <a:lnTo>
                        <a:pt x="232" y="99"/>
                      </a:lnTo>
                      <a:lnTo>
                        <a:pt x="230" y="103"/>
                      </a:lnTo>
                      <a:lnTo>
                        <a:pt x="227" y="107"/>
                      </a:lnTo>
                      <a:lnTo>
                        <a:pt x="226" y="111"/>
                      </a:lnTo>
                      <a:lnTo>
                        <a:pt x="226" y="117"/>
                      </a:lnTo>
                      <a:lnTo>
                        <a:pt x="226" y="121"/>
                      </a:lnTo>
                      <a:lnTo>
                        <a:pt x="228" y="125"/>
                      </a:lnTo>
                      <a:lnTo>
                        <a:pt x="231" y="129"/>
                      </a:lnTo>
                      <a:lnTo>
                        <a:pt x="235" y="132"/>
                      </a:lnTo>
                      <a:lnTo>
                        <a:pt x="241" y="134"/>
                      </a:lnTo>
                      <a:lnTo>
                        <a:pt x="232" y="141"/>
                      </a:lnTo>
                      <a:lnTo>
                        <a:pt x="230" y="144"/>
                      </a:lnTo>
                      <a:lnTo>
                        <a:pt x="227" y="148"/>
                      </a:lnTo>
                      <a:lnTo>
                        <a:pt x="226" y="158"/>
                      </a:lnTo>
                      <a:lnTo>
                        <a:pt x="226" y="166"/>
                      </a:lnTo>
                      <a:lnTo>
                        <a:pt x="227" y="171"/>
                      </a:lnTo>
                      <a:lnTo>
                        <a:pt x="230" y="174"/>
                      </a:lnTo>
                      <a:lnTo>
                        <a:pt x="232" y="178"/>
                      </a:lnTo>
                      <a:lnTo>
                        <a:pt x="236" y="181"/>
                      </a:lnTo>
                      <a:lnTo>
                        <a:pt x="241" y="182"/>
                      </a:lnTo>
                      <a:lnTo>
                        <a:pt x="245" y="183"/>
                      </a:lnTo>
                      <a:lnTo>
                        <a:pt x="254" y="183"/>
                      </a:lnTo>
                      <a:lnTo>
                        <a:pt x="254" y="264"/>
                      </a:lnTo>
                      <a:lnTo>
                        <a:pt x="200" y="264"/>
                      </a:lnTo>
                      <a:lnTo>
                        <a:pt x="200" y="186"/>
                      </a:lnTo>
                      <a:lnTo>
                        <a:pt x="201" y="186"/>
                      </a:lnTo>
                      <a:lnTo>
                        <a:pt x="200" y="171"/>
                      </a:lnTo>
                      <a:lnTo>
                        <a:pt x="216" y="167"/>
                      </a:lnTo>
                      <a:lnTo>
                        <a:pt x="215" y="153"/>
                      </a:lnTo>
                      <a:lnTo>
                        <a:pt x="200" y="158"/>
                      </a:lnTo>
                      <a:lnTo>
                        <a:pt x="200" y="145"/>
                      </a:lnTo>
                      <a:lnTo>
                        <a:pt x="200" y="41"/>
                      </a:lnTo>
                      <a:lnTo>
                        <a:pt x="254" y="41"/>
                      </a:lnTo>
                      <a:close/>
                      <a:moveTo>
                        <a:pt x="254" y="97"/>
                      </a:moveTo>
                      <a:lnTo>
                        <a:pt x="254" y="97"/>
                      </a:lnTo>
                      <a:lnTo>
                        <a:pt x="251" y="97"/>
                      </a:lnTo>
                      <a:lnTo>
                        <a:pt x="249" y="97"/>
                      </a:lnTo>
                      <a:lnTo>
                        <a:pt x="245" y="99"/>
                      </a:lnTo>
                      <a:lnTo>
                        <a:pt x="242" y="103"/>
                      </a:lnTo>
                      <a:lnTo>
                        <a:pt x="241" y="109"/>
                      </a:lnTo>
                      <a:lnTo>
                        <a:pt x="241" y="114"/>
                      </a:lnTo>
                      <a:lnTo>
                        <a:pt x="242" y="118"/>
                      </a:lnTo>
                      <a:lnTo>
                        <a:pt x="245" y="122"/>
                      </a:lnTo>
                      <a:lnTo>
                        <a:pt x="247" y="125"/>
                      </a:lnTo>
                      <a:lnTo>
                        <a:pt x="251" y="128"/>
                      </a:lnTo>
                      <a:lnTo>
                        <a:pt x="254" y="124"/>
                      </a:lnTo>
                      <a:lnTo>
                        <a:pt x="254" y="97"/>
                      </a:lnTo>
                      <a:close/>
                      <a:moveTo>
                        <a:pt x="254" y="137"/>
                      </a:moveTo>
                      <a:lnTo>
                        <a:pt x="254" y="137"/>
                      </a:lnTo>
                      <a:lnTo>
                        <a:pt x="251" y="136"/>
                      </a:lnTo>
                      <a:lnTo>
                        <a:pt x="247" y="141"/>
                      </a:lnTo>
                      <a:lnTo>
                        <a:pt x="245" y="147"/>
                      </a:lnTo>
                      <a:lnTo>
                        <a:pt x="243" y="152"/>
                      </a:lnTo>
                      <a:lnTo>
                        <a:pt x="243" y="159"/>
                      </a:lnTo>
                      <a:lnTo>
                        <a:pt x="243" y="164"/>
                      </a:lnTo>
                      <a:lnTo>
                        <a:pt x="246" y="170"/>
                      </a:lnTo>
                      <a:lnTo>
                        <a:pt x="249" y="172"/>
                      </a:lnTo>
                      <a:lnTo>
                        <a:pt x="251" y="174"/>
                      </a:lnTo>
                      <a:lnTo>
                        <a:pt x="254" y="175"/>
                      </a:lnTo>
                      <a:lnTo>
                        <a:pt x="254" y="137"/>
                      </a:lnTo>
                      <a:close/>
                      <a:moveTo>
                        <a:pt x="200" y="0"/>
                      </a:moveTo>
                      <a:lnTo>
                        <a:pt x="135" y="0"/>
                      </a:lnTo>
                      <a:lnTo>
                        <a:pt x="135" y="22"/>
                      </a:lnTo>
                      <a:lnTo>
                        <a:pt x="200" y="22"/>
                      </a:lnTo>
                      <a:lnTo>
                        <a:pt x="200" y="0"/>
                      </a:lnTo>
                      <a:close/>
                      <a:moveTo>
                        <a:pt x="135" y="304"/>
                      </a:moveTo>
                      <a:lnTo>
                        <a:pt x="200" y="304"/>
                      </a:lnTo>
                      <a:lnTo>
                        <a:pt x="200" y="282"/>
                      </a:lnTo>
                      <a:lnTo>
                        <a:pt x="135" y="282"/>
                      </a:lnTo>
                      <a:lnTo>
                        <a:pt x="135" y="304"/>
                      </a:lnTo>
                      <a:close/>
                      <a:moveTo>
                        <a:pt x="200" y="41"/>
                      </a:moveTo>
                      <a:lnTo>
                        <a:pt x="200" y="145"/>
                      </a:lnTo>
                      <a:lnTo>
                        <a:pt x="200" y="143"/>
                      </a:lnTo>
                      <a:lnTo>
                        <a:pt x="186" y="145"/>
                      </a:lnTo>
                      <a:lnTo>
                        <a:pt x="186" y="160"/>
                      </a:lnTo>
                      <a:lnTo>
                        <a:pt x="171" y="164"/>
                      </a:lnTo>
                      <a:lnTo>
                        <a:pt x="173" y="178"/>
                      </a:lnTo>
                      <a:lnTo>
                        <a:pt x="188" y="174"/>
                      </a:lnTo>
                      <a:lnTo>
                        <a:pt x="188" y="190"/>
                      </a:lnTo>
                      <a:lnTo>
                        <a:pt x="200" y="186"/>
                      </a:lnTo>
                      <a:lnTo>
                        <a:pt x="200" y="264"/>
                      </a:lnTo>
                      <a:lnTo>
                        <a:pt x="135" y="264"/>
                      </a:lnTo>
                      <a:lnTo>
                        <a:pt x="135" y="214"/>
                      </a:lnTo>
                      <a:lnTo>
                        <a:pt x="139" y="213"/>
                      </a:lnTo>
                      <a:lnTo>
                        <a:pt x="144" y="210"/>
                      </a:lnTo>
                      <a:lnTo>
                        <a:pt x="150" y="208"/>
                      </a:lnTo>
                      <a:lnTo>
                        <a:pt x="155" y="202"/>
                      </a:lnTo>
                      <a:lnTo>
                        <a:pt x="158" y="197"/>
                      </a:lnTo>
                      <a:lnTo>
                        <a:pt x="161" y="190"/>
                      </a:lnTo>
                      <a:lnTo>
                        <a:pt x="162" y="183"/>
                      </a:lnTo>
                      <a:lnTo>
                        <a:pt x="162" y="176"/>
                      </a:lnTo>
                      <a:lnTo>
                        <a:pt x="162" y="170"/>
                      </a:lnTo>
                      <a:lnTo>
                        <a:pt x="158" y="163"/>
                      </a:lnTo>
                      <a:lnTo>
                        <a:pt x="154" y="158"/>
                      </a:lnTo>
                      <a:lnTo>
                        <a:pt x="148" y="153"/>
                      </a:lnTo>
                      <a:lnTo>
                        <a:pt x="144" y="153"/>
                      </a:lnTo>
                      <a:lnTo>
                        <a:pt x="139" y="155"/>
                      </a:lnTo>
                      <a:lnTo>
                        <a:pt x="135" y="156"/>
                      </a:lnTo>
                      <a:lnTo>
                        <a:pt x="135" y="128"/>
                      </a:lnTo>
                      <a:lnTo>
                        <a:pt x="136" y="126"/>
                      </a:lnTo>
                      <a:lnTo>
                        <a:pt x="139" y="126"/>
                      </a:lnTo>
                      <a:lnTo>
                        <a:pt x="140" y="128"/>
                      </a:lnTo>
                      <a:lnTo>
                        <a:pt x="143" y="129"/>
                      </a:lnTo>
                      <a:lnTo>
                        <a:pt x="143" y="132"/>
                      </a:lnTo>
                      <a:lnTo>
                        <a:pt x="143" y="134"/>
                      </a:lnTo>
                      <a:lnTo>
                        <a:pt x="143" y="136"/>
                      </a:lnTo>
                      <a:lnTo>
                        <a:pt x="147" y="134"/>
                      </a:lnTo>
                      <a:lnTo>
                        <a:pt x="150" y="132"/>
                      </a:lnTo>
                      <a:lnTo>
                        <a:pt x="151" y="129"/>
                      </a:lnTo>
                      <a:lnTo>
                        <a:pt x="151" y="125"/>
                      </a:lnTo>
                      <a:lnTo>
                        <a:pt x="150" y="122"/>
                      </a:lnTo>
                      <a:lnTo>
                        <a:pt x="146" y="120"/>
                      </a:lnTo>
                      <a:lnTo>
                        <a:pt x="140" y="120"/>
                      </a:lnTo>
                      <a:lnTo>
                        <a:pt x="135" y="120"/>
                      </a:lnTo>
                      <a:lnTo>
                        <a:pt x="135" y="41"/>
                      </a:lnTo>
                      <a:lnTo>
                        <a:pt x="200" y="41"/>
                      </a:lnTo>
                      <a:close/>
                      <a:moveTo>
                        <a:pt x="135" y="204"/>
                      </a:moveTo>
                      <a:lnTo>
                        <a:pt x="135" y="204"/>
                      </a:lnTo>
                      <a:lnTo>
                        <a:pt x="138" y="204"/>
                      </a:lnTo>
                      <a:lnTo>
                        <a:pt x="140" y="202"/>
                      </a:lnTo>
                      <a:lnTo>
                        <a:pt x="143" y="199"/>
                      </a:lnTo>
                      <a:lnTo>
                        <a:pt x="146" y="197"/>
                      </a:lnTo>
                      <a:lnTo>
                        <a:pt x="147" y="193"/>
                      </a:lnTo>
                      <a:lnTo>
                        <a:pt x="150" y="185"/>
                      </a:lnTo>
                      <a:lnTo>
                        <a:pt x="148" y="175"/>
                      </a:lnTo>
                      <a:lnTo>
                        <a:pt x="147" y="170"/>
                      </a:lnTo>
                      <a:lnTo>
                        <a:pt x="144" y="167"/>
                      </a:lnTo>
                      <a:lnTo>
                        <a:pt x="142" y="164"/>
                      </a:lnTo>
                      <a:lnTo>
                        <a:pt x="139" y="164"/>
                      </a:lnTo>
                      <a:lnTo>
                        <a:pt x="136" y="166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close/>
                      <a:moveTo>
                        <a:pt x="135" y="0"/>
                      </a:moveTo>
                      <a:lnTo>
                        <a:pt x="32" y="0"/>
                      </a:lnTo>
                      <a:lnTo>
                        <a:pt x="25" y="2"/>
                      </a:lnTo>
                      <a:lnTo>
                        <a:pt x="20" y="3"/>
                      </a:lnTo>
                      <a:lnTo>
                        <a:pt x="14" y="6"/>
                      </a:lnTo>
                      <a:lnTo>
                        <a:pt x="9" y="10"/>
                      </a:lnTo>
                      <a:lnTo>
                        <a:pt x="5" y="15"/>
                      </a:lnTo>
                      <a:lnTo>
                        <a:pt x="2" y="21"/>
                      </a:lnTo>
                      <a:lnTo>
                        <a:pt x="1" y="26"/>
                      </a:lnTo>
                      <a:lnTo>
                        <a:pt x="0" y="33"/>
                      </a:lnTo>
                      <a:lnTo>
                        <a:pt x="0" y="273"/>
                      </a:lnTo>
                      <a:lnTo>
                        <a:pt x="1" y="279"/>
                      </a:lnTo>
                      <a:lnTo>
                        <a:pt x="2" y="285"/>
                      </a:lnTo>
                      <a:lnTo>
                        <a:pt x="5" y="290"/>
                      </a:lnTo>
                      <a:lnTo>
                        <a:pt x="9" y="294"/>
                      </a:lnTo>
                      <a:lnTo>
                        <a:pt x="14" y="298"/>
                      </a:lnTo>
                      <a:lnTo>
                        <a:pt x="20" y="302"/>
                      </a:lnTo>
                      <a:lnTo>
                        <a:pt x="25" y="304"/>
                      </a:lnTo>
                      <a:lnTo>
                        <a:pt x="32" y="304"/>
                      </a:lnTo>
                      <a:lnTo>
                        <a:pt x="135" y="304"/>
                      </a:lnTo>
                      <a:lnTo>
                        <a:pt x="135" y="282"/>
                      </a:lnTo>
                      <a:lnTo>
                        <a:pt x="50" y="282"/>
                      </a:lnTo>
                      <a:lnTo>
                        <a:pt x="44" y="282"/>
                      </a:lnTo>
                      <a:lnTo>
                        <a:pt x="40" y="281"/>
                      </a:lnTo>
                      <a:lnTo>
                        <a:pt x="35" y="278"/>
                      </a:lnTo>
                      <a:lnTo>
                        <a:pt x="32" y="275"/>
                      </a:lnTo>
                      <a:lnTo>
                        <a:pt x="28" y="271"/>
                      </a:lnTo>
                      <a:lnTo>
                        <a:pt x="25" y="267"/>
                      </a:lnTo>
                      <a:lnTo>
                        <a:pt x="24" y="262"/>
                      </a:lnTo>
                      <a:lnTo>
                        <a:pt x="24" y="256"/>
                      </a:lnTo>
                      <a:lnTo>
                        <a:pt x="24" y="48"/>
                      </a:lnTo>
                      <a:lnTo>
                        <a:pt x="24" y="42"/>
                      </a:lnTo>
                      <a:lnTo>
                        <a:pt x="25" y="38"/>
                      </a:lnTo>
                      <a:lnTo>
                        <a:pt x="28" y="34"/>
                      </a:lnTo>
                      <a:lnTo>
                        <a:pt x="32" y="30"/>
                      </a:lnTo>
                      <a:lnTo>
                        <a:pt x="35" y="26"/>
                      </a:lnTo>
                      <a:lnTo>
                        <a:pt x="40" y="25"/>
                      </a:lnTo>
                      <a:lnTo>
                        <a:pt x="44" y="22"/>
                      </a:lnTo>
                      <a:lnTo>
                        <a:pt x="50" y="22"/>
                      </a:lnTo>
                      <a:lnTo>
                        <a:pt x="135" y="22"/>
                      </a:lnTo>
                      <a:lnTo>
                        <a:pt x="135" y="0"/>
                      </a:lnTo>
                      <a:close/>
                      <a:moveTo>
                        <a:pt x="135" y="41"/>
                      </a:moveTo>
                      <a:lnTo>
                        <a:pt x="135" y="120"/>
                      </a:lnTo>
                      <a:lnTo>
                        <a:pt x="130" y="122"/>
                      </a:lnTo>
                      <a:lnTo>
                        <a:pt x="124" y="125"/>
                      </a:lnTo>
                      <a:lnTo>
                        <a:pt x="120" y="129"/>
                      </a:lnTo>
                      <a:lnTo>
                        <a:pt x="116" y="133"/>
                      </a:lnTo>
                      <a:lnTo>
                        <a:pt x="112" y="139"/>
                      </a:lnTo>
                      <a:lnTo>
                        <a:pt x="111" y="144"/>
                      </a:lnTo>
                      <a:lnTo>
                        <a:pt x="106" y="159"/>
                      </a:lnTo>
                      <a:lnTo>
                        <a:pt x="106" y="175"/>
                      </a:lnTo>
                      <a:lnTo>
                        <a:pt x="108" y="185"/>
                      </a:lnTo>
                      <a:lnTo>
                        <a:pt x="109" y="194"/>
                      </a:lnTo>
                      <a:lnTo>
                        <a:pt x="111" y="195"/>
                      </a:lnTo>
                      <a:lnTo>
                        <a:pt x="113" y="205"/>
                      </a:lnTo>
                      <a:lnTo>
                        <a:pt x="117" y="209"/>
                      </a:lnTo>
                      <a:lnTo>
                        <a:pt x="121" y="213"/>
                      </a:lnTo>
                      <a:lnTo>
                        <a:pt x="128" y="214"/>
                      </a:lnTo>
                      <a:lnTo>
                        <a:pt x="135" y="214"/>
                      </a:lnTo>
                      <a:lnTo>
                        <a:pt x="135" y="264"/>
                      </a:lnTo>
                      <a:lnTo>
                        <a:pt x="62" y="264"/>
                      </a:lnTo>
                      <a:lnTo>
                        <a:pt x="58" y="263"/>
                      </a:lnTo>
                      <a:lnTo>
                        <a:pt x="54" y="262"/>
                      </a:lnTo>
                      <a:lnTo>
                        <a:pt x="47" y="258"/>
                      </a:lnTo>
                      <a:lnTo>
                        <a:pt x="43" y="251"/>
                      </a:lnTo>
                      <a:lnTo>
                        <a:pt x="41" y="247"/>
                      </a:lnTo>
                      <a:lnTo>
                        <a:pt x="41" y="243"/>
                      </a:lnTo>
                      <a:lnTo>
                        <a:pt x="41" y="61"/>
                      </a:lnTo>
                      <a:lnTo>
                        <a:pt x="41" y="57"/>
                      </a:lnTo>
                      <a:lnTo>
                        <a:pt x="43" y="53"/>
                      </a:lnTo>
                      <a:lnTo>
                        <a:pt x="47" y="46"/>
                      </a:lnTo>
                      <a:lnTo>
                        <a:pt x="54" y="42"/>
                      </a:lnTo>
                      <a:lnTo>
                        <a:pt x="58" y="41"/>
                      </a:lnTo>
                      <a:lnTo>
                        <a:pt x="62" y="41"/>
                      </a:lnTo>
                      <a:lnTo>
                        <a:pt x="135" y="41"/>
                      </a:lnTo>
                      <a:close/>
                      <a:moveTo>
                        <a:pt x="135" y="128"/>
                      </a:moveTo>
                      <a:lnTo>
                        <a:pt x="135" y="156"/>
                      </a:lnTo>
                      <a:lnTo>
                        <a:pt x="130" y="160"/>
                      </a:lnTo>
                      <a:lnTo>
                        <a:pt x="127" y="166"/>
                      </a:lnTo>
                      <a:lnTo>
                        <a:pt x="127" y="171"/>
                      </a:lnTo>
                      <a:lnTo>
                        <a:pt x="128" y="174"/>
                      </a:lnTo>
                      <a:lnTo>
                        <a:pt x="131" y="176"/>
                      </a:lnTo>
                      <a:lnTo>
                        <a:pt x="132" y="171"/>
                      </a:lnTo>
                      <a:lnTo>
                        <a:pt x="135" y="168"/>
                      </a:lnTo>
                      <a:lnTo>
                        <a:pt x="135" y="204"/>
                      </a:lnTo>
                      <a:lnTo>
                        <a:pt x="131" y="202"/>
                      </a:lnTo>
                      <a:lnTo>
                        <a:pt x="128" y="199"/>
                      </a:lnTo>
                      <a:lnTo>
                        <a:pt x="127" y="194"/>
                      </a:lnTo>
                      <a:lnTo>
                        <a:pt x="124" y="181"/>
                      </a:lnTo>
                      <a:lnTo>
                        <a:pt x="123" y="163"/>
                      </a:lnTo>
                      <a:lnTo>
                        <a:pt x="123" y="148"/>
                      </a:lnTo>
                      <a:lnTo>
                        <a:pt x="127" y="137"/>
                      </a:lnTo>
                      <a:lnTo>
                        <a:pt x="131" y="130"/>
                      </a:lnTo>
                      <a:lnTo>
                        <a:pt x="135" y="1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05" name="组合 210"/>
                <p:cNvGrpSpPr/>
                <p:nvPr/>
              </p:nvGrpSpPr>
              <p:grpSpPr>
                <a:xfrm>
                  <a:off x="6367462" y="2631393"/>
                  <a:ext cx="209550" cy="200025"/>
                  <a:chOff x="3092451" y="2336800"/>
                  <a:chExt cx="209550" cy="200025"/>
                </a:xfrm>
                <a:solidFill>
                  <a:schemeClr val="accent6"/>
                </a:solidFill>
              </p:grpSpPr>
              <p:sp>
                <p:nvSpPr>
                  <p:cNvPr id="530" name="Freeform 173"/>
                  <p:cNvSpPr/>
                  <p:nvPr/>
                </p:nvSpPr>
                <p:spPr bwMode="auto">
                  <a:xfrm>
                    <a:off x="3092451" y="2378075"/>
                    <a:ext cx="209550" cy="158750"/>
                  </a:xfrm>
                  <a:custGeom>
                    <a:avLst/>
                    <a:gdLst>
                      <a:gd name="T0" fmla="*/ 39 w 132"/>
                      <a:gd name="T1" fmla="*/ 0 h 100"/>
                      <a:gd name="T2" fmla="*/ 39 w 132"/>
                      <a:gd name="T3" fmla="*/ 0 h 100"/>
                      <a:gd name="T4" fmla="*/ 47 w 132"/>
                      <a:gd name="T5" fmla="*/ 0 h 100"/>
                      <a:gd name="T6" fmla="*/ 54 w 132"/>
                      <a:gd name="T7" fmla="*/ 2 h 100"/>
                      <a:gd name="T8" fmla="*/ 61 w 132"/>
                      <a:gd name="T9" fmla="*/ 5 h 100"/>
                      <a:gd name="T10" fmla="*/ 66 w 132"/>
                      <a:gd name="T11" fmla="*/ 9 h 100"/>
                      <a:gd name="T12" fmla="*/ 66 w 132"/>
                      <a:gd name="T13" fmla="*/ 9 h 100"/>
                      <a:gd name="T14" fmla="*/ 71 w 132"/>
                      <a:gd name="T15" fmla="*/ 5 h 100"/>
                      <a:gd name="T16" fmla="*/ 78 w 132"/>
                      <a:gd name="T17" fmla="*/ 2 h 100"/>
                      <a:gd name="T18" fmla="*/ 85 w 132"/>
                      <a:gd name="T19" fmla="*/ 0 h 100"/>
                      <a:gd name="T20" fmla="*/ 93 w 132"/>
                      <a:gd name="T21" fmla="*/ 0 h 100"/>
                      <a:gd name="T22" fmla="*/ 93 w 132"/>
                      <a:gd name="T23" fmla="*/ 0 h 100"/>
                      <a:gd name="T24" fmla="*/ 101 w 132"/>
                      <a:gd name="T25" fmla="*/ 0 h 100"/>
                      <a:gd name="T26" fmla="*/ 108 w 132"/>
                      <a:gd name="T27" fmla="*/ 2 h 100"/>
                      <a:gd name="T28" fmla="*/ 115 w 132"/>
                      <a:gd name="T29" fmla="*/ 6 h 100"/>
                      <a:gd name="T30" fmla="*/ 120 w 132"/>
                      <a:gd name="T31" fmla="*/ 11 h 100"/>
                      <a:gd name="T32" fmla="*/ 126 w 132"/>
                      <a:gd name="T33" fmla="*/ 16 h 100"/>
                      <a:gd name="T34" fmla="*/ 130 w 132"/>
                      <a:gd name="T35" fmla="*/ 23 h 100"/>
                      <a:gd name="T36" fmla="*/ 131 w 132"/>
                      <a:gd name="T37" fmla="*/ 31 h 100"/>
                      <a:gd name="T38" fmla="*/ 132 w 132"/>
                      <a:gd name="T39" fmla="*/ 38 h 100"/>
                      <a:gd name="T40" fmla="*/ 132 w 132"/>
                      <a:gd name="T41" fmla="*/ 38 h 100"/>
                      <a:gd name="T42" fmla="*/ 131 w 132"/>
                      <a:gd name="T43" fmla="*/ 47 h 100"/>
                      <a:gd name="T44" fmla="*/ 128 w 132"/>
                      <a:gd name="T45" fmla="*/ 58 h 100"/>
                      <a:gd name="T46" fmla="*/ 123 w 132"/>
                      <a:gd name="T47" fmla="*/ 69 h 100"/>
                      <a:gd name="T48" fmla="*/ 116 w 132"/>
                      <a:gd name="T49" fmla="*/ 78 h 100"/>
                      <a:gd name="T50" fmla="*/ 107 w 132"/>
                      <a:gd name="T51" fmla="*/ 86 h 100"/>
                      <a:gd name="T52" fmla="*/ 94 w 132"/>
                      <a:gd name="T53" fmla="*/ 93 h 100"/>
                      <a:gd name="T54" fmla="*/ 88 w 132"/>
                      <a:gd name="T55" fmla="*/ 96 h 100"/>
                      <a:gd name="T56" fmla="*/ 81 w 132"/>
                      <a:gd name="T57" fmla="*/ 99 h 100"/>
                      <a:gd name="T58" fmla="*/ 73 w 132"/>
                      <a:gd name="T59" fmla="*/ 99 h 100"/>
                      <a:gd name="T60" fmla="*/ 63 w 132"/>
                      <a:gd name="T61" fmla="*/ 100 h 100"/>
                      <a:gd name="T62" fmla="*/ 63 w 132"/>
                      <a:gd name="T63" fmla="*/ 100 h 100"/>
                      <a:gd name="T64" fmla="*/ 55 w 132"/>
                      <a:gd name="T65" fmla="*/ 99 h 100"/>
                      <a:gd name="T66" fmla="*/ 47 w 132"/>
                      <a:gd name="T67" fmla="*/ 97 h 100"/>
                      <a:gd name="T68" fmla="*/ 39 w 132"/>
                      <a:gd name="T69" fmla="*/ 96 h 100"/>
                      <a:gd name="T70" fmla="*/ 32 w 132"/>
                      <a:gd name="T71" fmla="*/ 93 h 100"/>
                      <a:gd name="T72" fmla="*/ 27 w 132"/>
                      <a:gd name="T73" fmla="*/ 90 h 100"/>
                      <a:gd name="T74" fmla="*/ 21 w 132"/>
                      <a:gd name="T75" fmla="*/ 86 h 100"/>
                      <a:gd name="T76" fmla="*/ 13 w 132"/>
                      <a:gd name="T77" fmla="*/ 77 h 100"/>
                      <a:gd name="T78" fmla="*/ 6 w 132"/>
                      <a:gd name="T79" fmla="*/ 67 h 100"/>
                      <a:gd name="T80" fmla="*/ 2 w 132"/>
                      <a:gd name="T81" fmla="*/ 57 h 100"/>
                      <a:gd name="T82" fmla="*/ 0 w 132"/>
                      <a:gd name="T83" fmla="*/ 47 h 100"/>
                      <a:gd name="T84" fmla="*/ 0 w 132"/>
                      <a:gd name="T85" fmla="*/ 38 h 100"/>
                      <a:gd name="T86" fmla="*/ 0 w 132"/>
                      <a:gd name="T87" fmla="*/ 38 h 100"/>
                      <a:gd name="T88" fmla="*/ 0 w 132"/>
                      <a:gd name="T89" fmla="*/ 31 h 100"/>
                      <a:gd name="T90" fmla="*/ 2 w 132"/>
                      <a:gd name="T91" fmla="*/ 23 h 100"/>
                      <a:gd name="T92" fmla="*/ 6 w 132"/>
                      <a:gd name="T93" fmla="*/ 16 h 100"/>
                      <a:gd name="T94" fmla="*/ 12 w 132"/>
                      <a:gd name="T95" fmla="*/ 11 h 100"/>
                      <a:gd name="T96" fmla="*/ 17 w 132"/>
                      <a:gd name="T97" fmla="*/ 6 h 100"/>
                      <a:gd name="T98" fmla="*/ 24 w 132"/>
                      <a:gd name="T99" fmla="*/ 2 h 100"/>
                      <a:gd name="T100" fmla="*/ 31 w 132"/>
                      <a:gd name="T101" fmla="*/ 0 h 100"/>
                      <a:gd name="T102" fmla="*/ 39 w 132"/>
                      <a:gd name="T103" fmla="*/ 0 h 100"/>
                      <a:gd name="T104" fmla="*/ 39 w 132"/>
                      <a:gd name="T105" fmla="*/ 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2" h="100">
                        <a:moveTo>
                          <a:pt x="39" y="0"/>
                        </a:moveTo>
                        <a:lnTo>
                          <a:pt x="39" y="0"/>
                        </a:lnTo>
                        <a:lnTo>
                          <a:pt x="47" y="0"/>
                        </a:lnTo>
                        <a:lnTo>
                          <a:pt x="54" y="2"/>
                        </a:lnTo>
                        <a:lnTo>
                          <a:pt x="61" y="5"/>
                        </a:lnTo>
                        <a:lnTo>
                          <a:pt x="66" y="9"/>
                        </a:lnTo>
                        <a:lnTo>
                          <a:pt x="66" y="9"/>
                        </a:lnTo>
                        <a:lnTo>
                          <a:pt x="71" y="5"/>
                        </a:lnTo>
                        <a:lnTo>
                          <a:pt x="78" y="2"/>
                        </a:lnTo>
                        <a:lnTo>
                          <a:pt x="85" y="0"/>
                        </a:lnTo>
                        <a:lnTo>
                          <a:pt x="93" y="0"/>
                        </a:lnTo>
                        <a:lnTo>
                          <a:pt x="93" y="0"/>
                        </a:lnTo>
                        <a:lnTo>
                          <a:pt x="101" y="0"/>
                        </a:lnTo>
                        <a:lnTo>
                          <a:pt x="108" y="2"/>
                        </a:lnTo>
                        <a:lnTo>
                          <a:pt x="115" y="6"/>
                        </a:lnTo>
                        <a:lnTo>
                          <a:pt x="120" y="11"/>
                        </a:lnTo>
                        <a:lnTo>
                          <a:pt x="126" y="16"/>
                        </a:lnTo>
                        <a:lnTo>
                          <a:pt x="130" y="23"/>
                        </a:lnTo>
                        <a:lnTo>
                          <a:pt x="131" y="31"/>
                        </a:lnTo>
                        <a:lnTo>
                          <a:pt x="132" y="38"/>
                        </a:lnTo>
                        <a:lnTo>
                          <a:pt x="132" y="38"/>
                        </a:lnTo>
                        <a:lnTo>
                          <a:pt x="131" y="47"/>
                        </a:lnTo>
                        <a:lnTo>
                          <a:pt x="128" y="58"/>
                        </a:lnTo>
                        <a:lnTo>
                          <a:pt x="123" y="69"/>
                        </a:lnTo>
                        <a:lnTo>
                          <a:pt x="116" y="78"/>
                        </a:lnTo>
                        <a:lnTo>
                          <a:pt x="107" y="86"/>
                        </a:lnTo>
                        <a:lnTo>
                          <a:pt x="94" y="93"/>
                        </a:lnTo>
                        <a:lnTo>
                          <a:pt x="88" y="96"/>
                        </a:lnTo>
                        <a:lnTo>
                          <a:pt x="81" y="99"/>
                        </a:lnTo>
                        <a:lnTo>
                          <a:pt x="73" y="99"/>
                        </a:lnTo>
                        <a:lnTo>
                          <a:pt x="63" y="100"/>
                        </a:lnTo>
                        <a:lnTo>
                          <a:pt x="63" y="100"/>
                        </a:lnTo>
                        <a:lnTo>
                          <a:pt x="55" y="99"/>
                        </a:lnTo>
                        <a:lnTo>
                          <a:pt x="47" y="97"/>
                        </a:lnTo>
                        <a:lnTo>
                          <a:pt x="39" y="96"/>
                        </a:lnTo>
                        <a:lnTo>
                          <a:pt x="32" y="93"/>
                        </a:lnTo>
                        <a:lnTo>
                          <a:pt x="27" y="90"/>
                        </a:lnTo>
                        <a:lnTo>
                          <a:pt x="21" y="86"/>
                        </a:lnTo>
                        <a:lnTo>
                          <a:pt x="13" y="77"/>
                        </a:lnTo>
                        <a:lnTo>
                          <a:pt x="6" y="67"/>
                        </a:lnTo>
                        <a:lnTo>
                          <a:pt x="2" y="57"/>
                        </a:lnTo>
                        <a:lnTo>
                          <a:pt x="0" y="47"/>
                        </a:lnTo>
                        <a:lnTo>
                          <a:pt x="0" y="38"/>
                        </a:lnTo>
                        <a:lnTo>
                          <a:pt x="0" y="38"/>
                        </a:lnTo>
                        <a:lnTo>
                          <a:pt x="0" y="31"/>
                        </a:lnTo>
                        <a:lnTo>
                          <a:pt x="2" y="23"/>
                        </a:lnTo>
                        <a:lnTo>
                          <a:pt x="6" y="16"/>
                        </a:lnTo>
                        <a:lnTo>
                          <a:pt x="12" y="11"/>
                        </a:lnTo>
                        <a:lnTo>
                          <a:pt x="17" y="6"/>
                        </a:lnTo>
                        <a:lnTo>
                          <a:pt x="24" y="2"/>
                        </a:lnTo>
                        <a:lnTo>
                          <a:pt x="31" y="0"/>
                        </a:lnTo>
                        <a:lnTo>
                          <a:pt x="39" y="0"/>
                        </a:lnTo>
                        <a:lnTo>
                          <a:pt x="3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31" name="Freeform 174"/>
                  <p:cNvSpPr/>
                  <p:nvPr/>
                </p:nvSpPr>
                <p:spPr bwMode="auto">
                  <a:xfrm>
                    <a:off x="3149601" y="2336800"/>
                    <a:ext cx="52388" cy="73025"/>
                  </a:xfrm>
                  <a:custGeom>
                    <a:avLst/>
                    <a:gdLst>
                      <a:gd name="T0" fmla="*/ 29 w 33"/>
                      <a:gd name="T1" fmla="*/ 46 h 46"/>
                      <a:gd name="T2" fmla="*/ 29 w 33"/>
                      <a:gd name="T3" fmla="*/ 46 h 46"/>
                      <a:gd name="T4" fmla="*/ 31 w 33"/>
                      <a:gd name="T5" fmla="*/ 39 h 46"/>
                      <a:gd name="T6" fmla="*/ 33 w 33"/>
                      <a:gd name="T7" fmla="*/ 34 h 46"/>
                      <a:gd name="T8" fmla="*/ 33 w 33"/>
                      <a:gd name="T9" fmla="*/ 27 h 46"/>
                      <a:gd name="T10" fmla="*/ 33 w 33"/>
                      <a:gd name="T11" fmla="*/ 22 h 46"/>
                      <a:gd name="T12" fmla="*/ 30 w 33"/>
                      <a:gd name="T13" fmla="*/ 15 h 46"/>
                      <a:gd name="T14" fmla="*/ 27 w 33"/>
                      <a:gd name="T15" fmla="*/ 9 h 46"/>
                      <a:gd name="T16" fmla="*/ 25 w 33"/>
                      <a:gd name="T17" fmla="*/ 4 h 46"/>
                      <a:gd name="T18" fmla="*/ 19 w 33"/>
                      <a:gd name="T19" fmla="*/ 0 h 46"/>
                      <a:gd name="T20" fmla="*/ 0 w 33"/>
                      <a:gd name="T21" fmla="*/ 3 h 46"/>
                      <a:gd name="T22" fmla="*/ 0 w 33"/>
                      <a:gd name="T23" fmla="*/ 3 h 46"/>
                      <a:gd name="T24" fmla="*/ 12 w 33"/>
                      <a:gd name="T25" fmla="*/ 11 h 46"/>
                      <a:gd name="T26" fmla="*/ 18 w 33"/>
                      <a:gd name="T27" fmla="*/ 15 h 46"/>
                      <a:gd name="T28" fmla="*/ 22 w 33"/>
                      <a:gd name="T29" fmla="*/ 19 h 46"/>
                      <a:gd name="T30" fmla="*/ 25 w 33"/>
                      <a:gd name="T31" fmla="*/ 24 h 46"/>
                      <a:gd name="T32" fmla="*/ 27 w 33"/>
                      <a:gd name="T33" fmla="*/ 31 h 46"/>
                      <a:gd name="T34" fmla="*/ 29 w 33"/>
                      <a:gd name="T35" fmla="*/ 38 h 46"/>
                      <a:gd name="T36" fmla="*/ 29 w 33"/>
                      <a:gd name="T37" fmla="*/ 46 h 46"/>
                      <a:gd name="T38" fmla="*/ 29 w 33"/>
                      <a:gd name="T39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3" h="46">
                        <a:moveTo>
                          <a:pt x="29" y="46"/>
                        </a:moveTo>
                        <a:lnTo>
                          <a:pt x="29" y="46"/>
                        </a:lnTo>
                        <a:lnTo>
                          <a:pt x="31" y="39"/>
                        </a:lnTo>
                        <a:lnTo>
                          <a:pt x="33" y="34"/>
                        </a:lnTo>
                        <a:lnTo>
                          <a:pt x="33" y="27"/>
                        </a:lnTo>
                        <a:lnTo>
                          <a:pt x="33" y="22"/>
                        </a:lnTo>
                        <a:lnTo>
                          <a:pt x="30" y="15"/>
                        </a:lnTo>
                        <a:lnTo>
                          <a:pt x="27" y="9"/>
                        </a:lnTo>
                        <a:lnTo>
                          <a:pt x="25" y="4"/>
                        </a:lnTo>
                        <a:lnTo>
                          <a:pt x="19" y="0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12" y="11"/>
                        </a:lnTo>
                        <a:lnTo>
                          <a:pt x="18" y="15"/>
                        </a:lnTo>
                        <a:lnTo>
                          <a:pt x="22" y="19"/>
                        </a:lnTo>
                        <a:lnTo>
                          <a:pt x="25" y="24"/>
                        </a:lnTo>
                        <a:lnTo>
                          <a:pt x="27" y="31"/>
                        </a:lnTo>
                        <a:lnTo>
                          <a:pt x="29" y="38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06" name="Freeform 175"/>
                <p:cNvSpPr>
                  <a:spLocks noEditPoints="1"/>
                </p:cNvSpPr>
                <p:nvPr/>
              </p:nvSpPr>
              <p:spPr bwMode="auto">
                <a:xfrm>
                  <a:off x="6589713" y="3954463"/>
                  <a:ext cx="217487" cy="303212"/>
                </a:xfrm>
                <a:custGeom>
                  <a:avLst/>
                  <a:gdLst>
                    <a:gd name="T0" fmla="*/ 125 w 137"/>
                    <a:gd name="T1" fmla="*/ 55 h 191"/>
                    <a:gd name="T2" fmla="*/ 126 w 137"/>
                    <a:gd name="T3" fmla="*/ 51 h 191"/>
                    <a:gd name="T4" fmla="*/ 133 w 137"/>
                    <a:gd name="T5" fmla="*/ 34 h 191"/>
                    <a:gd name="T6" fmla="*/ 136 w 137"/>
                    <a:gd name="T7" fmla="*/ 29 h 191"/>
                    <a:gd name="T8" fmla="*/ 137 w 137"/>
                    <a:gd name="T9" fmla="*/ 21 h 191"/>
                    <a:gd name="T10" fmla="*/ 136 w 137"/>
                    <a:gd name="T11" fmla="*/ 13 h 191"/>
                    <a:gd name="T12" fmla="*/ 132 w 137"/>
                    <a:gd name="T13" fmla="*/ 6 h 191"/>
                    <a:gd name="T14" fmla="*/ 128 w 137"/>
                    <a:gd name="T15" fmla="*/ 4 h 191"/>
                    <a:gd name="T16" fmla="*/ 116 w 137"/>
                    <a:gd name="T17" fmla="*/ 0 h 191"/>
                    <a:gd name="T18" fmla="*/ 103 w 137"/>
                    <a:gd name="T19" fmla="*/ 4 h 191"/>
                    <a:gd name="T20" fmla="*/ 113 w 137"/>
                    <a:gd name="T21" fmla="*/ 39 h 191"/>
                    <a:gd name="T22" fmla="*/ 103 w 137"/>
                    <a:gd name="T23" fmla="*/ 59 h 191"/>
                    <a:gd name="T24" fmla="*/ 110 w 137"/>
                    <a:gd name="T25" fmla="*/ 48 h 191"/>
                    <a:gd name="T26" fmla="*/ 110 w 137"/>
                    <a:gd name="T27" fmla="*/ 42 h 191"/>
                    <a:gd name="T28" fmla="*/ 120 w 137"/>
                    <a:gd name="T29" fmla="*/ 48 h 191"/>
                    <a:gd name="T30" fmla="*/ 121 w 137"/>
                    <a:gd name="T31" fmla="*/ 52 h 191"/>
                    <a:gd name="T32" fmla="*/ 121 w 137"/>
                    <a:gd name="T33" fmla="*/ 57 h 191"/>
                    <a:gd name="T34" fmla="*/ 103 w 137"/>
                    <a:gd name="T35" fmla="*/ 89 h 191"/>
                    <a:gd name="T36" fmla="*/ 97 w 137"/>
                    <a:gd name="T37" fmla="*/ 93 h 191"/>
                    <a:gd name="T38" fmla="*/ 99 w 137"/>
                    <a:gd name="T39" fmla="*/ 92 h 191"/>
                    <a:gd name="T40" fmla="*/ 103 w 137"/>
                    <a:gd name="T41" fmla="*/ 89 h 191"/>
                    <a:gd name="T42" fmla="*/ 101 w 137"/>
                    <a:gd name="T43" fmla="*/ 85 h 191"/>
                    <a:gd name="T44" fmla="*/ 99 w 137"/>
                    <a:gd name="T45" fmla="*/ 86 h 191"/>
                    <a:gd name="T46" fmla="*/ 95 w 137"/>
                    <a:gd name="T47" fmla="*/ 88 h 191"/>
                    <a:gd name="T48" fmla="*/ 84 w 137"/>
                    <a:gd name="T49" fmla="*/ 81 h 191"/>
                    <a:gd name="T50" fmla="*/ 84 w 137"/>
                    <a:gd name="T51" fmla="*/ 81 h 191"/>
                    <a:gd name="T52" fmla="*/ 90 w 137"/>
                    <a:gd name="T53" fmla="*/ 78 h 191"/>
                    <a:gd name="T54" fmla="*/ 103 w 137"/>
                    <a:gd name="T55" fmla="*/ 34 h 191"/>
                    <a:gd name="T56" fmla="*/ 88 w 137"/>
                    <a:gd name="T57" fmla="*/ 23 h 191"/>
                    <a:gd name="T58" fmla="*/ 80 w 137"/>
                    <a:gd name="T59" fmla="*/ 25 h 191"/>
                    <a:gd name="T60" fmla="*/ 57 w 137"/>
                    <a:gd name="T61" fmla="*/ 59 h 191"/>
                    <a:gd name="T62" fmla="*/ 57 w 137"/>
                    <a:gd name="T63" fmla="*/ 66 h 191"/>
                    <a:gd name="T64" fmla="*/ 22 w 137"/>
                    <a:gd name="T65" fmla="*/ 153 h 191"/>
                    <a:gd name="T66" fmla="*/ 26 w 137"/>
                    <a:gd name="T67" fmla="*/ 154 h 191"/>
                    <a:gd name="T68" fmla="*/ 29 w 137"/>
                    <a:gd name="T69" fmla="*/ 155 h 191"/>
                    <a:gd name="T70" fmla="*/ 29 w 137"/>
                    <a:gd name="T71" fmla="*/ 162 h 191"/>
                    <a:gd name="T72" fmla="*/ 33 w 137"/>
                    <a:gd name="T73" fmla="*/ 161 h 191"/>
                    <a:gd name="T74" fmla="*/ 38 w 137"/>
                    <a:gd name="T75" fmla="*/ 162 h 191"/>
                    <a:gd name="T76" fmla="*/ 40 w 137"/>
                    <a:gd name="T77" fmla="*/ 163 h 191"/>
                    <a:gd name="T78" fmla="*/ 41 w 137"/>
                    <a:gd name="T79" fmla="*/ 169 h 191"/>
                    <a:gd name="T80" fmla="*/ 38 w 137"/>
                    <a:gd name="T81" fmla="*/ 173 h 191"/>
                    <a:gd name="T82" fmla="*/ 22 w 137"/>
                    <a:gd name="T83" fmla="*/ 182 h 191"/>
                    <a:gd name="T84" fmla="*/ 41 w 137"/>
                    <a:gd name="T85" fmla="*/ 176 h 191"/>
                    <a:gd name="T86" fmla="*/ 103 w 137"/>
                    <a:gd name="T87" fmla="*/ 29 h 191"/>
                    <a:gd name="T88" fmla="*/ 97 w 137"/>
                    <a:gd name="T89" fmla="*/ 9 h 191"/>
                    <a:gd name="T90" fmla="*/ 103 w 137"/>
                    <a:gd name="T91" fmla="*/ 4 h 191"/>
                    <a:gd name="T92" fmla="*/ 22 w 137"/>
                    <a:gd name="T93" fmla="*/ 117 h 191"/>
                    <a:gd name="T94" fmla="*/ 2 w 137"/>
                    <a:gd name="T95" fmla="*/ 191 h 191"/>
                    <a:gd name="T96" fmla="*/ 22 w 137"/>
                    <a:gd name="T97" fmla="*/ 180 h 191"/>
                    <a:gd name="T98" fmla="*/ 5 w 137"/>
                    <a:gd name="T99" fmla="*/ 174 h 191"/>
                    <a:gd name="T100" fmla="*/ 5 w 137"/>
                    <a:gd name="T101" fmla="*/ 150 h 191"/>
                    <a:gd name="T102" fmla="*/ 6 w 137"/>
                    <a:gd name="T103" fmla="*/ 149 h 191"/>
                    <a:gd name="T104" fmla="*/ 10 w 137"/>
                    <a:gd name="T105" fmla="*/ 146 h 191"/>
                    <a:gd name="T106" fmla="*/ 15 w 137"/>
                    <a:gd name="T107" fmla="*/ 146 h 191"/>
                    <a:gd name="T108" fmla="*/ 17 w 137"/>
                    <a:gd name="T109" fmla="*/ 149 h 191"/>
                    <a:gd name="T110" fmla="*/ 18 w 137"/>
                    <a:gd name="T111" fmla="*/ 155 h 191"/>
                    <a:gd name="T112" fmla="*/ 19 w 137"/>
                    <a:gd name="T113" fmla="*/ 154 h 191"/>
                    <a:gd name="T114" fmla="*/ 22 w 137"/>
                    <a:gd name="T115" fmla="*/ 117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7" h="191">
                      <a:moveTo>
                        <a:pt x="103" y="89"/>
                      </a:moveTo>
                      <a:lnTo>
                        <a:pt x="125" y="55"/>
                      </a:lnTo>
                      <a:lnTo>
                        <a:pt x="125" y="55"/>
                      </a:lnTo>
                      <a:lnTo>
                        <a:pt x="126" y="51"/>
                      </a:lnTo>
                      <a:lnTo>
                        <a:pt x="125" y="47"/>
                      </a:lnTo>
                      <a:lnTo>
                        <a:pt x="133" y="34"/>
                      </a:lnTo>
                      <a:lnTo>
                        <a:pt x="133" y="34"/>
                      </a:lnTo>
                      <a:lnTo>
                        <a:pt x="136" y="29"/>
                      </a:lnTo>
                      <a:lnTo>
                        <a:pt x="137" y="25"/>
                      </a:lnTo>
                      <a:lnTo>
                        <a:pt x="137" y="21"/>
                      </a:lnTo>
                      <a:lnTo>
                        <a:pt x="137" y="17"/>
                      </a:lnTo>
                      <a:lnTo>
                        <a:pt x="136" y="13"/>
                      </a:lnTo>
                      <a:lnTo>
                        <a:pt x="135" y="9"/>
                      </a:lnTo>
                      <a:lnTo>
                        <a:pt x="132" y="6"/>
                      </a:lnTo>
                      <a:lnTo>
                        <a:pt x="128" y="4"/>
                      </a:lnTo>
                      <a:lnTo>
                        <a:pt x="128" y="4"/>
                      </a:lnTo>
                      <a:lnTo>
                        <a:pt x="121" y="0"/>
                      </a:lnTo>
                      <a:lnTo>
                        <a:pt x="116" y="0"/>
                      </a:lnTo>
                      <a:lnTo>
                        <a:pt x="109" y="1"/>
                      </a:lnTo>
                      <a:lnTo>
                        <a:pt x="103" y="4"/>
                      </a:lnTo>
                      <a:lnTo>
                        <a:pt x="103" y="29"/>
                      </a:lnTo>
                      <a:lnTo>
                        <a:pt x="113" y="39"/>
                      </a:lnTo>
                      <a:lnTo>
                        <a:pt x="103" y="34"/>
                      </a:lnTo>
                      <a:lnTo>
                        <a:pt x="103" y="59"/>
                      </a:lnTo>
                      <a:lnTo>
                        <a:pt x="110" y="48"/>
                      </a:lnTo>
                      <a:lnTo>
                        <a:pt x="110" y="48"/>
                      </a:lnTo>
                      <a:lnTo>
                        <a:pt x="110" y="46"/>
                      </a:lnTo>
                      <a:lnTo>
                        <a:pt x="110" y="42"/>
                      </a:lnTo>
                      <a:lnTo>
                        <a:pt x="120" y="48"/>
                      </a:lnTo>
                      <a:lnTo>
                        <a:pt x="120" y="48"/>
                      </a:lnTo>
                      <a:lnTo>
                        <a:pt x="121" y="50"/>
                      </a:lnTo>
                      <a:lnTo>
                        <a:pt x="121" y="52"/>
                      </a:lnTo>
                      <a:lnTo>
                        <a:pt x="121" y="54"/>
                      </a:lnTo>
                      <a:lnTo>
                        <a:pt x="121" y="57"/>
                      </a:lnTo>
                      <a:lnTo>
                        <a:pt x="103" y="82"/>
                      </a:lnTo>
                      <a:lnTo>
                        <a:pt x="103" y="89"/>
                      </a:lnTo>
                      <a:close/>
                      <a:moveTo>
                        <a:pt x="41" y="176"/>
                      </a:moveTo>
                      <a:lnTo>
                        <a:pt x="97" y="93"/>
                      </a:lnTo>
                      <a:lnTo>
                        <a:pt x="97" y="93"/>
                      </a:lnTo>
                      <a:lnTo>
                        <a:pt x="99" y="92"/>
                      </a:lnTo>
                      <a:lnTo>
                        <a:pt x="102" y="89"/>
                      </a:lnTo>
                      <a:lnTo>
                        <a:pt x="103" y="89"/>
                      </a:lnTo>
                      <a:lnTo>
                        <a:pt x="103" y="82"/>
                      </a:lnTo>
                      <a:lnTo>
                        <a:pt x="101" y="85"/>
                      </a:lnTo>
                      <a:lnTo>
                        <a:pt x="101" y="85"/>
                      </a:lnTo>
                      <a:lnTo>
                        <a:pt x="99" y="86"/>
                      </a:lnTo>
                      <a:lnTo>
                        <a:pt x="98" y="88"/>
                      </a:lnTo>
                      <a:lnTo>
                        <a:pt x="95" y="88"/>
                      </a:lnTo>
                      <a:lnTo>
                        <a:pt x="94" y="86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7" y="80"/>
                      </a:lnTo>
                      <a:lnTo>
                        <a:pt x="90" y="78"/>
                      </a:lnTo>
                      <a:lnTo>
                        <a:pt x="103" y="59"/>
                      </a:lnTo>
                      <a:lnTo>
                        <a:pt x="103" y="34"/>
                      </a:lnTo>
                      <a:lnTo>
                        <a:pt x="88" y="23"/>
                      </a:lnTo>
                      <a:lnTo>
                        <a:pt x="88" y="23"/>
                      </a:lnTo>
                      <a:lnTo>
                        <a:pt x="83" y="23"/>
                      </a:lnTo>
                      <a:lnTo>
                        <a:pt x="80" y="25"/>
                      </a:lnTo>
                      <a:lnTo>
                        <a:pt x="57" y="59"/>
                      </a:lnTo>
                      <a:lnTo>
                        <a:pt x="57" y="59"/>
                      </a:lnTo>
                      <a:lnTo>
                        <a:pt x="56" y="63"/>
                      </a:lnTo>
                      <a:lnTo>
                        <a:pt x="57" y="66"/>
                      </a:lnTo>
                      <a:lnTo>
                        <a:pt x="22" y="117"/>
                      </a:lnTo>
                      <a:lnTo>
                        <a:pt x="22" y="153"/>
                      </a:lnTo>
                      <a:lnTo>
                        <a:pt x="22" y="153"/>
                      </a:lnTo>
                      <a:lnTo>
                        <a:pt x="26" y="154"/>
                      </a:lnTo>
                      <a:lnTo>
                        <a:pt x="26" y="154"/>
                      </a:lnTo>
                      <a:lnTo>
                        <a:pt x="29" y="155"/>
                      </a:lnTo>
                      <a:lnTo>
                        <a:pt x="29" y="158"/>
                      </a:lnTo>
                      <a:lnTo>
                        <a:pt x="29" y="162"/>
                      </a:lnTo>
                      <a:lnTo>
                        <a:pt x="29" y="162"/>
                      </a:lnTo>
                      <a:lnTo>
                        <a:pt x="33" y="161"/>
                      </a:lnTo>
                      <a:lnTo>
                        <a:pt x="36" y="161"/>
                      </a:lnTo>
                      <a:lnTo>
                        <a:pt x="38" y="162"/>
                      </a:lnTo>
                      <a:lnTo>
                        <a:pt x="38" y="162"/>
                      </a:lnTo>
                      <a:lnTo>
                        <a:pt x="40" y="163"/>
                      </a:lnTo>
                      <a:lnTo>
                        <a:pt x="41" y="166"/>
                      </a:lnTo>
                      <a:lnTo>
                        <a:pt x="41" y="169"/>
                      </a:lnTo>
                      <a:lnTo>
                        <a:pt x="40" y="172"/>
                      </a:lnTo>
                      <a:lnTo>
                        <a:pt x="38" y="173"/>
                      </a:lnTo>
                      <a:lnTo>
                        <a:pt x="22" y="180"/>
                      </a:lnTo>
                      <a:lnTo>
                        <a:pt x="22" y="182"/>
                      </a:lnTo>
                      <a:lnTo>
                        <a:pt x="41" y="176"/>
                      </a:lnTo>
                      <a:lnTo>
                        <a:pt x="41" y="176"/>
                      </a:lnTo>
                      <a:close/>
                      <a:moveTo>
                        <a:pt x="103" y="4"/>
                      </a:moveTo>
                      <a:lnTo>
                        <a:pt x="103" y="29"/>
                      </a:lnTo>
                      <a:lnTo>
                        <a:pt x="91" y="17"/>
                      </a:lnTo>
                      <a:lnTo>
                        <a:pt x="97" y="9"/>
                      </a:lnTo>
                      <a:lnTo>
                        <a:pt x="97" y="9"/>
                      </a:lnTo>
                      <a:lnTo>
                        <a:pt x="103" y="4"/>
                      </a:lnTo>
                      <a:lnTo>
                        <a:pt x="103" y="4"/>
                      </a:lnTo>
                      <a:close/>
                      <a:moveTo>
                        <a:pt x="22" y="117"/>
                      </a:moveTo>
                      <a:lnTo>
                        <a:pt x="0" y="150"/>
                      </a:lnTo>
                      <a:lnTo>
                        <a:pt x="2" y="191"/>
                      </a:lnTo>
                      <a:lnTo>
                        <a:pt x="22" y="182"/>
                      </a:lnTo>
                      <a:lnTo>
                        <a:pt x="22" y="180"/>
                      </a:lnTo>
                      <a:lnTo>
                        <a:pt x="17" y="182"/>
                      </a:lnTo>
                      <a:lnTo>
                        <a:pt x="5" y="174"/>
                      </a:lnTo>
                      <a:lnTo>
                        <a:pt x="5" y="150"/>
                      </a:lnTo>
                      <a:lnTo>
                        <a:pt x="5" y="150"/>
                      </a:lnTo>
                      <a:lnTo>
                        <a:pt x="6" y="149"/>
                      </a:lnTo>
                      <a:lnTo>
                        <a:pt x="6" y="149"/>
                      </a:lnTo>
                      <a:lnTo>
                        <a:pt x="7" y="146"/>
                      </a:lnTo>
                      <a:lnTo>
                        <a:pt x="10" y="146"/>
                      </a:lnTo>
                      <a:lnTo>
                        <a:pt x="13" y="146"/>
                      </a:lnTo>
                      <a:lnTo>
                        <a:pt x="15" y="146"/>
                      </a:lnTo>
                      <a:lnTo>
                        <a:pt x="15" y="146"/>
                      </a:lnTo>
                      <a:lnTo>
                        <a:pt x="17" y="149"/>
                      </a:lnTo>
                      <a:lnTo>
                        <a:pt x="18" y="150"/>
                      </a:lnTo>
                      <a:lnTo>
                        <a:pt x="18" y="155"/>
                      </a:lnTo>
                      <a:lnTo>
                        <a:pt x="18" y="155"/>
                      </a:lnTo>
                      <a:lnTo>
                        <a:pt x="19" y="154"/>
                      </a:lnTo>
                      <a:lnTo>
                        <a:pt x="22" y="153"/>
                      </a:lnTo>
                      <a:lnTo>
                        <a:pt x="22" y="11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7" name="Freeform 176"/>
                <p:cNvSpPr>
                  <a:spLocks noEditPoints="1"/>
                </p:cNvSpPr>
                <p:nvPr/>
              </p:nvSpPr>
              <p:spPr bwMode="auto">
                <a:xfrm>
                  <a:off x="4826000" y="2370138"/>
                  <a:ext cx="279400" cy="303212"/>
                </a:xfrm>
                <a:custGeom>
                  <a:avLst/>
                  <a:gdLst>
                    <a:gd name="T0" fmla="*/ 138 w 176"/>
                    <a:gd name="T1" fmla="*/ 88 h 191"/>
                    <a:gd name="T2" fmla="*/ 132 w 176"/>
                    <a:gd name="T3" fmla="*/ 138 h 191"/>
                    <a:gd name="T4" fmla="*/ 150 w 176"/>
                    <a:gd name="T5" fmla="*/ 143 h 191"/>
                    <a:gd name="T6" fmla="*/ 147 w 176"/>
                    <a:gd name="T7" fmla="*/ 151 h 191"/>
                    <a:gd name="T8" fmla="*/ 132 w 176"/>
                    <a:gd name="T9" fmla="*/ 36 h 191"/>
                    <a:gd name="T10" fmla="*/ 150 w 176"/>
                    <a:gd name="T11" fmla="*/ 26 h 191"/>
                    <a:gd name="T12" fmla="*/ 135 w 176"/>
                    <a:gd name="T13" fmla="*/ 47 h 191"/>
                    <a:gd name="T14" fmla="*/ 146 w 176"/>
                    <a:gd name="T15" fmla="*/ 88 h 191"/>
                    <a:gd name="T16" fmla="*/ 174 w 176"/>
                    <a:gd name="T17" fmla="*/ 85 h 191"/>
                    <a:gd name="T18" fmla="*/ 150 w 176"/>
                    <a:gd name="T19" fmla="*/ 92 h 191"/>
                    <a:gd name="T20" fmla="*/ 88 w 176"/>
                    <a:gd name="T21" fmla="*/ 39 h 191"/>
                    <a:gd name="T22" fmla="*/ 115 w 176"/>
                    <a:gd name="T23" fmla="*/ 46 h 191"/>
                    <a:gd name="T24" fmla="*/ 132 w 176"/>
                    <a:gd name="T25" fmla="*/ 109 h 191"/>
                    <a:gd name="T26" fmla="*/ 115 w 176"/>
                    <a:gd name="T27" fmla="*/ 128 h 191"/>
                    <a:gd name="T28" fmla="*/ 111 w 176"/>
                    <a:gd name="T29" fmla="*/ 180 h 191"/>
                    <a:gd name="T30" fmla="*/ 90 w 176"/>
                    <a:gd name="T31" fmla="*/ 191 h 191"/>
                    <a:gd name="T32" fmla="*/ 105 w 176"/>
                    <a:gd name="T33" fmla="*/ 126 h 191"/>
                    <a:gd name="T34" fmla="*/ 122 w 176"/>
                    <a:gd name="T35" fmla="*/ 107 h 191"/>
                    <a:gd name="T36" fmla="*/ 124 w 176"/>
                    <a:gd name="T37" fmla="*/ 73 h 191"/>
                    <a:gd name="T38" fmla="*/ 104 w 176"/>
                    <a:gd name="T39" fmla="*/ 51 h 191"/>
                    <a:gd name="T40" fmla="*/ 88 w 176"/>
                    <a:gd name="T41" fmla="*/ 39 h 191"/>
                    <a:gd name="T42" fmla="*/ 127 w 176"/>
                    <a:gd name="T43" fmla="*/ 43 h 191"/>
                    <a:gd name="T44" fmla="*/ 132 w 176"/>
                    <a:gd name="T45" fmla="*/ 36 h 191"/>
                    <a:gd name="T46" fmla="*/ 128 w 176"/>
                    <a:gd name="T47" fmla="*/ 128 h 191"/>
                    <a:gd name="T48" fmla="*/ 132 w 176"/>
                    <a:gd name="T49" fmla="*/ 127 h 191"/>
                    <a:gd name="T50" fmla="*/ 92 w 176"/>
                    <a:gd name="T51" fmla="*/ 1 h 191"/>
                    <a:gd name="T52" fmla="*/ 88 w 176"/>
                    <a:gd name="T53" fmla="*/ 30 h 191"/>
                    <a:gd name="T54" fmla="*/ 80 w 176"/>
                    <a:gd name="T55" fmla="*/ 191 h 191"/>
                    <a:gd name="T56" fmla="*/ 62 w 176"/>
                    <a:gd name="T57" fmla="*/ 176 h 191"/>
                    <a:gd name="T58" fmla="*/ 55 w 176"/>
                    <a:gd name="T59" fmla="*/ 124 h 191"/>
                    <a:gd name="T60" fmla="*/ 44 w 176"/>
                    <a:gd name="T61" fmla="*/ 67 h 191"/>
                    <a:gd name="T62" fmla="*/ 67 w 176"/>
                    <a:gd name="T63" fmla="*/ 43 h 191"/>
                    <a:gd name="T64" fmla="*/ 88 w 176"/>
                    <a:gd name="T65" fmla="*/ 49 h 191"/>
                    <a:gd name="T66" fmla="*/ 61 w 176"/>
                    <a:gd name="T67" fmla="*/ 61 h 191"/>
                    <a:gd name="T68" fmla="*/ 50 w 176"/>
                    <a:gd name="T69" fmla="*/ 88 h 191"/>
                    <a:gd name="T70" fmla="*/ 69 w 176"/>
                    <a:gd name="T71" fmla="*/ 120 h 191"/>
                    <a:gd name="T72" fmla="*/ 88 w 176"/>
                    <a:gd name="T73" fmla="*/ 147 h 191"/>
                    <a:gd name="T74" fmla="*/ 88 w 176"/>
                    <a:gd name="T75" fmla="*/ 30 h 191"/>
                    <a:gd name="T76" fmla="*/ 84 w 176"/>
                    <a:gd name="T77" fmla="*/ 26 h 191"/>
                    <a:gd name="T78" fmla="*/ 88 w 176"/>
                    <a:gd name="T79" fmla="*/ 0 h 191"/>
                    <a:gd name="T80" fmla="*/ 47 w 176"/>
                    <a:gd name="T81" fmla="*/ 135 h 191"/>
                    <a:gd name="T82" fmla="*/ 44 w 176"/>
                    <a:gd name="T83" fmla="*/ 138 h 191"/>
                    <a:gd name="T84" fmla="*/ 47 w 176"/>
                    <a:gd name="T85" fmla="*/ 47 h 191"/>
                    <a:gd name="T86" fmla="*/ 44 w 176"/>
                    <a:gd name="T87" fmla="*/ 108 h 191"/>
                    <a:gd name="T88" fmla="*/ 40 w 176"/>
                    <a:gd name="T89" fmla="*/ 77 h 191"/>
                    <a:gd name="T90" fmla="*/ 44 w 176"/>
                    <a:gd name="T91" fmla="*/ 49 h 191"/>
                    <a:gd name="T92" fmla="*/ 25 w 176"/>
                    <a:gd name="T93" fmla="*/ 31 h 191"/>
                    <a:gd name="T94" fmla="*/ 32 w 176"/>
                    <a:gd name="T95" fmla="*/ 26 h 191"/>
                    <a:gd name="T96" fmla="*/ 32 w 176"/>
                    <a:gd name="T97" fmla="*/ 150 h 191"/>
                    <a:gd name="T98" fmla="*/ 24 w 176"/>
                    <a:gd name="T99" fmla="*/ 147 h 191"/>
                    <a:gd name="T100" fmla="*/ 44 w 176"/>
                    <a:gd name="T101" fmla="*/ 127 h 191"/>
                    <a:gd name="T102" fmla="*/ 25 w 176"/>
                    <a:gd name="T103" fmla="*/ 84 h 191"/>
                    <a:gd name="T104" fmla="*/ 25 w 176"/>
                    <a:gd name="T105" fmla="*/ 92 h 191"/>
                    <a:gd name="T106" fmla="*/ 0 w 176"/>
                    <a:gd name="T107" fmla="*/ 88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6" h="191">
                      <a:moveTo>
                        <a:pt x="132" y="66"/>
                      </a:moveTo>
                      <a:lnTo>
                        <a:pt x="132" y="66"/>
                      </a:lnTo>
                      <a:lnTo>
                        <a:pt x="136" y="77"/>
                      </a:lnTo>
                      <a:lnTo>
                        <a:pt x="138" y="88"/>
                      </a:lnTo>
                      <a:lnTo>
                        <a:pt x="138" y="88"/>
                      </a:lnTo>
                      <a:lnTo>
                        <a:pt x="136" y="99"/>
                      </a:lnTo>
                      <a:lnTo>
                        <a:pt x="132" y="109"/>
                      </a:lnTo>
                      <a:lnTo>
                        <a:pt x="132" y="66"/>
                      </a:lnTo>
                      <a:lnTo>
                        <a:pt x="132" y="66"/>
                      </a:lnTo>
                      <a:close/>
                      <a:moveTo>
                        <a:pt x="132" y="138"/>
                      </a:moveTo>
                      <a:lnTo>
                        <a:pt x="132" y="127"/>
                      </a:lnTo>
                      <a:lnTo>
                        <a:pt x="132" y="127"/>
                      </a:lnTo>
                      <a:lnTo>
                        <a:pt x="135" y="128"/>
                      </a:lnTo>
                      <a:lnTo>
                        <a:pt x="135" y="128"/>
                      </a:lnTo>
                      <a:lnTo>
                        <a:pt x="150" y="143"/>
                      </a:lnTo>
                      <a:lnTo>
                        <a:pt x="150" y="143"/>
                      </a:lnTo>
                      <a:lnTo>
                        <a:pt x="151" y="147"/>
                      </a:lnTo>
                      <a:lnTo>
                        <a:pt x="150" y="150"/>
                      </a:lnTo>
                      <a:lnTo>
                        <a:pt x="150" y="150"/>
                      </a:lnTo>
                      <a:lnTo>
                        <a:pt x="147" y="151"/>
                      </a:lnTo>
                      <a:lnTo>
                        <a:pt x="145" y="150"/>
                      </a:lnTo>
                      <a:lnTo>
                        <a:pt x="132" y="138"/>
                      </a:lnTo>
                      <a:lnTo>
                        <a:pt x="132" y="138"/>
                      </a:lnTo>
                      <a:close/>
                      <a:moveTo>
                        <a:pt x="132" y="49"/>
                      </a:moveTo>
                      <a:lnTo>
                        <a:pt x="132" y="36"/>
                      </a:lnTo>
                      <a:lnTo>
                        <a:pt x="145" y="26"/>
                      </a:lnTo>
                      <a:lnTo>
                        <a:pt x="145" y="26"/>
                      </a:lnTo>
                      <a:lnTo>
                        <a:pt x="147" y="24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51" y="28"/>
                      </a:lnTo>
                      <a:lnTo>
                        <a:pt x="150" y="31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5" y="47"/>
                      </a:lnTo>
                      <a:lnTo>
                        <a:pt x="132" y="49"/>
                      </a:lnTo>
                      <a:lnTo>
                        <a:pt x="132" y="49"/>
                      </a:lnTo>
                      <a:close/>
                      <a:moveTo>
                        <a:pt x="146" y="88"/>
                      </a:moveTo>
                      <a:lnTo>
                        <a:pt x="146" y="88"/>
                      </a:lnTo>
                      <a:lnTo>
                        <a:pt x="146" y="88"/>
                      </a:lnTo>
                      <a:lnTo>
                        <a:pt x="147" y="85"/>
                      </a:lnTo>
                      <a:lnTo>
                        <a:pt x="150" y="84"/>
                      </a:lnTo>
                      <a:lnTo>
                        <a:pt x="172" y="84"/>
                      </a:lnTo>
                      <a:lnTo>
                        <a:pt x="172" y="84"/>
                      </a:lnTo>
                      <a:lnTo>
                        <a:pt x="174" y="85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74" y="91"/>
                      </a:lnTo>
                      <a:lnTo>
                        <a:pt x="172" y="92"/>
                      </a:lnTo>
                      <a:lnTo>
                        <a:pt x="150" y="92"/>
                      </a:lnTo>
                      <a:lnTo>
                        <a:pt x="150" y="92"/>
                      </a:lnTo>
                      <a:lnTo>
                        <a:pt x="147" y="91"/>
                      </a:lnTo>
                      <a:lnTo>
                        <a:pt x="146" y="88"/>
                      </a:lnTo>
                      <a:lnTo>
                        <a:pt x="146" y="88"/>
                      </a:lnTo>
                      <a:close/>
                      <a:moveTo>
                        <a:pt x="88" y="39"/>
                      </a:moveTo>
                      <a:lnTo>
                        <a:pt x="88" y="39"/>
                      </a:lnTo>
                      <a:lnTo>
                        <a:pt x="96" y="39"/>
                      </a:lnTo>
                      <a:lnTo>
                        <a:pt x="103" y="40"/>
                      </a:lnTo>
                      <a:lnTo>
                        <a:pt x="108" y="43"/>
                      </a:lnTo>
                      <a:lnTo>
                        <a:pt x="115" y="46"/>
                      </a:lnTo>
                      <a:lnTo>
                        <a:pt x="120" y="50"/>
                      </a:lnTo>
                      <a:lnTo>
                        <a:pt x="124" y="55"/>
                      </a:lnTo>
                      <a:lnTo>
                        <a:pt x="128" y="61"/>
                      </a:lnTo>
                      <a:lnTo>
                        <a:pt x="132" y="66"/>
                      </a:lnTo>
                      <a:lnTo>
                        <a:pt x="132" y="109"/>
                      </a:lnTo>
                      <a:lnTo>
                        <a:pt x="132" y="109"/>
                      </a:lnTo>
                      <a:lnTo>
                        <a:pt x="128" y="115"/>
                      </a:lnTo>
                      <a:lnTo>
                        <a:pt x="124" y="120"/>
                      </a:lnTo>
                      <a:lnTo>
                        <a:pt x="120" y="124"/>
                      </a:lnTo>
                      <a:lnTo>
                        <a:pt x="115" y="128"/>
                      </a:lnTo>
                      <a:lnTo>
                        <a:pt x="115" y="166"/>
                      </a:lnTo>
                      <a:lnTo>
                        <a:pt x="115" y="166"/>
                      </a:lnTo>
                      <a:lnTo>
                        <a:pt x="115" y="172"/>
                      </a:lnTo>
                      <a:lnTo>
                        <a:pt x="113" y="176"/>
                      </a:lnTo>
                      <a:lnTo>
                        <a:pt x="111" y="180"/>
                      </a:lnTo>
                      <a:lnTo>
                        <a:pt x="108" y="184"/>
                      </a:lnTo>
                      <a:lnTo>
                        <a:pt x="104" y="187"/>
                      </a:lnTo>
                      <a:lnTo>
                        <a:pt x="100" y="189"/>
                      </a:lnTo>
                      <a:lnTo>
                        <a:pt x="96" y="191"/>
                      </a:lnTo>
                      <a:lnTo>
                        <a:pt x="90" y="191"/>
                      </a:lnTo>
                      <a:lnTo>
                        <a:pt x="88" y="191"/>
                      </a:lnTo>
                      <a:lnTo>
                        <a:pt x="88" y="147"/>
                      </a:lnTo>
                      <a:lnTo>
                        <a:pt x="105" y="147"/>
                      </a:lnTo>
                      <a:lnTo>
                        <a:pt x="105" y="126"/>
                      </a:lnTo>
                      <a:lnTo>
                        <a:pt x="105" y="126"/>
                      </a:lnTo>
                      <a:lnTo>
                        <a:pt x="105" y="123"/>
                      </a:lnTo>
                      <a:lnTo>
                        <a:pt x="108" y="122"/>
                      </a:lnTo>
                      <a:lnTo>
                        <a:pt x="108" y="122"/>
                      </a:lnTo>
                      <a:lnTo>
                        <a:pt x="115" y="115"/>
                      </a:lnTo>
                      <a:lnTo>
                        <a:pt x="122" y="107"/>
                      </a:lnTo>
                      <a:lnTo>
                        <a:pt x="126" y="99"/>
                      </a:lnTo>
                      <a:lnTo>
                        <a:pt x="127" y="88"/>
                      </a:lnTo>
                      <a:lnTo>
                        <a:pt x="127" y="88"/>
                      </a:lnTo>
                      <a:lnTo>
                        <a:pt x="126" y="80"/>
                      </a:lnTo>
                      <a:lnTo>
                        <a:pt x="124" y="73"/>
                      </a:lnTo>
                      <a:lnTo>
                        <a:pt x="120" y="66"/>
                      </a:lnTo>
                      <a:lnTo>
                        <a:pt x="116" y="61"/>
                      </a:lnTo>
                      <a:lnTo>
                        <a:pt x="116" y="61"/>
                      </a:lnTo>
                      <a:lnTo>
                        <a:pt x="109" y="55"/>
                      </a:lnTo>
                      <a:lnTo>
                        <a:pt x="104" y="51"/>
                      </a:lnTo>
                      <a:lnTo>
                        <a:pt x="96" y="50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lnTo>
                        <a:pt x="88" y="39"/>
                      </a:lnTo>
                      <a:close/>
                      <a:moveTo>
                        <a:pt x="132" y="36"/>
                      </a:moveTo>
                      <a:lnTo>
                        <a:pt x="128" y="40"/>
                      </a:lnTo>
                      <a:lnTo>
                        <a:pt x="128" y="40"/>
                      </a:lnTo>
                      <a:lnTo>
                        <a:pt x="127" y="43"/>
                      </a:lnTo>
                      <a:lnTo>
                        <a:pt x="128" y="47"/>
                      </a:lnTo>
                      <a:lnTo>
                        <a:pt x="128" y="47"/>
                      </a:lnTo>
                      <a:lnTo>
                        <a:pt x="130" y="49"/>
                      </a:lnTo>
                      <a:lnTo>
                        <a:pt x="132" y="49"/>
                      </a:lnTo>
                      <a:lnTo>
                        <a:pt x="132" y="36"/>
                      </a:lnTo>
                      <a:lnTo>
                        <a:pt x="132" y="36"/>
                      </a:lnTo>
                      <a:close/>
                      <a:moveTo>
                        <a:pt x="132" y="127"/>
                      </a:moveTo>
                      <a:lnTo>
                        <a:pt x="132" y="127"/>
                      </a:lnTo>
                      <a:lnTo>
                        <a:pt x="130" y="127"/>
                      </a:lnTo>
                      <a:lnTo>
                        <a:pt x="128" y="128"/>
                      </a:lnTo>
                      <a:lnTo>
                        <a:pt x="128" y="128"/>
                      </a:lnTo>
                      <a:lnTo>
                        <a:pt x="127" y="131"/>
                      </a:lnTo>
                      <a:lnTo>
                        <a:pt x="128" y="135"/>
                      </a:lnTo>
                      <a:lnTo>
                        <a:pt x="132" y="138"/>
                      </a:lnTo>
                      <a:lnTo>
                        <a:pt x="132" y="127"/>
                      </a:lnTo>
                      <a:lnTo>
                        <a:pt x="132" y="127"/>
                      </a:lnTo>
                      <a:close/>
                      <a:moveTo>
                        <a:pt x="88" y="30"/>
                      </a:move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92" y="1"/>
                      </a:lnTo>
                      <a:lnTo>
                        <a:pt x="92" y="4"/>
                      </a:lnTo>
                      <a:lnTo>
                        <a:pt x="92" y="26"/>
                      </a:lnTo>
                      <a:lnTo>
                        <a:pt x="92" y="26"/>
                      </a:lnTo>
                      <a:lnTo>
                        <a:pt x="92" y="28"/>
                      </a:lnTo>
                      <a:lnTo>
                        <a:pt x="88" y="30"/>
                      </a:lnTo>
                      <a:lnTo>
                        <a:pt x="88" y="30"/>
                      </a:lnTo>
                      <a:close/>
                      <a:moveTo>
                        <a:pt x="88" y="191"/>
                      </a:moveTo>
                      <a:lnTo>
                        <a:pt x="85" y="191"/>
                      </a:lnTo>
                      <a:lnTo>
                        <a:pt x="85" y="191"/>
                      </a:lnTo>
                      <a:lnTo>
                        <a:pt x="80" y="191"/>
                      </a:lnTo>
                      <a:lnTo>
                        <a:pt x="76" y="189"/>
                      </a:lnTo>
                      <a:lnTo>
                        <a:pt x="71" y="187"/>
                      </a:lnTo>
                      <a:lnTo>
                        <a:pt x="67" y="184"/>
                      </a:lnTo>
                      <a:lnTo>
                        <a:pt x="65" y="180"/>
                      </a:lnTo>
                      <a:lnTo>
                        <a:pt x="62" y="176"/>
                      </a:lnTo>
                      <a:lnTo>
                        <a:pt x="61" y="172"/>
                      </a:lnTo>
                      <a:lnTo>
                        <a:pt x="61" y="166"/>
                      </a:lnTo>
                      <a:lnTo>
                        <a:pt x="61" y="128"/>
                      </a:lnTo>
                      <a:lnTo>
                        <a:pt x="61" y="128"/>
                      </a:lnTo>
                      <a:lnTo>
                        <a:pt x="55" y="124"/>
                      </a:lnTo>
                      <a:lnTo>
                        <a:pt x="51" y="119"/>
                      </a:lnTo>
                      <a:lnTo>
                        <a:pt x="47" y="114"/>
                      </a:lnTo>
                      <a:lnTo>
                        <a:pt x="44" y="108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7" y="61"/>
                      </a:lnTo>
                      <a:lnTo>
                        <a:pt x="51" y="55"/>
                      </a:lnTo>
                      <a:lnTo>
                        <a:pt x="57" y="51"/>
                      </a:lnTo>
                      <a:lnTo>
                        <a:pt x="62" y="47"/>
                      </a:lnTo>
                      <a:lnTo>
                        <a:pt x="67" y="43"/>
                      </a:lnTo>
                      <a:lnTo>
                        <a:pt x="74" y="40"/>
                      </a:lnTo>
                      <a:lnTo>
                        <a:pt x="81" y="39"/>
                      </a:lnTo>
                      <a:lnTo>
                        <a:pt x="88" y="39"/>
                      </a:lnTo>
                      <a:lnTo>
                        <a:pt x="88" y="49"/>
                      </a:lnTo>
                      <a:lnTo>
                        <a:pt x="88" y="49"/>
                      </a:lnTo>
                      <a:lnTo>
                        <a:pt x="81" y="50"/>
                      </a:lnTo>
                      <a:lnTo>
                        <a:pt x="73" y="51"/>
                      </a:lnTo>
                      <a:lnTo>
                        <a:pt x="66" y="55"/>
                      </a:lnTo>
                      <a:lnTo>
                        <a:pt x="61" y="61"/>
                      </a:lnTo>
                      <a:lnTo>
                        <a:pt x="61" y="61"/>
                      </a:lnTo>
                      <a:lnTo>
                        <a:pt x="57" y="66"/>
                      </a:lnTo>
                      <a:lnTo>
                        <a:pt x="53" y="73"/>
                      </a:lnTo>
                      <a:lnTo>
                        <a:pt x="50" y="80"/>
                      </a:lnTo>
                      <a:lnTo>
                        <a:pt x="50" y="88"/>
                      </a:lnTo>
                      <a:lnTo>
                        <a:pt x="50" y="88"/>
                      </a:lnTo>
                      <a:lnTo>
                        <a:pt x="51" y="97"/>
                      </a:lnTo>
                      <a:lnTo>
                        <a:pt x="55" y="107"/>
                      </a:lnTo>
                      <a:lnTo>
                        <a:pt x="61" y="115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69" y="120"/>
                      </a:lnTo>
                      <a:lnTo>
                        <a:pt x="70" y="123"/>
                      </a:lnTo>
                      <a:lnTo>
                        <a:pt x="70" y="126"/>
                      </a:lnTo>
                      <a:lnTo>
                        <a:pt x="70" y="147"/>
                      </a:lnTo>
                      <a:lnTo>
                        <a:pt x="88" y="147"/>
                      </a:lnTo>
                      <a:lnTo>
                        <a:pt x="88" y="191"/>
                      </a:lnTo>
                      <a:lnTo>
                        <a:pt x="88" y="191"/>
                      </a:lnTo>
                      <a:close/>
                      <a:moveTo>
                        <a:pt x="88" y="0"/>
                      </a:move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5" y="28"/>
                      </a:lnTo>
                      <a:lnTo>
                        <a:pt x="84" y="26"/>
                      </a:lnTo>
                      <a:lnTo>
                        <a:pt x="84" y="4"/>
                      </a:lnTo>
                      <a:lnTo>
                        <a:pt x="84" y="4"/>
                      </a:lnTo>
                      <a:lnTo>
                        <a:pt x="85" y="1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close/>
                      <a:moveTo>
                        <a:pt x="44" y="138"/>
                      </a:moveTo>
                      <a:lnTo>
                        <a:pt x="47" y="135"/>
                      </a:lnTo>
                      <a:lnTo>
                        <a:pt x="47" y="135"/>
                      </a:lnTo>
                      <a:lnTo>
                        <a:pt x="48" y="131"/>
                      </a:lnTo>
                      <a:lnTo>
                        <a:pt x="47" y="128"/>
                      </a:lnTo>
                      <a:lnTo>
                        <a:pt x="47" y="128"/>
                      </a:lnTo>
                      <a:lnTo>
                        <a:pt x="44" y="127"/>
                      </a:lnTo>
                      <a:lnTo>
                        <a:pt x="44" y="138"/>
                      </a:lnTo>
                      <a:lnTo>
                        <a:pt x="44" y="138"/>
                      </a:lnTo>
                      <a:close/>
                      <a:moveTo>
                        <a:pt x="44" y="49"/>
                      </a:moveTo>
                      <a:lnTo>
                        <a:pt x="44" y="49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8" y="43"/>
                      </a:lnTo>
                      <a:lnTo>
                        <a:pt x="47" y="40"/>
                      </a:lnTo>
                      <a:lnTo>
                        <a:pt x="44" y="38"/>
                      </a:lnTo>
                      <a:lnTo>
                        <a:pt x="44" y="49"/>
                      </a:lnTo>
                      <a:close/>
                      <a:moveTo>
                        <a:pt x="44" y="108"/>
                      </a:moveTo>
                      <a:lnTo>
                        <a:pt x="44" y="108"/>
                      </a:lnTo>
                      <a:lnTo>
                        <a:pt x="40" y="99"/>
                      </a:lnTo>
                      <a:lnTo>
                        <a:pt x="39" y="88"/>
                      </a:lnTo>
                      <a:lnTo>
                        <a:pt x="39" y="88"/>
                      </a:lnTo>
                      <a:lnTo>
                        <a:pt x="40" y="77"/>
                      </a:lnTo>
                      <a:lnTo>
                        <a:pt x="44" y="67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close/>
                      <a:moveTo>
                        <a:pt x="44" y="38"/>
                      </a:moveTo>
                      <a:lnTo>
                        <a:pt x="44" y="49"/>
                      </a:lnTo>
                      <a:lnTo>
                        <a:pt x="44" y="49"/>
                      </a:lnTo>
                      <a:lnTo>
                        <a:pt x="40" y="47"/>
                      </a:lnTo>
                      <a:lnTo>
                        <a:pt x="40" y="47"/>
                      </a:lnTo>
                      <a:lnTo>
                        <a:pt x="25" y="31"/>
                      </a:lnTo>
                      <a:lnTo>
                        <a:pt x="25" y="31"/>
                      </a:lnTo>
                      <a:lnTo>
                        <a:pt x="24" y="28"/>
                      </a:lnTo>
                      <a:lnTo>
                        <a:pt x="25" y="26"/>
                      </a:lnTo>
                      <a:lnTo>
                        <a:pt x="25" y="26"/>
                      </a:lnTo>
                      <a:lnTo>
                        <a:pt x="28" y="24"/>
                      </a:lnTo>
                      <a:lnTo>
                        <a:pt x="32" y="26"/>
                      </a:lnTo>
                      <a:lnTo>
                        <a:pt x="44" y="38"/>
                      </a:lnTo>
                      <a:lnTo>
                        <a:pt x="44" y="38"/>
                      </a:lnTo>
                      <a:close/>
                      <a:moveTo>
                        <a:pt x="44" y="127"/>
                      </a:moveTo>
                      <a:lnTo>
                        <a:pt x="44" y="138"/>
                      </a:lnTo>
                      <a:lnTo>
                        <a:pt x="32" y="150"/>
                      </a:lnTo>
                      <a:lnTo>
                        <a:pt x="32" y="150"/>
                      </a:lnTo>
                      <a:lnTo>
                        <a:pt x="28" y="151"/>
                      </a:lnTo>
                      <a:lnTo>
                        <a:pt x="25" y="150"/>
                      </a:lnTo>
                      <a:lnTo>
                        <a:pt x="25" y="150"/>
                      </a:lnTo>
                      <a:lnTo>
                        <a:pt x="24" y="147"/>
                      </a:lnTo>
                      <a:lnTo>
                        <a:pt x="25" y="143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4" y="127"/>
                      </a:lnTo>
                      <a:lnTo>
                        <a:pt x="44" y="127"/>
                      </a:lnTo>
                      <a:close/>
                      <a:moveTo>
                        <a:pt x="4" y="84"/>
                      </a:moveTo>
                      <a:lnTo>
                        <a:pt x="4" y="84"/>
                      </a:lnTo>
                      <a:lnTo>
                        <a:pt x="25" y="84"/>
                      </a:lnTo>
                      <a:lnTo>
                        <a:pt x="25" y="84"/>
                      </a:lnTo>
                      <a:lnTo>
                        <a:pt x="29" y="85"/>
                      </a:lnTo>
                      <a:lnTo>
                        <a:pt x="31" y="88"/>
                      </a:lnTo>
                      <a:lnTo>
                        <a:pt x="31" y="88"/>
                      </a:lnTo>
                      <a:lnTo>
                        <a:pt x="29" y="91"/>
                      </a:lnTo>
                      <a:lnTo>
                        <a:pt x="25" y="92"/>
                      </a:lnTo>
                      <a:lnTo>
                        <a:pt x="4" y="92"/>
                      </a:lnTo>
                      <a:lnTo>
                        <a:pt x="4" y="92"/>
                      </a:lnTo>
                      <a:lnTo>
                        <a:pt x="1" y="91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" y="85"/>
                      </a:lnTo>
                      <a:lnTo>
                        <a:pt x="4" y="84"/>
                      </a:lnTo>
                      <a:lnTo>
                        <a:pt x="4" y="8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8" name="Freeform 177"/>
                <p:cNvSpPr>
                  <a:spLocks noEditPoints="1"/>
                </p:cNvSpPr>
                <p:nvPr/>
              </p:nvSpPr>
              <p:spPr bwMode="auto">
                <a:xfrm>
                  <a:off x="6078538" y="1957388"/>
                  <a:ext cx="419100" cy="606425"/>
                </a:xfrm>
                <a:custGeom>
                  <a:avLst/>
                  <a:gdLst>
                    <a:gd name="T0" fmla="*/ 332660570 w 264"/>
                    <a:gd name="T1" fmla="*/ 17641888 h 382"/>
                    <a:gd name="T2" fmla="*/ 352821811 w 264"/>
                    <a:gd name="T3" fmla="*/ 317539685 h 382"/>
                    <a:gd name="T4" fmla="*/ 393144292 w 264"/>
                    <a:gd name="T5" fmla="*/ 322579996 h 382"/>
                    <a:gd name="T6" fmla="*/ 468749044 w 264"/>
                    <a:gd name="T7" fmla="*/ 357862172 h 382"/>
                    <a:gd name="T8" fmla="*/ 519152146 w 264"/>
                    <a:gd name="T9" fmla="*/ 418346002 h 382"/>
                    <a:gd name="T10" fmla="*/ 549394007 w 264"/>
                    <a:gd name="T11" fmla="*/ 493950666 h 382"/>
                    <a:gd name="T12" fmla="*/ 554434317 w 264"/>
                    <a:gd name="T13" fmla="*/ 534273153 h 382"/>
                    <a:gd name="T14" fmla="*/ 554434317 w 264"/>
                    <a:gd name="T15" fmla="*/ 559474707 h 382"/>
                    <a:gd name="T16" fmla="*/ 541834335 w 264"/>
                    <a:gd name="T17" fmla="*/ 602318143 h 382"/>
                    <a:gd name="T18" fmla="*/ 529232766 w 264"/>
                    <a:gd name="T19" fmla="*/ 640119681 h 382"/>
                    <a:gd name="T20" fmla="*/ 488910285 w 264"/>
                    <a:gd name="T21" fmla="*/ 693043739 h 382"/>
                    <a:gd name="T22" fmla="*/ 438507183 w 264"/>
                    <a:gd name="T23" fmla="*/ 730845277 h 382"/>
                    <a:gd name="T24" fmla="*/ 400705551 w 264"/>
                    <a:gd name="T25" fmla="*/ 745966210 h 382"/>
                    <a:gd name="T26" fmla="*/ 355342760 w 264"/>
                    <a:gd name="T27" fmla="*/ 756046832 h 382"/>
                    <a:gd name="T28" fmla="*/ 332660570 w 264"/>
                    <a:gd name="T29" fmla="*/ 756046832 h 382"/>
                    <a:gd name="T30" fmla="*/ 332660570 w 264"/>
                    <a:gd name="T31" fmla="*/ 824091823 h 382"/>
                    <a:gd name="T32" fmla="*/ 362902431 w 264"/>
                    <a:gd name="T33" fmla="*/ 839212954 h 382"/>
                    <a:gd name="T34" fmla="*/ 375504001 w 264"/>
                    <a:gd name="T35" fmla="*/ 869454819 h 382"/>
                    <a:gd name="T36" fmla="*/ 372983052 w 264"/>
                    <a:gd name="T37" fmla="*/ 889616063 h 382"/>
                    <a:gd name="T38" fmla="*/ 347781501 w 264"/>
                    <a:gd name="T39" fmla="*/ 914817617 h 382"/>
                    <a:gd name="T40" fmla="*/ 332660570 w 264"/>
                    <a:gd name="T41" fmla="*/ 962699777 h 382"/>
                    <a:gd name="T42" fmla="*/ 574595558 w 264"/>
                    <a:gd name="T43" fmla="*/ 909777306 h 382"/>
                    <a:gd name="T44" fmla="*/ 574595558 w 264"/>
                    <a:gd name="T45" fmla="*/ 899696684 h 382"/>
                    <a:gd name="T46" fmla="*/ 556955266 w 264"/>
                    <a:gd name="T47" fmla="*/ 879535441 h 382"/>
                    <a:gd name="T48" fmla="*/ 506552164 w 264"/>
                    <a:gd name="T49" fmla="*/ 856853248 h 382"/>
                    <a:gd name="T50" fmla="*/ 458668424 w 264"/>
                    <a:gd name="T51" fmla="*/ 846772626 h 382"/>
                    <a:gd name="T52" fmla="*/ 539313387 w 264"/>
                    <a:gd name="T53" fmla="*/ 793849957 h 382"/>
                    <a:gd name="T54" fmla="*/ 607358368 w 264"/>
                    <a:gd name="T55" fmla="*/ 723285605 h 382"/>
                    <a:gd name="T56" fmla="*/ 647680849 w 264"/>
                    <a:gd name="T57" fmla="*/ 637600320 h 382"/>
                    <a:gd name="T58" fmla="*/ 665321141 w 264"/>
                    <a:gd name="T59" fmla="*/ 534273153 h 382"/>
                    <a:gd name="T60" fmla="*/ 662801779 w 264"/>
                    <a:gd name="T61" fmla="*/ 504031287 h 382"/>
                    <a:gd name="T62" fmla="*/ 652721159 w 264"/>
                    <a:gd name="T63" fmla="*/ 446068506 h 382"/>
                    <a:gd name="T64" fmla="*/ 632559918 w 264"/>
                    <a:gd name="T65" fmla="*/ 393144349 h 382"/>
                    <a:gd name="T66" fmla="*/ 604837419 w 264"/>
                    <a:gd name="T67" fmla="*/ 345262189 h 382"/>
                    <a:gd name="T68" fmla="*/ 567035886 w 264"/>
                    <a:gd name="T69" fmla="*/ 299899391 h 382"/>
                    <a:gd name="T70" fmla="*/ 521673095 w 264"/>
                    <a:gd name="T71" fmla="*/ 262096265 h 382"/>
                    <a:gd name="T72" fmla="*/ 471269993 w 264"/>
                    <a:gd name="T73" fmla="*/ 234375349 h 382"/>
                    <a:gd name="T74" fmla="*/ 415826482 w 264"/>
                    <a:gd name="T75" fmla="*/ 214214106 h 382"/>
                    <a:gd name="T76" fmla="*/ 438507183 w 264"/>
                    <a:gd name="T77" fmla="*/ 50403121 h 382"/>
                    <a:gd name="T78" fmla="*/ 279738107 w 264"/>
                    <a:gd name="T79" fmla="*/ 0 h 382"/>
                    <a:gd name="T80" fmla="*/ 297378399 w 264"/>
                    <a:gd name="T81" fmla="*/ 491431304 h 382"/>
                    <a:gd name="T82" fmla="*/ 332660570 w 264"/>
                    <a:gd name="T83" fmla="*/ 17641888 h 382"/>
                    <a:gd name="T84" fmla="*/ 332660570 w 264"/>
                    <a:gd name="T85" fmla="*/ 756046832 h 382"/>
                    <a:gd name="T86" fmla="*/ 297378399 w 264"/>
                    <a:gd name="T87" fmla="*/ 753527470 h 382"/>
                    <a:gd name="T88" fmla="*/ 231854367 w 264"/>
                    <a:gd name="T89" fmla="*/ 733366227 h 382"/>
                    <a:gd name="T90" fmla="*/ 299899348 w 264"/>
                    <a:gd name="T91" fmla="*/ 715724345 h 382"/>
                    <a:gd name="T92" fmla="*/ 146169045 w 264"/>
                    <a:gd name="T93" fmla="*/ 655240614 h 382"/>
                    <a:gd name="T94" fmla="*/ 0 w 264"/>
                    <a:gd name="T95" fmla="*/ 655240614 h 382"/>
                    <a:gd name="T96" fmla="*/ 55443437 w 264"/>
                    <a:gd name="T97" fmla="*/ 715724345 h 382"/>
                    <a:gd name="T98" fmla="*/ 85685298 w 264"/>
                    <a:gd name="T99" fmla="*/ 756046832 h 382"/>
                    <a:gd name="T100" fmla="*/ 163810924 w 264"/>
                    <a:gd name="T101" fmla="*/ 821570873 h 382"/>
                    <a:gd name="T102" fmla="*/ 209173765 w 264"/>
                    <a:gd name="T103" fmla="*/ 846772626 h 382"/>
                    <a:gd name="T104" fmla="*/ 123488443 w 264"/>
                    <a:gd name="T105" fmla="*/ 869454819 h 382"/>
                    <a:gd name="T106" fmla="*/ 98286867 w 264"/>
                    <a:gd name="T107" fmla="*/ 889616063 h 382"/>
                    <a:gd name="T108" fmla="*/ 88206247 w 264"/>
                    <a:gd name="T109" fmla="*/ 909777306 h 382"/>
                    <a:gd name="T110" fmla="*/ 332660570 w 264"/>
                    <a:gd name="T111" fmla="*/ 962699777 h 382"/>
                    <a:gd name="T112" fmla="*/ 332660570 w 264"/>
                    <a:gd name="T113" fmla="*/ 917336979 h 382"/>
                    <a:gd name="T114" fmla="*/ 299899348 w 264"/>
                    <a:gd name="T115" fmla="*/ 904736995 h 382"/>
                    <a:gd name="T116" fmla="*/ 287297779 w 264"/>
                    <a:gd name="T117" fmla="*/ 869454819 h 382"/>
                    <a:gd name="T118" fmla="*/ 289818728 w 264"/>
                    <a:gd name="T119" fmla="*/ 851812937 h 382"/>
                    <a:gd name="T120" fmla="*/ 315020279 w 264"/>
                    <a:gd name="T121" fmla="*/ 829132133 h 382"/>
                    <a:gd name="T122" fmla="*/ 332660570 w 264"/>
                    <a:gd name="T123" fmla="*/ 756046832 h 38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64"/>
                    <a:gd name="T187" fmla="*/ 0 h 382"/>
                    <a:gd name="T188" fmla="*/ 264 w 264"/>
                    <a:gd name="T189" fmla="*/ 382 h 38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64" h="382">
                      <a:moveTo>
                        <a:pt x="174" y="20"/>
                      </a:moveTo>
                      <a:lnTo>
                        <a:pt x="132" y="7"/>
                      </a:lnTo>
                      <a:lnTo>
                        <a:pt x="132" y="151"/>
                      </a:lnTo>
                      <a:lnTo>
                        <a:pt x="140" y="126"/>
                      </a:lnTo>
                      <a:lnTo>
                        <a:pt x="156" y="128"/>
                      </a:lnTo>
                      <a:lnTo>
                        <a:pt x="172" y="134"/>
                      </a:lnTo>
                      <a:lnTo>
                        <a:pt x="186" y="142"/>
                      </a:lnTo>
                      <a:lnTo>
                        <a:pt x="197" y="153"/>
                      </a:lnTo>
                      <a:lnTo>
                        <a:pt x="206" y="166"/>
                      </a:lnTo>
                      <a:lnTo>
                        <a:pt x="214" y="180"/>
                      </a:lnTo>
                      <a:lnTo>
                        <a:pt x="218" y="196"/>
                      </a:lnTo>
                      <a:lnTo>
                        <a:pt x="220" y="204"/>
                      </a:lnTo>
                      <a:lnTo>
                        <a:pt x="220" y="212"/>
                      </a:lnTo>
                      <a:lnTo>
                        <a:pt x="220" y="222"/>
                      </a:lnTo>
                      <a:lnTo>
                        <a:pt x="218" y="230"/>
                      </a:lnTo>
                      <a:lnTo>
                        <a:pt x="215" y="239"/>
                      </a:lnTo>
                      <a:lnTo>
                        <a:pt x="213" y="246"/>
                      </a:lnTo>
                      <a:lnTo>
                        <a:pt x="210" y="254"/>
                      </a:lnTo>
                      <a:lnTo>
                        <a:pt x="205" y="262"/>
                      </a:lnTo>
                      <a:lnTo>
                        <a:pt x="194" y="275"/>
                      </a:lnTo>
                      <a:lnTo>
                        <a:pt x="182" y="286"/>
                      </a:lnTo>
                      <a:lnTo>
                        <a:pt x="174" y="290"/>
                      </a:lnTo>
                      <a:lnTo>
                        <a:pt x="167" y="294"/>
                      </a:lnTo>
                      <a:lnTo>
                        <a:pt x="159" y="296"/>
                      </a:lnTo>
                      <a:lnTo>
                        <a:pt x="150" y="299"/>
                      </a:lnTo>
                      <a:lnTo>
                        <a:pt x="141" y="300"/>
                      </a:lnTo>
                      <a:lnTo>
                        <a:pt x="132" y="300"/>
                      </a:lnTo>
                      <a:lnTo>
                        <a:pt x="132" y="327"/>
                      </a:lnTo>
                      <a:lnTo>
                        <a:pt x="138" y="329"/>
                      </a:lnTo>
                      <a:lnTo>
                        <a:pt x="144" y="333"/>
                      </a:lnTo>
                      <a:lnTo>
                        <a:pt x="148" y="338"/>
                      </a:lnTo>
                      <a:lnTo>
                        <a:pt x="149" y="345"/>
                      </a:lnTo>
                      <a:lnTo>
                        <a:pt x="148" y="353"/>
                      </a:lnTo>
                      <a:lnTo>
                        <a:pt x="144" y="359"/>
                      </a:lnTo>
                      <a:lnTo>
                        <a:pt x="138" y="363"/>
                      </a:lnTo>
                      <a:lnTo>
                        <a:pt x="132" y="364"/>
                      </a:lnTo>
                      <a:lnTo>
                        <a:pt x="132" y="382"/>
                      </a:lnTo>
                      <a:lnTo>
                        <a:pt x="228" y="382"/>
                      </a:lnTo>
                      <a:lnTo>
                        <a:pt x="228" y="361"/>
                      </a:lnTo>
                      <a:lnTo>
                        <a:pt x="228" y="357"/>
                      </a:lnTo>
                      <a:lnTo>
                        <a:pt x="225" y="353"/>
                      </a:lnTo>
                      <a:lnTo>
                        <a:pt x="221" y="349"/>
                      </a:lnTo>
                      <a:lnTo>
                        <a:pt x="215" y="345"/>
                      </a:lnTo>
                      <a:lnTo>
                        <a:pt x="201" y="340"/>
                      </a:lnTo>
                      <a:lnTo>
                        <a:pt x="182" y="336"/>
                      </a:lnTo>
                      <a:lnTo>
                        <a:pt x="199" y="326"/>
                      </a:lnTo>
                      <a:lnTo>
                        <a:pt x="214" y="315"/>
                      </a:lnTo>
                      <a:lnTo>
                        <a:pt x="229" y="302"/>
                      </a:lnTo>
                      <a:lnTo>
                        <a:pt x="241" y="287"/>
                      </a:lnTo>
                      <a:lnTo>
                        <a:pt x="251" y="271"/>
                      </a:lnTo>
                      <a:lnTo>
                        <a:pt x="257" y="253"/>
                      </a:lnTo>
                      <a:lnTo>
                        <a:pt x="263" y="233"/>
                      </a:lnTo>
                      <a:lnTo>
                        <a:pt x="264" y="212"/>
                      </a:lnTo>
                      <a:lnTo>
                        <a:pt x="263" y="200"/>
                      </a:lnTo>
                      <a:lnTo>
                        <a:pt x="262" y="189"/>
                      </a:lnTo>
                      <a:lnTo>
                        <a:pt x="259" y="177"/>
                      </a:lnTo>
                      <a:lnTo>
                        <a:pt x="256" y="166"/>
                      </a:lnTo>
                      <a:lnTo>
                        <a:pt x="251" y="156"/>
                      </a:lnTo>
                      <a:lnTo>
                        <a:pt x="245" y="146"/>
                      </a:lnTo>
                      <a:lnTo>
                        <a:pt x="240" y="137"/>
                      </a:lnTo>
                      <a:lnTo>
                        <a:pt x="232" y="127"/>
                      </a:lnTo>
                      <a:lnTo>
                        <a:pt x="225" y="119"/>
                      </a:lnTo>
                      <a:lnTo>
                        <a:pt x="215" y="111"/>
                      </a:lnTo>
                      <a:lnTo>
                        <a:pt x="207" y="104"/>
                      </a:lnTo>
                      <a:lnTo>
                        <a:pt x="198" y="99"/>
                      </a:lnTo>
                      <a:lnTo>
                        <a:pt x="187" y="93"/>
                      </a:lnTo>
                      <a:lnTo>
                        <a:pt x="176" y="88"/>
                      </a:lnTo>
                      <a:lnTo>
                        <a:pt x="165" y="85"/>
                      </a:lnTo>
                      <a:lnTo>
                        <a:pt x="153" y="82"/>
                      </a:lnTo>
                      <a:lnTo>
                        <a:pt x="174" y="20"/>
                      </a:lnTo>
                      <a:close/>
                      <a:moveTo>
                        <a:pt x="132" y="7"/>
                      </a:moveTo>
                      <a:lnTo>
                        <a:pt x="111" y="0"/>
                      </a:lnTo>
                      <a:lnTo>
                        <a:pt x="56" y="174"/>
                      </a:lnTo>
                      <a:lnTo>
                        <a:pt x="118" y="195"/>
                      </a:lnTo>
                      <a:lnTo>
                        <a:pt x="132" y="151"/>
                      </a:lnTo>
                      <a:lnTo>
                        <a:pt x="132" y="7"/>
                      </a:lnTo>
                      <a:close/>
                      <a:moveTo>
                        <a:pt x="132" y="300"/>
                      </a:moveTo>
                      <a:lnTo>
                        <a:pt x="132" y="300"/>
                      </a:lnTo>
                      <a:lnTo>
                        <a:pt x="118" y="299"/>
                      </a:lnTo>
                      <a:lnTo>
                        <a:pt x="104" y="296"/>
                      </a:lnTo>
                      <a:lnTo>
                        <a:pt x="92" y="291"/>
                      </a:lnTo>
                      <a:lnTo>
                        <a:pt x="80" y="284"/>
                      </a:lnTo>
                      <a:lnTo>
                        <a:pt x="119" y="284"/>
                      </a:lnTo>
                      <a:lnTo>
                        <a:pt x="119" y="260"/>
                      </a:lnTo>
                      <a:lnTo>
                        <a:pt x="58" y="260"/>
                      </a:lnTo>
                      <a:lnTo>
                        <a:pt x="10" y="260"/>
                      </a:lnTo>
                      <a:lnTo>
                        <a:pt x="0" y="260"/>
                      </a:lnTo>
                      <a:lnTo>
                        <a:pt x="0" y="284"/>
                      </a:lnTo>
                      <a:lnTo>
                        <a:pt x="22" y="284"/>
                      </a:lnTo>
                      <a:lnTo>
                        <a:pt x="34" y="300"/>
                      </a:lnTo>
                      <a:lnTo>
                        <a:pt x="48" y="314"/>
                      </a:lnTo>
                      <a:lnTo>
                        <a:pt x="65" y="326"/>
                      </a:lnTo>
                      <a:lnTo>
                        <a:pt x="83" y="336"/>
                      </a:lnTo>
                      <a:lnTo>
                        <a:pt x="64" y="340"/>
                      </a:lnTo>
                      <a:lnTo>
                        <a:pt x="49" y="345"/>
                      </a:lnTo>
                      <a:lnTo>
                        <a:pt x="44" y="349"/>
                      </a:lnTo>
                      <a:lnTo>
                        <a:pt x="39" y="353"/>
                      </a:lnTo>
                      <a:lnTo>
                        <a:pt x="37" y="357"/>
                      </a:lnTo>
                      <a:lnTo>
                        <a:pt x="35" y="361"/>
                      </a:lnTo>
                      <a:lnTo>
                        <a:pt x="35" y="382"/>
                      </a:lnTo>
                      <a:lnTo>
                        <a:pt x="132" y="382"/>
                      </a:lnTo>
                      <a:lnTo>
                        <a:pt x="132" y="364"/>
                      </a:lnTo>
                      <a:lnTo>
                        <a:pt x="125" y="363"/>
                      </a:lnTo>
                      <a:lnTo>
                        <a:pt x="119" y="359"/>
                      </a:lnTo>
                      <a:lnTo>
                        <a:pt x="115" y="353"/>
                      </a:lnTo>
                      <a:lnTo>
                        <a:pt x="114" y="345"/>
                      </a:lnTo>
                      <a:lnTo>
                        <a:pt x="115" y="338"/>
                      </a:lnTo>
                      <a:lnTo>
                        <a:pt x="119" y="333"/>
                      </a:lnTo>
                      <a:lnTo>
                        <a:pt x="125" y="329"/>
                      </a:lnTo>
                      <a:lnTo>
                        <a:pt x="132" y="327"/>
                      </a:lnTo>
                      <a:lnTo>
                        <a:pt x="132" y="3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09" name="组合 197"/>
                <p:cNvGrpSpPr/>
                <p:nvPr/>
              </p:nvGrpSpPr>
              <p:grpSpPr>
                <a:xfrm>
                  <a:off x="6418262" y="1872568"/>
                  <a:ext cx="363538" cy="220663"/>
                  <a:chOff x="3143251" y="1577975"/>
                  <a:chExt cx="363538" cy="220663"/>
                </a:xfrm>
                <a:solidFill>
                  <a:schemeClr val="accent6"/>
                </a:solidFill>
              </p:grpSpPr>
              <p:sp>
                <p:nvSpPr>
                  <p:cNvPr id="527" name="Freeform 178"/>
                  <p:cNvSpPr>
                    <a:spLocks noEditPoints="1"/>
                  </p:cNvSpPr>
                  <p:nvPr/>
                </p:nvSpPr>
                <p:spPr bwMode="auto">
                  <a:xfrm>
                    <a:off x="3143251" y="1577975"/>
                    <a:ext cx="215900" cy="212725"/>
                  </a:xfrm>
                  <a:custGeom>
                    <a:avLst/>
                    <a:gdLst>
                      <a:gd name="T0" fmla="*/ 68 w 136"/>
                      <a:gd name="T1" fmla="*/ 0 h 134"/>
                      <a:gd name="T2" fmla="*/ 94 w 136"/>
                      <a:gd name="T3" fmla="*/ 4 h 134"/>
                      <a:gd name="T4" fmla="*/ 106 w 136"/>
                      <a:gd name="T5" fmla="*/ 11 h 134"/>
                      <a:gd name="T6" fmla="*/ 125 w 136"/>
                      <a:gd name="T7" fmla="*/ 28 h 134"/>
                      <a:gd name="T8" fmla="*/ 134 w 136"/>
                      <a:gd name="T9" fmla="*/ 53 h 134"/>
                      <a:gd name="T10" fmla="*/ 134 w 136"/>
                      <a:gd name="T11" fmla="*/ 79 h 134"/>
                      <a:gd name="T12" fmla="*/ 131 w 136"/>
                      <a:gd name="T13" fmla="*/ 92 h 134"/>
                      <a:gd name="T14" fmla="*/ 121 w 136"/>
                      <a:gd name="T15" fmla="*/ 110 h 134"/>
                      <a:gd name="T16" fmla="*/ 106 w 136"/>
                      <a:gd name="T17" fmla="*/ 123 h 134"/>
                      <a:gd name="T18" fmla="*/ 88 w 136"/>
                      <a:gd name="T19" fmla="*/ 131 h 134"/>
                      <a:gd name="T20" fmla="*/ 68 w 136"/>
                      <a:gd name="T21" fmla="*/ 134 h 134"/>
                      <a:gd name="T22" fmla="*/ 68 w 136"/>
                      <a:gd name="T23" fmla="*/ 122 h 134"/>
                      <a:gd name="T24" fmla="*/ 84 w 136"/>
                      <a:gd name="T25" fmla="*/ 119 h 134"/>
                      <a:gd name="T26" fmla="*/ 99 w 136"/>
                      <a:gd name="T27" fmla="*/ 112 h 134"/>
                      <a:gd name="T28" fmla="*/ 111 w 136"/>
                      <a:gd name="T29" fmla="*/ 102 h 134"/>
                      <a:gd name="T30" fmla="*/ 119 w 136"/>
                      <a:gd name="T31" fmla="*/ 87 h 134"/>
                      <a:gd name="T32" fmla="*/ 119 w 136"/>
                      <a:gd name="T33" fmla="*/ 87 h 134"/>
                      <a:gd name="T34" fmla="*/ 123 w 136"/>
                      <a:gd name="T35" fmla="*/ 66 h 134"/>
                      <a:gd name="T36" fmla="*/ 119 w 136"/>
                      <a:gd name="T37" fmla="*/ 45 h 134"/>
                      <a:gd name="T38" fmla="*/ 107 w 136"/>
                      <a:gd name="T39" fmla="*/ 28 h 134"/>
                      <a:gd name="T40" fmla="*/ 88 w 136"/>
                      <a:gd name="T41" fmla="*/ 16 h 134"/>
                      <a:gd name="T42" fmla="*/ 79 w 136"/>
                      <a:gd name="T43" fmla="*/ 14 h 134"/>
                      <a:gd name="T44" fmla="*/ 68 w 136"/>
                      <a:gd name="T45" fmla="*/ 0 h 134"/>
                      <a:gd name="T46" fmla="*/ 6 w 136"/>
                      <a:gd name="T47" fmla="*/ 42 h 134"/>
                      <a:gd name="T48" fmla="*/ 16 w 136"/>
                      <a:gd name="T49" fmla="*/ 24 h 134"/>
                      <a:gd name="T50" fmla="*/ 31 w 136"/>
                      <a:gd name="T51" fmla="*/ 11 h 134"/>
                      <a:gd name="T52" fmla="*/ 49 w 136"/>
                      <a:gd name="T53" fmla="*/ 3 h 134"/>
                      <a:gd name="T54" fmla="*/ 68 w 136"/>
                      <a:gd name="T55" fmla="*/ 0 h 134"/>
                      <a:gd name="T56" fmla="*/ 68 w 136"/>
                      <a:gd name="T57" fmla="*/ 12 h 134"/>
                      <a:gd name="T58" fmla="*/ 52 w 136"/>
                      <a:gd name="T59" fmla="*/ 15 h 134"/>
                      <a:gd name="T60" fmla="*/ 38 w 136"/>
                      <a:gd name="T61" fmla="*/ 22 h 134"/>
                      <a:gd name="T62" fmla="*/ 26 w 136"/>
                      <a:gd name="T63" fmla="*/ 33 h 134"/>
                      <a:gd name="T64" fmla="*/ 18 w 136"/>
                      <a:gd name="T65" fmla="*/ 46 h 134"/>
                      <a:gd name="T66" fmla="*/ 14 w 136"/>
                      <a:gd name="T67" fmla="*/ 57 h 134"/>
                      <a:gd name="T68" fmla="*/ 15 w 136"/>
                      <a:gd name="T69" fmla="*/ 79 h 134"/>
                      <a:gd name="T70" fmla="*/ 23 w 136"/>
                      <a:gd name="T71" fmla="*/ 98 h 134"/>
                      <a:gd name="T72" fmla="*/ 38 w 136"/>
                      <a:gd name="T73" fmla="*/ 112 h 134"/>
                      <a:gd name="T74" fmla="*/ 48 w 136"/>
                      <a:gd name="T75" fmla="*/ 118 h 134"/>
                      <a:gd name="T76" fmla="*/ 68 w 136"/>
                      <a:gd name="T77" fmla="*/ 122 h 134"/>
                      <a:gd name="T78" fmla="*/ 68 w 136"/>
                      <a:gd name="T79" fmla="*/ 134 h 134"/>
                      <a:gd name="T80" fmla="*/ 43 w 136"/>
                      <a:gd name="T81" fmla="*/ 130 h 134"/>
                      <a:gd name="T82" fmla="*/ 31 w 136"/>
                      <a:gd name="T83" fmla="*/ 123 h 134"/>
                      <a:gd name="T84" fmla="*/ 12 w 136"/>
                      <a:gd name="T85" fmla="*/ 104 h 134"/>
                      <a:gd name="T86" fmla="*/ 3 w 136"/>
                      <a:gd name="T87" fmla="*/ 81 h 134"/>
                      <a:gd name="T88" fmla="*/ 1 w 136"/>
                      <a:gd name="T89" fmla="*/ 56 h 134"/>
                      <a:gd name="T90" fmla="*/ 6 w 136"/>
                      <a:gd name="T91" fmla="*/ 42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36" h="134">
                        <a:moveTo>
                          <a:pt x="68" y="0"/>
                        </a:moveTo>
                        <a:lnTo>
                          <a:pt x="68" y="0"/>
                        </a:lnTo>
                        <a:lnTo>
                          <a:pt x="81" y="0"/>
                        </a:lnTo>
                        <a:lnTo>
                          <a:pt x="94" y="4"/>
                        </a:lnTo>
                        <a:lnTo>
                          <a:pt x="94" y="4"/>
                        </a:lnTo>
                        <a:lnTo>
                          <a:pt x="106" y="11"/>
                        </a:lnTo>
                        <a:lnTo>
                          <a:pt x="115" y="19"/>
                        </a:lnTo>
                        <a:lnTo>
                          <a:pt x="125" y="28"/>
                        </a:lnTo>
                        <a:lnTo>
                          <a:pt x="130" y="41"/>
                        </a:lnTo>
                        <a:lnTo>
                          <a:pt x="134" y="53"/>
                        </a:lnTo>
                        <a:lnTo>
                          <a:pt x="136" y="65"/>
                        </a:lnTo>
                        <a:lnTo>
                          <a:pt x="134" y="79"/>
                        </a:lnTo>
                        <a:lnTo>
                          <a:pt x="131" y="92"/>
                        </a:lnTo>
                        <a:lnTo>
                          <a:pt x="131" y="92"/>
                        </a:lnTo>
                        <a:lnTo>
                          <a:pt x="126" y="102"/>
                        </a:lnTo>
                        <a:lnTo>
                          <a:pt x="121" y="110"/>
                        </a:lnTo>
                        <a:lnTo>
                          <a:pt x="114" y="116"/>
                        </a:lnTo>
                        <a:lnTo>
                          <a:pt x="106" y="123"/>
                        </a:lnTo>
                        <a:lnTo>
                          <a:pt x="98" y="129"/>
                        </a:lnTo>
                        <a:lnTo>
                          <a:pt x="88" y="131"/>
                        </a:lnTo>
                        <a:lnTo>
                          <a:pt x="79" y="134"/>
                        </a:lnTo>
                        <a:lnTo>
                          <a:pt x="68" y="134"/>
                        </a:lnTo>
                        <a:lnTo>
                          <a:pt x="68" y="122"/>
                        </a:lnTo>
                        <a:lnTo>
                          <a:pt x="68" y="122"/>
                        </a:lnTo>
                        <a:lnTo>
                          <a:pt x="76" y="122"/>
                        </a:lnTo>
                        <a:lnTo>
                          <a:pt x="84" y="119"/>
                        </a:lnTo>
                        <a:lnTo>
                          <a:pt x="92" y="116"/>
                        </a:lnTo>
                        <a:lnTo>
                          <a:pt x="99" y="112"/>
                        </a:lnTo>
                        <a:lnTo>
                          <a:pt x="104" y="108"/>
                        </a:lnTo>
                        <a:lnTo>
                          <a:pt x="111" y="102"/>
                        </a:lnTo>
                        <a:lnTo>
                          <a:pt x="115" y="95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19" y="87"/>
                        </a:lnTo>
                        <a:lnTo>
                          <a:pt x="122" y="77"/>
                        </a:lnTo>
                        <a:lnTo>
                          <a:pt x="123" y="66"/>
                        </a:lnTo>
                        <a:lnTo>
                          <a:pt x="122" y="56"/>
                        </a:lnTo>
                        <a:lnTo>
                          <a:pt x="119" y="45"/>
                        </a:lnTo>
                        <a:lnTo>
                          <a:pt x="114" y="37"/>
                        </a:lnTo>
                        <a:lnTo>
                          <a:pt x="107" y="28"/>
                        </a:lnTo>
                        <a:lnTo>
                          <a:pt x="99" y="22"/>
                        </a:lnTo>
                        <a:lnTo>
                          <a:pt x="88" y="16"/>
                        </a:lnTo>
                        <a:lnTo>
                          <a:pt x="88" y="16"/>
                        </a:lnTo>
                        <a:lnTo>
                          <a:pt x="79" y="14"/>
                        </a:lnTo>
                        <a:lnTo>
                          <a:pt x="68" y="12"/>
                        </a:lnTo>
                        <a:lnTo>
                          <a:pt x="68" y="0"/>
                        </a:lnTo>
                        <a:close/>
                        <a:moveTo>
                          <a:pt x="6" y="42"/>
                        </a:moveTo>
                        <a:lnTo>
                          <a:pt x="6" y="42"/>
                        </a:lnTo>
                        <a:lnTo>
                          <a:pt x="10" y="33"/>
                        </a:lnTo>
                        <a:lnTo>
                          <a:pt x="16" y="24"/>
                        </a:lnTo>
                        <a:lnTo>
                          <a:pt x="23" y="16"/>
                        </a:lnTo>
                        <a:lnTo>
                          <a:pt x="31" y="11"/>
                        </a:lnTo>
                        <a:lnTo>
                          <a:pt x="39" y="5"/>
                        </a:lnTo>
                        <a:lnTo>
                          <a:pt x="49" y="3"/>
                        </a:lnTo>
                        <a:lnTo>
                          <a:pt x="58" y="0"/>
                        </a:lnTo>
                        <a:lnTo>
                          <a:pt x="68" y="0"/>
                        </a:lnTo>
                        <a:lnTo>
                          <a:pt x="68" y="12"/>
                        </a:lnTo>
                        <a:lnTo>
                          <a:pt x="68" y="12"/>
                        </a:lnTo>
                        <a:lnTo>
                          <a:pt x="60" y="12"/>
                        </a:lnTo>
                        <a:lnTo>
                          <a:pt x="52" y="15"/>
                        </a:lnTo>
                        <a:lnTo>
                          <a:pt x="45" y="18"/>
                        </a:lnTo>
                        <a:lnTo>
                          <a:pt x="38" y="22"/>
                        </a:lnTo>
                        <a:lnTo>
                          <a:pt x="31" y="26"/>
                        </a:lnTo>
                        <a:lnTo>
                          <a:pt x="26" y="33"/>
                        </a:lnTo>
                        <a:lnTo>
                          <a:pt x="20" y="39"/>
                        </a:lnTo>
                        <a:lnTo>
                          <a:pt x="18" y="46"/>
                        </a:lnTo>
                        <a:lnTo>
                          <a:pt x="18" y="46"/>
                        </a:lnTo>
                        <a:lnTo>
                          <a:pt x="14" y="57"/>
                        </a:lnTo>
                        <a:lnTo>
                          <a:pt x="14" y="68"/>
                        </a:lnTo>
                        <a:lnTo>
                          <a:pt x="15" y="79"/>
                        </a:lnTo>
                        <a:lnTo>
                          <a:pt x="18" y="88"/>
                        </a:lnTo>
                        <a:lnTo>
                          <a:pt x="23" y="98"/>
                        </a:lnTo>
                        <a:lnTo>
                          <a:pt x="30" y="106"/>
                        </a:lnTo>
                        <a:lnTo>
                          <a:pt x="38" y="112"/>
                        </a:lnTo>
                        <a:lnTo>
                          <a:pt x="48" y="118"/>
                        </a:lnTo>
                        <a:lnTo>
                          <a:pt x="48" y="118"/>
                        </a:lnTo>
                        <a:lnTo>
                          <a:pt x="58" y="121"/>
                        </a:lnTo>
                        <a:lnTo>
                          <a:pt x="68" y="122"/>
                        </a:lnTo>
                        <a:lnTo>
                          <a:pt x="68" y="134"/>
                        </a:lnTo>
                        <a:lnTo>
                          <a:pt x="68" y="134"/>
                        </a:lnTo>
                        <a:lnTo>
                          <a:pt x="56" y="133"/>
                        </a:lnTo>
                        <a:lnTo>
                          <a:pt x="43" y="130"/>
                        </a:lnTo>
                        <a:lnTo>
                          <a:pt x="43" y="130"/>
                        </a:lnTo>
                        <a:lnTo>
                          <a:pt x="31" y="123"/>
                        </a:lnTo>
                        <a:lnTo>
                          <a:pt x="20" y="115"/>
                        </a:lnTo>
                        <a:lnTo>
                          <a:pt x="12" y="104"/>
                        </a:lnTo>
                        <a:lnTo>
                          <a:pt x="6" y="93"/>
                        </a:lnTo>
                        <a:lnTo>
                          <a:pt x="3" y="81"/>
                        </a:lnTo>
                        <a:lnTo>
                          <a:pt x="0" y="68"/>
                        </a:lnTo>
                        <a:lnTo>
                          <a:pt x="1" y="56"/>
                        </a:lnTo>
                        <a:lnTo>
                          <a:pt x="6" y="42"/>
                        </a:lnTo>
                        <a:lnTo>
                          <a:pt x="6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8" name="Freeform 179"/>
                  <p:cNvSpPr/>
                  <p:nvPr/>
                </p:nvSpPr>
                <p:spPr bwMode="auto">
                  <a:xfrm>
                    <a:off x="3335338" y="1706563"/>
                    <a:ext cx="106363" cy="65088"/>
                  </a:xfrm>
                  <a:custGeom>
                    <a:avLst/>
                    <a:gdLst>
                      <a:gd name="T0" fmla="*/ 61 w 67"/>
                      <a:gd name="T1" fmla="*/ 41 h 41"/>
                      <a:gd name="T2" fmla="*/ 67 w 67"/>
                      <a:gd name="T3" fmla="*/ 25 h 41"/>
                      <a:gd name="T4" fmla="*/ 6 w 67"/>
                      <a:gd name="T5" fmla="*/ 0 h 41"/>
                      <a:gd name="T6" fmla="*/ 0 w 67"/>
                      <a:gd name="T7" fmla="*/ 17 h 41"/>
                      <a:gd name="T8" fmla="*/ 61 w 67"/>
                      <a:gd name="T9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7" h="41">
                        <a:moveTo>
                          <a:pt x="61" y="41"/>
                        </a:moveTo>
                        <a:lnTo>
                          <a:pt x="67" y="25"/>
                        </a:lnTo>
                        <a:lnTo>
                          <a:pt x="6" y="0"/>
                        </a:lnTo>
                        <a:lnTo>
                          <a:pt x="0" y="17"/>
                        </a:lnTo>
                        <a:lnTo>
                          <a:pt x="61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9" name="Freeform 180"/>
                  <p:cNvSpPr/>
                  <p:nvPr/>
                </p:nvSpPr>
                <p:spPr bwMode="auto">
                  <a:xfrm>
                    <a:off x="3368676" y="1717675"/>
                    <a:ext cx="138113" cy="80963"/>
                  </a:xfrm>
                  <a:custGeom>
                    <a:avLst/>
                    <a:gdLst>
                      <a:gd name="T0" fmla="*/ 67 w 87"/>
                      <a:gd name="T1" fmla="*/ 51 h 51"/>
                      <a:gd name="T2" fmla="*/ 67 w 87"/>
                      <a:gd name="T3" fmla="*/ 51 h 51"/>
                      <a:gd name="T4" fmla="*/ 73 w 87"/>
                      <a:gd name="T5" fmla="*/ 51 h 51"/>
                      <a:gd name="T6" fmla="*/ 79 w 87"/>
                      <a:gd name="T7" fmla="*/ 51 h 51"/>
                      <a:gd name="T8" fmla="*/ 83 w 87"/>
                      <a:gd name="T9" fmla="*/ 47 h 51"/>
                      <a:gd name="T10" fmla="*/ 86 w 87"/>
                      <a:gd name="T11" fmla="*/ 43 h 51"/>
                      <a:gd name="T12" fmla="*/ 86 w 87"/>
                      <a:gd name="T13" fmla="*/ 43 h 51"/>
                      <a:gd name="T14" fmla="*/ 87 w 87"/>
                      <a:gd name="T15" fmla="*/ 37 h 51"/>
                      <a:gd name="T16" fmla="*/ 86 w 87"/>
                      <a:gd name="T17" fmla="*/ 31 h 51"/>
                      <a:gd name="T18" fmla="*/ 83 w 87"/>
                      <a:gd name="T19" fmla="*/ 27 h 51"/>
                      <a:gd name="T20" fmla="*/ 78 w 87"/>
                      <a:gd name="T21" fmla="*/ 24 h 51"/>
                      <a:gd name="T22" fmla="*/ 21 w 87"/>
                      <a:gd name="T23" fmla="*/ 1 h 51"/>
                      <a:gd name="T24" fmla="*/ 21 w 87"/>
                      <a:gd name="T25" fmla="*/ 1 h 51"/>
                      <a:gd name="T26" fmla="*/ 15 w 87"/>
                      <a:gd name="T27" fmla="*/ 0 h 51"/>
                      <a:gd name="T28" fmla="*/ 10 w 87"/>
                      <a:gd name="T29" fmla="*/ 1 h 51"/>
                      <a:gd name="T30" fmla="*/ 4 w 87"/>
                      <a:gd name="T31" fmla="*/ 4 h 51"/>
                      <a:gd name="T32" fmla="*/ 2 w 87"/>
                      <a:gd name="T33" fmla="*/ 10 h 51"/>
                      <a:gd name="T34" fmla="*/ 2 w 87"/>
                      <a:gd name="T35" fmla="*/ 10 h 51"/>
                      <a:gd name="T36" fmla="*/ 0 w 87"/>
                      <a:gd name="T37" fmla="*/ 15 h 51"/>
                      <a:gd name="T38" fmla="*/ 2 w 87"/>
                      <a:gd name="T39" fmla="*/ 20 h 51"/>
                      <a:gd name="T40" fmla="*/ 4 w 87"/>
                      <a:gd name="T41" fmla="*/ 24 h 51"/>
                      <a:gd name="T42" fmla="*/ 10 w 87"/>
                      <a:gd name="T43" fmla="*/ 28 h 51"/>
                      <a:gd name="T44" fmla="*/ 67 w 87"/>
                      <a:gd name="T45" fmla="*/ 51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87" h="51">
                        <a:moveTo>
                          <a:pt x="67" y="51"/>
                        </a:moveTo>
                        <a:lnTo>
                          <a:pt x="67" y="51"/>
                        </a:lnTo>
                        <a:lnTo>
                          <a:pt x="73" y="51"/>
                        </a:lnTo>
                        <a:lnTo>
                          <a:pt x="79" y="51"/>
                        </a:lnTo>
                        <a:lnTo>
                          <a:pt x="83" y="47"/>
                        </a:lnTo>
                        <a:lnTo>
                          <a:pt x="86" y="43"/>
                        </a:lnTo>
                        <a:lnTo>
                          <a:pt x="86" y="43"/>
                        </a:lnTo>
                        <a:lnTo>
                          <a:pt x="87" y="37"/>
                        </a:lnTo>
                        <a:lnTo>
                          <a:pt x="86" y="31"/>
                        </a:lnTo>
                        <a:lnTo>
                          <a:pt x="83" y="27"/>
                        </a:lnTo>
                        <a:lnTo>
                          <a:pt x="78" y="24"/>
                        </a:lnTo>
                        <a:lnTo>
                          <a:pt x="21" y="1"/>
                        </a:lnTo>
                        <a:lnTo>
                          <a:pt x="21" y="1"/>
                        </a:lnTo>
                        <a:lnTo>
                          <a:pt x="15" y="0"/>
                        </a:lnTo>
                        <a:lnTo>
                          <a:pt x="10" y="1"/>
                        </a:lnTo>
                        <a:lnTo>
                          <a:pt x="4" y="4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0" y="15"/>
                        </a:lnTo>
                        <a:lnTo>
                          <a:pt x="2" y="20"/>
                        </a:lnTo>
                        <a:lnTo>
                          <a:pt x="4" y="24"/>
                        </a:lnTo>
                        <a:lnTo>
                          <a:pt x="10" y="28"/>
                        </a:lnTo>
                        <a:lnTo>
                          <a:pt x="67" y="5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0" name="Freeform 181"/>
                <p:cNvSpPr>
                  <a:spLocks noEditPoints="1"/>
                </p:cNvSpPr>
                <p:nvPr/>
              </p:nvSpPr>
              <p:spPr bwMode="auto">
                <a:xfrm>
                  <a:off x="6430963" y="3155950"/>
                  <a:ext cx="436562" cy="155575"/>
                </a:xfrm>
                <a:custGeom>
                  <a:avLst/>
                  <a:gdLst>
                    <a:gd name="T0" fmla="*/ 602317379 w 275"/>
                    <a:gd name="T1" fmla="*/ 100806243 h 98"/>
                    <a:gd name="T2" fmla="*/ 650199478 w 275"/>
                    <a:gd name="T3" fmla="*/ 163810949 h 98"/>
                    <a:gd name="T4" fmla="*/ 602317379 w 275"/>
                    <a:gd name="T5" fmla="*/ 221773780 h 98"/>
                    <a:gd name="T6" fmla="*/ 693042860 w 275"/>
                    <a:gd name="T7" fmla="*/ 196572176 h 98"/>
                    <a:gd name="T8" fmla="*/ 602317379 w 275"/>
                    <a:gd name="T9" fmla="*/ 100806243 h 98"/>
                    <a:gd name="T10" fmla="*/ 297378064 w 275"/>
                    <a:gd name="T11" fmla="*/ 37803138 h 98"/>
                    <a:gd name="T12" fmla="*/ 279737792 w 275"/>
                    <a:gd name="T13" fmla="*/ 27722516 h 98"/>
                    <a:gd name="T14" fmla="*/ 211692888 w 275"/>
                    <a:gd name="T15" fmla="*/ 20161250 h 98"/>
                    <a:gd name="T16" fmla="*/ 269657183 w 275"/>
                    <a:gd name="T17" fmla="*/ 35282189 h 98"/>
                    <a:gd name="T18" fmla="*/ 284778097 w 275"/>
                    <a:gd name="T19" fmla="*/ 42843449 h 98"/>
                    <a:gd name="T20" fmla="*/ 284778097 w 275"/>
                    <a:gd name="T21" fmla="*/ 55443445 h 98"/>
                    <a:gd name="T22" fmla="*/ 277216846 w 275"/>
                    <a:gd name="T23" fmla="*/ 90725622 h 98"/>
                    <a:gd name="T24" fmla="*/ 274697488 w 275"/>
                    <a:gd name="T25" fmla="*/ 83165949 h 98"/>
                    <a:gd name="T26" fmla="*/ 211692888 w 275"/>
                    <a:gd name="T27" fmla="*/ 65524067 h 98"/>
                    <a:gd name="T28" fmla="*/ 249495965 w 275"/>
                    <a:gd name="T29" fmla="*/ 191531865 h 98"/>
                    <a:gd name="T30" fmla="*/ 259576574 w 275"/>
                    <a:gd name="T31" fmla="*/ 191531865 h 98"/>
                    <a:gd name="T32" fmla="*/ 574594910 w 275"/>
                    <a:gd name="T33" fmla="*/ 246975335 h 98"/>
                    <a:gd name="T34" fmla="*/ 602317379 w 275"/>
                    <a:gd name="T35" fmla="*/ 221773780 h 98"/>
                    <a:gd name="T36" fmla="*/ 574594910 w 275"/>
                    <a:gd name="T37" fmla="*/ 236894713 h 98"/>
                    <a:gd name="T38" fmla="*/ 567035247 w 275"/>
                    <a:gd name="T39" fmla="*/ 231854402 h 98"/>
                    <a:gd name="T40" fmla="*/ 554433692 w 275"/>
                    <a:gd name="T41" fmla="*/ 226814091 h 98"/>
                    <a:gd name="T42" fmla="*/ 549393388 w 275"/>
                    <a:gd name="T43" fmla="*/ 209173797 h 98"/>
                    <a:gd name="T44" fmla="*/ 554433692 w 275"/>
                    <a:gd name="T45" fmla="*/ 201612487 h 98"/>
                    <a:gd name="T46" fmla="*/ 564514301 w 275"/>
                    <a:gd name="T47" fmla="*/ 191531865 h 98"/>
                    <a:gd name="T48" fmla="*/ 569554606 w 275"/>
                    <a:gd name="T49" fmla="*/ 191531865 h 98"/>
                    <a:gd name="T50" fmla="*/ 559473997 w 275"/>
                    <a:gd name="T51" fmla="*/ 181451243 h 98"/>
                    <a:gd name="T52" fmla="*/ 556954638 w 275"/>
                    <a:gd name="T53" fmla="*/ 168851260 h 98"/>
                    <a:gd name="T54" fmla="*/ 559473997 w 275"/>
                    <a:gd name="T55" fmla="*/ 161289999 h 98"/>
                    <a:gd name="T56" fmla="*/ 569554606 w 275"/>
                    <a:gd name="T57" fmla="*/ 151209378 h 98"/>
                    <a:gd name="T58" fmla="*/ 579635215 w 275"/>
                    <a:gd name="T59" fmla="*/ 151209378 h 98"/>
                    <a:gd name="T60" fmla="*/ 567035247 w 275"/>
                    <a:gd name="T61" fmla="*/ 141128756 h 98"/>
                    <a:gd name="T62" fmla="*/ 567035247 w 275"/>
                    <a:gd name="T63" fmla="*/ 123488461 h 98"/>
                    <a:gd name="T64" fmla="*/ 569554606 w 275"/>
                    <a:gd name="T65" fmla="*/ 115927201 h 98"/>
                    <a:gd name="T66" fmla="*/ 584675519 w 275"/>
                    <a:gd name="T67" fmla="*/ 105846579 h 98"/>
                    <a:gd name="T68" fmla="*/ 597277074 w 275"/>
                    <a:gd name="T69" fmla="*/ 110886890 h 98"/>
                    <a:gd name="T70" fmla="*/ 602317379 w 275"/>
                    <a:gd name="T71" fmla="*/ 100806243 h 98"/>
                    <a:gd name="T72" fmla="*/ 158770435 w 275"/>
                    <a:gd name="T73" fmla="*/ 0 h 98"/>
                    <a:gd name="T74" fmla="*/ 151209184 w 275"/>
                    <a:gd name="T75" fmla="*/ 0 h 98"/>
                    <a:gd name="T76" fmla="*/ 136088271 w 275"/>
                    <a:gd name="T77" fmla="*/ 7561263 h 98"/>
                    <a:gd name="T78" fmla="*/ 83165843 w 275"/>
                    <a:gd name="T79" fmla="*/ 5040312 h 98"/>
                    <a:gd name="T80" fmla="*/ 68044929 w 275"/>
                    <a:gd name="T81" fmla="*/ 0 h 98"/>
                    <a:gd name="T82" fmla="*/ 45362753 w 275"/>
                    <a:gd name="T83" fmla="*/ 7561263 h 98"/>
                    <a:gd name="T84" fmla="*/ 20161224 w 275"/>
                    <a:gd name="T85" fmla="*/ 20161250 h 98"/>
                    <a:gd name="T86" fmla="*/ 7561254 w 275"/>
                    <a:gd name="T87" fmla="*/ 45362811 h 98"/>
                    <a:gd name="T88" fmla="*/ 5040306 w 275"/>
                    <a:gd name="T89" fmla="*/ 55443445 h 98"/>
                    <a:gd name="T90" fmla="*/ 5040306 w 275"/>
                    <a:gd name="T91" fmla="*/ 83165949 h 98"/>
                    <a:gd name="T92" fmla="*/ 15120920 w 275"/>
                    <a:gd name="T93" fmla="*/ 110886890 h 98"/>
                    <a:gd name="T94" fmla="*/ 30241839 w 275"/>
                    <a:gd name="T95" fmla="*/ 126007823 h 98"/>
                    <a:gd name="T96" fmla="*/ 57964320 w 275"/>
                    <a:gd name="T97" fmla="*/ 136088445 h 98"/>
                    <a:gd name="T98" fmla="*/ 126007662 w 275"/>
                    <a:gd name="T99" fmla="*/ 57964394 h 98"/>
                    <a:gd name="T100" fmla="*/ 105846444 w 275"/>
                    <a:gd name="T101" fmla="*/ 148690016 h 98"/>
                    <a:gd name="T102" fmla="*/ 113407694 w 275"/>
                    <a:gd name="T103" fmla="*/ 161289999 h 98"/>
                    <a:gd name="T104" fmla="*/ 123488303 w 275"/>
                    <a:gd name="T105" fmla="*/ 168851260 h 98"/>
                    <a:gd name="T106" fmla="*/ 211692888 w 275"/>
                    <a:gd name="T107" fmla="*/ 65524067 h 98"/>
                    <a:gd name="T108" fmla="*/ 153730130 w 275"/>
                    <a:gd name="T109" fmla="*/ 55443445 h 98"/>
                    <a:gd name="T110" fmla="*/ 136088271 w 275"/>
                    <a:gd name="T111" fmla="*/ 63004705 h 98"/>
                    <a:gd name="T112" fmla="*/ 143649521 w 275"/>
                    <a:gd name="T113" fmla="*/ 27722516 h 98"/>
                    <a:gd name="T114" fmla="*/ 151209184 w 275"/>
                    <a:gd name="T115" fmla="*/ 17641888 h 98"/>
                    <a:gd name="T116" fmla="*/ 163810739 w 275"/>
                    <a:gd name="T117" fmla="*/ 15120939 h 98"/>
                    <a:gd name="T118" fmla="*/ 211692888 w 275"/>
                    <a:gd name="T119" fmla="*/ 10080625 h 9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75"/>
                    <a:gd name="T181" fmla="*/ 0 h 98"/>
                    <a:gd name="T182" fmla="*/ 275 w 275"/>
                    <a:gd name="T183" fmla="*/ 98 h 9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75" h="98">
                      <a:moveTo>
                        <a:pt x="240" y="40"/>
                      </a:moveTo>
                      <a:lnTo>
                        <a:pt x="239" y="40"/>
                      </a:lnTo>
                      <a:lnTo>
                        <a:pt x="239" y="44"/>
                      </a:lnTo>
                      <a:lnTo>
                        <a:pt x="258" y="65"/>
                      </a:lnTo>
                      <a:lnTo>
                        <a:pt x="255" y="82"/>
                      </a:lnTo>
                      <a:lnTo>
                        <a:pt x="239" y="88"/>
                      </a:lnTo>
                      <a:lnTo>
                        <a:pt x="239" y="94"/>
                      </a:lnTo>
                      <a:lnTo>
                        <a:pt x="275" y="78"/>
                      </a:lnTo>
                      <a:lnTo>
                        <a:pt x="240" y="40"/>
                      </a:lnTo>
                      <a:close/>
                      <a:moveTo>
                        <a:pt x="239" y="40"/>
                      </a:moveTo>
                      <a:lnTo>
                        <a:pt x="118" y="15"/>
                      </a:lnTo>
                      <a:lnTo>
                        <a:pt x="115" y="13"/>
                      </a:lnTo>
                      <a:lnTo>
                        <a:pt x="111" y="11"/>
                      </a:lnTo>
                      <a:lnTo>
                        <a:pt x="84" y="4"/>
                      </a:lnTo>
                      <a:lnTo>
                        <a:pt x="84" y="8"/>
                      </a:lnTo>
                      <a:lnTo>
                        <a:pt x="107" y="14"/>
                      </a:lnTo>
                      <a:lnTo>
                        <a:pt x="110" y="15"/>
                      </a:lnTo>
                      <a:lnTo>
                        <a:pt x="113" y="17"/>
                      </a:lnTo>
                      <a:lnTo>
                        <a:pt x="113" y="19"/>
                      </a:lnTo>
                      <a:lnTo>
                        <a:pt x="113" y="22"/>
                      </a:lnTo>
                      <a:lnTo>
                        <a:pt x="110" y="36"/>
                      </a:lnTo>
                      <a:lnTo>
                        <a:pt x="109" y="33"/>
                      </a:lnTo>
                      <a:lnTo>
                        <a:pt x="105" y="30"/>
                      </a:lnTo>
                      <a:lnTo>
                        <a:pt x="84" y="26"/>
                      </a:lnTo>
                      <a:lnTo>
                        <a:pt x="84" y="73"/>
                      </a:lnTo>
                      <a:lnTo>
                        <a:pt x="99" y="76"/>
                      </a:lnTo>
                      <a:lnTo>
                        <a:pt x="103" y="76"/>
                      </a:lnTo>
                      <a:lnTo>
                        <a:pt x="106" y="73"/>
                      </a:lnTo>
                      <a:lnTo>
                        <a:pt x="228" y="98"/>
                      </a:lnTo>
                      <a:lnTo>
                        <a:pt x="239" y="94"/>
                      </a:lnTo>
                      <a:lnTo>
                        <a:pt x="239" y="88"/>
                      </a:lnTo>
                      <a:lnTo>
                        <a:pt x="228" y="94"/>
                      </a:lnTo>
                      <a:lnTo>
                        <a:pt x="225" y="92"/>
                      </a:lnTo>
                      <a:lnTo>
                        <a:pt x="222" y="91"/>
                      </a:lnTo>
                      <a:lnTo>
                        <a:pt x="220" y="90"/>
                      </a:lnTo>
                      <a:lnTo>
                        <a:pt x="218" y="86"/>
                      </a:lnTo>
                      <a:lnTo>
                        <a:pt x="218" y="83"/>
                      </a:lnTo>
                      <a:lnTo>
                        <a:pt x="220" y="80"/>
                      </a:lnTo>
                      <a:lnTo>
                        <a:pt x="221" y="78"/>
                      </a:lnTo>
                      <a:lnTo>
                        <a:pt x="224" y="76"/>
                      </a:lnTo>
                      <a:lnTo>
                        <a:pt x="226" y="76"/>
                      </a:lnTo>
                      <a:lnTo>
                        <a:pt x="224" y="75"/>
                      </a:lnTo>
                      <a:lnTo>
                        <a:pt x="222" y="72"/>
                      </a:lnTo>
                      <a:lnTo>
                        <a:pt x="221" y="69"/>
                      </a:lnTo>
                      <a:lnTo>
                        <a:pt x="221" y="67"/>
                      </a:lnTo>
                      <a:lnTo>
                        <a:pt x="222" y="64"/>
                      </a:lnTo>
                      <a:lnTo>
                        <a:pt x="225" y="61"/>
                      </a:lnTo>
                      <a:lnTo>
                        <a:pt x="226" y="60"/>
                      </a:lnTo>
                      <a:lnTo>
                        <a:pt x="230" y="60"/>
                      </a:lnTo>
                      <a:lnTo>
                        <a:pt x="228" y="57"/>
                      </a:lnTo>
                      <a:lnTo>
                        <a:pt x="225" y="56"/>
                      </a:lnTo>
                      <a:lnTo>
                        <a:pt x="225" y="53"/>
                      </a:lnTo>
                      <a:lnTo>
                        <a:pt x="225" y="49"/>
                      </a:lnTo>
                      <a:lnTo>
                        <a:pt x="226" y="46"/>
                      </a:lnTo>
                      <a:lnTo>
                        <a:pt x="229" y="44"/>
                      </a:lnTo>
                      <a:lnTo>
                        <a:pt x="232" y="42"/>
                      </a:lnTo>
                      <a:lnTo>
                        <a:pt x="235" y="42"/>
                      </a:lnTo>
                      <a:lnTo>
                        <a:pt x="237" y="44"/>
                      </a:lnTo>
                      <a:lnTo>
                        <a:pt x="239" y="44"/>
                      </a:lnTo>
                      <a:lnTo>
                        <a:pt x="239" y="40"/>
                      </a:lnTo>
                      <a:close/>
                      <a:moveTo>
                        <a:pt x="84" y="4"/>
                      </a:moveTo>
                      <a:lnTo>
                        <a:pt x="63" y="0"/>
                      </a:lnTo>
                      <a:lnTo>
                        <a:pt x="60" y="0"/>
                      </a:lnTo>
                      <a:lnTo>
                        <a:pt x="57" y="2"/>
                      </a:lnTo>
                      <a:lnTo>
                        <a:pt x="54" y="3"/>
                      </a:lnTo>
                      <a:lnTo>
                        <a:pt x="53" y="6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8" y="3"/>
                      </a:lnTo>
                      <a:lnTo>
                        <a:pt x="12" y="6"/>
                      </a:lnTo>
                      <a:lnTo>
                        <a:pt x="8" y="8"/>
                      </a:lnTo>
                      <a:lnTo>
                        <a:pt x="6" y="13"/>
                      </a:lnTo>
                      <a:lnTo>
                        <a:pt x="3" y="18"/>
                      </a:lnTo>
                      <a:lnTo>
                        <a:pt x="2" y="22"/>
                      </a:lnTo>
                      <a:lnTo>
                        <a:pt x="0" y="29"/>
                      </a:lnTo>
                      <a:lnTo>
                        <a:pt x="2" y="33"/>
                      </a:lnTo>
                      <a:lnTo>
                        <a:pt x="3" y="38"/>
                      </a:lnTo>
                      <a:lnTo>
                        <a:pt x="6" y="44"/>
                      </a:lnTo>
                      <a:lnTo>
                        <a:pt x="8" y="48"/>
                      </a:lnTo>
                      <a:lnTo>
                        <a:pt x="12" y="50"/>
                      </a:lnTo>
                      <a:lnTo>
                        <a:pt x="18" y="53"/>
                      </a:lnTo>
                      <a:lnTo>
                        <a:pt x="23" y="54"/>
                      </a:lnTo>
                      <a:lnTo>
                        <a:pt x="35" y="57"/>
                      </a:lnTo>
                      <a:lnTo>
                        <a:pt x="50" y="23"/>
                      </a:lnTo>
                      <a:lnTo>
                        <a:pt x="42" y="59"/>
                      </a:lnTo>
                      <a:lnTo>
                        <a:pt x="44" y="61"/>
                      </a:lnTo>
                      <a:lnTo>
                        <a:pt x="45" y="64"/>
                      </a:lnTo>
                      <a:lnTo>
                        <a:pt x="46" y="65"/>
                      </a:lnTo>
                      <a:lnTo>
                        <a:pt x="49" y="67"/>
                      </a:lnTo>
                      <a:lnTo>
                        <a:pt x="84" y="73"/>
                      </a:lnTo>
                      <a:lnTo>
                        <a:pt x="84" y="26"/>
                      </a:lnTo>
                      <a:lnTo>
                        <a:pt x="61" y="22"/>
                      </a:lnTo>
                      <a:lnTo>
                        <a:pt x="57" y="22"/>
                      </a:lnTo>
                      <a:lnTo>
                        <a:pt x="54" y="25"/>
                      </a:lnTo>
                      <a:lnTo>
                        <a:pt x="57" y="11"/>
                      </a:lnTo>
                      <a:lnTo>
                        <a:pt x="58" y="8"/>
                      </a:lnTo>
                      <a:lnTo>
                        <a:pt x="60" y="7"/>
                      </a:lnTo>
                      <a:lnTo>
                        <a:pt x="63" y="6"/>
                      </a:lnTo>
                      <a:lnTo>
                        <a:pt x="65" y="6"/>
                      </a:lnTo>
                      <a:lnTo>
                        <a:pt x="84" y="8"/>
                      </a:lnTo>
                      <a:lnTo>
                        <a:pt x="84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1" name="组合 205"/>
                <p:cNvGrpSpPr/>
                <p:nvPr/>
              </p:nvGrpSpPr>
              <p:grpSpPr>
                <a:xfrm>
                  <a:off x="4791074" y="3547381"/>
                  <a:ext cx="247651" cy="312737"/>
                  <a:chOff x="1516063" y="3252788"/>
                  <a:chExt cx="247651" cy="312737"/>
                </a:xfrm>
                <a:solidFill>
                  <a:schemeClr val="accent4"/>
                </a:solidFill>
              </p:grpSpPr>
              <p:sp>
                <p:nvSpPr>
                  <p:cNvPr id="524" name="Freeform 182"/>
                  <p:cNvSpPr/>
                  <p:nvPr/>
                </p:nvSpPr>
                <p:spPr bwMode="auto">
                  <a:xfrm>
                    <a:off x="1527176" y="3263900"/>
                    <a:ext cx="236538" cy="301625"/>
                  </a:xfrm>
                  <a:custGeom>
                    <a:avLst/>
                    <a:gdLst>
                      <a:gd name="T0" fmla="*/ 0 w 149"/>
                      <a:gd name="T1" fmla="*/ 33 h 190"/>
                      <a:gd name="T2" fmla="*/ 7 w 149"/>
                      <a:gd name="T3" fmla="*/ 28 h 190"/>
                      <a:gd name="T4" fmla="*/ 96 w 149"/>
                      <a:gd name="T5" fmla="*/ 171 h 190"/>
                      <a:gd name="T6" fmla="*/ 96 w 149"/>
                      <a:gd name="T7" fmla="*/ 171 h 190"/>
                      <a:gd name="T8" fmla="*/ 99 w 149"/>
                      <a:gd name="T9" fmla="*/ 176 h 190"/>
                      <a:gd name="T10" fmla="*/ 101 w 149"/>
                      <a:gd name="T11" fmla="*/ 178 h 190"/>
                      <a:gd name="T12" fmla="*/ 105 w 149"/>
                      <a:gd name="T13" fmla="*/ 180 h 190"/>
                      <a:gd name="T14" fmla="*/ 109 w 149"/>
                      <a:gd name="T15" fmla="*/ 181 h 190"/>
                      <a:gd name="T16" fmla="*/ 114 w 149"/>
                      <a:gd name="T17" fmla="*/ 181 h 190"/>
                      <a:gd name="T18" fmla="*/ 119 w 149"/>
                      <a:gd name="T19" fmla="*/ 181 h 190"/>
                      <a:gd name="T20" fmla="*/ 123 w 149"/>
                      <a:gd name="T21" fmla="*/ 180 h 190"/>
                      <a:gd name="T22" fmla="*/ 127 w 149"/>
                      <a:gd name="T23" fmla="*/ 177 h 190"/>
                      <a:gd name="T24" fmla="*/ 127 w 149"/>
                      <a:gd name="T25" fmla="*/ 177 h 190"/>
                      <a:gd name="T26" fmla="*/ 131 w 149"/>
                      <a:gd name="T27" fmla="*/ 174 h 190"/>
                      <a:gd name="T28" fmla="*/ 135 w 149"/>
                      <a:gd name="T29" fmla="*/ 171 h 190"/>
                      <a:gd name="T30" fmla="*/ 137 w 149"/>
                      <a:gd name="T31" fmla="*/ 167 h 190"/>
                      <a:gd name="T32" fmla="*/ 138 w 149"/>
                      <a:gd name="T33" fmla="*/ 163 h 190"/>
                      <a:gd name="T34" fmla="*/ 139 w 149"/>
                      <a:gd name="T35" fmla="*/ 159 h 190"/>
                      <a:gd name="T36" fmla="*/ 139 w 149"/>
                      <a:gd name="T37" fmla="*/ 155 h 190"/>
                      <a:gd name="T38" fmla="*/ 138 w 149"/>
                      <a:gd name="T39" fmla="*/ 150 h 190"/>
                      <a:gd name="T40" fmla="*/ 137 w 149"/>
                      <a:gd name="T41" fmla="*/ 146 h 190"/>
                      <a:gd name="T42" fmla="*/ 49 w 149"/>
                      <a:gd name="T43" fmla="*/ 4 h 190"/>
                      <a:gd name="T44" fmla="*/ 54 w 149"/>
                      <a:gd name="T45" fmla="*/ 0 h 190"/>
                      <a:gd name="T46" fmla="*/ 145 w 149"/>
                      <a:gd name="T47" fmla="*/ 144 h 190"/>
                      <a:gd name="T48" fmla="*/ 145 w 149"/>
                      <a:gd name="T49" fmla="*/ 144 h 190"/>
                      <a:gd name="T50" fmla="*/ 147 w 149"/>
                      <a:gd name="T51" fmla="*/ 150 h 190"/>
                      <a:gd name="T52" fmla="*/ 149 w 149"/>
                      <a:gd name="T53" fmla="*/ 155 h 190"/>
                      <a:gd name="T54" fmla="*/ 149 w 149"/>
                      <a:gd name="T55" fmla="*/ 161 h 190"/>
                      <a:gd name="T56" fmla="*/ 147 w 149"/>
                      <a:gd name="T57" fmla="*/ 166 h 190"/>
                      <a:gd name="T58" fmla="*/ 145 w 149"/>
                      <a:gd name="T59" fmla="*/ 171 h 190"/>
                      <a:gd name="T60" fmla="*/ 142 w 149"/>
                      <a:gd name="T61" fmla="*/ 177 h 190"/>
                      <a:gd name="T62" fmla="*/ 138 w 149"/>
                      <a:gd name="T63" fmla="*/ 181 h 190"/>
                      <a:gd name="T64" fmla="*/ 133 w 149"/>
                      <a:gd name="T65" fmla="*/ 185 h 190"/>
                      <a:gd name="T66" fmla="*/ 133 w 149"/>
                      <a:gd name="T67" fmla="*/ 185 h 190"/>
                      <a:gd name="T68" fmla="*/ 127 w 149"/>
                      <a:gd name="T69" fmla="*/ 188 h 190"/>
                      <a:gd name="T70" fmla="*/ 120 w 149"/>
                      <a:gd name="T71" fmla="*/ 190 h 190"/>
                      <a:gd name="T72" fmla="*/ 115 w 149"/>
                      <a:gd name="T73" fmla="*/ 190 h 190"/>
                      <a:gd name="T74" fmla="*/ 108 w 149"/>
                      <a:gd name="T75" fmla="*/ 190 h 190"/>
                      <a:gd name="T76" fmla="*/ 103 w 149"/>
                      <a:gd name="T77" fmla="*/ 189 h 190"/>
                      <a:gd name="T78" fmla="*/ 97 w 149"/>
                      <a:gd name="T79" fmla="*/ 186 h 190"/>
                      <a:gd name="T80" fmla="*/ 93 w 149"/>
                      <a:gd name="T81" fmla="*/ 182 h 190"/>
                      <a:gd name="T82" fmla="*/ 91 w 149"/>
                      <a:gd name="T83" fmla="*/ 178 h 190"/>
                      <a:gd name="T84" fmla="*/ 0 w 149"/>
                      <a:gd name="T85" fmla="*/ 33 h 1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9" h="190">
                        <a:moveTo>
                          <a:pt x="0" y="33"/>
                        </a:moveTo>
                        <a:lnTo>
                          <a:pt x="7" y="28"/>
                        </a:lnTo>
                        <a:lnTo>
                          <a:pt x="96" y="171"/>
                        </a:lnTo>
                        <a:lnTo>
                          <a:pt x="96" y="171"/>
                        </a:lnTo>
                        <a:lnTo>
                          <a:pt x="99" y="176"/>
                        </a:lnTo>
                        <a:lnTo>
                          <a:pt x="101" y="178"/>
                        </a:lnTo>
                        <a:lnTo>
                          <a:pt x="105" y="180"/>
                        </a:lnTo>
                        <a:lnTo>
                          <a:pt x="109" y="181"/>
                        </a:lnTo>
                        <a:lnTo>
                          <a:pt x="114" y="181"/>
                        </a:lnTo>
                        <a:lnTo>
                          <a:pt x="119" y="181"/>
                        </a:lnTo>
                        <a:lnTo>
                          <a:pt x="123" y="180"/>
                        </a:lnTo>
                        <a:lnTo>
                          <a:pt x="127" y="177"/>
                        </a:lnTo>
                        <a:lnTo>
                          <a:pt x="127" y="177"/>
                        </a:lnTo>
                        <a:lnTo>
                          <a:pt x="131" y="174"/>
                        </a:lnTo>
                        <a:lnTo>
                          <a:pt x="135" y="171"/>
                        </a:lnTo>
                        <a:lnTo>
                          <a:pt x="137" y="167"/>
                        </a:lnTo>
                        <a:lnTo>
                          <a:pt x="138" y="163"/>
                        </a:lnTo>
                        <a:lnTo>
                          <a:pt x="139" y="159"/>
                        </a:lnTo>
                        <a:lnTo>
                          <a:pt x="139" y="155"/>
                        </a:lnTo>
                        <a:lnTo>
                          <a:pt x="138" y="150"/>
                        </a:lnTo>
                        <a:lnTo>
                          <a:pt x="137" y="146"/>
                        </a:lnTo>
                        <a:lnTo>
                          <a:pt x="49" y="4"/>
                        </a:lnTo>
                        <a:lnTo>
                          <a:pt x="54" y="0"/>
                        </a:lnTo>
                        <a:lnTo>
                          <a:pt x="145" y="144"/>
                        </a:lnTo>
                        <a:lnTo>
                          <a:pt x="145" y="144"/>
                        </a:lnTo>
                        <a:lnTo>
                          <a:pt x="147" y="150"/>
                        </a:lnTo>
                        <a:lnTo>
                          <a:pt x="149" y="155"/>
                        </a:lnTo>
                        <a:lnTo>
                          <a:pt x="149" y="161"/>
                        </a:lnTo>
                        <a:lnTo>
                          <a:pt x="147" y="166"/>
                        </a:lnTo>
                        <a:lnTo>
                          <a:pt x="145" y="171"/>
                        </a:lnTo>
                        <a:lnTo>
                          <a:pt x="142" y="177"/>
                        </a:lnTo>
                        <a:lnTo>
                          <a:pt x="138" y="181"/>
                        </a:lnTo>
                        <a:lnTo>
                          <a:pt x="133" y="185"/>
                        </a:lnTo>
                        <a:lnTo>
                          <a:pt x="133" y="185"/>
                        </a:lnTo>
                        <a:lnTo>
                          <a:pt x="127" y="188"/>
                        </a:lnTo>
                        <a:lnTo>
                          <a:pt x="120" y="190"/>
                        </a:lnTo>
                        <a:lnTo>
                          <a:pt x="115" y="190"/>
                        </a:lnTo>
                        <a:lnTo>
                          <a:pt x="108" y="190"/>
                        </a:lnTo>
                        <a:lnTo>
                          <a:pt x="103" y="189"/>
                        </a:lnTo>
                        <a:lnTo>
                          <a:pt x="97" y="186"/>
                        </a:lnTo>
                        <a:lnTo>
                          <a:pt x="93" y="182"/>
                        </a:lnTo>
                        <a:lnTo>
                          <a:pt x="91" y="178"/>
                        </a:lnTo>
                        <a:lnTo>
                          <a:pt x="0" y="3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5" name="Freeform 183"/>
                  <p:cNvSpPr/>
                  <p:nvPr/>
                </p:nvSpPr>
                <p:spPr bwMode="auto">
                  <a:xfrm>
                    <a:off x="1516063" y="3252788"/>
                    <a:ext cx="114300" cy="79375"/>
                  </a:xfrm>
                  <a:custGeom>
                    <a:avLst/>
                    <a:gdLst>
                      <a:gd name="T0" fmla="*/ 0 w 72"/>
                      <a:gd name="T1" fmla="*/ 47 h 50"/>
                      <a:gd name="T2" fmla="*/ 0 w 72"/>
                      <a:gd name="T3" fmla="*/ 47 h 50"/>
                      <a:gd name="T4" fmla="*/ 1 w 72"/>
                      <a:gd name="T5" fmla="*/ 49 h 50"/>
                      <a:gd name="T6" fmla="*/ 4 w 72"/>
                      <a:gd name="T7" fmla="*/ 50 h 50"/>
                      <a:gd name="T8" fmla="*/ 5 w 72"/>
                      <a:gd name="T9" fmla="*/ 50 h 50"/>
                      <a:gd name="T10" fmla="*/ 8 w 72"/>
                      <a:gd name="T11" fmla="*/ 49 h 50"/>
                      <a:gd name="T12" fmla="*/ 69 w 72"/>
                      <a:gd name="T13" fmla="*/ 11 h 50"/>
                      <a:gd name="T14" fmla="*/ 69 w 72"/>
                      <a:gd name="T15" fmla="*/ 11 h 50"/>
                      <a:gd name="T16" fmla="*/ 70 w 72"/>
                      <a:gd name="T17" fmla="*/ 9 h 50"/>
                      <a:gd name="T18" fmla="*/ 72 w 72"/>
                      <a:gd name="T19" fmla="*/ 8 h 50"/>
                      <a:gd name="T20" fmla="*/ 72 w 72"/>
                      <a:gd name="T21" fmla="*/ 5 h 50"/>
                      <a:gd name="T22" fmla="*/ 70 w 72"/>
                      <a:gd name="T23" fmla="*/ 2 h 50"/>
                      <a:gd name="T24" fmla="*/ 70 w 72"/>
                      <a:gd name="T25" fmla="*/ 2 h 50"/>
                      <a:gd name="T26" fmla="*/ 69 w 72"/>
                      <a:gd name="T27" fmla="*/ 1 h 50"/>
                      <a:gd name="T28" fmla="*/ 68 w 72"/>
                      <a:gd name="T29" fmla="*/ 0 h 50"/>
                      <a:gd name="T30" fmla="*/ 65 w 72"/>
                      <a:gd name="T31" fmla="*/ 0 h 50"/>
                      <a:gd name="T32" fmla="*/ 64 w 72"/>
                      <a:gd name="T33" fmla="*/ 1 h 50"/>
                      <a:gd name="T34" fmla="*/ 1 w 72"/>
                      <a:gd name="T35" fmla="*/ 39 h 50"/>
                      <a:gd name="T36" fmla="*/ 1 w 72"/>
                      <a:gd name="T37" fmla="*/ 39 h 50"/>
                      <a:gd name="T38" fmla="*/ 0 w 72"/>
                      <a:gd name="T39" fmla="*/ 40 h 50"/>
                      <a:gd name="T40" fmla="*/ 0 w 72"/>
                      <a:gd name="T41" fmla="*/ 43 h 50"/>
                      <a:gd name="T42" fmla="*/ 0 w 72"/>
                      <a:gd name="T43" fmla="*/ 44 h 50"/>
                      <a:gd name="T44" fmla="*/ 0 w 72"/>
                      <a:gd name="T45" fmla="*/ 47 h 50"/>
                      <a:gd name="T46" fmla="*/ 0 w 72"/>
                      <a:gd name="T47" fmla="*/ 47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2" h="50">
                        <a:moveTo>
                          <a:pt x="0" y="47"/>
                        </a:moveTo>
                        <a:lnTo>
                          <a:pt x="0" y="47"/>
                        </a:lnTo>
                        <a:lnTo>
                          <a:pt x="1" y="49"/>
                        </a:lnTo>
                        <a:lnTo>
                          <a:pt x="4" y="50"/>
                        </a:lnTo>
                        <a:lnTo>
                          <a:pt x="5" y="50"/>
                        </a:lnTo>
                        <a:lnTo>
                          <a:pt x="8" y="49"/>
                        </a:lnTo>
                        <a:lnTo>
                          <a:pt x="69" y="11"/>
                        </a:lnTo>
                        <a:lnTo>
                          <a:pt x="69" y="11"/>
                        </a:lnTo>
                        <a:lnTo>
                          <a:pt x="70" y="9"/>
                        </a:lnTo>
                        <a:lnTo>
                          <a:pt x="72" y="8"/>
                        </a:lnTo>
                        <a:lnTo>
                          <a:pt x="72" y="5"/>
                        </a:lnTo>
                        <a:lnTo>
                          <a:pt x="70" y="2"/>
                        </a:lnTo>
                        <a:lnTo>
                          <a:pt x="70" y="2"/>
                        </a:lnTo>
                        <a:lnTo>
                          <a:pt x="69" y="1"/>
                        </a:lnTo>
                        <a:lnTo>
                          <a:pt x="68" y="0"/>
                        </a:lnTo>
                        <a:lnTo>
                          <a:pt x="65" y="0"/>
                        </a:lnTo>
                        <a:lnTo>
                          <a:pt x="64" y="1"/>
                        </a:lnTo>
                        <a:lnTo>
                          <a:pt x="1" y="39"/>
                        </a:lnTo>
                        <a:lnTo>
                          <a:pt x="1" y="39"/>
                        </a:lnTo>
                        <a:lnTo>
                          <a:pt x="0" y="40"/>
                        </a:lnTo>
                        <a:lnTo>
                          <a:pt x="0" y="43"/>
                        </a:lnTo>
                        <a:lnTo>
                          <a:pt x="0" y="44"/>
                        </a:lnTo>
                        <a:lnTo>
                          <a:pt x="0" y="47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6" name="Freeform 184"/>
                  <p:cNvSpPr/>
                  <p:nvPr/>
                </p:nvSpPr>
                <p:spPr bwMode="auto">
                  <a:xfrm>
                    <a:off x="1560513" y="3316288"/>
                    <a:ext cx="161925" cy="219075"/>
                  </a:xfrm>
                  <a:custGeom>
                    <a:avLst/>
                    <a:gdLst>
                      <a:gd name="T0" fmla="*/ 0 w 102"/>
                      <a:gd name="T1" fmla="*/ 6 h 138"/>
                      <a:gd name="T2" fmla="*/ 9 w 102"/>
                      <a:gd name="T3" fmla="*/ 0 h 138"/>
                      <a:gd name="T4" fmla="*/ 88 w 102"/>
                      <a:gd name="T5" fmla="*/ 128 h 138"/>
                      <a:gd name="T6" fmla="*/ 88 w 102"/>
                      <a:gd name="T7" fmla="*/ 128 h 138"/>
                      <a:gd name="T8" fmla="*/ 91 w 102"/>
                      <a:gd name="T9" fmla="*/ 132 h 138"/>
                      <a:gd name="T10" fmla="*/ 94 w 102"/>
                      <a:gd name="T11" fmla="*/ 133 h 138"/>
                      <a:gd name="T12" fmla="*/ 98 w 102"/>
                      <a:gd name="T13" fmla="*/ 134 h 138"/>
                      <a:gd name="T14" fmla="*/ 102 w 102"/>
                      <a:gd name="T15" fmla="*/ 136 h 138"/>
                      <a:gd name="T16" fmla="*/ 102 w 102"/>
                      <a:gd name="T17" fmla="*/ 136 h 138"/>
                      <a:gd name="T18" fmla="*/ 101 w 102"/>
                      <a:gd name="T19" fmla="*/ 136 h 138"/>
                      <a:gd name="T20" fmla="*/ 101 w 102"/>
                      <a:gd name="T21" fmla="*/ 136 h 138"/>
                      <a:gd name="T22" fmla="*/ 95 w 102"/>
                      <a:gd name="T23" fmla="*/ 138 h 138"/>
                      <a:gd name="T24" fmla="*/ 88 w 102"/>
                      <a:gd name="T25" fmla="*/ 138 h 138"/>
                      <a:gd name="T26" fmla="*/ 83 w 102"/>
                      <a:gd name="T27" fmla="*/ 136 h 138"/>
                      <a:gd name="T28" fmla="*/ 79 w 102"/>
                      <a:gd name="T29" fmla="*/ 132 h 138"/>
                      <a:gd name="T30" fmla="*/ 0 w 102"/>
                      <a:gd name="T31" fmla="*/ 6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2" h="138">
                        <a:moveTo>
                          <a:pt x="0" y="6"/>
                        </a:moveTo>
                        <a:lnTo>
                          <a:pt x="9" y="0"/>
                        </a:lnTo>
                        <a:lnTo>
                          <a:pt x="88" y="128"/>
                        </a:lnTo>
                        <a:lnTo>
                          <a:pt x="88" y="128"/>
                        </a:lnTo>
                        <a:lnTo>
                          <a:pt x="91" y="132"/>
                        </a:lnTo>
                        <a:lnTo>
                          <a:pt x="94" y="133"/>
                        </a:lnTo>
                        <a:lnTo>
                          <a:pt x="98" y="134"/>
                        </a:lnTo>
                        <a:lnTo>
                          <a:pt x="102" y="136"/>
                        </a:lnTo>
                        <a:lnTo>
                          <a:pt x="102" y="136"/>
                        </a:lnTo>
                        <a:lnTo>
                          <a:pt x="101" y="136"/>
                        </a:lnTo>
                        <a:lnTo>
                          <a:pt x="101" y="136"/>
                        </a:lnTo>
                        <a:lnTo>
                          <a:pt x="95" y="138"/>
                        </a:lnTo>
                        <a:lnTo>
                          <a:pt x="88" y="138"/>
                        </a:lnTo>
                        <a:lnTo>
                          <a:pt x="83" y="136"/>
                        </a:lnTo>
                        <a:lnTo>
                          <a:pt x="79" y="13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2" name="Freeform 185"/>
                <p:cNvSpPr>
                  <a:spLocks noEditPoints="1"/>
                </p:cNvSpPr>
                <p:nvPr/>
              </p:nvSpPr>
              <p:spPr bwMode="auto">
                <a:xfrm>
                  <a:off x="5168900" y="2339975"/>
                  <a:ext cx="200025" cy="153988"/>
                </a:xfrm>
                <a:custGeom>
                  <a:avLst/>
                  <a:gdLst>
                    <a:gd name="T0" fmla="*/ 124 w 126"/>
                    <a:gd name="T1" fmla="*/ 38 h 97"/>
                    <a:gd name="T2" fmla="*/ 105 w 126"/>
                    <a:gd name="T3" fmla="*/ 15 h 97"/>
                    <a:gd name="T4" fmla="*/ 99 w 126"/>
                    <a:gd name="T5" fmla="*/ 34 h 97"/>
                    <a:gd name="T6" fmla="*/ 111 w 126"/>
                    <a:gd name="T7" fmla="*/ 39 h 97"/>
                    <a:gd name="T8" fmla="*/ 113 w 126"/>
                    <a:gd name="T9" fmla="*/ 55 h 97"/>
                    <a:gd name="T10" fmla="*/ 99 w 126"/>
                    <a:gd name="T11" fmla="*/ 63 h 97"/>
                    <a:gd name="T12" fmla="*/ 113 w 126"/>
                    <a:gd name="T13" fmla="*/ 72 h 97"/>
                    <a:gd name="T14" fmla="*/ 125 w 126"/>
                    <a:gd name="T15" fmla="*/ 58 h 97"/>
                    <a:gd name="T16" fmla="*/ 99 w 126"/>
                    <a:gd name="T17" fmla="*/ 12 h 97"/>
                    <a:gd name="T18" fmla="*/ 40 w 126"/>
                    <a:gd name="T19" fmla="*/ 1 h 97"/>
                    <a:gd name="T20" fmla="*/ 42 w 126"/>
                    <a:gd name="T21" fmla="*/ 5 h 97"/>
                    <a:gd name="T22" fmla="*/ 46 w 126"/>
                    <a:gd name="T23" fmla="*/ 13 h 97"/>
                    <a:gd name="T24" fmla="*/ 40 w 126"/>
                    <a:gd name="T25" fmla="*/ 20 h 97"/>
                    <a:gd name="T26" fmla="*/ 40 w 126"/>
                    <a:gd name="T27" fmla="*/ 84 h 97"/>
                    <a:gd name="T28" fmla="*/ 59 w 126"/>
                    <a:gd name="T29" fmla="*/ 82 h 97"/>
                    <a:gd name="T30" fmla="*/ 79 w 126"/>
                    <a:gd name="T31" fmla="*/ 76 h 97"/>
                    <a:gd name="T32" fmla="*/ 99 w 126"/>
                    <a:gd name="T33" fmla="*/ 63 h 97"/>
                    <a:gd name="T34" fmla="*/ 92 w 126"/>
                    <a:gd name="T35" fmla="*/ 62 h 97"/>
                    <a:gd name="T36" fmla="*/ 86 w 126"/>
                    <a:gd name="T37" fmla="*/ 42 h 97"/>
                    <a:gd name="T38" fmla="*/ 95 w 126"/>
                    <a:gd name="T39" fmla="*/ 35 h 97"/>
                    <a:gd name="T40" fmla="*/ 40 w 126"/>
                    <a:gd name="T41" fmla="*/ 1 h 97"/>
                    <a:gd name="T42" fmla="*/ 33 w 126"/>
                    <a:gd name="T43" fmla="*/ 9 h 97"/>
                    <a:gd name="T44" fmla="*/ 40 w 126"/>
                    <a:gd name="T45" fmla="*/ 1 h 97"/>
                    <a:gd name="T46" fmla="*/ 40 w 126"/>
                    <a:gd name="T47" fmla="*/ 96 h 97"/>
                    <a:gd name="T48" fmla="*/ 38 w 126"/>
                    <a:gd name="T49" fmla="*/ 85 h 97"/>
                    <a:gd name="T50" fmla="*/ 33 w 126"/>
                    <a:gd name="T51" fmla="*/ 97 h 97"/>
                    <a:gd name="T52" fmla="*/ 37 w 126"/>
                    <a:gd name="T53" fmla="*/ 72 h 97"/>
                    <a:gd name="T54" fmla="*/ 33 w 126"/>
                    <a:gd name="T55" fmla="*/ 32 h 97"/>
                    <a:gd name="T56" fmla="*/ 33 w 126"/>
                    <a:gd name="T57" fmla="*/ 15 h 97"/>
                    <a:gd name="T58" fmla="*/ 36 w 126"/>
                    <a:gd name="T59" fmla="*/ 19 h 97"/>
                    <a:gd name="T60" fmla="*/ 33 w 126"/>
                    <a:gd name="T61" fmla="*/ 3 h 97"/>
                    <a:gd name="T62" fmla="*/ 27 w 126"/>
                    <a:gd name="T63" fmla="*/ 20 h 97"/>
                    <a:gd name="T64" fmla="*/ 33 w 126"/>
                    <a:gd name="T65" fmla="*/ 15 h 97"/>
                    <a:gd name="T66" fmla="*/ 33 w 126"/>
                    <a:gd name="T67" fmla="*/ 3 h 97"/>
                    <a:gd name="T68" fmla="*/ 27 w 126"/>
                    <a:gd name="T69" fmla="*/ 97 h 97"/>
                    <a:gd name="T70" fmla="*/ 27 w 126"/>
                    <a:gd name="T71" fmla="*/ 92 h 97"/>
                    <a:gd name="T72" fmla="*/ 33 w 126"/>
                    <a:gd name="T73" fmla="*/ 32 h 97"/>
                    <a:gd name="T74" fmla="*/ 23 w 126"/>
                    <a:gd name="T75" fmla="*/ 69 h 97"/>
                    <a:gd name="T76" fmla="*/ 27 w 126"/>
                    <a:gd name="T77" fmla="*/ 59 h 97"/>
                    <a:gd name="T78" fmla="*/ 26 w 126"/>
                    <a:gd name="T79" fmla="*/ 47 h 97"/>
                    <a:gd name="T80" fmla="*/ 23 w 126"/>
                    <a:gd name="T81" fmla="*/ 39 h 97"/>
                    <a:gd name="T82" fmla="*/ 33 w 126"/>
                    <a:gd name="T83" fmla="*/ 32 h 97"/>
                    <a:gd name="T84" fmla="*/ 17 w 126"/>
                    <a:gd name="T85" fmla="*/ 11 h 97"/>
                    <a:gd name="T86" fmla="*/ 2 w 126"/>
                    <a:gd name="T87" fmla="*/ 40 h 97"/>
                    <a:gd name="T88" fmla="*/ 8 w 126"/>
                    <a:gd name="T89" fmla="*/ 88 h 97"/>
                    <a:gd name="T90" fmla="*/ 23 w 126"/>
                    <a:gd name="T91" fmla="*/ 97 h 97"/>
                    <a:gd name="T92" fmla="*/ 22 w 126"/>
                    <a:gd name="T93" fmla="*/ 91 h 97"/>
                    <a:gd name="T94" fmla="*/ 17 w 126"/>
                    <a:gd name="T95" fmla="*/ 74 h 97"/>
                    <a:gd name="T96" fmla="*/ 23 w 126"/>
                    <a:gd name="T97" fmla="*/ 65 h 97"/>
                    <a:gd name="T98" fmla="*/ 13 w 126"/>
                    <a:gd name="T99" fmla="*/ 65 h 97"/>
                    <a:gd name="T100" fmla="*/ 7 w 126"/>
                    <a:gd name="T101" fmla="*/ 54 h 97"/>
                    <a:gd name="T102" fmla="*/ 14 w 126"/>
                    <a:gd name="T103" fmla="*/ 43 h 97"/>
                    <a:gd name="T104" fmla="*/ 23 w 126"/>
                    <a:gd name="T105" fmla="*/ 39 h 97"/>
                    <a:gd name="T106" fmla="*/ 14 w 126"/>
                    <a:gd name="T107" fmla="*/ 32 h 97"/>
                    <a:gd name="T108" fmla="*/ 14 w 126"/>
                    <a:gd name="T109" fmla="*/ 2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6" h="97">
                      <a:moveTo>
                        <a:pt x="126" y="53"/>
                      </a:moveTo>
                      <a:lnTo>
                        <a:pt x="126" y="53"/>
                      </a:lnTo>
                      <a:lnTo>
                        <a:pt x="126" y="45"/>
                      </a:lnTo>
                      <a:lnTo>
                        <a:pt x="124" y="38"/>
                      </a:lnTo>
                      <a:lnTo>
                        <a:pt x="121" y="31"/>
                      </a:lnTo>
                      <a:lnTo>
                        <a:pt x="117" y="24"/>
                      </a:lnTo>
                      <a:lnTo>
                        <a:pt x="109" y="17"/>
                      </a:lnTo>
                      <a:lnTo>
                        <a:pt x="105" y="15"/>
                      </a:lnTo>
                      <a:lnTo>
                        <a:pt x="105" y="15"/>
                      </a:lnTo>
                      <a:lnTo>
                        <a:pt x="99" y="12"/>
                      </a:lnTo>
                      <a:lnTo>
                        <a:pt x="99" y="34"/>
                      </a:lnTo>
                      <a:lnTo>
                        <a:pt x="99" y="34"/>
                      </a:lnTo>
                      <a:lnTo>
                        <a:pt x="103" y="35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11" y="39"/>
                      </a:lnTo>
                      <a:lnTo>
                        <a:pt x="114" y="45"/>
                      </a:lnTo>
                      <a:lnTo>
                        <a:pt x="114" y="50"/>
                      </a:lnTo>
                      <a:lnTo>
                        <a:pt x="113" y="55"/>
                      </a:lnTo>
                      <a:lnTo>
                        <a:pt x="113" y="55"/>
                      </a:lnTo>
                      <a:lnTo>
                        <a:pt x="110" y="59"/>
                      </a:lnTo>
                      <a:lnTo>
                        <a:pt x="107" y="62"/>
                      </a:lnTo>
                      <a:lnTo>
                        <a:pt x="103" y="63"/>
                      </a:lnTo>
                      <a:lnTo>
                        <a:pt x="99" y="63"/>
                      </a:lnTo>
                      <a:lnTo>
                        <a:pt x="99" y="76"/>
                      </a:lnTo>
                      <a:lnTo>
                        <a:pt x="99" y="76"/>
                      </a:lnTo>
                      <a:lnTo>
                        <a:pt x="109" y="74"/>
                      </a:lnTo>
                      <a:lnTo>
                        <a:pt x="113" y="72"/>
                      </a:lnTo>
                      <a:lnTo>
                        <a:pt x="117" y="70"/>
                      </a:lnTo>
                      <a:lnTo>
                        <a:pt x="121" y="68"/>
                      </a:lnTo>
                      <a:lnTo>
                        <a:pt x="122" y="63"/>
                      </a:lnTo>
                      <a:lnTo>
                        <a:pt x="125" y="58"/>
                      </a:lnTo>
                      <a:lnTo>
                        <a:pt x="126" y="53"/>
                      </a:lnTo>
                      <a:lnTo>
                        <a:pt x="126" y="53"/>
                      </a:lnTo>
                      <a:close/>
                      <a:moveTo>
                        <a:pt x="99" y="12"/>
                      </a:moveTo>
                      <a:lnTo>
                        <a:pt x="99" y="12"/>
                      </a:lnTo>
                      <a:lnTo>
                        <a:pt x="82" y="5"/>
                      </a:lnTo>
                      <a:lnTo>
                        <a:pt x="65" y="1"/>
                      </a:lnTo>
                      <a:lnTo>
                        <a:pt x="52" y="0"/>
                      </a:lnTo>
                      <a:lnTo>
                        <a:pt x="40" y="1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5" y="8"/>
                      </a:lnTo>
                      <a:lnTo>
                        <a:pt x="46" y="11"/>
                      </a:lnTo>
                      <a:lnTo>
                        <a:pt x="46" y="13"/>
                      </a:lnTo>
                      <a:lnTo>
                        <a:pt x="46" y="16"/>
                      </a:lnTo>
                      <a:lnTo>
                        <a:pt x="46" y="16"/>
                      </a:lnTo>
                      <a:lnTo>
                        <a:pt x="44" y="19"/>
                      </a:lnTo>
                      <a:lnTo>
                        <a:pt x="40" y="20"/>
                      </a:ln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40" y="80"/>
                      </a:lnTo>
                      <a:lnTo>
                        <a:pt x="40" y="84"/>
                      </a:lnTo>
                      <a:lnTo>
                        <a:pt x="40" y="96"/>
                      </a:lnTo>
                      <a:lnTo>
                        <a:pt x="40" y="96"/>
                      </a:lnTo>
                      <a:lnTo>
                        <a:pt x="49" y="91"/>
                      </a:lnTo>
                      <a:lnTo>
                        <a:pt x="59" y="82"/>
                      </a:lnTo>
                      <a:lnTo>
                        <a:pt x="69" y="77"/>
                      </a:lnTo>
                      <a:lnTo>
                        <a:pt x="73" y="76"/>
                      </a:lnTo>
                      <a:lnTo>
                        <a:pt x="79" y="76"/>
                      </a:lnTo>
                      <a:lnTo>
                        <a:pt x="79" y="76"/>
                      </a:lnTo>
                      <a:lnTo>
                        <a:pt x="90" y="76"/>
                      </a:lnTo>
                      <a:lnTo>
                        <a:pt x="99" y="76"/>
                      </a:lnTo>
                      <a:lnTo>
                        <a:pt x="99" y="63"/>
                      </a:lnTo>
                      <a:lnTo>
                        <a:pt x="99" y="63"/>
                      </a:lnTo>
                      <a:lnTo>
                        <a:pt x="97" y="63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92" y="62"/>
                      </a:lnTo>
                      <a:lnTo>
                        <a:pt x="88" y="59"/>
                      </a:lnTo>
                      <a:lnTo>
                        <a:pt x="86" y="54"/>
                      </a:lnTo>
                      <a:lnTo>
                        <a:pt x="84" y="49"/>
                      </a:lnTo>
                      <a:lnTo>
                        <a:pt x="86" y="42"/>
                      </a:lnTo>
                      <a:lnTo>
                        <a:pt x="86" y="42"/>
                      </a:lnTo>
                      <a:lnTo>
                        <a:pt x="88" y="39"/>
                      </a:lnTo>
                      <a:lnTo>
                        <a:pt x="91" y="36"/>
                      </a:lnTo>
                      <a:lnTo>
                        <a:pt x="95" y="35"/>
                      </a:lnTo>
                      <a:lnTo>
                        <a:pt x="99" y="34"/>
                      </a:lnTo>
                      <a:lnTo>
                        <a:pt x="99" y="12"/>
                      </a:lnTo>
                      <a:close/>
                      <a:moveTo>
                        <a:pt x="40" y="1"/>
                      </a:moveTo>
                      <a:lnTo>
                        <a:pt x="40" y="1"/>
                      </a:lnTo>
                      <a:lnTo>
                        <a:pt x="33" y="3"/>
                      </a:lnTo>
                      <a:lnTo>
                        <a:pt x="33" y="11"/>
                      </a:lnTo>
                      <a:lnTo>
                        <a:pt x="33" y="11"/>
                      </a:lnTo>
                      <a:lnTo>
                        <a:pt x="33" y="9"/>
                      </a:lnTo>
                      <a:lnTo>
                        <a:pt x="33" y="9"/>
                      </a:lnTo>
                      <a:lnTo>
                        <a:pt x="36" y="7"/>
                      </a:lnTo>
                      <a:lnTo>
                        <a:pt x="40" y="5"/>
                      </a:lnTo>
                      <a:lnTo>
                        <a:pt x="40" y="1"/>
                      </a:lnTo>
                      <a:lnTo>
                        <a:pt x="40" y="1"/>
                      </a:lnTo>
                      <a:close/>
                      <a:moveTo>
                        <a:pt x="33" y="97"/>
                      </a:moveTo>
                      <a:lnTo>
                        <a:pt x="33" y="97"/>
                      </a:lnTo>
                      <a:lnTo>
                        <a:pt x="40" y="96"/>
                      </a:lnTo>
                      <a:lnTo>
                        <a:pt x="40" y="84"/>
                      </a:lnTo>
                      <a:lnTo>
                        <a:pt x="40" y="84"/>
                      </a:lnTo>
                      <a:lnTo>
                        <a:pt x="38" y="85"/>
                      </a:lnTo>
                      <a:lnTo>
                        <a:pt x="38" y="85"/>
                      </a:lnTo>
                      <a:lnTo>
                        <a:pt x="36" y="89"/>
                      </a:lnTo>
                      <a:lnTo>
                        <a:pt x="33" y="92"/>
                      </a:lnTo>
                      <a:lnTo>
                        <a:pt x="33" y="97"/>
                      </a:lnTo>
                      <a:lnTo>
                        <a:pt x="33" y="97"/>
                      </a:lnTo>
                      <a:close/>
                      <a:moveTo>
                        <a:pt x="40" y="20"/>
                      </a:move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37" y="72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33" y="32"/>
                      </a:lnTo>
                      <a:lnTo>
                        <a:pt x="33" y="32"/>
                      </a:lnTo>
                      <a:lnTo>
                        <a:pt x="33" y="30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4" y="17"/>
                      </a:lnTo>
                      <a:lnTo>
                        <a:pt x="36" y="19"/>
                      </a:lnTo>
                      <a:lnTo>
                        <a:pt x="36" y="19"/>
                      </a:lnTo>
                      <a:lnTo>
                        <a:pt x="40" y="20"/>
                      </a:lnTo>
                      <a:lnTo>
                        <a:pt x="40" y="20"/>
                      </a:lnTo>
                      <a:close/>
                      <a:moveTo>
                        <a:pt x="33" y="3"/>
                      </a:moveTo>
                      <a:lnTo>
                        <a:pt x="33" y="3"/>
                      </a:lnTo>
                      <a:lnTo>
                        <a:pt x="23" y="7"/>
                      </a:lnTo>
                      <a:lnTo>
                        <a:pt x="23" y="19"/>
                      </a:lnTo>
                      <a:lnTo>
                        <a:pt x="23" y="19"/>
                      </a:lnTo>
                      <a:lnTo>
                        <a:pt x="27" y="20"/>
                      </a:lnTo>
                      <a:lnTo>
                        <a:pt x="27" y="20"/>
                      </a:lnTo>
                      <a:lnTo>
                        <a:pt x="30" y="23"/>
                      </a:lnTo>
                      <a:lnTo>
                        <a:pt x="33" y="26"/>
                      </a:lnTo>
                      <a:lnTo>
                        <a:pt x="33" y="15"/>
                      </a:lnTo>
                      <a:lnTo>
                        <a:pt x="33" y="15"/>
                      </a:lnTo>
                      <a:lnTo>
                        <a:pt x="32" y="13"/>
                      </a:lnTo>
                      <a:lnTo>
                        <a:pt x="33" y="11"/>
                      </a:lnTo>
                      <a:lnTo>
                        <a:pt x="33" y="3"/>
                      </a:lnTo>
                      <a:lnTo>
                        <a:pt x="33" y="3"/>
                      </a:lnTo>
                      <a:close/>
                      <a:moveTo>
                        <a:pt x="23" y="97"/>
                      </a:moveTo>
                      <a:lnTo>
                        <a:pt x="23" y="97"/>
                      </a:lnTo>
                      <a:lnTo>
                        <a:pt x="27" y="97"/>
                      </a:lnTo>
                      <a:lnTo>
                        <a:pt x="33" y="97"/>
                      </a:lnTo>
                      <a:lnTo>
                        <a:pt x="33" y="92"/>
                      </a:lnTo>
                      <a:lnTo>
                        <a:pt x="33" y="92"/>
                      </a:lnTo>
                      <a:lnTo>
                        <a:pt x="27" y="92"/>
                      </a:lnTo>
                      <a:lnTo>
                        <a:pt x="23" y="91"/>
                      </a:lnTo>
                      <a:lnTo>
                        <a:pt x="23" y="97"/>
                      </a:lnTo>
                      <a:lnTo>
                        <a:pt x="23" y="97"/>
                      </a:lnTo>
                      <a:close/>
                      <a:moveTo>
                        <a:pt x="33" y="32"/>
                      </a:moveTo>
                      <a:lnTo>
                        <a:pt x="33" y="69"/>
                      </a:lnTo>
                      <a:lnTo>
                        <a:pt x="33" y="69"/>
                      </a:lnTo>
                      <a:lnTo>
                        <a:pt x="27" y="68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26" y="62"/>
                      </a:lnTo>
                      <a:lnTo>
                        <a:pt x="27" y="59"/>
                      </a:lnTo>
                      <a:lnTo>
                        <a:pt x="27" y="59"/>
                      </a:lnTo>
                      <a:lnTo>
                        <a:pt x="29" y="55"/>
                      </a:lnTo>
                      <a:lnTo>
                        <a:pt x="29" y="50"/>
                      </a:lnTo>
                      <a:lnTo>
                        <a:pt x="26" y="47"/>
                      </a:lnTo>
                      <a:lnTo>
                        <a:pt x="23" y="45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27" y="38"/>
                      </a:lnTo>
                      <a:lnTo>
                        <a:pt x="32" y="34"/>
                      </a:lnTo>
                      <a:lnTo>
                        <a:pt x="32" y="34"/>
                      </a:lnTo>
                      <a:lnTo>
                        <a:pt x="33" y="32"/>
                      </a:lnTo>
                      <a:lnTo>
                        <a:pt x="33" y="32"/>
                      </a:lnTo>
                      <a:close/>
                      <a:moveTo>
                        <a:pt x="23" y="7"/>
                      </a:moveTo>
                      <a:lnTo>
                        <a:pt x="23" y="7"/>
                      </a:lnTo>
                      <a:lnTo>
                        <a:pt x="17" y="11"/>
                      </a:lnTo>
                      <a:lnTo>
                        <a:pt x="13" y="16"/>
                      </a:lnTo>
                      <a:lnTo>
                        <a:pt x="8" y="21"/>
                      </a:lnTo>
                      <a:lnTo>
                        <a:pt x="6" y="27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2" y="66"/>
                      </a:lnTo>
                      <a:lnTo>
                        <a:pt x="4" y="78"/>
                      </a:lnTo>
                      <a:lnTo>
                        <a:pt x="8" y="88"/>
                      </a:lnTo>
                      <a:lnTo>
                        <a:pt x="13" y="91"/>
                      </a:lnTo>
                      <a:lnTo>
                        <a:pt x="15" y="93"/>
                      </a:lnTo>
                      <a:lnTo>
                        <a:pt x="15" y="93"/>
                      </a:lnTo>
                      <a:lnTo>
                        <a:pt x="23" y="97"/>
                      </a:lnTo>
                      <a:lnTo>
                        <a:pt x="23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22" y="91"/>
                      </a:lnTo>
                      <a:lnTo>
                        <a:pt x="18" y="88"/>
                      </a:lnTo>
                      <a:lnTo>
                        <a:pt x="17" y="84"/>
                      </a:lnTo>
                      <a:lnTo>
                        <a:pt x="15" y="80"/>
                      </a:lnTo>
                      <a:lnTo>
                        <a:pt x="17" y="74"/>
                      </a:lnTo>
                      <a:lnTo>
                        <a:pt x="17" y="74"/>
                      </a:lnTo>
                      <a:lnTo>
                        <a:pt x="19" y="72"/>
                      </a:lnTo>
                      <a:lnTo>
                        <a:pt x="23" y="69"/>
                      </a:lnTo>
                      <a:lnTo>
                        <a:pt x="23" y="65"/>
                      </a:lnTo>
                      <a:lnTo>
                        <a:pt x="23" y="65"/>
                      </a:lnTo>
                      <a:lnTo>
                        <a:pt x="18" y="66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3" y="65"/>
                      </a:lnTo>
                      <a:lnTo>
                        <a:pt x="10" y="62"/>
                      </a:lnTo>
                      <a:lnTo>
                        <a:pt x="7" y="58"/>
                      </a:lnTo>
                      <a:lnTo>
                        <a:pt x="7" y="54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11" y="46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3" y="43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18" y="38"/>
                      </a:lnTo>
                      <a:lnTo>
                        <a:pt x="18" y="38"/>
                      </a:lnTo>
                      <a:lnTo>
                        <a:pt x="15" y="35"/>
                      </a:lnTo>
                      <a:lnTo>
                        <a:pt x="14" y="32"/>
                      </a:lnTo>
                      <a:lnTo>
                        <a:pt x="13" y="28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8" y="20"/>
                      </a:lnTo>
                      <a:lnTo>
                        <a:pt x="23" y="19"/>
                      </a:lnTo>
                      <a:lnTo>
                        <a:pt x="23" y="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3" name="组合 199"/>
                <p:cNvGrpSpPr/>
                <p:nvPr/>
              </p:nvGrpSpPr>
              <p:grpSpPr>
                <a:xfrm>
                  <a:off x="6940549" y="3394981"/>
                  <a:ext cx="265113" cy="334963"/>
                  <a:chOff x="3665538" y="3100388"/>
                  <a:chExt cx="265113" cy="334963"/>
                </a:xfrm>
                <a:solidFill>
                  <a:schemeClr val="accent6"/>
                </a:solidFill>
              </p:grpSpPr>
              <p:sp>
                <p:nvSpPr>
                  <p:cNvPr id="521" name="Freeform 186"/>
                  <p:cNvSpPr/>
                  <p:nvPr/>
                </p:nvSpPr>
                <p:spPr bwMode="auto">
                  <a:xfrm>
                    <a:off x="3665538" y="3109913"/>
                    <a:ext cx="252413" cy="325438"/>
                  </a:xfrm>
                  <a:custGeom>
                    <a:avLst/>
                    <a:gdLst>
                      <a:gd name="T0" fmla="*/ 159 w 159"/>
                      <a:gd name="T1" fmla="*/ 36 h 205"/>
                      <a:gd name="T2" fmla="*/ 151 w 159"/>
                      <a:gd name="T3" fmla="*/ 32 h 205"/>
                      <a:gd name="T4" fmla="*/ 56 w 159"/>
                      <a:gd name="T5" fmla="*/ 185 h 205"/>
                      <a:gd name="T6" fmla="*/ 56 w 159"/>
                      <a:gd name="T7" fmla="*/ 185 h 205"/>
                      <a:gd name="T8" fmla="*/ 53 w 159"/>
                      <a:gd name="T9" fmla="*/ 189 h 205"/>
                      <a:gd name="T10" fmla="*/ 50 w 159"/>
                      <a:gd name="T11" fmla="*/ 191 h 205"/>
                      <a:gd name="T12" fmla="*/ 46 w 159"/>
                      <a:gd name="T13" fmla="*/ 193 h 205"/>
                      <a:gd name="T14" fmla="*/ 41 w 159"/>
                      <a:gd name="T15" fmla="*/ 194 h 205"/>
                      <a:gd name="T16" fmla="*/ 37 w 159"/>
                      <a:gd name="T17" fmla="*/ 195 h 205"/>
                      <a:gd name="T18" fmla="*/ 31 w 159"/>
                      <a:gd name="T19" fmla="*/ 194 h 205"/>
                      <a:gd name="T20" fmla="*/ 27 w 159"/>
                      <a:gd name="T21" fmla="*/ 193 h 205"/>
                      <a:gd name="T22" fmla="*/ 22 w 159"/>
                      <a:gd name="T23" fmla="*/ 191 h 205"/>
                      <a:gd name="T24" fmla="*/ 22 w 159"/>
                      <a:gd name="T25" fmla="*/ 191 h 205"/>
                      <a:gd name="T26" fmla="*/ 18 w 159"/>
                      <a:gd name="T27" fmla="*/ 187 h 205"/>
                      <a:gd name="T28" fmla="*/ 15 w 159"/>
                      <a:gd name="T29" fmla="*/ 185 h 205"/>
                      <a:gd name="T30" fmla="*/ 12 w 159"/>
                      <a:gd name="T31" fmla="*/ 180 h 205"/>
                      <a:gd name="T32" fmla="*/ 10 w 159"/>
                      <a:gd name="T33" fmla="*/ 175 h 205"/>
                      <a:gd name="T34" fmla="*/ 10 w 159"/>
                      <a:gd name="T35" fmla="*/ 171 h 205"/>
                      <a:gd name="T36" fmla="*/ 10 w 159"/>
                      <a:gd name="T37" fmla="*/ 166 h 205"/>
                      <a:gd name="T38" fmla="*/ 11 w 159"/>
                      <a:gd name="T39" fmla="*/ 162 h 205"/>
                      <a:gd name="T40" fmla="*/ 12 w 159"/>
                      <a:gd name="T41" fmla="*/ 157 h 205"/>
                      <a:gd name="T42" fmla="*/ 107 w 159"/>
                      <a:gd name="T43" fmla="*/ 4 h 205"/>
                      <a:gd name="T44" fmla="*/ 100 w 159"/>
                      <a:gd name="T45" fmla="*/ 0 h 205"/>
                      <a:gd name="T46" fmla="*/ 4 w 159"/>
                      <a:gd name="T47" fmla="*/ 155 h 205"/>
                      <a:gd name="T48" fmla="*/ 4 w 159"/>
                      <a:gd name="T49" fmla="*/ 155 h 205"/>
                      <a:gd name="T50" fmla="*/ 2 w 159"/>
                      <a:gd name="T51" fmla="*/ 160 h 205"/>
                      <a:gd name="T52" fmla="*/ 0 w 159"/>
                      <a:gd name="T53" fmla="*/ 167 h 205"/>
                      <a:gd name="T54" fmla="*/ 0 w 159"/>
                      <a:gd name="T55" fmla="*/ 172 h 205"/>
                      <a:gd name="T56" fmla="*/ 2 w 159"/>
                      <a:gd name="T57" fmla="*/ 179 h 205"/>
                      <a:gd name="T58" fmla="*/ 3 w 159"/>
                      <a:gd name="T59" fmla="*/ 185 h 205"/>
                      <a:gd name="T60" fmla="*/ 7 w 159"/>
                      <a:gd name="T61" fmla="*/ 190 h 205"/>
                      <a:gd name="T62" fmla="*/ 11 w 159"/>
                      <a:gd name="T63" fmla="*/ 195 h 205"/>
                      <a:gd name="T64" fmla="*/ 16 w 159"/>
                      <a:gd name="T65" fmla="*/ 199 h 205"/>
                      <a:gd name="T66" fmla="*/ 16 w 159"/>
                      <a:gd name="T67" fmla="*/ 199 h 205"/>
                      <a:gd name="T68" fmla="*/ 23 w 159"/>
                      <a:gd name="T69" fmla="*/ 202 h 205"/>
                      <a:gd name="T70" fmla="*/ 30 w 159"/>
                      <a:gd name="T71" fmla="*/ 203 h 205"/>
                      <a:gd name="T72" fmla="*/ 35 w 159"/>
                      <a:gd name="T73" fmla="*/ 205 h 205"/>
                      <a:gd name="T74" fmla="*/ 42 w 159"/>
                      <a:gd name="T75" fmla="*/ 205 h 205"/>
                      <a:gd name="T76" fmla="*/ 48 w 159"/>
                      <a:gd name="T77" fmla="*/ 202 h 205"/>
                      <a:gd name="T78" fmla="*/ 53 w 159"/>
                      <a:gd name="T79" fmla="*/ 199 h 205"/>
                      <a:gd name="T80" fmla="*/ 58 w 159"/>
                      <a:gd name="T81" fmla="*/ 195 h 205"/>
                      <a:gd name="T82" fmla="*/ 62 w 159"/>
                      <a:gd name="T83" fmla="*/ 191 h 205"/>
                      <a:gd name="T84" fmla="*/ 159 w 159"/>
                      <a:gd name="T85" fmla="*/ 36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59" h="205">
                        <a:moveTo>
                          <a:pt x="159" y="36"/>
                        </a:moveTo>
                        <a:lnTo>
                          <a:pt x="151" y="32"/>
                        </a:lnTo>
                        <a:lnTo>
                          <a:pt x="56" y="185"/>
                        </a:lnTo>
                        <a:lnTo>
                          <a:pt x="56" y="185"/>
                        </a:lnTo>
                        <a:lnTo>
                          <a:pt x="53" y="189"/>
                        </a:lnTo>
                        <a:lnTo>
                          <a:pt x="50" y="191"/>
                        </a:lnTo>
                        <a:lnTo>
                          <a:pt x="46" y="193"/>
                        </a:lnTo>
                        <a:lnTo>
                          <a:pt x="41" y="194"/>
                        </a:lnTo>
                        <a:lnTo>
                          <a:pt x="37" y="195"/>
                        </a:lnTo>
                        <a:lnTo>
                          <a:pt x="31" y="194"/>
                        </a:lnTo>
                        <a:lnTo>
                          <a:pt x="27" y="193"/>
                        </a:lnTo>
                        <a:lnTo>
                          <a:pt x="22" y="191"/>
                        </a:lnTo>
                        <a:lnTo>
                          <a:pt x="22" y="191"/>
                        </a:lnTo>
                        <a:lnTo>
                          <a:pt x="18" y="187"/>
                        </a:lnTo>
                        <a:lnTo>
                          <a:pt x="15" y="185"/>
                        </a:lnTo>
                        <a:lnTo>
                          <a:pt x="12" y="180"/>
                        </a:lnTo>
                        <a:lnTo>
                          <a:pt x="10" y="175"/>
                        </a:lnTo>
                        <a:lnTo>
                          <a:pt x="10" y="171"/>
                        </a:lnTo>
                        <a:lnTo>
                          <a:pt x="10" y="166"/>
                        </a:lnTo>
                        <a:lnTo>
                          <a:pt x="11" y="162"/>
                        </a:lnTo>
                        <a:lnTo>
                          <a:pt x="12" y="157"/>
                        </a:lnTo>
                        <a:lnTo>
                          <a:pt x="107" y="4"/>
                        </a:lnTo>
                        <a:lnTo>
                          <a:pt x="100" y="0"/>
                        </a:lnTo>
                        <a:lnTo>
                          <a:pt x="4" y="155"/>
                        </a:lnTo>
                        <a:lnTo>
                          <a:pt x="4" y="155"/>
                        </a:lnTo>
                        <a:lnTo>
                          <a:pt x="2" y="160"/>
                        </a:lnTo>
                        <a:lnTo>
                          <a:pt x="0" y="167"/>
                        </a:lnTo>
                        <a:lnTo>
                          <a:pt x="0" y="172"/>
                        </a:lnTo>
                        <a:lnTo>
                          <a:pt x="2" y="179"/>
                        </a:lnTo>
                        <a:lnTo>
                          <a:pt x="3" y="185"/>
                        </a:lnTo>
                        <a:lnTo>
                          <a:pt x="7" y="190"/>
                        </a:lnTo>
                        <a:lnTo>
                          <a:pt x="11" y="195"/>
                        </a:lnTo>
                        <a:lnTo>
                          <a:pt x="16" y="199"/>
                        </a:lnTo>
                        <a:lnTo>
                          <a:pt x="16" y="199"/>
                        </a:lnTo>
                        <a:lnTo>
                          <a:pt x="23" y="202"/>
                        </a:lnTo>
                        <a:lnTo>
                          <a:pt x="30" y="203"/>
                        </a:lnTo>
                        <a:lnTo>
                          <a:pt x="35" y="205"/>
                        </a:lnTo>
                        <a:lnTo>
                          <a:pt x="42" y="205"/>
                        </a:lnTo>
                        <a:lnTo>
                          <a:pt x="48" y="202"/>
                        </a:lnTo>
                        <a:lnTo>
                          <a:pt x="53" y="199"/>
                        </a:lnTo>
                        <a:lnTo>
                          <a:pt x="58" y="195"/>
                        </a:lnTo>
                        <a:lnTo>
                          <a:pt x="62" y="191"/>
                        </a:lnTo>
                        <a:lnTo>
                          <a:pt x="159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2" name="Freeform 187"/>
                  <p:cNvSpPr/>
                  <p:nvPr/>
                </p:nvSpPr>
                <p:spPr bwMode="auto">
                  <a:xfrm>
                    <a:off x="3808413" y="3100388"/>
                    <a:ext cx="122238" cy="82550"/>
                  </a:xfrm>
                  <a:custGeom>
                    <a:avLst/>
                    <a:gdLst>
                      <a:gd name="T0" fmla="*/ 75 w 77"/>
                      <a:gd name="T1" fmla="*/ 50 h 52"/>
                      <a:gd name="T2" fmla="*/ 75 w 77"/>
                      <a:gd name="T3" fmla="*/ 50 h 52"/>
                      <a:gd name="T4" fmla="*/ 74 w 77"/>
                      <a:gd name="T5" fmla="*/ 51 h 52"/>
                      <a:gd name="T6" fmla="*/ 71 w 77"/>
                      <a:gd name="T7" fmla="*/ 52 h 52"/>
                      <a:gd name="T8" fmla="*/ 69 w 77"/>
                      <a:gd name="T9" fmla="*/ 52 h 52"/>
                      <a:gd name="T10" fmla="*/ 67 w 77"/>
                      <a:gd name="T11" fmla="*/ 51 h 52"/>
                      <a:gd name="T12" fmla="*/ 2 w 77"/>
                      <a:gd name="T13" fmla="*/ 12 h 52"/>
                      <a:gd name="T14" fmla="*/ 2 w 77"/>
                      <a:gd name="T15" fmla="*/ 12 h 52"/>
                      <a:gd name="T16" fmla="*/ 0 w 77"/>
                      <a:gd name="T17" fmla="*/ 9 h 52"/>
                      <a:gd name="T18" fmla="*/ 0 w 77"/>
                      <a:gd name="T19" fmla="*/ 8 h 52"/>
                      <a:gd name="T20" fmla="*/ 0 w 77"/>
                      <a:gd name="T21" fmla="*/ 5 h 52"/>
                      <a:gd name="T22" fmla="*/ 0 w 77"/>
                      <a:gd name="T23" fmla="*/ 2 h 52"/>
                      <a:gd name="T24" fmla="*/ 0 w 77"/>
                      <a:gd name="T25" fmla="*/ 2 h 52"/>
                      <a:gd name="T26" fmla="*/ 1 w 77"/>
                      <a:gd name="T27" fmla="*/ 1 h 52"/>
                      <a:gd name="T28" fmla="*/ 4 w 77"/>
                      <a:gd name="T29" fmla="*/ 0 h 52"/>
                      <a:gd name="T30" fmla="*/ 6 w 77"/>
                      <a:gd name="T31" fmla="*/ 0 h 52"/>
                      <a:gd name="T32" fmla="*/ 8 w 77"/>
                      <a:gd name="T33" fmla="*/ 1 h 52"/>
                      <a:gd name="T34" fmla="*/ 74 w 77"/>
                      <a:gd name="T35" fmla="*/ 42 h 52"/>
                      <a:gd name="T36" fmla="*/ 74 w 77"/>
                      <a:gd name="T37" fmla="*/ 42 h 52"/>
                      <a:gd name="T38" fmla="*/ 75 w 77"/>
                      <a:gd name="T39" fmla="*/ 43 h 52"/>
                      <a:gd name="T40" fmla="*/ 77 w 77"/>
                      <a:gd name="T41" fmla="*/ 46 h 52"/>
                      <a:gd name="T42" fmla="*/ 77 w 77"/>
                      <a:gd name="T43" fmla="*/ 47 h 52"/>
                      <a:gd name="T44" fmla="*/ 75 w 77"/>
                      <a:gd name="T45" fmla="*/ 50 h 52"/>
                      <a:gd name="T46" fmla="*/ 75 w 77"/>
                      <a:gd name="T47" fmla="*/ 5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7" h="52">
                        <a:moveTo>
                          <a:pt x="75" y="50"/>
                        </a:moveTo>
                        <a:lnTo>
                          <a:pt x="75" y="50"/>
                        </a:lnTo>
                        <a:lnTo>
                          <a:pt x="74" y="51"/>
                        </a:lnTo>
                        <a:lnTo>
                          <a:pt x="71" y="52"/>
                        </a:lnTo>
                        <a:lnTo>
                          <a:pt x="69" y="52"/>
                        </a:lnTo>
                        <a:lnTo>
                          <a:pt x="67" y="51"/>
                        </a:lnTo>
                        <a:lnTo>
                          <a:pt x="2" y="12"/>
                        </a:lnTo>
                        <a:lnTo>
                          <a:pt x="2" y="12"/>
                        </a:lnTo>
                        <a:lnTo>
                          <a:pt x="0" y="9"/>
                        </a:lnTo>
                        <a:lnTo>
                          <a:pt x="0" y="8"/>
                        </a:lnTo>
                        <a:lnTo>
                          <a:pt x="0" y="5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1" y="1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8" y="1"/>
                        </a:lnTo>
                        <a:lnTo>
                          <a:pt x="74" y="42"/>
                        </a:lnTo>
                        <a:lnTo>
                          <a:pt x="74" y="42"/>
                        </a:lnTo>
                        <a:lnTo>
                          <a:pt x="75" y="43"/>
                        </a:lnTo>
                        <a:lnTo>
                          <a:pt x="77" y="46"/>
                        </a:lnTo>
                        <a:lnTo>
                          <a:pt x="77" y="47"/>
                        </a:lnTo>
                        <a:lnTo>
                          <a:pt x="75" y="50"/>
                        </a:lnTo>
                        <a:lnTo>
                          <a:pt x="75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3" name="Freeform 188"/>
                  <p:cNvSpPr/>
                  <p:nvPr/>
                </p:nvSpPr>
                <p:spPr bwMode="auto">
                  <a:xfrm>
                    <a:off x="3708401" y="3168650"/>
                    <a:ext cx="173038" cy="234950"/>
                  </a:xfrm>
                  <a:custGeom>
                    <a:avLst/>
                    <a:gdLst>
                      <a:gd name="T0" fmla="*/ 109 w 109"/>
                      <a:gd name="T1" fmla="*/ 5 h 148"/>
                      <a:gd name="T2" fmla="*/ 99 w 109"/>
                      <a:gd name="T3" fmla="*/ 0 h 148"/>
                      <a:gd name="T4" fmla="*/ 15 w 109"/>
                      <a:gd name="T5" fmla="*/ 137 h 148"/>
                      <a:gd name="T6" fmla="*/ 15 w 109"/>
                      <a:gd name="T7" fmla="*/ 137 h 148"/>
                      <a:gd name="T8" fmla="*/ 12 w 109"/>
                      <a:gd name="T9" fmla="*/ 139 h 148"/>
                      <a:gd name="T10" fmla="*/ 8 w 109"/>
                      <a:gd name="T11" fmla="*/ 142 h 148"/>
                      <a:gd name="T12" fmla="*/ 4 w 109"/>
                      <a:gd name="T13" fmla="*/ 143 h 148"/>
                      <a:gd name="T14" fmla="*/ 0 w 109"/>
                      <a:gd name="T15" fmla="*/ 143 h 148"/>
                      <a:gd name="T16" fmla="*/ 0 w 109"/>
                      <a:gd name="T17" fmla="*/ 143 h 148"/>
                      <a:gd name="T18" fmla="*/ 0 w 109"/>
                      <a:gd name="T19" fmla="*/ 145 h 148"/>
                      <a:gd name="T20" fmla="*/ 0 w 109"/>
                      <a:gd name="T21" fmla="*/ 145 h 148"/>
                      <a:gd name="T22" fmla="*/ 7 w 109"/>
                      <a:gd name="T23" fmla="*/ 148 h 148"/>
                      <a:gd name="T24" fmla="*/ 14 w 109"/>
                      <a:gd name="T25" fmla="*/ 148 h 148"/>
                      <a:gd name="T26" fmla="*/ 21 w 109"/>
                      <a:gd name="T27" fmla="*/ 145 h 148"/>
                      <a:gd name="T28" fmla="*/ 25 w 109"/>
                      <a:gd name="T29" fmla="*/ 141 h 148"/>
                      <a:gd name="T30" fmla="*/ 109 w 109"/>
                      <a:gd name="T31" fmla="*/ 5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09" h="148">
                        <a:moveTo>
                          <a:pt x="109" y="5"/>
                        </a:moveTo>
                        <a:lnTo>
                          <a:pt x="99" y="0"/>
                        </a:lnTo>
                        <a:lnTo>
                          <a:pt x="15" y="137"/>
                        </a:lnTo>
                        <a:lnTo>
                          <a:pt x="15" y="137"/>
                        </a:lnTo>
                        <a:lnTo>
                          <a:pt x="12" y="139"/>
                        </a:lnTo>
                        <a:lnTo>
                          <a:pt x="8" y="142"/>
                        </a:lnTo>
                        <a:lnTo>
                          <a:pt x="4" y="143"/>
                        </a:lnTo>
                        <a:lnTo>
                          <a:pt x="0" y="143"/>
                        </a:lnTo>
                        <a:lnTo>
                          <a:pt x="0" y="143"/>
                        </a:lnTo>
                        <a:lnTo>
                          <a:pt x="0" y="145"/>
                        </a:lnTo>
                        <a:lnTo>
                          <a:pt x="0" y="145"/>
                        </a:lnTo>
                        <a:lnTo>
                          <a:pt x="7" y="148"/>
                        </a:lnTo>
                        <a:lnTo>
                          <a:pt x="14" y="148"/>
                        </a:lnTo>
                        <a:lnTo>
                          <a:pt x="21" y="145"/>
                        </a:lnTo>
                        <a:lnTo>
                          <a:pt x="25" y="141"/>
                        </a:lnTo>
                        <a:lnTo>
                          <a:pt x="109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4" name="Freeform 189"/>
                <p:cNvSpPr>
                  <a:spLocks noEditPoints="1"/>
                </p:cNvSpPr>
                <p:nvPr/>
              </p:nvSpPr>
              <p:spPr bwMode="auto">
                <a:xfrm>
                  <a:off x="5641975" y="5011738"/>
                  <a:ext cx="217488" cy="233362"/>
                </a:xfrm>
                <a:custGeom>
                  <a:avLst/>
                  <a:gdLst>
                    <a:gd name="T0" fmla="*/ 107 w 137"/>
                    <a:gd name="T1" fmla="*/ 68 h 147"/>
                    <a:gd name="T2" fmla="*/ 103 w 137"/>
                    <a:gd name="T3" fmla="*/ 51 h 147"/>
                    <a:gd name="T4" fmla="*/ 103 w 137"/>
                    <a:gd name="T5" fmla="*/ 99 h 147"/>
                    <a:gd name="T6" fmla="*/ 117 w 137"/>
                    <a:gd name="T7" fmla="*/ 111 h 147"/>
                    <a:gd name="T8" fmla="*/ 115 w 137"/>
                    <a:gd name="T9" fmla="*/ 118 h 147"/>
                    <a:gd name="T10" fmla="*/ 103 w 137"/>
                    <a:gd name="T11" fmla="*/ 38 h 147"/>
                    <a:gd name="T12" fmla="*/ 115 w 137"/>
                    <a:gd name="T13" fmla="*/ 19 h 147"/>
                    <a:gd name="T14" fmla="*/ 117 w 137"/>
                    <a:gd name="T15" fmla="*/ 24 h 147"/>
                    <a:gd name="T16" fmla="*/ 103 w 137"/>
                    <a:gd name="T17" fmla="*/ 38 h 147"/>
                    <a:gd name="T18" fmla="*/ 114 w 137"/>
                    <a:gd name="T19" fmla="*/ 68 h 147"/>
                    <a:gd name="T20" fmla="*/ 134 w 137"/>
                    <a:gd name="T21" fmla="*/ 65 h 147"/>
                    <a:gd name="T22" fmla="*/ 136 w 137"/>
                    <a:gd name="T23" fmla="*/ 70 h 147"/>
                    <a:gd name="T24" fmla="*/ 114 w 137"/>
                    <a:gd name="T25" fmla="*/ 70 h 147"/>
                    <a:gd name="T26" fmla="*/ 69 w 137"/>
                    <a:gd name="T27" fmla="*/ 30 h 147"/>
                    <a:gd name="T28" fmla="*/ 103 w 137"/>
                    <a:gd name="T29" fmla="*/ 51 h 147"/>
                    <a:gd name="T30" fmla="*/ 90 w 137"/>
                    <a:gd name="T31" fmla="*/ 100 h 147"/>
                    <a:gd name="T32" fmla="*/ 84 w 137"/>
                    <a:gd name="T33" fmla="*/ 142 h 147"/>
                    <a:gd name="T34" fmla="*/ 69 w 137"/>
                    <a:gd name="T35" fmla="*/ 114 h 147"/>
                    <a:gd name="T36" fmla="*/ 83 w 137"/>
                    <a:gd name="T37" fmla="*/ 96 h 147"/>
                    <a:gd name="T38" fmla="*/ 95 w 137"/>
                    <a:gd name="T39" fmla="*/ 84 h 147"/>
                    <a:gd name="T40" fmla="*/ 99 w 137"/>
                    <a:gd name="T41" fmla="*/ 62 h 147"/>
                    <a:gd name="T42" fmla="*/ 91 w 137"/>
                    <a:gd name="T43" fmla="*/ 47 h 147"/>
                    <a:gd name="T44" fmla="*/ 69 w 137"/>
                    <a:gd name="T45" fmla="*/ 38 h 147"/>
                    <a:gd name="T46" fmla="*/ 100 w 137"/>
                    <a:gd name="T47" fmla="*/ 31 h 147"/>
                    <a:gd name="T48" fmla="*/ 100 w 137"/>
                    <a:gd name="T49" fmla="*/ 36 h 147"/>
                    <a:gd name="T50" fmla="*/ 103 w 137"/>
                    <a:gd name="T51" fmla="*/ 99 h 147"/>
                    <a:gd name="T52" fmla="*/ 99 w 137"/>
                    <a:gd name="T53" fmla="*/ 101 h 147"/>
                    <a:gd name="T54" fmla="*/ 103 w 137"/>
                    <a:gd name="T55" fmla="*/ 99 h 147"/>
                    <a:gd name="T56" fmla="*/ 72 w 137"/>
                    <a:gd name="T57" fmla="*/ 1 h 147"/>
                    <a:gd name="T58" fmla="*/ 72 w 137"/>
                    <a:gd name="T59" fmla="*/ 23 h 147"/>
                    <a:gd name="T60" fmla="*/ 67 w 137"/>
                    <a:gd name="T61" fmla="*/ 147 h 147"/>
                    <a:gd name="T62" fmla="*/ 49 w 137"/>
                    <a:gd name="T63" fmla="*/ 137 h 147"/>
                    <a:gd name="T64" fmla="*/ 41 w 137"/>
                    <a:gd name="T65" fmla="*/ 92 h 147"/>
                    <a:gd name="T66" fmla="*/ 41 w 137"/>
                    <a:gd name="T67" fmla="*/ 43 h 147"/>
                    <a:gd name="T68" fmla="*/ 69 w 137"/>
                    <a:gd name="T69" fmla="*/ 30 h 147"/>
                    <a:gd name="T70" fmla="*/ 57 w 137"/>
                    <a:gd name="T71" fmla="*/ 40 h 147"/>
                    <a:gd name="T72" fmla="*/ 45 w 137"/>
                    <a:gd name="T73" fmla="*/ 51 h 147"/>
                    <a:gd name="T74" fmla="*/ 40 w 137"/>
                    <a:gd name="T75" fmla="*/ 68 h 147"/>
                    <a:gd name="T76" fmla="*/ 54 w 137"/>
                    <a:gd name="T77" fmla="*/ 93 h 147"/>
                    <a:gd name="T78" fmla="*/ 56 w 137"/>
                    <a:gd name="T79" fmla="*/ 97 h 147"/>
                    <a:gd name="T80" fmla="*/ 69 w 137"/>
                    <a:gd name="T81" fmla="*/ 147 h 147"/>
                    <a:gd name="T82" fmla="*/ 69 w 137"/>
                    <a:gd name="T83" fmla="*/ 24 h 147"/>
                    <a:gd name="T84" fmla="*/ 65 w 137"/>
                    <a:gd name="T85" fmla="*/ 4 h 147"/>
                    <a:gd name="T86" fmla="*/ 69 w 137"/>
                    <a:gd name="T87" fmla="*/ 0 h 147"/>
                    <a:gd name="T88" fmla="*/ 38 w 137"/>
                    <a:gd name="T89" fmla="*/ 104 h 147"/>
                    <a:gd name="T90" fmla="*/ 35 w 137"/>
                    <a:gd name="T91" fmla="*/ 99 h 147"/>
                    <a:gd name="T92" fmla="*/ 35 w 137"/>
                    <a:gd name="T93" fmla="*/ 38 h 147"/>
                    <a:gd name="T94" fmla="*/ 38 w 137"/>
                    <a:gd name="T95" fmla="*/ 31 h 147"/>
                    <a:gd name="T96" fmla="*/ 35 w 137"/>
                    <a:gd name="T97" fmla="*/ 84 h 147"/>
                    <a:gd name="T98" fmla="*/ 33 w 137"/>
                    <a:gd name="T99" fmla="*/ 59 h 147"/>
                    <a:gd name="T100" fmla="*/ 35 w 137"/>
                    <a:gd name="T101" fmla="*/ 30 h 147"/>
                    <a:gd name="T102" fmla="*/ 33 w 137"/>
                    <a:gd name="T103" fmla="*/ 36 h 147"/>
                    <a:gd name="T104" fmla="*/ 21 w 137"/>
                    <a:gd name="T105" fmla="*/ 20 h 147"/>
                    <a:gd name="T106" fmla="*/ 35 w 137"/>
                    <a:gd name="T107" fmla="*/ 30 h 147"/>
                    <a:gd name="T108" fmla="*/ 26 w 137"/>
                    <a:gd name="T109" fmla="*/ 116 h 147"/>
                    <a:gd name="T110" fmla="*/ 21 w 137"/>
                    <a:gd name="T111" fmla="*/ 116 h 147"/>
                    <a:gd name="T112" fmla="*/ 33 w 137"/>
                    <a:gd name="T113" fmla="*/ 99 h 147"/>
                    <a:gd name="T114" fmla="*/ 4 w 137"/>
                    <a:gd name="T115" fmla="*/ 65 h 147"/>
                    <a:gd name="T116" fmla="*/ 23 w 137"/>
                    <a:gd name="T117" fmla="*/ 65 h 147"/>
                    <a:gd name="T118" fmla="*/ 21 w 137"/>
                    <a:gd name="T119" fmla="*/ 72 h 147"/>
                    <a:gd name="T120" fmla="*/ 0 w 137"/>
                    <a:gd name="T121" fmla="*/ 68 h 147"/>
                    <a:gd name="T122" fmla="*/ 4 w 137"/>
                    <a:gd name="T123" fmla="*/ 6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7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6" y="59"/>
                      </a:lnTo>
                      <a:lnTo>
                        <a:pt x="107" y="68"/>
                      </a:lnTo>
                      <a:lnTo>
                        <a:pt x="107" y="68"/>
                      </a:lnTo>
                      <a:lnTo>
                        <a:pt x="106" y="77"/>
                      </a:lnTo>
                      <a:lnTo>
                        <a:pt x="103" y="84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7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06" y="99"/>
                      </a:lnTo>
                      <a:lnTo>
                        <a:pt x="117" y="111"/>
                      </a:lnTo>
                      <a:lnTo>
                        <a:pt x="117" y="111"/>
                      </a:lnTo>
                      <a:lnTo>
                        <a:pt x="118" y="114"/>
                      </a:lnTo>
                      <a:lnTo>
                        <a:pt x="117" y="116"/>
                      </a:lnTo>
                      <a:lnTo>
                        <a:pt x="117" y="116"/>
                      </a:lnTo>
                      <a:lnTo>
                        <a:pt x="115" y="118"/>
                      </a:lnTo>
                      <a:lnTo>
                        <a:pt x="113" y="116"/>
                      </a:lnTo>
                      <a:lnTo>
                        <a:pt x="103" y="107"/>
                      </a:lnTo>
                      <a:lnTo>
                        <a:pt x="103" y="107"/>
                      </a:lnTo>
                      <a:close/>
                      <a:moveTo>
                        <a:pt x="103" y="38"/>
                      </a:moveTo>
                      <a:lnTo>
                        <a:pt x="103" y="28"/>
                      </a:lnTo>
                      <a:lnTo>
                        <a:pt x="113" y="20"/>
                      </a:lnTo>
                      <a:lnTo>
                        <a:pt x="113" y="20"/>
                      </a:lnTo>
                      <a:lnTo>
                        <a:pt x="115" y="19"/>
                      </a:lnTo>
                      <a:lnTo>
                        <a:pt x="117" y="20"/>
                      </a:lnTo>
                      <a:lnTo>
                        <a:pt x="117" y="20"/>
                      </a:lnTo>
                      <a:lnTo>
                        <a:pt x="118" y="23"/>
                      </a:lnTo>
                      <a:lnTo>
                        <a:pt x="117" y="24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6" y="36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4" y="68"/>
                      </a:moveTo>
                      <a:lnTo>
                        <a:pt x="114" y="68"/>
                      </a:lnTo>
                      <a:lnTo>
                        <a:pt x="114" y="68"/>
                      </a:lnTo>
                      <a:lnTo>
                        <a:pt x="114" y="65"/>
                      </a:lnTo>
                      <a:lnTo>
                        <a:pt x="117" y="65"/>
                      </a:lnTo>
                      <a:lnTo>
                        <a:pt x="134" y="65"/>
                      </a:lnTo>
                      <a:lnTo>
                        <a:pt x="134" y="65"/>
                      </a:lnTo>
                      <a:lnTo>
                        <a:pt x="136" y="65"/>
                      </a:lnTo>
                      <a:lnTo>
                        <a:pt x="137" y="68"/>
                      </a:lnTo>
                      <a:lnTo>
                        <a:pt x="137" y="68"/>
                      </a:lnTo>
                      <a:lnTo>
                        <a:pt x="136" y="70"/>
                      </a:lnTo>
                      <a:lnTo>
                        <a:pt x="134" y="72"/>
                      </a:lnTo>
                      <a:lnTo>
                        <a:pt x="117" y="72"/>
                      </a:lnTo>
                      <a:lnTo>
                        <a:pt x="117" y="72"/>
                      </a:lnTo>
                      <a:lnTo>
                        <a:pt x="114" y="70"/>
                      </a:lnTo>
                      <a:lnTo>
                        <a:pt x="114" y="68"/>
                      </a:lnTo>
                      <a:lnTo>
                        <a:pt x="114" y="68"/>
                      </a:lnTo>
                      <a:close/>
                      <a:moveTo>
                        <a:pt x="69" y="30"/>
                      </a:moveTo>
                      <a:lnTo>
                        <a:pt x="69" y="30"/>
                      </a:lnTo>
                      <a:lnTo>
                        <a:pt x="80" y="32"/>
                      </a:lnTo>
                      <a:lnTo>
                        <a:pt x="90" y="36"/>
                      </a:lnTo>
                      <a:lnTo>
                        <a:pt x="98" y="43"/>
                      </a:lnTo>
                      <a:lnTo>
                        <a:pt x="103" y="51"/>
                      </a:lnTo>
                      <a:lnTo>
                        <a:pt x="103" y="84"/>
                      </a:lnTo>
                      <a:lnTo>
                        <a:pt x="103" y="84"/>
                      </a:lnTo>
                      <a:lnTo>
                        <a:pt x="98" y="93"/>
                      </a:lnTo>
                      <a:lnTo>
                        <a:pt x="90" y="100"/>
                      </a:lnTo>
                      <a:lnTo>
                        <a:pt x="90" y="130"/>
                      </a:lnTo>
                      <a:lnTo>
                        <a:pt x="90" y="130"/>
                      </a:lnTo>
                      <a:lnTo>
                        <a:pt x="88" y="137"/>
                      </a:lnTo>
                      <a:lnTo>
                        <a:pt x="84" y="142"/>
                      </a:lnTo>
                      <a:lnTo>
                        <a:pt x="79" y="146"/>
                      </a:lnTo>
                      <a:lnTo>
                        <a:pt x="71" y="147"/>
                      </a:lnTo>
                      <a:lnTo>
                        <a:pt x="69" y="147"/>
                      </a:lnTo>
                      <a:lnTo>
                        <a:pt x="69" y="114"/>
                      </a:lnTo>
                      <a:lnTo>
                        <a:pt x="82" y="114"/>
                      </a:lnTo>
                      <a:lnTo>
                        <a:pt x="82" y="97"/>
                      </a:lnTo>
                      <a:lnTo>
                        <a:pt x="82" y="97"/>
                      </a:lnTo>
                      <a:lnTo>
                        <a:pt x="83" y="96"/>
                      </a:lnTo>
                      <a:lnTo>
                        <a:pt x="84" y="95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5" y="84"/>
                      </a:lnTo>
                      <a:lnTo>
                        <a:pt x="98" y="76"/>
                      </a:lnTo>
                      <a:lnTo>
                        <a:pt x="99" y="68"/>
                      </a:lnTo>
                      <a:lnTo>
                        <a:pt x="99" y="68"/>
                      </a:lnTo>
                      <a:lnTo>
                        <a:pt x="99" y="62"/>
                      </a:lnTo>
                      <a:lnTo>
                        <a:pt x="96" y="57"/>
                      </a:lnTo>
                      <a:lnTo>
                        <a:pt x="94" y="51"/>
                      </a:lnTo>
                      <a:lnTo>
                        <a:pt x="91" y="47"/>
                      </a:lnTo>
                      <a:lnTo>
                        <a:pt x="91" y="47"/>
                      </a:lnTo>
                      <a:lnTo>
                        <a:pt x="86" y="43"/>
                      </a:lnTo>
                      <a:lnTo>
                        <a:pt x="82" y="40"/>
                      </a:lnTo>
                      <a:lnTo>
                        <a:pt x="75" y="39"/>
                      </a:lnTo>
                      <a:lnTo>
                        <a:pt x="69" y="38"/>
                      </a:lnTo>
                      <a:lnTo>
                        <a:pt x="69" y="30"/>
                      </a:lnTo>
                      <a:lnTo>
                        <a:pt x="69" y="30"/>
                      </a:lnTo>
                      <a:close/>
                      <a:moveTo>
                        <a:pt x="103" y="28"/>
                      </a:moveTo>
                      <a:lnTo>
                        <a:pt x="100" y="31"/>
                      </a:lnTo>
                      <a:lnTo>
                        <a:pt x="100" y="31"/>
                      </a:lnTo>
                      <a:lnTo>
                        <a:pt x="99" y="34"/>
                      </a:lnTo>
                      <a:lnTo>
                        <a:pt x="100" y="36"/>
                      </a:lnTo>
                      <a:lnTo>
                        <a:pt x="100" y="36"/>
                      </a:lnTo>
                      <a:lnTo>
                        <a:pt x="103" y="38"/>
                      </a:lnTo>
                      <a:lnTo>
                        <a:pt x="103" y="28"/>
                      </a:lnTo>
                      <a:lnTo>
                        <a:pt x="103" y="28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99"/>
                      </a:lnTo>
                      <a:lnTo>
                        <a:pt x="100" y="99"/>
                      </a:lnTo>
                      <a:lnTo>
                        <a:pt x="99" y="101"/>
                      </a:lnTo>
                      <a:lnTo>
                        <a:pt x="100" y="104"/>
                      </a:lnTo>
                      <a:lnTo>
                        <a:pt x="103" y="107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2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2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7"/>
                      </a:moveTo>
                      <a:lnTo>
                        <a:pt x="67" y="147"/>
                      </a:lnTo>
                      <a:lnTo>
                        <a:pt x="67" y="147"/>
                      </a:lnTo>
                      <a:lnTo>
                        <a:pt x="60" y="146"/>
                      </a:lnTo>
                      <a:lnTo>
                        <a:pt x="53" y="142"/>
                      </a:lnTo>
                      <a:lnTo>
                        <a:pt x="49" y="137"/>
                      </a:lnTo>
                      <a:lnTo>
                        <a:pt x="48" y="130"/>
                      </a:lnTo>
                      <a:lnTo>
                        <a:pt x="48" y="99"/>
                      </a:lnTo>
                      <a:lnTo>
                        <a:pt x="48" y="99"/>
                      </a:lnTo>
                      <a:lnTo>
                        <a:pt x="41" y="92"/>
                      </a:lnTo>
                      <a:lnTo>
                        <a:pt x="35" y="84"/>
                      </a:lnTo>
                      <a:lnTo>
                        <a:pt x="35" y="51"/>
                      </a:lnTo>
                      <a:lnTo>
                        <a:pt x="35" y="51"/>
                      </a:lnTo>
                      <a:lnTo>
                        <a:pt x="41" y="43"/>
                      </a:lnTo>
                      <a:lnTo>
                        <a:pt x="49" y="36"/>
                      </a:lnTo>
                      <a:lnTo>
                        <a:pt x="59" y="32"/>
                      </a:lnTo>
                      <a:lnTo>
                        <a:pt x="64" y="31"/>
                      </a:lnTo>
                      <a:lnTo>
                        <a:pt x="69" y="30"/>
                      </a:lnTo>
                      <a:lnTo>
                        <a:pt x="69" y="38"/>
                      </a:lnTo>
                      <a:lnTo>
                        <a:pt x="69" y="38"/>
                      </a:lnTo>
                      <a:lnTo>
                        <a:pt x="64" y="39"/>
                      </a:lnTo>
                      <a:lnTo>
                        <a:pt x="57" y="40"/>
                      </a:lnTo>
                      <a:lnTo>
                        <a:pt x="53" y="43"/>
                      </a:lnTo>
                      <a:lnTo>
                        <a:pt x="48" y="47"/>
                      </a:lnTo>
                      <a:lnTo>
                        <a:pt x="48" y="47"/>
                      </a:lnTo>
                      <a:lnTo>
                        <a:pt x="45" y="51"/>
                      </a:lnTo>
                      <a:lnTo>
                        <a:pt x="42" y="57"/>
                      </a:lnTo>
                      <a:lnTo>
                        <a:pt x="40" y="62"/>
                      </a:lnTo>
                      <a:lnTo>
                        <a:pt x="40" y="68"/>
                      </a:lnTo>
                      <a:lnTo>
                        <a:pt x="40" y="68"/>
                      </a:lnTo>
                      <a:lnTo>
                        <a:pt x="41" y="76"/>
                      </a:lnTo>
                      <a:lnTo>
                        <a:pt x="44" y="82"/>
                      </a:lnTo>
                      <a:lnTo>
                        <a:pt x="48" y="89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6" y="95"/>
                      </a:lnTo>
                      <a:lnTo>
                        <a:pt x="56" y="97"/>
                      </a:lnTo>
                      <a:lnTo>
                        <a:pt x="56" y="114"/>
                      </a:lnTo>
                      <a:lnTo>
                        <a:pt x="69" y="114"/>
                      </a:lnTo>
                      <a:lnTo>
                        <a:pt x="69" y="147"/>
                      </a:lnTo>
                      <a:lnTo>
                        <a:pt x="69" y="147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9" y="24"/>
                      </a:lnTo>
                      <a:lnTo>
                        <a:pt x="67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7" y="1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5" y="107"/>
                      </a:moveTo>
                      <a:lnTo>
                        <a:pt x="38" y="104"/>
                      </a:lnTo>
                      <a:lnTo>
                        <a:pt x="38" y="104"/>
                      </a:lnTo>
                      <a:lnTo>
                        <a:pt x="38" y="101"/>
                      </a:lnTo>
                      <a:lnTo>
                        <a:pt x="38" y="99"/>
                      </a:lnTo>
                      <a:lnTo>
                        <a:pt x="38" y="99"/>
                      </a:lnTo>
                      <a:lnTo>
                        <a:pt x="35" y="99"/>
                      </a:lnTo>
                      <a:lnTo>
                        <a:pt x="35" y="107"/>
                      </a:lnTo>
                      <a:lnTo>
                        <a:pt x="35" y="107"/>
                      </a:lnTo>
                      <a:close/>
                      <a:moveTo>
                        <a:pt x="35" y="38"/>
                      </a:moveTo>
                      <a:lnTo>
                        <a:pt x="35" y="38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8" y="34"/>
                      </a:lnTo>
                      <a:lnTo>
                        <a:pt x="38" y="31"/>
                      </a:lnTo>
                      <a:lnTo>
                        <a:pt x="35" y="30"/>
                      </a:lnTo>
                      <a:lnTo>
                        <a:pt x="35" y="38"/>
                      </a:lnTo>
                      <a:close/>
                      <a:moveTo>
                        <a:pt x="35" y="84"/>
                      </a:moveTo>
                      <a:lnTo>
                        <a:pt x="35" y="84"/>
                      </a:lnTo>
                      <a:lnTo>
                        <a:pt x="33" y="76"/>
                      </a:lnTo>
                      <a:lnTo>
                        <a:pt x="31" y="68"/>
                      </a:lnTo>
                      <a:lnTo>
                        <a:pt x="31" y="68"/>
                      </a:lnTo>
                      <a:lnTo>
                        <a:pt x="33" y="59"/>
                      </a:lnTo>
                      <a:lnTo>
                        <a:pt x="35" y="51"/>
                      </a:lnTo>
                      <a:lnTo>
                        <a:pt x="35" y="84"/>
                      </a:lnTo>
                      <a:lnTo>
                        <a:pt x="35" y="84"/>
                      </a:lnTo>
                      <a:close/>
                      <a:moveTo>
                        <a:pt x="35" y="30"/>
                      </a:moveTo>
                      <a:lnTo>
                        <a:pt x="35" y="38"/>
                      </a:lnTo>
                      <a:lnTo>
                        <a:pt x="35" y="38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19" y="23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23" y="19"/>
                      </a:lnTo>
                      <a:lnTo>
                        <a:pt x="26" y="20"/>
                      </a:lnTo>
                      <a:lnTo>
                        <a:pt x="35" y="30"/>
                      </a:lnTo>
                      <a:lnTo>
                        <a:pt x="35" y="30"/>
                      </a:lnTo>
                      <a:close/>
                      <a:moveTo>
                        <a:pt x="35" y="99"/>
                      </a:moveTo>
                      <a:lnTo>
                        <a:pt x="35" y="107"/>
                      </a:lnTo>
                      <a:lnTo>
                        <a:pt x="26" y="116"/>
                      </a:lnTo>
                      <a:lnTo>
                        <a:pt x="26" y="116"/>
                      </a:lnTo>
                      <a:lnTo>
                        <a:pt x="23" y="118"/>
                      </a:lnTo>
                      <a:lnTo>
                        <a:pt x="21" y="116"/>
                      </a:lnTo>
                      <a:lnTo>
                        <a:pt x="21" y="116"/>
                      </a:lnTo>
                      <a:lnTo>
                        <a:pt x="19" y="114"/>
                      </a:lnTo>
                      <a:lnTo>
                        <a:pt x="21" y="111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3" y="99"/>
                      </a:lnTo>
                      <a:lnTo>
                        <a:pt x="35" y="99"/>
                      </a:lnTo>
                      <a:lnTo>
                        <a:pt x="35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1" y="65"/>
                      </a:lnTo>
                      <a:lnTo>
                        <a:pt x="21" y="65"/>
                      </a:lnTo>
                      <a:lnTo>
                        <a:pt x="23" y="65"/>
                      </a:lnTo>
                      <a:lnTo>
                        <a:pt x="25" y="68"/>
                      </a:lnTo>
                      <a:lnTo>
                        <a:pt x="25" y="68"/>
                      </a:lnTo>
                      <a:lnTo>
                        <a:pt x="23" y="70"/>
                      </a:lnTo>
                      <a:lnTo>
                        <a:pt x="21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2" y="70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5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15" name="组合 214"/>
                <p:cNvGrpSpPr/>
                <p:nvPr/>
              </p:nvGrpSpPr>
              <p:grpSpPr>
                <a:xfrm>
                  <a:off x="5954712" y="3218768"/>
                  <a:ext cx="160337" cy="255588"/>
                  <a:chOff x="2679701" y="2924175"/>
                  <a:chExt cx="160337" cy="255588"/>
                </a:xfrm>
                <a:solidFill>
                  <a:schemeClr val="accent6"/>
                </a:solidFill>
              </p:grpSpPr>
              <p:sp>
                <p:nvSpPr>
                  <p:cNvPr id="517" name="Freeform 190"/>
                  <p:cNvSpPr/>
                  <p:nvPr/>
                </p:nvSpPr>
                <p:spPr bwMode="auto">
                  <a:xfrm>
                    <a:off x="2770188" y="3103563"/>
                    <a:ext cx="57150" cy="57150"/>
                  </a:xfrm>
                  <a:custGeom>
                    <a:avLst/>
                    <a:gdLst>
                      <a:gd name="T0" fmla="*/ 0 w 36"/>
                      <a:gd name="T1" fmla="*/ 22 h 36"/>
                      <a:gd name="T2" fmla="*/ 0 w 36"/>
                      <a:gd name="T3" fmla="*/ 22 h 36"/>
                      <a:gd name="T4" fmla="*/ 2 w 36"/>
                      <a:gd name="T5" fmla="*/ 27 h 36"/>
                      <a:gd name="T6" fmla="*/ 8 w 36"/>
                      <a:gd name="T7" fmla="*/ 33 h 36"/>
                      <a:gd name="T8" fmla="*/ 13 w 36"/>
                      <a:gd name="T9" fmla="*/ 36 h 36"/>
                      <a:gd name="T10" fmla="*/ 21 w 36"/>
                      <a:gd name="T11" fmla="*/ 36 h 36"/>
                      <a:gd name="T12" fmla="*/ 21 w 36"/>
                      <a:gd name="T13" fmla="*/ 36 h 36"/>
                      <a:gd name="T14" fmla="*/ 28 w 36"/>
                      <a:gd name="T15" fmla="*/ 33 h 36"/>
                      <a:gd name="T16" fmla="*/ 32 w 36"/>
                      <a:gd name="T17" fmla="*/ 29 h 36"/>
                      <a:gd name="T18" fmla="*/ 35 w 36"/>
                      <a:gd name="T19" fmla="*/ 22 h 36"/>
                      <a:gd name="T20" fmla="*/ 36 w 36"/>
                      <a:gd name="T21" fmla="*/ 15 h 36"/>
                      <a:gd name="T22" fmla="*/ 36 w 36"/>
                      <a:gd name="T23" fmla="*/ 15 h 36"/>
                      <a:gd name="T24" fmla="*/ 33 w 36"/>
                      <a:gd name="T25" fmla="*/ 8 h 36"/>
                      <a:gd name="T26" fmla="*/ 28 w 36"/>
                      <a:gd name="T27" fmla="*/ 3 h 36"/>
                      <a:gd name="T28" fmla="*/ 21 w 36"/>
                      <a:gd name="T29" fmla="*/ 0 h 36"/>
                      <a:gd name="T30" fmla="*/ 14 w 36"/>
                      <a:gd name="T31" fmla="*/ 0 h 36"/>
                      <a:gd name="T32" fmla="*/ 14 w 36"/>
                      <a:gd name="T33" fmla="*/ 0 h 36"/>
                      <a:gd name="T34" fmla="*/ 8 w 36"/>
                      <a:gd name="T35" fmla="*/ 3 h 36"/>
                      <a:gd name="T36" fmla="*/ 4 w 36"/>
                      <a:gd name="T37" fmla="*/ 8 h 36"/>
                      <a:gd name="T38" fmla="*/ 1 w 36"/>
                      <a:gd name="T39" fmla="*/ 14 h 36"/>
                      <a:gd name="T40" fmla="*/ 0 w 36"/>
                      <a:gd name="T41" fmla="*/ 22 h 36"/>
                      <a:gd name="T42" fmla="*/ 0 w 36"/>
                      <a:gd name="T43" fmla="*/ 2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6" h="36">
                        <a:moveTo>
                          <a:pt x="0" y="22"/>
                        </a:moveTo>
                        <a:lnTo>
                          <a:pt x="0" y="22"/>
                        </a:lnTo>
                        <a:lnTo>
                          <a:pt x="2" y="27"/>
                        </a:lnTo>
                        <a:lnTo>
                          <a:pt x="8" y="33"/>
                        </a:lnTo>
                        <a:lnTo>
                          <a:pt x="13" y="36"/>
                        </a:lnTo>
                        <a:lnTo>
                          <a:pt x="21" y="36"/>
                        </a:lnTo>
                        <a:lnTo>
                          <a:pt x="21" y="36"/>
                        </a:lnTo>
                        <a:lnTo>
                          <a:pt x="28" y="33"/>
                        </a:lnTo>
                        <a:lnTo>
                          <a:pt x="32" y="29"/>
                        </a:lnTo>
                        <a:lnTo>
                          <a:pt x="35" y="22"/>
                        </a:lnTo>
                        <a:lnTo>
                          <a:pt x="36" y="15"/>
                        </a:lnTo>
                        <a:lnTo>
                          <a:pt x="36" y="15"/>
                        </a:lnTo>
                        <a:lnTo>
                          <a:pt x="33" y="8"/>
                        </a:lnTo>
                        <a:lnTo>
                          <a:pt x="28" y="3"/>
                        </a:lnTo>
                        <a:lnTo>
                          <a:pt x="21" y="0"/>
                        </a:lnTo>
                        <a:lnTo>
                          <a:pt x="14" y="0"/>
                        </a:lnTo>
                        <a:lnTo>
                          <a:pt x="14" y="0"/>
                        </a:lnTo>
                        <a:lnTo>
                          <a:pt x="8" y="3"/>
                        </a:lnTo>
                        <a:lnTo>
                          <a:pt x="4" y="8"/>
                        </a:lnTo>
                        <a:lnTo>
                          <a:pt x="1" y="14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8" name="Freeform 191"/>
                  <p:cNvSpPr/>
                  <p:nvPr/>
                </p:nvSpPr>
                <p:spPr bwMode="auto">
                  <a:xfrm>
                    <a:off x="2786063" y="2924175"/>
                    <a:ext cx="53975" cy="192088"/>
                  </a:xfrm>
                  <a:custGeom>
                    <a:avLst/>
                    <a:gdLst>
                      <a:gd name="T0" fmla="*/ 0 w 34"/>
                      <a:gd name="T1" fmla="*/ 121 h 121"/>
                      <a:gd name="T2" fmla="*/ 0 w 34"/>
                      <a:gd name="T3" fmla="*/ 121 h 121"/>
                      <a:gd name="T4" fmla="*/ 21 w 34"/>
                      <a:gd name="T5" fmla="*/ 17 h 121"/>
                      <a:gd name="T6" fmla="*/ 21 w 34"/>
                      <a:gd name="T7" fmla="*/ 17 h 121"/>
                      <a:gd name="T8" fmla="*/ 27 w 34"/>
                      <a:gd name="T9" fmla="*/ 9 h 121"/>
                      <a:gd name="T10" fmla="*/ 31 w 34"/>
                      <a:gd name="T11" fmla="*/ 2 h 121"/>
                      <a:gd name="T12" fmla="*/ 34 w 34"/>
                      <a:gd name="T13" fmla="*/ 0 h 121"/>
                      <a:gd name="T14" fmla="*/ 34 w 34"/>
                      <a:gd name="T15" fmla="*/ 0 h 121"/>
                      <a:gd name="T16" fmla="*/ 31 w 34"/>
                      <a:gd name="T17" fmla="*/ 19 h 121"/>
                      <a:gd name="T18" fmla="*/ 25 w 34"/>
                      <a:gd name="T19" fmla="*/ 61 h 121"/>
                      <a:gd name="T20" fmla="*/ 14 w 34"/>
                      <a:gd name="T21" fmla="*/ 121 h 121"/>
                      <a:gd name="T22" fmla="*/ 0 w 34"/>
                      <a:gd name="T23" fmla="*/ 121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4" h="121">
                        <a:moveTo>
                          <a:pt x="0" y="121"/>
                        </a:moveTo>
                        <a:lnTo>
                          <a:pt x="0" y="121"/>
                        </a:lnTo>
                        <a:lnTo>
                          <a:pt x="21" y="17"/>
                        </a:lnTo>
                        <a:lnTo>
                          <a:pt x="21" y="17"/>
                        </a:lnTo>
                        <a:lnTo>
                          <a:pt x="27" y="9"/>
                        </a:lnTo>
                        <a:lnTo>
                          <a:pt x="31" y="2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1" y="19"/>
                        </a:lnTo>
                        <a:lnTo>
                          <a:pt x="25" y="61"/>
                        </a:lnTo>
                        <a:lnTo>
                          <a:pt x="14" y="121"/>
                        </a:lnTo>
                        <a:lnTo>
                          <a:pt x="0" y="12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19" name="Freeform 192"/>
                  <p:cNvSpPr/>
                  <p:nvPr/>
                </p:nvSpPr>
                <p:spPr bwMode="auto">
                  <a:xfrm>
                    <a:off x="2679701" y="2954338"/>
                    <a:ext cx="123825" cy="166688"/>
                  </a:xfrm>
                  <a:custGeom>
                    <a:avLst/>
                    <a:gdLst>
                      <a:gd name="T0" fmla="*/ 77 w 78"/>
                      <a:gd name="T1" fmla="*/ 98 h 105"/>
                      <a:gd name="T2" fmla="*/ 19 w 78"/>
                      <a:gd name="T3" fmla="*/ 13 h 105"/>
                      <a:gd name="T4" fmla="*/ 0 w 78"/>
                      <a:gd name="T5" fmla="*/ 0 h 105"/>
                      <a:gd name="T6" fmla="*/ 8 w 78"/>
                      <a:gd name="T7" fmla="*/ 20 h 105"/>
                      <a:gd name="T8" fmla="*/ 66 w 78"/>
                      <a:gd name="T9" fmla="*/ 105 h 105"/>
                      <a:gd name="T10" fmla="*/ 78 w 78"/>
                      <a:gd name="T11" fmla="*/ 98 h 105"/>
                      <a:gd name="T12" fmla="*/ 77 w 78"/>
                      <a:gd name="T13" fmla="*/ 98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8" h="105">
                        <a:moveTo>
                          <a:pt x="77" y="98"/>
                        </a:moveTo>
                        <a:lnTo>
                          <a:pt x="19" y="13"/>
                        </a:lnTo>
                        <a:lnTo>
                          <a:pt x="0" y="0"/>
                        </a:lnTo>
                        <a:lnTo>
                          <a:pt x="8" y="20"/>
                        </a:lnTo>
                        <a:lnTo>
                          <a:pt x="66" y="105"/>
                        </a:lnTo>
                        <a:lnTo>
                          <a:pt x="78" y="98"/>
                        </a:lnTo>
                        <a:lnTo>
                          <a:pt x="77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  <p:sp>
                <p:nvSpPr>
                  <p:cNvPr id="520" name="Freeform 193"/>
                  <p:cNvSpPr/>
                  <p:nvPr/>
                </p:nvSpPr>
                <p:spPr bwMode="auto">
                  <a:xfrm>
                    <a:off x="2798763" y="3149600"/>
                    <a:ext cx="14288" cy="30163"/>
                  </a:xfrm>
                  <a:custGeom>
                    <a:avLst/>
                    <a:gdLst>
                      <a:gd name="T0" fmla="*/ 7 w 9"/>
                      <a:gd name="T1" fmla="*/ 2 h 19"/>
                      <a:gd name="T2" fmla="*/ 7 w 9"/>
                      <a:gd name="T3" fmla="*/ 2 h 19"/>
                      <a:gd name="T4" fmla="*/ 6 w 9"/>
                      <a:gd name="T5" fmla="*/ 0 h 19"/>
                      <a:gd name="T6" fmla="*/ 3 w 9"/>
                      <a:gd name="T7" fmla="*/ 0 h 19"/>
                      <a:gd name="T8" fmla="*/ 3 w 9"/>
                      <a:gd name="T9" fmla="*/ 0 h 19"/>
                      <a:gd name="T10" fmla="*/ 0 w 9"/>
                      <a:gd name="T11" fmla="*/ 1 h 19"/>
                      <a:gd name="T12" fmla="*/ 0 w 9"/>
                      <a:gd name="T13" fmla="*/ 4 h 19"/>
                      <a:gd name="T14" fmla="*/ 3 w 9"/>
                      <a:gd name="T15" fmla="*/ 16 h 19"/>
                      <a:gd name="T16" fmla="*/ 3 w 9"/>
                      <a:gd name="T17" fmla="*/ 16 h 19"/>
                      <a:gd name="T18" fmla="*/ 3 w 9"/>
                      <a:gd name="T19" fmla="*/ 19 h 19"/>
                      <a:gd name="T20" fmla="*/ 6 w 9"/>
                      <a:gd name="T21" fmla="*/ 19 h 19"/>
                      <a:gd name="T22" fmla="*/ 6 w 9"/>
                      <a:gd name="T23" fmla="*/ 19 h 19"/>
                      <a:gd name="T24" fmla="*/ 9 w 9"/>
                      <a:gd name="T25" fmla="*/ 17 h 19"/>
                      <a:gd name="T26" fmla="*/ 9 w 9"/>
                      <a:gd name="T27" fmla="*/ 15 h 19"/>
                      <a:gd name="T28" fmla="*/ 7 w 9"/>
                      <a:gd name="T29" fmla="*/ 2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9" h="19">
                        <a:moveTo>
                          <a:pt x="7" y="2"/>
                        </a:moveTo>
                        <a:lnTo>
                          <a:pt x="7" y="2"/>
                        </a:lnTo>
                        <a:lnTo>
                          <a:pt x="6" y="0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0" y="1"/>
                        </a:lnTo>
                        <a:lnTo>
                          <a:pt x="0" y="4"/>
                        </a:lnTo>
                        <a:lnTo>
                          <a:pt x="3" y="16"/>
                        </a:lnTo>
                        <a:lnTo>
                          <a:pt x="3" y="16"/>
                        </a:lnTo>
                        <a:lnTo>
                          <a:pt x="3" y="19"/>
                        </a:lnTo>
                        <a:lnTo>
                          <a:pt x="6" y="19"/>
                        </a:lnTo>
                        <a:lnTo>
                          <a:pt x="6" y="19"/>
                        </a:lnTo>
                        <a:lnTo>
                          <a:pt x="9" y="17"/>
                        </a:lnTo>
                        <a:lnTo>
                          <a:pt x="9" y="15"/>
                        </a:lnTo>
                        <a:lnTo>
                          <a:pt x="7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latin typeface="+mn-lt"/>
                    </a:endParaRPr>
                  </a:p>
                </p:txBody>
              </p:sp>
            </p:grpSp>
            <p:sp>
              <p:nvSpPr>
                <p:cNvPr id="516" name="Freeform 194"/>
                <p:cNvSpPr>
                  <a:spLocks noEditPoints="1"/>
                </p:cNvSpPr>
                <p:nvPr/>
              </p:nvSpPr>
              <p:spPr bwMode="auto">
                <a:xfrm>
                  <a:off x="5937250" y="1909763"/>
                  <a:ext cx="217488" cy="236537"/>
                </a:xfrm>
                <a:custGeom>
                  <a:avLst/>
                  <a:gdLst>
                    <a:gd name="T0" fmla="*/ 105 w 137"/>
                    <a:gd name="T1" fmla="*/ 69 h 149"/>
                    <a:gd name="T2" fmla="*/ 103 w 137"/>
                    <a:gd name="T3" fmla="*/ 51 h 149"/>
                    <a:gd name="T4" fmla="*/ 103 w 137"/>
                    <a:gd name="T5" fmla="*/ 99 h 149"/>
                    <a:gd name="T6" fmla="*/ 116 w 137"/>
                    <a:gd name="T7" fmla="*/ 112 h 149"/>
                    <a:gd name="T8" fmla="*/ 114 w 137"/>
                    <a:gd name="T9" fmla="*/ 118 h 149"/>
                    <a:gd name="T10" fmla="*/ 103 w 137"/>
                    <a:gd name="T11" fmla="*/ 38 h 149"/>
                    <a:gd name="T12" fmla="*/ 114 w 137"/>
                    <a:gd name="T13" fmla="*/ 19 h 149"/>
                    <a:gd name="T14" fmla="*/ 116 w 137"/>
                    <a:gd name="T15" fmla="*/ 26 h 149"/>
                    <a:gd name="T16" fmla="*/ 103 w 137"/>
                    <a:gd name="T17" fmla="*/ 38 h 149"/>
                    <a:gd name="T18" fmla="*/ 112 w 137"/>
                    <a:gd name="T19" fmla="*/ 69 h 149"/>
                    <a:gd name="T20" fmla="*/ 133 w 137"/>
                    <a:gd name="T21" fmla="*/ 65 h 149"/>
                    <a:gd name="T22" fmla="*/ 135 w 137"/>
                    <a:gd name="T23" fmla="*/ 72 h 149"/>
                    <a:gd name="T24" fmla="*/ 114 w 137"/>
                    <a:gd name="T25" fmla="*/ 72 h 149"/>
                    <a:gd name="T26" fmla="*/ 69 w 137"/>
                    <a:gd name="T27" fmla="*/ 31 h 149"/>
                    <a:gd name="T28" fmla="*/ 103 w 137"/>
                    <a:gd name="T29" fmla="*/ 51 h 149"/>
                    <a:gd name="T30" fmla="*/ 89 w 137"/>
                    <a:gd name="T31" fmla="*/ 100 h 149"/>
                    <a:gd name="T32" fmla="*/ 84 w 137"/>
                    <a:gd name="T33" fmla="*/ 144 h 149"/>
                    <a:gd name="T34" fmla="*/ 69 w 137"/>
                    <a:gd name="T35" fmla="*/ 115 h 149"/>
                    <a:gd name="T36" fmla="*/ 81 w 137"/>
                    <a:gd name="T37" fmla="*/ 96 h 149"/>
                    <a:gd name="T38" fmla="*/ 95 w 137"/>
                    <a:gd name="T39" fmla="*/ 84 h 149"/>
                    <a:gd name="T40" fmla="*/ 97 w 137"/>
                    <a:gd name="T41" fmla="*/ 62 h 149"/>
                    <a:gd name="T42" fmla="*/ 89 w 137"/>
                    <a:gd name="T43" fmla="*/ 47 h 149"/>
                    <a:gd name="T44" fmla="*/ 69 w 137"/>
                    <a:gd name="T45" fmla="*/ 39 h 149"/>
                    <a:gd name="T46" fmla="*/ 100 w 137"/>
                    <a:gd name="T47" fmla="*/ 33 h 149"/>
                    <a:gd name="T48" fmla="*/ 100 w 137"/>
                    <a:gd name="T49" fmla="*/ 38 h 149"/>
                    <a:gd name="T50" fmla="*/ 103 w 137"/>
                    <a:gd name="T51" fmla="*/ 99 h 149"/>
                    <a:gd name="T52" fmla="*/ 99 w 137"/>
                    <a:gd name="T53" fmla="*/ 103 h 149"/>
                    <a:gd name="T54" fmla="*/ 103 w 137"/>
                    <a:gd name="T55" fmla="*/ 99 h 149"/>
                    <a:gd name="T56" fmla="*/ 70 w 137"/>
                    <a:gd name="T57" fmla="*/ 1 h 149"/>
                    <a:gd name="T58" fmla="*/ 70 w 137"/>
                    <a:gd name="T59" fmla="*/ 23 h 149"/>
                    <a:gd name="T60" fmla="*/ 66 w 137"/>
                    <a:gd name="T61" fmla="*/ 149 h 149"/>
                    <a:gd name="T62" fmla="*/ 49 w 137"/>
                    <a:gd name="T63" fmla="*/ 137 h 149"/>
                    <a:gd name="T64" fmla="*/ 39 w 137"/>
                    <a:gd name="T65" fmla="*/ 93 h 149"/>
                    <a:gd name="T66" fmla="*/ 40 w 137"/>
                    <a:gd name="T67" fmla="*/ 43 h 149"/>
                    <a:gd name="T68" fmla="*/ 69 w 137"/>
                    <a:gd name="T69" fmla="*/ 31 h 149"/>
                    <a:gd name="T70" fmla="*/ 57 w 137"/>
                    <a:gd name="T71" fmla="*/ 41 h 149"/>
                    <a:gd name="T72" fmla="*/ 43 w 137"/>
                    <a:gd name="T73" fmla="*/ 51 h 149"/>
                    <a:gd name="T74" fmla="*/ 38 w 137"/>
                    <a:gd name="T75" fmla="*/ 69 h 149"/>
                    <a:gd name="T76" fmla="*/ 53 w 137"/>
                    <a:gd name="T77" fmla="*/ 95 h 149"/>
                    <a:gd name="T78" fmla="*/ 55 w 137"/>
                    <a:gd name="T79" fmla="*/ 98 h 149"/>
                    <a:gd name="T80" fmla="*/ 69 w 137"/>
                    <a:gd name="T81" fmla="*/ 149 h 149"/>
                    <a:gd name="T82" fmla="*/ 68 w 137"/>
                    <a:gd name="T83" fmla="*/ 24 h 149"/>
                    <a:gd name="T84" fmla="*/ 65 w 137"/>
                    <a:gd name="T85" fmla="*/ 4 h 149"/>
                    <a:gd name="T86" fmla="*/ 69 w 137"/>
                    <a:gd name="T87" fmla="*/ 0 h 149"/>
                    <a:gd name="T88" fmla="*/ 36 w 137"/>
                    <a:gd name="T89" fmla="*/ 106 h 149"/>
                    <a:gd name="T90" fmla="*/ 34 w 137"/>
                    <a:gd name="T91" fmla="*/ 99 h 149"/>
                    <a:gd name="T92" fmla="*/ 34 w 137"/>
                    <a:gd name="T93" fmla="*/ 38 h 149"/>
                    <a:gd name="T94" fmla="*/ 36 w 137"/>
                    <a:gd name="T95" fmla="*/ 33 h 149"/>
                    <a:gd name="T96" fmla="*/ 34 w 137"/>
                    <a:gd name="T97" fmla="*/ 85 h 149"/>
                    <a:gd name="T98" fmla="*/ 31 w 137"/>
                    <a:gd name="T99" fmla="*/ 61 h 149"/>
                    <a:gd name="T100" fmla="*/ 34 w 137"/>
                    <a:gd name="T101" fmla="*/ 30 h 149"/>
                    <a:gd name="T102" fmla="*/ 31 w 137"/>
                    <a:gd name="T103" fmla="*/ 38 h 149"/>
                    <a:gd name="T104" fmla="*/ 20 w 137"/>
                    <a:gd name="T105" fmla="*/ 20 h 149"/>
                    <a:gd name="T106" fmla="*/ 34 w 137"/>
                    <a:gd name="T107" fmla="*/ 30 h 149"/>
                    <a:gd name="T108" fmla="*/ 24 w 137"/>
                    <a:gd name="T109" fmla="*/ 116 h 149"/>
                    <a:gd name="T110" fmla="*/ 20 w 137"/>
                    <a:gd name="T111" fmla="*/ 116 h 149"/>
                    <a:gd name="T112" fmla="*/ 31 w 137"/>
                    <a:gd name="T113" fmla="*/ 100 h 149"/>
                    <a:gd name="T114" fmla="*/ 4 w 137"/>
                    <a:gd name="T115" fmla="*/ 65 h 149"/>
                    <a:gd name="T116" fmla="*/ 23 w 137"/>
                    <a:gd name="T117" fmla="*/ 66 h 149"/>
                    <a:gd name="T118" fmla="*/ 20 w 137"/>
                    <a:gd name="T119" fmla="*/ 72 h 149"/>
                    <a:gd name="T120" fmla="*/ 0 w 137"/>
                    <a:gd name="T121" fmla="*/ 69 h 149"/>
                    <a:gd name="T122" fmla="*/ 4 w 137"/>
                    <a:gd name="T123" fmla="*/ 6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7" h="149">
                      <a:moveTo>
                        <a:pt x="103" y="51"/>
                      </a:moveTo>
                      <a:lnTo>
                        <a:pt x="103" y="51"/>
                      </a:lnTo>
                      <a:lnTo>
                        <a:pt x="105" y="60"/>
                      </a:lnTo>
                      <a:lnTo>
                        <a:pt x="105" y="69"/>
                      </a:lnTo>
                      <a:lnTo>
                        <a:pt x="105" y="69"/>
                      </a:lnTo>
                      <a:lnTo>
                        <a:pt x="105" y="77"/>
                      </a:lnTo>
                      <a:lnTo>
                        <a:pt x="103" y="85"/>
                      </a:lnTo>
                      <a:lnTo>
                        <a:pt x="103" y="51"/>
                      </a:lnTo>
                      <a:lnTo>
                        <a:pt x="103" y="51"/>
                      </a:lnTo>
                      <a:close/>
                      <a:moveTo>
                        <a:pt x="103" y="108"/>
                      </a:moveTo>
                      <a:lnTo>
                        <a:pt x="103" y="99"/>
                      </a:lnTo>
                      <a:lnTo>
                        <a:pt x="103" y="99"/>
                      </a:lnTo>
                      <a:lnTo>
                        <a:pt x="104" y="100"/>
                      </a:lnTo>
                      <a:lnTo>
                        <a:pt x="104" y="100"/>
                      </a:lnTo>
                      <a:lnTo>
                        <a:pt x="116" y="112"/>
                      </a:lnTo>
                      <a:lnTo>
                        <a:pt x="116" y="112"/>
                      </a:lnTo>
                      <a:lnTo>
                        <a:pt x="118" y="115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4" y="118"/>
                      </a:lnTo>
                      <a:lnTo>
                        <a:pt x="111" y="116"/>
                      </a:lnTo>
                      <a:lnTo>
                        <a:pt x="103" y="108"/>
                      </a:lnTo>
                      <a:lnTo>
                        <a:pt x="103" y="108"/>
                      </a:lnTo>
                      <a:close/>
                      <a:moveTo>
                        <a:pt x="103" y="38"/>
                      </a:moveTo>
                      <a:lnTo>
                        <a:pt x="103" y="30"/>
                      </a:lnTo>
                      <a:lnTo>
                        <a:pt x="111" y="20"/>
                      </a:lnTo>
                      <a:lnTo>
                        <a:pt x="111" y="20"/>
                      </a:lnTo>
                      <a:lnTo>
                        <a:pt x="114" y="19"/>
                      </a:lnTo>
                      <a:lnTo>
                        <a:pt x="116" y="20"/>
                      </a:lnTo>
                      <a:lnTo>
                        <a:pt x="116" y="20"/>
                      </a:lnTo>
                      <a:lnTo>
                        <a:pt x="118" y="23"/>
                      </a:lnTo>
                      <a:lnTo>
                        <a:pt x="116" y="26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4" y="38"/>
                      </a:lnTo>
                      <a:lnTo>
                        <a:pt x="103" y="38"/>
                      </a:lnTo>
                      <a:lnTo>
                        <a:pt x="103" y="38"/>
                      </a:lnTo>
                      <a:close/>
                      <a:moveTo>
                        <a:pt x="112" y="69"/>
                      </a:moveTo>
                      <a:lnTo>
                        <a:pt x="112" y="69"/>
                      </a:lnTo>
                      <a:lnTo>
                        <a:pt x="112" y="69"/>
                      </a:lnTo>
                      <a:lnTo>
                        <a:pt x="114" y="66"/>
                      </a:lnTo>
                      <a:lnTo>
                        <a:pt x="116" y="65"/>
                      </a:lnTo>
                      <a:lnTo>
                        <a:pt x="133" y="65"/>
                      </a:lnTo>
                      <a:lnTo>
                        <a:pt x="133" y="65"/>
                      </a:lnTo>
                      <a:lnTo>
                        <a:pt x="135" y="66"/>
                      </a:lnTo>
                      <a:lnTo>
                        <a:pt x="137" y="69"/>
                      </a:lnTo>
                      <a:lnTo>
                        <a:pt x="137" y="69"/>
                      </a:lnTo>
                      <a:lnTo>
                        <a:pt x="135" y="72"/>
                      </a:lnTo>
                      <a:lnTo>
                        <a:pt x="133" y="72"/>
                      </a:lnTo>
                      <a:lnTo>
                        <a:pt x="116" y="72"/>
                      </a:lnTo>
                      <a:lnTo>
                        <a:pt x="116" y="72"/>
                      </a:lnTo>
                      <a:lnTo>
                        <a:pt x="114" y="72"/>
                      </a:lnTo>
                      <a:lnTo>
                        <a:pt x="112" y="69"/>
                      </a:lnTo>
                      <a:lnTo>
                        <a:pt x="112" y="69"/>
                      </a:lnTo>
                      <a:close/>
                      <a:moveTo>
                        <a:pt x="69" y="31"/>
                      </a:moveTo>
                      <a:lnTo>
                        <a:pt x="69" y="31"/>
                      </a:lnTo>
                      <a:lnTo>
                        <a:pt x="78" y="33"/>
                      </a:lnTo>
                      <a:lnTo>
                        <a:pt x="88" y="37"/>
                      </a:lnTo>
                      <a:lnTo>
                        <a:pt x="96" y="43"/>
                      </a:lnTo>
                      <a:lnTo>
                        <a:pt x="103" y="51"/>
                      </a:lnTo>
                      <a:lnTo>
                        <a:pt x="103" y="85"/>
                      </a:lnTo>
                      <a:lnTo>
                        <a:pt x="103" y="85"/>
                      </a:lnTo>
                      <a:lnTo>
                        <a:pt x="96" y="93"/>
                      </a:lnTo>
                      <a:lnTo>
                        <a:pt x="89" y="100"/>
                      </a:lnTo>
                      <a:lnTo>
                        <a:pt x="89" y="130"/>
                      </a:lnTo>
                      <a:lnTo>
                        <a:pt x="89" y="130"/>
                      </a:lnTo>
                      <a:lnTo>
                        <a:pt x="88" y="137"/>
                      </a:lnTo>
                      <a:lnTo>
                        <a:pt x="84" y="144"/>
                      </a:lnTo>
                      <a:lnTo>
                        <a:pt x="77" y="148"/>
                      </a:lnTo>
                      <a:lnTo>
                        <a:pt x="70" y="149"/>
                      </a:lnTo>
                      <a:lnTo>
                        <a:pt x="69" y="149"/>
                      </a:lnTo>
                      <a:lnTo>
                        <a:pt x="69" y="115"/>
                      </a:lnTo>
                      <a:lnTo>
                        <a:pt x="81" y="115"/>
                      </a:lnTo>
                      <a:lnTo>
                        <a:pt x="81" y="98"/>
                      </a:lnTo>
                      <a:lnTo>
                        <a:pt x="81" y="98"/>
                      </a:lnTo>
                      <a:lnTo>
                        <a:pt x="81" y="96"/>
                      </a:lnTo>
                      <a:lnTo>
                        <a:pt x="82" y="95"/>
                      </a:lnTo>
                      <a:lnTo>
                        <a:pt x="82" y="95"/>
                      </a:lnTo>
                      <a:lnTo>
                        <a:pt x="89" y="89"/>
                      </a:lnTo>
                      <a:lnTo>
                        <a:pt x="95" y="84"/>
                      </a:lnTo>
                      <a:lnTo>
                        <a:pt x="97" y="77"/>
                      </a:lnTo>
                      <a:lnTo>
                        <a:pt x="99" y="69"/>
                      </a:lnTo>
                      <a:lnTo>
                        <a:pt x="99" y="69"/>
                      </a:lnTo>
                      <a:lnTo>
                        <a:pt x="97" y="62"/>
                      </a:lnTo>
                      <a:lnTo>
                        <a:pt x="96" y="57"/>
                      </a:lnTo>
                      <a:lnTo>
                        <a:pt x="93" y="51"/>
                      </a:lnTo>
                      <a:lnTo>
                        <a:pt x="89" y="47"/>
                      </a:lnTo>
                      <a:lnTo>
                        <a:pt x="89" y="47"/>
                      </a:lnTo>
                      <a:lnTo>
                        <a:pt x="85" y="43"/>
                      </a:lnTo>
                      <a:lnTo>
                        <a:pt x="80" y="41"/>
                      </a:lnTo>
                      <a:lnTo>
                        <a:pt x="74" y="39"/>
                      </a:lnTo>
                      <a:lnTo>
                        <a:pt x="69" y="39"/>
                      </a:lnTo>
                      <a:lnTo>
                        <a:pt x="69" y="31"/>
                      </a:lnTo>
                      <a:lnTo>
                        <a:pt x="69" y="31"/>
                      </a:lnTo>
                      <a:close/>
                      <a:moveTo>
                        <a:pt x="103" y="30"/>
                      </a:moveTo>
                      <a:lnTo>
                        <a:pt x="100" y="33"/>
                      </a:lnTo>
                      <a:lnTo>
                        <a:pt x="100" y="33"/>
                      </a:lnTo>
                      <a:lnTo>
                        <a:pt x="99" y="35"/>
                      </a:lnTo>
                      <a:lnTo>
                        <a:pt x="100" y="38"/>
                      </a:lnTo>
                      <a:lnTo>
                        <a:pt x="100" y="38"/>
                      </a:lnTo>
                      <a:lnTo>
                        <a:pt x="103" y="38"/>
                      </a:lnTo>
                      <a:lnTo>
                        <a:pt x="103" y="30"/>
                      </a:lnTo>
                      <a:lnTo>
                        <a:pt x="103" y="30"/>
                      </a:lnTo>
                      <a:close/>
                      <a:moveTo>
                        <a:pt x="103" y="99"/>
                      </a:moveTo>
                      <a:lnTo>
                        <a:pt x="103" y="99"/>
                      </a:lnTo>
                      <a:lnTo>
                        <a:pt x="100" y="100"/>
                      </a:lnTo>
                      <a:lnTo>
                        <a:pt x="100" y="100"/>
                      </a:lnTo>
                      <a:lnTo>
                        <a:pt x="99" y="103"/>
                      </a:lnTo>
                      <a:lnTo>
                        <a:pt x="100" y="106"/>
                      </a:lnTo>
                      <a:lnTo>
                        <a:pt x="103" y="108"/>
                      </a:lnTo>
                      <a:lnTo>
                        <a:pt x="103" y="99"/>
                      </a:lnTo>
                      <a:lnTo>
                        <a:pt x="103" y="99"/>
                      </a:lnTo>
                      <a:close/>
                      <a:moveTo>
                        <a:pt x="69" y="24"/>
                      </a:move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0" y="1"/>
                      </a:lnTo>
                      <a:lnTo>
                        <a:pt x="72" y="4"/>
                      </a:lnTo>
                      <a:lnTo>
                        <a:pt x="72" y="20"/>
                      </a:lnTo>
                      <a:lnTo>
                        <a:pt x="72" y="20"/>
                      </a:lnTo>
                      <a:lnTo>
                        <a:pt x="70" y="23"/>
                      </a:lnTo>
                      <a:lnTo>
                        <a:pt x="69" y="24"/>
                      </a:lnTo>
                      <a:lnTo>
                        <a:pt x="69" y="24"/>
                      </a:lnTo>
                      <a:close/>
                      <a:moveTo>
                        <a:pt x="69" y="149"/>
                      </a:moveTo>
                      <a:lnTo>
                        <a:pt x="66" y="149"/>
                      </a:lnTo>
                      <a:lnTo>
                        <a:pt x="66" y="149"/>
                      </a:lnTo>
                      <a:lnTo>
                        <a:pt x="58" y="148"/>
                      </a:lnTo>
                      <a:lnTo>
                        <a:pt x="53" y="144"/>
                      </a:lnTo>
                      <a:lnTo>
                        <a:pt x="49" y="137"/>
                      </a:lnTo>
                      <a:lnTo>
                        <a:pt x="47" y="130"/>
                      </a:lnTo>
                      <a:lnTo>
                        <a:pt x="47" y="100"/>
                      </a:lnTo>
                      <a:lnTo>
                        <a:pt x="47" y="100"/>
                      </a:lnTo>
                      <a:lnTo>
                        <a:pt x="39" y="93"/>
                      </a:lnTo>
                      <a:lnTo>
                        <a:pt x="34" y="85"/>
                      </a:lnTo>
                      <a:lnTo>
                        <a:pt x="34" y="53"/>
                      </a:lnTo>
                      <a:lnTo>
                        <a:pt x="34" y="53"/>
                      </a:lnTo>
                      <a:lnTo>
                        <a:pt x="40" y="43"/>
                      </a:lnTo>
                      <a:lnTo>
                        <a:pt x="47" y="37"/>
                      </a:lnTo>
                      <a:lnTo>
                        <a:pt x="58" y="33"/>
                      </a:lnTo>
                      <a:lnTo>
                        <a:pt x="62" y="31"/>
                      </a:lnTo>
                      <a:lnTo>
                        <a:pt x="69" y="31"/>
                      </a:lnTo>
                      <a:lnTo>
                        <a:pt x="69" y="39"/>
                      </a:lnTo>
                      <a:lnTo>
                        <a:pt x="69" y="39"/>
                      </a:lnTo>
                      <a:lnTo>
                        <a:pt x="62" y="39"/>
                      </a:lnTo>
                      <a:lnTo>
                        <a:pt x="57" y="41"/>
                      </a:lnTo>
                      <a:lnTo>
                        <a:pt x="51" y="43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3" y="51"/>
                      </a:lnTo>
                      <a:lnTo>
                        <a:pt x="40" y="57"/>
                      </a:lnTo>
                      <a:lnTo>
                        <a:pt x="39" y="62"/>
                      </a:lnTo>
                      <a:lnTo>
                        <a:pt x="38" y="69"/>
                      </a:lnTo>
                      <a:lnTo>
                        <a:pt x="38" y="69"/>
                      </a:lnTo>
                      <a:lnTo>
                        <a:pt x="39" y="77"/>
                      </a:lnTo>
                      <a:lnTo>
                        <a:pt x="42" y="84"/>
                      </a:lnTo>
                      <a:lnTo>
                        <a:pt x="47" y="89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3" y="95"/>
                      </a:lnTo>
                      <a:lnTo>
                        <a:pt x="54" y="96"/>
                      </a:lnTo>
                      <a:lnTo>
                        <a:pt x="55" y="98"/>
                      </a:lnTo>
                      <a:lnTo>
                        <a:pt x="55" y="115"/>
                      </a:lnTo>
                      <a:lnTo>
                        <a:pt x="69" y="115"/>
                      </a:lnTo>
                      <a:lnTo>
                        <a:pt x="69" y="149"/>
                      </a:lnTo>
                      <a:lnTo>
                        <a:pt x="69" y="149"/>
                      </a:lnTo>
                      <a:close/>
                      <a:moveTo>
                        <a:pt x="69" y="0"/>
                      </a:moveTo>
                      <a:lnTo>
                        <a:pt x="69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8" y="24"/>
                      </a:lnTo>
                      <a:lnTo>
                        <a:pt x="66" y="23"/>
                      </a:lnTo>
                      <a:lnTo>
                        <a:pt x="65" y="20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6" y="1"/>
                      </a:lnTo>
                      <a:lnTo>
                        <a:pt x="68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close/>
                      <a:moveTo>
                        <a:pt x="34" y="107"/>
                      </a:moveTo>
                      <a:lnTo>
                        <a:pt x="36" y="106"/>
                      </a:lnTo>
                      <a:lnTo>
                        <a:pt x="36" y="106"/>
                      </a:lnTo>
                      <a:lnTo>
                        <a:pt x="38" y="103"/>
                      </a:lnTo>
                      <a:lnTo>
                        <a:pt x="36" y="100"/>
                      </a:lnTo>
                      <a:lnTo>
                        <a:pt x="36" y="100"/>
                      </a:lnTo>
                      <a:lnTo>
                        <a:pt x="34" y="99"/>
                      </a:lnTo>
                      <a:lnTo>
                        <a:pt x="34" y="107"/>
                      </a:lnTo>
                      <a:lnTo>
                        <a:pt x="34" y="107"/>
                      </a:lnTo>
                      <a:close/>
                      <a:moveTo>
                        <a:pt x="34" y="38"/>
                      </a:moveTo>
                      <a:lnTo>
                        <a:pt x="34" y="38"/>
                      </a:lnTo>
                      <a:lnTo>
                        <a:pt x="36" y="38"/>
                      </a:lnTo>
                      <a:lnTo>
                        <a:pt x="36" y="38"/>
                      </a:lnTo>
                      <a:lnTo>
                        <a:pt x="38" y="35"/>
                      </a:lnTo>
                      <a:lnTo>
                        <a:pt x="36" y="33"/>
                      </a:lnTo>
                      <a:lnTo>
                        <a:pt x="34" y="30"/>
                      </a:lnTo>
                      <a:lnTo>
                        <a:pt x="34" y="38"/>
                      </a:lnTo>
                      <a:close/>
                      <a:moveTo>
                        <a:pt x="34" y="85"/>
                      </a:moveTo>
                      <a:lnTo>
                        <a:pt x="34" y="85"/>
                      </a:lnTo>
                      <a:lnTo>
                        <a:pt x="31" y="77"/>
                      </a:lnTo>
                      <a:lnTo>
                        <a:pt x="31" y="69"/>
                      </a:lnTo>
                      <a:lnTo>
                        <a:pt x="31" y="69"/>
                      </a:lnTo>
                      <a:lnTo>
                        <a:pt x="31" y="61"/>
                      </a:lnTo>
                      <a:lnTo>
                        <a:pt x="34" y="53"/>
                      </a:lnTo>
                      <a:lnTo>
                        <a:pt x="34" y="85"/>
                      </a:lnTo>
                      <a:lnTo>
                        <a:pt x="34" y="85"/>
                      </a:lnTo>
                      <a:close/>
                      <a:moveTo>
                        <a:pt x="34" y="30"/>
                      </a:moveTo>
                      <a:lnTo>
                        <a:pt x="34" y="38"/>
                      </a:lnTo>
                      <a:lnTo>
                        <a:pt x="34" y="38"/>
                      </a:lnTo>
                      <a:lnTo>
                        <a:pt x="31" y="38"/>
                      </a:lnTo>
                      <a:lnTo>
                        <a:pt x="31" y="38"/>
                      </a:lnTo>
                      <a:lnTo>
                        <a:pt x="20" y="26"/>
                      </a:lnTo>
                      <a:lnTo>
                        <a:pt x="20" y="26"/>
                      </a:lnTo>
                      <a:lnTo>
                        <a:pt x="19" y="23"/>
                      </a:lnTo>
                      <a:lnTo>
                        <a:pt x="20" y="20"/>
                      </a:lnTo>
                      <a:lnTo>
                        <a:pt x="20" y="20"/>
                      </a:lnTo>
                      <a:lnTo>
                        <a:pt x="23" y="19"/>
                      </a:lnTo>
                      <a:lnTo>
                        <a:pt x="24" y="20"/>
                      </a:lnTo>
                      <a:lnTo>
                        <a:pt x="34" y="30"/>
                      </a:lnTo>
                      <a:lnTo>
                        <a:pt x="34" y="30"/>
                      </a:lnTo>
                      <a:close/>
                      <a:moveTo>
                        <a:pt x="34" y="99"/>
                      </a:moveTo>
                      <a:lnTo>
                        <a:pt x="34" y="107"/>
                      </a:lnTo>
                      <a:lnTo>
                        <a:pt x="24" y="116"/>
                      </a:lnTo>
                      <a:lnTo>
                        <a:pt x="24" y="116"/>
                      </a:lnTo>
                      <a:lnTo>
                        <a:pt x="23" y="118"/>
                      </a:lnTo>
                      <a:lnTo>
                        <a:pt x="20" y="116"/>
                      </a:lnTo>
                      <a:lnTo>
                        <a:pt x="20" y="116"/>
                      </a:lnTo>
                      <a:lnTo>
                        <a:pt x="19" y="115"/>
                      </a:lnTo>
                      <a:lnTo>
                        <a:pt x="20" y="112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1" y="100"/>
                      </a:lnTo>
                      <a:lnTo>
                        <a:pt x="34" y="99"/>
                      </a:lnTo>
                      <a:lnTo>
                        <a:pt x="34" y="99"/>
                      </a:lnTo>
                      <a:close/>
                      <a:moveTo>
                        <a:pt x="4" y="65"/>
                      </a:moveTo>
                      <a:lnTo>
                        <a:pt x="4" y="65"/>
                      </a:lnTo>
                      <a:lnTo>
                        <a:pt x="20" y="65"/>
                      </a:lnTo>
                      <a:lnTo>
                        <a:pt x="20" y="65"/>
                      </a:lnTo>
                      <a:lnTo>
                        <a:pt x="23" y="66"/>
                      </a:lnTo>
                      <a:lnTo>
                        <a:pt x="24" y="69"/>
                      </a:lnTo>
                      <a:lnTo>
                        <a:pt x="24" y="69"/>
                      </a:lnTo>
                      <a:lnTo>
                        <a:pt x="23" y="72"/>
                      </a:lnTo>
                      <a:lnTo>
                        <a:pt x="20" y="72"/>
                      </a:lnTo>
                      <a:lnTo>
                        <a:pt x="4" y="72"/>
                      </a:lnTo>
                      <a:lnTo>
                        <a:pt x="4" y="72"/>
                      </a:lnTo>
                      <a:lnTo>
                        <a:pt x="1" y="72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1" y="66"/>
                      </a:lnTo>
                      <a:lnTo>
                        <a:pt x="4" y="65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eaLnBrk="1" hangingPunct="1"/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56D41-96F1-48FA-9FA7-8A9C943089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E078F-2B15-46E3-9C36-69B3C1B8E73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>
            <a:spLocks noGrp="1"/>
          </p:cNvSpPr>
          <p:nvPr>
            <p:ph type="subTitle" idx="4294967295"/>
          </p:nvPr>
        </p:nvSpPr>
        <p:spPr>
          <a:xfrm>
            <a:off x="7207938" y="2918362"/>
            <a:ext cx="6570529" cy="1655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>
                <a:solidFill>
                  <a:schemeClr val="bg1"/>
                </a:solidFill>
              </a:rPr>
              <a:t>思维导图课件                   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97352" y="131364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化学元素与人体健康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782955" y="-138938"/>
            <a:ext cx="10515600" cy="1325563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zh-CN" altLang="en-US" sz="4000" dirty="0" smtClean="0">
                <a:latin typeface="+mn-ea"/>
                <a:ea typeface="+mn-ea"/>
                <a:cs typeface="+mn-cs"/>
              </a:rPr>
              <a:t>考 情 分 析</a:t>
            </a:r>
            <a:endParaRPr lang="zh-CN" altLang="en-US" sz="4000" dirty="0">
              <a:latin typeface="+mn-ea"/>
              <a:ea typeface="+mn-ea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67412" y="1478962"/>
            <a:ext cx="2640898" cy="802054"/>
            <a:chOff x="233507" y="213824"/>
            <a:chExt cx="2893262" cy="878698"/>
          </a:xfrm>
        </p:grpSpPr>
        <p:grpSp>
          <p:nvGrpSpPr>
            <p:cNvPr id="5" name="组合 4"/>
            <p:cNvGrpSpPr/>
            <p:nvPr/>
          </p:nvGrpSpPr>
          <p:grpSpPr>
            <a:xfrm>
              <a:off x="233507" y="213824"/>
              <a:ext cx="2893262" cy="878698"/>
              <a:chOff x="233507" y="213824"/>
              <a:chExt cx="2893262" cy="878698"/>
            </a:xfrm>
          </p:grpSpPr>
          <p:sp>
            <p:nvSpPr>
              <p:cNvPr id="7" name="圆角矩形 4"/>
              <p:cNvSpPr/>
              <p:nvPr/>
            </p:nvSpPr>
            <p:spPr>
              <a:xfrm>
                <a:off x="584497" y="297494"/>
                <a:ext cx="2303432" cy="698914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" name="Oval 13"/>
              <p:cNvSpPr/>
              <p:nvPr/>
            </p:nvSpPr>
            <p:spPr bwMode="auto">
              <a:xfrm>
                <a:off x="233507" y="213824"/>
                <a:ext cx="878698" cy="87869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en-GB" altLang="zh-CN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079760" y="394654"/>
                <a:ext cx="20470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考查重点</a:t>
                </a:r>
                <a:endParaRPr lang="zh-CN" alt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6" name="图形 5" descr="放大镜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88451" y="365157"/>
              <a:ext cx="604510" cy="60451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967412" y="3154720"/>
            <a:ext cx="2822211" cy="801648"/>
            <a:chOff x="646150" y="4554698"/>
            <a:chExt cx="2822211" cy="801648"/>
          </a:xfrm>
        </p:grpSpPr>
        <p:grpSp>
          <p:nvGrpSpPr>
            <p:cNvPr id="17" name="组合 16"/>
            <p:cNvGrpSpPr/>
            <p:nvPr/>
          </p:nvGrpSpPr>
          <p:grpSpPr>
            <a:xfrm>
              <a:off x="646150" y="4554698"/>
              <a:ext cx="2822211" cy="801648"/>
              <a:chOff x="82401" y="253379"/>
              <a:chExt cx="2822211" cy="801648"/>
            </a:xfrm>
          </p:grpSpPr>
          <p:sp>
            <p:nvSpPr>
              <p:cNvPr id="19" name="圆角矩形 4"/>
              <p:cNvSpPr/>
              <p:nvPr/>
            </p:nvSpPr>
            <p:spPr>
              <a:xfrm>
                <a:off x="550702" y="305343"/>
                <a:ext cx="1988909" cy="657183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" name="Oval 13"/>
              <p:cNvSpPr/>
              <p:nvPr/>
            </p:nvSpPr>
            <p:spPr bwMode="auto">
              <a:xfrm>
                <a:off x="82401" y="253379"/>
                <a:ext cx="801648" cy="8016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en-GB" altLang="zh-CN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57603" y="372324"/>
                <a:ext cx="20470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命题角度</a:t>
                </a:r>
                <a:endParaRPr lang="zh-CN" alt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3" name="图形 22" descr="指向右边的反手食指  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0248" y="4659051"/>
              <a:ext cx="653451" cy="653451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2769060" y="2360319"/>
            <a:ext cx="2839239" cy="495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化学元素与人体健康</a:t>
            </a:r>
            <a:endParaRPr lang="zh-CN" altLang="en-US" sz="20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69060" y="4208641"/>
            <a:ext cx="6599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某些化学元素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如钙、铁、锌等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对人体健康的重要</a:t>
            </a:r>
            <a:r>
              <a:rPr lang="zh-CN" altLang="en-US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作用</a:t>
            </a:r>
            <a:endParaRPr lang="en-US" altLang="zh-CN" sz="20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有损人体健康的物质及元素</a:t>
            </a:r>
            <a:endParaRPr lang="en-US" altLang="zh-CN" sz="20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4666607" y="225764"/>
            <a:ext cx="6570529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思 维 导 图</a:t>
            </a:r>
            <a:endParaRPr lang="en-US" altLang="zh-CN" sz="4000" b="1" dirty="0" smtClean="0">
              <a:solidFill>
                <a:schemeClr val="bg1"/>
              </a:solidFill>
              <a:latin typeface="+mn-ea"/>
            </a:endParaRPr>
          </a:p>
          <a:p>
            <a:pPr marL="0" indent="0">
              <a:buNone/>
            </a:pPr>
            <a:r>
              <a:rPr lang="zh-CN" altLang="en-US" sz="1800" dirty="0" smtClean="0"/>
              <a:t>                     </a:t>
            </a:r>
            <a:endParaRPr lang="zh-CN" altLang="en-US" sz="1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3438" y="1344928"/>
            <a:ext cx="8021162" cy="5330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2329493" y="270342"/>
            <a:ext cx="846923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40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人体中的元素</a:t>
            </a:r>
            <a:endParaRPr lang="zh-CN" altLang="en-US" sz="4000" dirty="0"/>
          </a:p>
        </p:txBody>
      </p:sp>
      <p:sp>
        <p:nvSpPr>
          <p:cNvPr id="36" name="矩形 35"/>
          <p:cNvSpPr/>
          <p:nvPr/>
        </p:nvSpPr>
        <p:spPr>
          <a:xfrm>
            <a:off x="2329493" y="2108784"/>
            <a:ext cx="70700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人体的组成</a:t>
            </a:r>
            <a:r>
              <a:rPr lang="zh-CN" altLang="en-US" sz="2000" b="1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元素</a:t>
            </a:r>
            <a:endParaRPr lang="en-US" altLang="zh-CN" sz="2000" b="1" dirty="0" smtClean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人体中含量较多的元素有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种，它们约占人体质量的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99.95%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。其中人体中含量较多的四种元素是氧、碳、氢、氮，它们主要以水、糖类、油脂、蛋白质和维生素的形式存在，其余的元素主要以无机盐的形式存在于水溶液中</a:t>
            </a:r>
            <a:r>
              <a:rPr lang="zh-CN" altLang="en-US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0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常量元素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(11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：在人体中含量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&gt;0.01%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；含量从大到小依次为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O&gt;C&gt;H&gt;N&gt;Ca&gt;P&gt;K&gt;S&gt;Na&gt;Cl&gt;Mg</a:t>
            </a:r>
            <a:r>
              <a:rPr lang="zh-CN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9587348" y="87662"/>
            <a:ext cx="365360" cy="36536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2329493" y="270342"/>
            <a:ext cx="846923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40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人体中的元素</a:t>
            </a:r>
            <a:endParaRPr lang="zh-CN" alt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矩形 35"/>
              <p:cNvSpPr/>
              <p:nvPr/>
            </p:nvSpPr>
            <p:spPr>
              <a:xfrm>
                <a:off x="1718340" y="2333377"/>
                <a:ext cx="9920139" cy="2489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50000"/>
                  </a:lnSpc>
                </a:pPr>
                <a:r>
                  <a:rPr lang="en-US" altLang="zh-CN" sz="20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②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微量元素：在人体中含量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&lt;0.01%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；主要有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Fe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Zn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Se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F</a:t>
                </a: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等。</a:t>
                </a:r>
                <a:endParaRPr lang="zh-CN" altLang="zh-CN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indent="457200" algn="just">
                  <a:lnSpc>
                    <a:spcPct val="150000"/>
                  </a:lnSpc>
                </a:pPr>
                <a:r>
                  <a:rPr lang="zh-CN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微量元素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000" i="1"/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plcHide m:val="on"/>
                            <m:ctrlPr>
                              <a:rPr lang="zh-CN" altLang="zh-CN" sz="2000" i="1"/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必需元素　如：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charset="0"/>
                                </a:rPr>
                                <m:t>Fe</m:t>
                              </m:r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、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charset="0"/>
                                </a:rPr>
                                <m:t>Zn</m:t>
                              </m:r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、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charset="0"/>
                                </a:rPr>
                                <m:t>Se</m:t>
                              </m:r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、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charset="0"/>
                                </a:rPr>
                                <m:t>I</m:t>
                              </m:r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等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有害元素　如：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charset="0"/>
                                </a:rPr>
                                <m:t>Hg</m:t>
                              </m:r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、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charset="0"/>
                                </a:rPr>
                                <m:t>Pb</m:t>
                              </m:r>
                              <m:r>
                                <m:rPr>
                                  <m:nor/>
                                </m:rPr>
                                <a:rPr lang="zh-CN" altLang="zh-CN" sz="2000"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等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2000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6" name="矩形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340" y="2333377"/>
                <a:ext cx="9920139" cy="2489528"/>
              </a:xfrm>
              <a:prstGeom prst="rect">
                <a:avLst/>
              </a:prstGeom>
              <a:blipFill rotWithShape="1">
                <a:blip r:embed="rId1"/>
                <a:stretch>
                  <a:fillRect t="-16" r="2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五角星 16"/>
          <p:cNvSpPr/>
          <p:nvPr/>
        </p:nvSpPr>
        <p:spPr>
          <a:xfrm>
            <a:off x="9587348" y="87662"/>
            <a:ext cx="365360" cy="36536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30650" y="5100655"/>
            <a:ext cx="6293711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03200">
              <a:lnSpc>
                <a:spcPts val="1270"/>
              </a:lnSpc>
              <a:spcAft>
                <a:spcPts val="0"/>
              </a:spcAft>
            </a:pP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必需元素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摄入不足和过量均不利于人体健康。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2329493" y="270342"/>
            <a:ext cx="846923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40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人体中的元素</a:t>
            </a:r>
            <a:endParaRPr lang="zh-CN" altLang="en-US" sz="4000" dirty="0"/>
          </a:p>
        </p:txBody>
      </p:sp>
      <p:sp>
        <p:nvSpPr>
          <p:cNvPr id="36" name="矩形 35"/>
          <p:cNvSpPr/>
          <p:nvPr/>
        </p:nvSpPr>
        <p:spPr>
          <a:xfrm>
            <a:off x="2418393" y="1584437"/>
            <a:ext cx="898620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人体中的一些常量</a:t>
            </a:r>
            <a:r>
              <a:rPr lang="zh-CN" altLang="en-US" sz="2000" b="1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元素</a:t>
            </a:r>
            <a:endParaRPr lang="en-US" altLang="zh-CN" sz="2000" b="1" dirty="0" smtClean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钙：人体内含量最高的金属元素，构成人体的重要组分。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成人体内约含钙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1.2 kg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，其中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99%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存在于骨骼和牙齿中。主要以羟基磷酸钙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[Ca</a:t>
            </a:r>
            <a:r>
              <a:rPr lang="en-US" altLang="zh-CN" sz="20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(PO</a:t>
            </a:r>
            <a:r>
              <a:rPr lang="en-US" altLang="zh-CN" sz="20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0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(OH)</a:t>
            </a:r>
            <a:r>
              <a:rPr lang="en-US" altLang="zh-CN" sz="20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晶体的形式存在。它使骨骼和牙齿具有坚硬的结构支架。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来源：奶、奶制品、豆类、虾皮等。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对人体的影响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钙过多：结石、骨骼变粗。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钙过少：幼儿及青少年——佝偻病、发育不良；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老年人——骨质疏松、容易骨折</a:t>
            </a:r>
            <a:r>
              <a:rPr lang="zh-CN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9587348" y="87662"/>
            <a:ext cx="365360" cy="36536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2329493" y="270342"/>
            <a:ext cx="846923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40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人体中的元素</a:t>
            </a:r>
            <a:endParaRPr lang="zh-CN" altLang="en-US" sz="4000" dirty="0"/>
          </a:p>
        </p:txBody>
      </p:sp>
      <p:sp>
        <p:nvSpPr>
          <p:cNvPr id="36" name="矩形 35"/>
          <p:cNvSpPr/>
          <p:nvPr/>
        </p:nvSpPr>
        <p:spPr>
          <a:xfrm>
            <a:off x="2329493" y="1355837"/>
            <a:ext cx="89862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钠和钾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a.Na</a:t>
            </a:r>
            <a:r>
              <a:rPr lang="en-US" altLang="zh-CN" sz="20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存在于细胞外液，人体内含钠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80~120 g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sz="20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存在于细胞内液，成人每千克含钾约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g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作用：维持人体内的水分和维持体液恒定的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pH(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如血液的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pH=7.35~7.45)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9587348" y="87662"/>
            <a:ext cx="365360" cy="36536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29493" y="3629137"/>
            <a:ext cx="89862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人体中的微量元素</a:t>
            </a:r>
            <a:endParaRPr lang="zh-CN" altLang="en-US" sz="2000" b="1" dirty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①非必需微量元素：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Ti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②对人体有害的微量元素：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Hg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Cd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Pb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Ag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Cu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③必需微量元素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多种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Zn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2329493" y="270342"/>
            <a:ext cx="846923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40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人体中的元素</a:t>
            </a:r>
            <a:endParaRPr lang="zh-CN" altLang="en-US" sz="4000" dirty="0"/>
          </a:p>
        </p:txBody>
      </p:sp>
      <p:sp>
        <p:nvSpPr>
          <p:cNvPr id="17" name="五角星 16"/>
          <p:cNvSpPr/>
          <p:nvPr/>
        </p:nvSpPr>
        <p:spPr>
          <a:xfrm>
            <a:off x="9587348" y="87662"/>
            <a:ext cx="365360" cy="36536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01701" y="1357884"/>
          <a:ext cx="10579099" cy="53492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79920"/>
                <a:gridCol w="2528221"/>
                <a:gridCol w="3445320"/>
                <a:gridCol w="37256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元素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对人体的作用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摄入量过高、过</a:t>
                      </a:r>
                      <a:endParaRPr lang="zh-CN" sz="18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低对人体的影响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食物主要来源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铁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Fe)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血红蛋白的成分，能帮助氧气的运输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缺铁会引起贫血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肝脏、瘦肉、蛋、鱼、豆类、芹菜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锌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Zn)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影响人体发育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缺锌会引起食欲不振、生长迟缓、发育不良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海产品、瘦肉、肝脏、奶类、豆类、小米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硒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Se)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有防癌、抗癌作用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缺硒可能引起表皮角质化和癌症。如摄入量过高，会使人中毒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肝脏、肾、海产品、黄豆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碘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I)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甲状腺激素的重要成分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碘缺乏或过量会引起甲状腺肿大，幼儿缺碘会影响生长发育，造成思维迟钝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海产品、加碘盐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氟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F)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能防治龋齿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缺氟易产生龋齿，过量会引起氟斑牙和氟骨病</a:t>
                      </a:r>
                      <a:endParaRPr lang="zh-CN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鸡、鱼、海产品、茶叶</a:t>
                      </a:r>
                      <a:endParaRPr lang="zh-CN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0320" marR="2032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78956" y="1916937"/>
            <a:ext cx="81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1】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下列有关人体的组成元素的说法错误的是	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组成人体自身的元素有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多种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人体内的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四种元素主要以水、糖类、油脂、蛋白质和维生素的形式存在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人体内含量较多的元素有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由于微量元素的含量非常少，因此对人体的健康影响也很小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12099" y="2023123"/>
            <a:ext cx="32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zh-CN" altLang="en-US" b="1" dirty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17056" y="2377010"/>
            <a:ext cx="85525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已知的组成物质的元素有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多种，而组成我们人体自身的元素约有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多种，其中含量较多的元素有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种，主要是以水、糖类、油脂、蛋白质、维生素和无机盐的形式存在。其中，以无机盐形式存在的元素，在人体中含量在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0.01%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以下的，称为微量元素。虽然微量元素的含量很少，但它们对人体的健康影响很大。它们能够调节人体的新陈代谢，促进身体健康，有些元素是构成人体组织的重要材料。</a:t>
            </a: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0900" y="33465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854700" y="3848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17056" y="1370837"/>
            <a:ext cx="88065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2】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人体缺碘影响正常的生命活动，为提高体质，食物补碘已引起人们的高度重视。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碘是人和动物体内合成下列哪种激素的原料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(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生长激素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B.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甲状腺激素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胰岛素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D.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性激素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成年人体内缺碘易产生的病症是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(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甲状腺功能亢进症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地方性呆小症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侏儒症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地方性甲状腺肿</a:t>
            </a:r>
            <a:r>
              <a:rPr lang="zh-CN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</a:t>
            </a:r>
            <a:endParaRPr lang="en-US" altLang="zh-CN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847723" y="238073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025211" y="3821131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1656" y="1479755"/>
            <a:ext cx="81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3)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已知一个成年人每天需要食盐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3~5 g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，碘的适宜摄入量每天为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100~200 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μg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。假如人体摄取碘的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80%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来自于“加碘盐”，请你计算一下，每千克食盐应该加入多少碘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r>
              <a:rPr lang="zh-CN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然后作一个社会调查，查看市场销售“加碘盐”的含碘量是否符合要求。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191656" y="3664888"/>
            <a:ext cx="8425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08000">
              <a:lnSpc>
                <a:spcPct val="150000"/>
              </a:lnSpc>
              <a:spcAft>
                <a:spcPts val="0"/>
              </a:spcAft>
            </a:pP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设每千克食盐中应加入碘的质量为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，按每天需食盐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 g(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平均值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，需碘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0.15 mg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计算，则：</a:t>
            </a:r>
            <a:endParaRPr lang="zh-CN" altLang="zh-CN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508000">
              <a:lnSpc>
                <a:spcPct val="150000"/>
              </a:lnSpc>
              <a:spcAft>
                <a:spcPts val="0"/>
              </a:spcAft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 g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∶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1 000 g=0.15 mg×80%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∶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=30 mg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508000">
              <a:lnSpc>
                <a:spcPct val="150000"/>
              </a:lnSpc>
              <a:spcAft>
                <a:spcPts val="0"/>
              </a:spcAft>
            </a:pP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所以，每千克食盐中应加入碘的质量为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 mg±10 mg</a:t>
            </a:r>
            <a:r>
              <a:rPr lang="zh-CN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。社会调查略。</a:t>
            </a: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17056" y="2377010"/>
            <a:ext cx="8552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碘在人体内含量虽然很少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(25~50 mg)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用却不小，它是甲状腺激素的重要成分，缺碘会引起甲状腺肿大，幼儿缺碘会影响生长发育，造成思维迟钝，碘过量也会引起甲状腺肿大。所以即使是必需元素，也有一个合理摄入量的问题，摄入不足或过量均不利于人体健康。</a:t>
            </a: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0900" y="33465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854700" y="3848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1911868" y="259694"/>
            <a:ext cx="962193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36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</a:rPr>
              <a:t>对人体有害的一些物质</a:t>
            </a:r>
            <a:endParaRPr lang="zh-CN" altLang="en-US" sz="3600" dirty="0"/>
          </a:p>
        </p:txBody>
      </p:sp>
      <p:sp>
        <p:nvSpPr>
          <p:cNvPr id="2" name="矩形 1"/>
          <p:cNvSpPr/>
          <p:nvPr/>
        </p:nvSpPr>
        <p:spPr>
          <a:xfrm>
            <a:off x="2460171" y="1643742"/>
            <a:ext cx="84364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对人体有害的元素</a:t>
            </a:r>
            <a:r>
              <a:rPr lang="zh-CN" altLang="en-US" sz="2000" b="1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砷、汞、铅、镉等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000" dirty="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有损人体健康的一些</a:t>
            </a:r>
            <a:r>
              <a:rPr lang="zh-CN" altLang="zh-CN" sz="2000" b="1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物质</a:t>
            </a:r>
            <a:endParaRPr lang="zh-CN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①一氧化碳：易与人体血液中的血红蛋白结合，造成人体组织和器官缺氧。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②甲醛：与蛋白质中的氨基反应，使蛋白质分子结构发生变化，失去生理活性而凝固，对人体健康造成危害。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③黄曲霉毒素：霉变食物中含有黄曲霉毒素，它会损害人的肝脏，诱发肝癌。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④甲醇：使人双目失明甚至死亡。禁止用工业酒精配制饮用酒。</a:t>
            </a:r>
            <a:endParaRPr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1656" y="1839443"/>
            <a:ext cx="72698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3】</a:t>
            </a:r>
            <a:r>
              <a:rPr lang="zh-CN" altLang="en-US" sz="2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食品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安全与人体健康密切相关。下列做法不会损害人体健康的是	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用含小苏打的发酵粉焙制糕点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用三聚氰胺提高牛奶中蛋白质的含量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用甲醛的水溶液浸泡水产品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用霉变花生制成的压榨花生油烹调食品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82259" y="2380734"/>
            <a:ext cx="3706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000" b="1" dirty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17056" y="2377010"/>
            <a:ext cx="8552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</a:t>
            </a:r>
            <a:r>
              <a:rPr lang="en-US" altLang="zh-CN" sz="2000" dirty="0" smtClean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三聚氰胺的含氮量很高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66%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以上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常被不法分子掺入奶粉中充当蛋白质，但它可以导致人体结石，对人体有害；甲醛的水溶液又叫福尔马林，可作尸体防腐剂，用它浸泡过的水产品对人体有害；霉变花生中含有大量的黄曲霉毒素，可致癌，也对人体有害。故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均错。</a:t>
            </a:r>
            <a:endParaRPr lang="zh-CN" altLang="zh-CN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808716" y="183681"/>
            <a:ext cx="538816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典 例 精 析</a:t>
            </a:r>
            <a:endParaRPr lang="zh-CN" altLang="en-US" sz="1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0900" y="33465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854700" y="3848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2775468" y="158094"/>
            <a:ext cx="9621933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思维导图解读</a:t>
            </a:r>
            <a:r>
              <a:rPr lang="en-US" altLang="zh-CN" sz="4000" b="1" dirty="0" smtClean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远离有毒物质</a:t>
            </a:r>
            <a:endParaRPr lang="zh-CN" altLang="en-US" sz="4000" dirty="0"/>
          </a:p>
        </p:txBody>
      </p:sp>
      <p:sp>
        <p:nvSpPr>
          <p:cNvPr id="2" name="矩形 1"/>
          <p:cNvSpPr/>
          <p:nvPr/>
        </p:nvSpPr>
        <p:spPr>
          <a:xfrm>
            <a:off x="2460171" y="1643742"/>
            <a:ext cx="84364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预防无机盐中毒：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除有毒气体外，对人体造成危害的物质主要还有铅、铜、汞、砷、锰等元素的无机盐，这些无机盐可以通过饮用水直接进入人体内，也可以被动植物吸收后通过食物链间接进入人体内，还可以通过大气中的可吸入颗粒物进入人体内。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不吃变质食品</a:t>
            </a:r>
            <a:endParaRPr lang="zh-CN" altLang="en-US" sz="2000" b="1" dirty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拒绝烟草：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香烟的烟雾中含有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4 000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多种化学物质，其中大多数是有害物质，而最为有害的物质是一氧化碳、尼古丁、焦油和重金属盐。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lang="zh-CN" altLang="en-US" sz="2000" b="1" dirty="0">
                <a:solidFill>
                  <a:srgbClr val="ED7D3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远离毒品</a:t>
            </a:r>
            <a:endParaRPr lang="zh-CN" altLang="en-US" sz="2000" b="1" dirty="0">
              <a:solidFill>
                <a:srgbClr val="ED7D3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思维导图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思维导图主题</Template>
  <TotalTime>0</TotalTime>
  <Words>2605</Words>
  <PresentationFormat>宽屏</PresentationFormat>
  <Paragraphs>185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Gill Sans</vt:lpstr>
      <vt:lpstr>微软雅黑</vt:lpstr>
      <vt:lpstr>Times New Roman</vt:lpstr>
      <vt:lpstr>Cambria Math</vt:lpstr>
      <vt:lpstr>等线</vt:lpstr>
      <vt:lpstr>Arial Unicode MS</vt:lpstr>
      <vt:lpstr>等线 Light</vt:lpstr>
      <vt:lpstr>Gill Sans MT</vt:lpstr>
      <vt:lpstr>思维导图主题</vt:lpstr>
      <vt:lpstr>化学元素与人体健康</vt:lpstr>
      <vt:lpstr>考 情 分 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terms:created xsi:type="dcterms:W3CDTF">2022-03-21T06:11:00Z</dcterms:created>
  <dcterms:modified xsi:type="dcterms:W3CDTF">2022-03-21T06:24:05Z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31CEDB1E628D46C6A61806E248D189FB</vt:lpwstr>
  </property>
  <property fmtid="{D5CDD505-2E9C-101B-9397-08002B2CF9AE}" pid="3" name="KSOProductBuildVer">
    <vt:lpwstr>2052-11.1.0.11365</vt:lpwstr>
  </property>
</Properties>
</file>