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26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8.xml" /><Relationship Id="rId11" Type="http://schemas.openxmlformats.org/officeDocument/2006/relationships/tags" Target="../tags/tag69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image" Target="../media/image3.png" /><Relationship Id="rId6" Type="http://schemas.openxmlformats.org/officeDocument/2006/relationships/tags" Target="../tags/tag65.xml" /><Relationship Id="rId7" Type="http://schemas.openxmlformats.org/officeDocument/2006/relationships/image" Target="../media/image4.png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2.png" /><Relationship Id="rId5" Type="http://schemas.openxmlformats.org/officeDocument/2006/relationships/tags" Target="../tags/tag80.xml" /><Relationship Id="rId6" Type="http://schemas.openxmlformats.org/officeDocument/2006/relationships/image" Target="../media/image3.png" /><Relationship Id="rId7" Type="http://schemas.openxmlformats.org/officeDocument/2006/relationships/tags" Target="../tags/tag81.xml" /><Relationship Id="rId8" Type="http://schemas.openxmlformats.org/officeDocument/2006/relationships/image" Target="../media/image4.png" /><Relationship Id="rId9" Type="http://schemas.openxmlformats.org/officeDocument/2006/relationships/tags" Target="../tags/tag8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image" Target="../media/image2.png" /><Relationship Id="rId4" Type="http://schemas.openxmlformats.org/officeDocument/2006/relationships/tags" Target="../tags/tag128.xml" /><Relationship Id="rId5" Type="http://schemas.openxmlformats.org/officeDocument/2006/relationships/image" Target="../media/image3.png" /><Relationship Id="rId6" Type="http://schemas.openxmlformats.org/officeDocument/2006/relationships/tags" Target="../tags/tag129.xml" /><Relationship Id="rId7" Type="http://schemas.openxmlformats.org/officeDocument/2006/relationships/image" Target="../media/image4.png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16" name="图形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17" name="图形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sp>
        <p:nvSpPr>
          <p:cNvPr id="9" name="署名"/>
          <p:cNvSpPr txBox="1"/>
          <p:nvPr>
            <p:ph type="body" idx="3" hasCustomPrompt="1"/>
            <p:custDataLst>
              <p:tags r:id="rId9"/>
            </p:custDataLst>
          </p:nvPr>
        </p:nvSpPr>
        <p:spPr>
          <a:xfrm>
            <a:off x="5361305" y="3970020"/>
            <a:ext cx="1468755" cy="4121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2483485" y="3439795"/>
            <a:ext cx="7244715" cy="4292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2931795" y="1271270"/>
            <a:ext cx="6327775" cy="215900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561340" marR="0" lvl="1" indent="-26035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>
            <p:custDataLst>
              <p:tags r:id="rId3"/>
            </p:custDataLst>
          </p:nvPr>
        </p:nvCxnSpPr>
        <p:spPr>
          <a:xfrm>
            <a:off x="1233170" y="3063875"/>
            <a:ext cx="3817620" cy="0"/>
          </a:xfrm>
          <a:prstGeom prst="line">
            <a:avLst/>
          </a:prstGeom>
          <a:ln w="25400" cap="rnd">
            <a:gradFill>
              <a:gsLst>
                <a:gs pos="0">
                  <a:schemeClr val="accent1"/>
                </a:gs>
                <a:gs pos="99000">
                  <a:schemeClr val="tx1">
                    <a:alpha val="0"/>
                  </a:schemeClr>
                </a:gs>
                <a:gs pos="48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形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21" name="图形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23" name="图形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sp>
        <p:nvSpPr>
          <p:cNvPr id="8" name="节编号"/>
          <p:cNvSpPr/>
          <p:nvPr>
            <p:ph type="body" idx="2" hasCustomPrompt="1"/>
            <p:custDataLst>
              <p:tags r:id="rId10"/>
            </p:custDataLst>
          </p:nvPr>
        </p:nvSpPr>
        <p:spPr>
          <a:xfrm>
            <a:off x="1233170" y="1634490"/>
            <a:ext cx="4601845" cy="144526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en-GB" sz="88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/>
          <p:nvPr>
            <p:ph type="title" idx="1" hasCustomPrompt="1"/>
            <p:custDataLst>
              <p:tags r:id="rId11"/>
            </p:custDataLst>
          </p:nvPr>
        </p:nvSpPr>
        <p:spPr>
          <a:xfrm>
            <a:off x="1233170" y="3234690"/>
            <a:ext cx="5520055" cy="2420620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8" name="直接连接符 57"/>
          <p:cNvCxnSpPr/>
          <p:nvPr>
            <p:custDataLst>
              <p:tags r:id="rId3"/>
            </p:custDataLst>
          </p:nvPr>
        </p:nvCxnSpPr>
        <p:spPr>
          <a:xfrm flipH="1">
            <a:off x="9746615" y="688340"/>
            <a:ext cx="0" cy="591185"/>
          </a:xfrm>
          <a:prstGeom prst="line">
            <a:avLst/>
          </a:prstGeom>
          <a:ln w="28575" cap="rnd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tx1">
                    <a:alpha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6340" y="637223"/>
            <a:ext cx="8428355" cy="673735"/>
          </a:xfrm>
          <a:prstGeom prst="rect">
            <a:avLst/>
          </a:prstGeom>
          <a:noFill/>
        </p:spPr>
        <p:txBody>
          <a:bodyPr wrap="square" lIns="90170" tIns="46990" rIns="90170" bIns="4699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solidFill>
                  <a:schemeClr val="bg1">
                    <a:alpha val="8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9760585" y="300990"/>
            <a:ext cx="1863090" cy="1346200"/>
          </a:xfrm>
          <a:prstGeom prst="rect">
            <a:avLst/>
          </a:prstGeom>
          <a:noFill/>
        </p:spPr>
        <p:txBody>
          <a:bodyPr wrap="square" lIns="90170" tIns="46990" rIns="90170" bIns="4699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9" name="图形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12" name="图形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cxnSp>
        <p:nvCxnSpPr>
          <p:cNvPr id="45" name="直接连接符 44"/>
          <p:cNvCxnSpPr/>
          <p:nvPr>
            <p:custDataLst>
              <p:tags r:id="rId9"/>
            </p:custDataLst>
          </p:nvPr>
        </p:nvCxnSpPr>
        <p:spPr>
          <a:xfrm>
            <a:off x="3612514" y="3646805"/>
            <a:ext cx="4966970" cy="0"/>
          </a:xfrm>
          <a:prstGeom prst="line">
            <a:avLst/>
          </a:prstGeom>
          <a:ln w="25400" cap="rnd">
            <a:gradFill>
              <a:gsLst>
                <a:gs pos="40000">
                  <a:schemeClr val="accent1"/>
                </a:gs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0"/>
                  </a:schemeClr>
                </a:gs>
                <a:gs pos="64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署名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5358765" y="4029075"/>
            <a:ext cx="1427480" cy="3676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t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3324225" y="1586865"/>
            <a:ext cx="5520055" cy="20059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100000">
                  <a:schemeClr val="tx1">
                    <a:alpha val="0"/>
                  </a:schemeClr>
                </a:gs>
                <a:gs pos="1000">
                  <a:schemeClr val="tx1">
                    <a:alpha val="0"/>
                  </a:schemeClr>
                </a:gs>
                <a:gs pos="36000">
                  <a:schemeClr val="accent1"/>
                </a:gs>
                <a:gs pos="64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ags" Target="../tags/tag189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image" Target="../media/image7.png" /><Relationship Id="rId18" Type="http://schemas.openxmlformats.org/officeDocument/2006/relationships/tags" Target="../tags/tag224.xml" /><Relationship Id="rId19" Type="http://schemas.openxmlformats.org/officeDocument/2006/relationships/tags" Target="../tags/tag225.xml" /><Relationship Id="rId2" Type="http://schemas.openxmlformats.org/officeDocument/2006/relationships/tags" Target="../tags/tag209.xml" /><Relationship Id="rId20" Type="http://schemas.openxmlformats.org/officeDocument/2006/relationships/tags" Target="../tags/tag226.xml" /><Relationship Id="rId21" Type="http://schemas.openxmlformats.org/officeDocument/2006/relationships/tags" Target="../tags/tag227.xml" /><Relationship Id="rId22" Type="http://schemas.openxmlformats.org/officeDocument/2006/relationships/tags" Target="../tags/tag228.xml" /><Relationship Id="rId23" Type="http://schemas.openxmlformats.org/officeDocument/2006/relationships/tags" Target="../tags/tag229.xml" /><Relationship Id="rId24" Type="http://schemas.openxmlformats.org/officeDocument/2006/relationships/tags" Target="../tags/tag230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tags" Target="../tags/tag231.xml" /><Relationship Id="rId20" Type="http://schemas.openxmlformats.org/officeDocument/2006/relationships/tags" Target="../tags/tag249.xml" /><Relationship Id="rId21" Type="http://schemas.openxmlformats.org/officeDocument/2006/relationships/tags" Target="../tags/tag250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15" Type="http://schemas.openxmlformats.org/officeDocument/2006/relationships/tags" Target="../tags/tag264.xml" /><Relationship Id="rId16" Type="http://schemas.openxmlformats.org/officeDocument/2006/relationships/tags" Target="../tags/tag265.xml" /><Relationship Id="rId17" Type="http://schemas.openxmlformats.org/officeDocument/2006/relationships/tags" Target="../tags/tag266.xml" /><Relationship Id="rId18" Type="http://schemas.openxmlformats.org/officeDocument/2006/relationships/tags" Target="../tags/tag267.xml" /><Relationship Id="rId19" Type="http://schemas.openxmlformats.org/officeDocument/2006/relationships/tags" Target="../tags/tag268.xml" /><Relationship Id="rId2" Type="http://schemas.openxmlformats.org/officeDocument/2006/relationships/tags" Target="../tags/tag251.xml" /><Relationship Id="rId20" Type="http://schemas.openxmlformats.org/officeDocument/2006/relationships/tags" Target="../tags/tag269.xml" /><Relationship Id="rId21" Type="http://schemas.openxmlformats.org/officeDocument/2006/relationships/tags" Target="../tags/tag270.xml" /><Relationship Id="rId22" Type="http://schemas.openxmlformats.org/officeDocument/2006/relationships/tags" Target="../tags/tag271.xml" /><Relationship Id="rId23" Type="http://schemas.openxmlformats.org/officeDocument/2006/relationships/tags" Target="../tags/tag272.xml" /><Relationship Id="rId24" Type="http://schemas.openxmlformats.org/officeDocument/2006/relationships/tags" Target="../tags/tag273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tags" Target="../tags/tag289.xml" /><Relationship Id="rId15" Type="http://schemas.openxmlformats.org/officeDocument/2006/relationships/tags" Target="../tags/tag290.xml" /><Relationship Id="rId16" Type="http://schemas.openxmlformats.org/officeDocument/2006/relationships/tags" Target="../tags/tag291.xml" /><Relationship Id="rId17" Type="http://schemas.openxmlformats.org/officeDocument/2006/relationships/tags" Target="../tags/tag292.xml" /><Relationship Id="rId18" Type="http://schemas.openxmlformats.org/officeDocument/2006/relationships/tags" Target="../tags/tag293.xml" /><Relationship Id="rId19" Type="http://schemas.openxmlformats.org/officeDocument/2006/relationships/tags" Target="../tags/tag294.xml" /><Relationship Id="rId2" Type="http://schemas.openxmlformats.org/officeDocument/2006/relationships/tags" Target="../tags/tag277.xml" /><Relationship Id="rId20" Type="http://schemas.openxmlformats.org/officeDocument/2006/relationships/tags" Target="../tags/tag295.xml" /><Relationship Id="rId21" Type="http://schemas.openxmlformats.org/officeDocument/2006/relationships/tags" Target="../tags/tag296.xml" /><Relationship Id="rId22" Type="http://schemas.openxmlformats.org/officeDocument/2006/relationships/tags" Target="../tags/tag297.xml" /><Relationship Id="rId23" Type="http://schemas.openxmlformats.org/officeDocument/2006/relationships/tags" Target="../tags/tag298.xml" /><Relationship Id="rId24" Type="http://schemas.openxmlformats.org/officeDocument/2006/relationships/tags" Target="../tags/tag299.xml" /><Relationship Id="rId25" Type="http://schemas.openxmlformats.org/officeDocument/2006/relationships/tags" Target="../tags/tag300.xml" /><Relationship Id="rId26" Type="http://schemas.openxmlformats.org/officeDocument/2006/relationships/tags" Target="../tags/tag301.xml" /><Relationship Id="rId27" Type="http://schemas.openxmlformats.org/officeDocument/2006/relationships/tags" Target="../tags/tag302.xml" /><Relationship Id="rId28" Type="http://schemas.openxmlformats.org/officeDocument/2006/relationships/tags" Target="../tags/tag303.xml" /><Relationship Id="rId29" Type="http://schemas.openxmlformats.org/officeDocument/2006/relationships/tags" Target="../tags/tag304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12" Type="http://schemas.openxmlformats.org/officeDocument/2006/relationships/tags" Target="../tags/tag315.xml" /><Relationship Id="rId13" Type="http://schemas.openxmlformats.org/officeDocument/2006/relationships/tags" Target="../tags/tag316.xml" /><Relationship Id="rId14" Type="http://schemas.openxmlformats.org/officeDocument/2006/relationships/tags" Target="../tags/tag317.xml" /><Relationship Id="rId15" Type="http://schemas.openxmlformats.org/officeDocument/2006/relationships/tags" Target="../tags/tag318.xml" /><Relationship Id="rId16" Type="http://schemas.openxmlformats.org/officeDocument/2006/relationships/tags" Target="../tags/tag319.xml" /><Relationship Id="rId17" Type="http://schemas.openxmlformats.org/officeDocument/2006/relationships/tags" Target="../tags/tag320.xml" /><Relationship Id="rId18" Type="http://schemas.openxmlformats.org/officeDocument/2006/relationships/tags" Target="../tags/tag321.xml" /><Relationship Id="rId19" Type="http://schemas.openxmlformats.org/officeDocument/2006/relationships/tags" Target="../tags/tag322.xml" /><Relationship Id="rId2" Type="http://schemas.openxmlformats.org/officeDocument/2006/relationships/tags" Target="../tags/tag305.xml" /><Relationship Id="rId20" Type="http://schemas.openxmlformats.org/officeDocument/2006/relationships/tags" Target="../tags/tag323.xml" /><Relationship Id="rId21" Type="http://schemas.openxmlformats.org/officeDocument/2006/relationships/tags" Target="../tags/tag324.xml" /><Relationship Id="rId22" Type="http://schemas.openxmlformats.org/officeDocument/2006/relationships/tags" Target="../tags/tag325.xml" /><Relationship Id="rId23" Type="http://schemas.openxmlformats.org/officeDocument/2006/relationships/tags" Target="../tags/tag326.xml" /><Relationship Id="rId24" Type="http://schemas.openxmlformats.org/officeDocument/2006/relationships/tags" Target="../tags/tag327.xml" /><Relationship Id="rId25" Type="http://schemas.openxmlformats.org/officeDocument/2006/relationships/tags" Target="../tags/tag328.xml" /><Relationship Id="rId26" Type="http://schemas.openxmlformats.org/officeDocument/2006/relationships/tags" Target="../tags/tag329.xml" /><Relationship Id="rId27" Type="http://schemas.openxmlformats.org/officeDocument/2006/relationships/tags" Target="../tags/tag330.xml" /><Relationship Id="rId28" Type="http://schemas.openxmlformats.org/officeDocument/2006/relationships/tags" Target="../tags/tag331.xml" /><Relationship Id="rId29" Type="http://schemas.openxmlformats.org/officeDocument/2006/relationships/tags" Target="../tags/tag332.xml" /><Relationship Id="rId3" Type="http://schemas.openxmlformats.org/officeDocument/2006/relationships/tags" Target="../tags/tag306.xml" /><Relationship Id="rId30" Type="http://schemas.openxmlformats.org/officeDocument/2006/relationships/tags" Target="../tags/tag333.xml" /><Relationship Id="rId31" Type="http://schemas.openxmlformats.org/officeDocument/2006/relationships/tags" Target="../tags/tag334.xml" /><Relationship Id="rId32" Type="http://schemas.openxmlformats.org/officeDocument/2006/relationships/tags" Target="../tags/tag335.xml" /><Relationship Id="rId33" Type="http://schemas.openxmlformats.org/officeDocument/2006/relationships/tags" Target="../tags/tag336.xml" /><Relationship Id="rId34" Type="http://schemas.openxmlformats.org/officeDocument/2006/relationships/tags" Target="../tags/tag337.xml" /><Relationship Id="rId35" Type="http://schemas.openxmlformats.org/officeDocument/2006/relationships/tags" Target="../tags/tag338.xml" /><Relationship Id="rId36" Type="http://schemas.openxmlformats.org/officeDocument/2006/relationships/tags" Target="../tags/tag339.xml" /><Relationship Id="rId37" Type="http://schemas.openxmlformats.org/officeDocument/2006/relationships/tags" Target="../tags/tag340.xml" /><Relationship Id="rId38" Type="http://schemas.openxmlformats.org/officeDocument/2006/relationships/tags" Target="../tags/tag341.xml" /><Relationship Id="rId39" Type="http://schemas.openxmlformats.org/officeDocument/2006/relationships/tags" Target="../tags/tag342.xml" /><Relationship Id="rId4" Type="http://schemas.openxmlformats.org/officeDocument/2006/relationships/tags" Target="../tags/tag307.xml" /><Relationship Id="rId40" Type="http://schemas.openxmlformats.org/officeDocument/2006/relationships/tags" Target="../tags/tag343.xml" /><Relationship Id="rId41" Type="http://schemas.openxmlformats.org/officeDocument/2006/relationships/tags" Target="../tags/tag344.xml" /><Relationship Id="rId42" Type="http://schemas.openxmlformats.org/officeDocument/2006/relationships/tags" Target="../tags/tag345.xml" /><Relationship Id="rId43" Type="http://schemas.openxmlformats.org/officeDocument/2006/relationships/tags" Target="../tags/tag346.xml" /><Relationship Id="rId44" Type="http://schemas.openxmlformats.org/officeDocument/2006/relationships/tags" Target="../tags/tag347.xml" /><Relationship Id="rId45" Type="http://schemas.openxmlformats.org/officeDocument/2006/relationships/tags" Target="../tags/tag348.xml" /><Relationship Id="rId46" Type="http://schemas.openxmlformats.org/officeDocument/2006/relationships/tags" Target="../tags/tag349.xml" /><Relationship Id="rId47" Type="http://schemas.openxmlformats.org/officeDocument/2006/relationships/tags" Target="../tags/tag350.xml" /><Relationship Id="rId48" Type="http://schemas.openxmlformats.org/officeDocument/2006/relationships/tags" Target="../tags/tag351.xml" /><Relationship Id="rId49" Type="http://schemas.openxmlformats.org/officeDocument/2006/relationships/tags" Target="../tags/tag352.xml" /><Relationship Id="rId5" Type="http://schemas.openxmlformats.org/officeDocument/2006/relationships/tags" Target="../tags/tag308.xml" /><Relationship Id="rId50" Type="http://schemas.openxmlformats.org/officeDocument/2006/relationships/tags" Target="../tags/tag353.xml" /><Relationship Id="rId51" Type="http://schemas.openxmlformats.org/officeDocument/2006/relationships/tags" Target="../tags/tag354.xml" /><Relationship Id="rId52" Type="http://schemas.openxmlformats.org/officeDocument/2006/relationships/tags" Target="../tags/tag355.xml" /><Relationship Id="rId53" Type="http://schemas.openxmlformats.org/officeDocument/2006/relationships/tags" Target="../tags/tag356.xml" /><Relationship Id="rId54" Type="http://schemas.openxmlformats.org/officeDocument/2006/relationships/tags" Target="../tags/tag357.xml" /><Relationship Id="rId55" Type="http://schemas.openxmlformats.org/officeDocument/2006/relationships/tags" Target="../tags/tag35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tags" Target="../tags/tag311.xml" /><Relationship Id="rId9" Type="http://schemas.openxmlformats.org/officeDocument/2006/relationships/tags" Target="../tags/tag3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7.xml" /><Relationship Id="rId11" Type="http://schemas.openxmlformats.org/officeDocument/2006/relationships/tags" Target="../tags/tag368.xml" /><Relationship Id="rId12" Type="http://schemas.openxmlformats.org/officeDocument/2006/relationships/tags" Target="../tags/tag369.xml" /><Relationship Id="rId13" Type="http://schemas.openxmlformats.org/officeDocument/2006/relationships/tags" Target="../tags/tag370.xml" /><Relationship Id="rId14" Type="http://schemas.openxmlformats.org/officeDocument/2006/relationships/tags" Target="../tags/tag371.xml" /><Relationship Id="rId15" Type="http://schemas.openxmlformats.org/officeDocument/2006/relationships/tags" Target="../tags/tag372.xml" /><Relationship Id="rId16" Type="http://schemas.openxmlformats.org/officeDocument/2006/relationships/tags" Target="../tags/tag373.xml" /><Relationship Id="rId17" Type="http://schemas.openxmlformats.org/officeDocument/2006/relationships/tags" Target="../tags/tag374.xml" /><Relationship Id="rId18" Type="http://schemas.openxmlformats.org/officeDocument/2006/relationships/tags" Target="../tags/tag375.xml" /><Relationship Id="rId19" Type="http://schemas.openxmlformats.org/officeDocument/2006/relationships/tags" Target="../tags/tag376.xml" /><Relationship Id="rId2" Type="http://schemas.openxmlformats.org/officeDocument/2006/relationships/tags" Target="../tags/tag359.xml" /><Relationship Id="rId20" Type="http://schemas.openxmlformats.org/officeDocument/2006/relationships/tags" Target="../tags/tag377.xml" /><Relationship Id="rId21" Type="http://schemas.openxmlformats.org/officeDocument/2006/relationships/tags" Target="../tags/tag378.xml" /><Relationship Id="rId22" Type="http://schemas.openxmlformats.org/officeDocument/2006/relationships/tags" Target="../tags/tag379.xml" /><Relationship Id="rId23" Type="http://schemas.openxmlformats.org/officeDocument/2006/relationships/tags" Target="../tags/tag380.xml" /><Relationship Id="rId24" Type="http://schemas.openxmlformats.org/officeDocument/2006/relationships/tags" Target="../tags/tag381.xml" /><Relationship Id="rId25" Type="http://schemas.openxmlformats.org/officeDocument/2006/relationships/tags" Target="../tags/tag382.xml" /><Relationship Id="rId26" Type="http://schemas.openxmlformats.org/officeDocument/2006/relationships/image" Target="../media/image8.png" /><Relationship Id="rId27" Type="http://schemas.openxmlformats.org/officeDocument/2006/relationships/tags" Target="../tags/tag383.xml" /><Relationship Id="rId28" Type="http://schemas.openxmlformats.org/officeDocument/2006/relationships/image" Target="../media/image9.png" /><Relationship Id="rId29" Type="http://schemas.openxmlformats.org/officeDocument/2006/relationships/tags" Target="../tags/tag384.xml" /><Relationship Id="rId3" Type="http://schemas.openxmlformats.org/officeDocument/2006/relationships/tags" Target="../tags/tag360.xml" /><Relationship Id="rId30" Type="http://schemas.openxmlformats.org/officeDocument/2006/relationships/image" Target="../media/image10.png" /><Relationship Id="rId31" Type="http://schemas.openxmlformats.org/officeDocument/2006/relationships/tags" Target="../tags/tag385.xml" /><Relationship Id="rId32" Type="http://schemas.openxmlformats.org/officeDocument/2006/relationships/image" Target="../media/image11.png" /><Relationship Id="rId33" Type="http://schemas.openxmlformats.org/officeDocument/2006/relationships/tags" Target="../tags/tag386.xml" /><Relationship Id="rId34" Type="http://schemas.openxmlformats.org/officeDocument/2006/relationships/image" Target="../media/image12.png" /><Relationship Id="rId35" Type="http://schemas.openxmlformats.org/officeDocument/2006/relationships/tags" Target="../tags/tag387.xml" /><Relationship Id="rId36" Type="http://schemas.openxmlformats.org/officeDocument/2006/relationships/tags" Target="../tags/tag388.xml" /><Relationship Id="rId4" Type="http://schemas.openxmlformats.org/officeDocument/2006/relationships/tags" Target="../tags/tag361.xml" /><Relationship Id="rId5" Type="http://schemas.openxmlformats.org/officeDocument/2006/relationships/tags" Target="../tags/tag362.xml" /><Relationship Id="rId6" Type="http://schemas.openxmlformats.org/officeDocument/2006/relationships/tags" Target="../tags/tag363.xml" /><Relationship Id="rId7" Type="http://schemas.openxmlformats.org/officeDocument/2006/relationships/tags" Target="../tags/tag364.xml" /><Relationship Id="rId8" Type="http://schemas.openxmlformats.org/officeDocument/2006/relationships/tags" Target="../tags/tag365.xml" /><Relationship Id="rId9" Type="http://schemas.openxmlformats.org/officeDocument/2006/relationships/tags" Target="../tags/tag36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9.xml" /><Relationship Id="rId3" Type="http://schemas.openxmlformats.org/officeDocument/2006/relationships/tags" Target="../tags/tag390.xml" /><Relationship Id="rId4" Type="http://schemas.openxmlformats.org/officeDocument/2006/relationships/tags" Target="../tags/tag3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0.xml" /><Relationship Id="rId11" Type="http://schemas.openxmlformats.org/officeDocument/2006/relationships/tags" Target="../tags/tag401.xml" /><Relationship Id="rId12" Type="http://schemas.openxmlformats.org/officeDocument/2006/relationships/tags" Target="../tags/tag402.xml" /><Relationship Id="rId13" Type="http://schemas.openxmlformats.org/officeDocument/2006/relationships/tags" Target="../tags/tag403.xml" /><Relationship Id="rId14" Type="http://schemas.openxmlformats.org/officeDocument/2006/relationships/tags" Target="../tags/tag404.xml" /><Relationship Id="rId15" Type="http://schemas.openxmlformats.org/officeDocument/2006/relationships/tags" Target="../tags/tag405.xml" /><Relationship Id="rId16" Type="http://schemas.openxmlformats.org/officeDocument/2006/relationships/tags" Target="../tags/tag406.xml" /><Relationship Id="rId17" Type="http://schemas.openxmlformats.org/officeDocument/2006/relationships/tags" Target="../tags/tag407.xml" /><Relationship Id="rId18" Type="http://schemas.openxmlformats.org/officeDocument/2006/relationships/tags" Target="../tags/tag408.xml" /><Relationship Id="rId19" Type="http://schemas.openxmlformats.org/officeDocument/2006/relationships/tags" Target="../tags/tag409.xml" /><Relationship Id="rId2" Type="http://schemas.openxmlformats.org/officeDocument/2006/relationships/tags" Target="../tags/tag392.xml" /><Relationship Id="rId20" Type="http://schemas.openxmlformats.org/officeDocument/2006/relationships/tags" Target="../tags/tag410.xml" /><Relationship Id="rId21" Type="http://schemas.openxmlformats.org/officeDocument/2006/relationships/tags" Target="../tags/tag411.xml" /><Relationship Id="rId22" Type="http://schemas.openxmlformats.org/officeDocument/2006/relationships/tags" Target="../tags/tag412.xml" /><Relationship Id="rId23" Type="http://schemas.openxmlformats.org/officeDocument/2006/relationships/tags" Target="../tags/tag413.xml" /><Relationship Id="rId24" Type="http://schemas.openxmlformats.org/officeDocument/2006/relationships/tags" Target="../tags/tag414.xml" /><Relationship Id="rId25" Type="http://schemas.openxmlformats.org/officeDocument/2006/relationships/tags" Target="../tags/tag415.xml" /><Relationship Id="rId26" Type="http://schemas.openxmlformats.org/officeDocument/2006/relationships/tags" Target="../tags/tag416.xml" /><Relationship Id="rId27" Type="http://schemas.openxmlformats.org/officeDocument/2006/relationships/tags" Target="../tags/tag417.xml" /><Relationship Id="rId28" Type="http://schemas.openxmlformats.org/officeDocument/2006/relationships/tags" Target="../tags/tag418.xml" /><Relationship Id="rId3" Type="http://schemas.openxmlformats.org/officeDocument/2006/relationships/tags" Target="../tags/tag393.xml" /><Relationship Id="rId4" Type="http://schemas.openxmlformats.org/officeDocument/2006/relationships/tags" Target="../tags/tag394.xml" /><Relationship Id="rId5" Type="http://schemas.openxmlformats.org/officeDocument/2006/relationships/tags" Target="../tags/tag395.xml" /><Relationship Id="rId6" Type="http://schemas.openxmlformats.org/officeDocument/2006/relationships/tags" Target="../tags/tag396.xml" /><Relationship Id="rId7" Type="http://schemas.openxmlformats.org/officeDocument/2006/relationships/tags" Target="../tags/tag397.xml" /><Relationship Id="rId8" Type="http://schemas.openxmlformats.org/officeDocument/2006/relationships/tags" Target="../tags/tag398.xml" /><Relationship Id="rId9" Type="http://schemas.openxmlformats.org/officeDocument/2006/relationships/tags" Target="../tags/tag39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19.xml" /><Relationship Id="rId20" Type="http://schemas.openxmlformats.org/officeDocument/2006/relationships/tags" Target="../tags/tag437.xml" /><Relationship Id="rId21" Type="http://schemas.openxmlformats.org/officeDocument/2006/relationships/tags" Target="../tags/tag438.xml" /><Relationship Id="rId22" Type="http://schemas.openxmlformats.org/officeDocument/2006/relationships/tags" Target="../tags/tag439.xml" /><Relationship Id="rId23" Type="http://schemas.openxmlformats.org/officeDocument/2006/relationships/tags" Target="../tags/tag440.xml" /><Relationship Id="rId24" Type="http://schemas.openxmlformats.org/officeDocument/2006/relationships/tags" Target="../tags/tag441.xml" /><Relationship Id="rId25" Type="http://schemas.openxmlformats.org/officeDocument/2006/relationships/tags" Target="../tags/tag442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1.xml" /><Relationship Id="rId11" Type="http://schemas.openxmlformats.org/officeDocument/2006/relationships/tags" Target="../tags/tag452.xml" /><Relationship Id="rId12" Type="http://schemas.openxmlformats.org/officeDocument/2006/relationships/tags" Target="../tags/tag453.xml" /><Relationship Id="rId13" Type="http://schemas.openxmlformats.org/officeDocument/2006/relationships/tags" Target="../tags/tag454.xml" /><Relationship Id="rId14" Type="http://schemas.openxmlformats.org/officeDocument/2006/relationships/tags" Target="../tags/tag455.xml" /><Relationship Id="rId15" Type="http://schemas.openxmlformats.org/officeDocument/2006/relationships/tags" Target="../tags/tag456.xml" /><Relationship Id="rId16" Type="http://schemas.openxmlformats.org/officeDocument/2006/relationships/tags" Target="../tags/tag457.xml" /><Relationship Id="rId17" Type="http://schemas.openxmlformats.org/officeDocument/2006/relationships/tags" Target="../tags/tag458.xml" /><Relationship Id="rId18" Type="http://schemas.openxmlformats.org/officeDocument/2006/relationships/tags" Target="../tags/tag459.xml" /><Relationship Id="rId19" Type="http://schemas.openxmlformats.org/officeDocument/2006/relationships/tags" Target="../tags/tag460.xml" /><Relationship Id="rId2" Type="http://schemas.openxmlformats.org/officeDocument/2006/relationships/tags" Target="../tags/tag443.xml" /><Relationship Id="rId20" Type="http://schemas.openxmlformats.org/officeDocument/2006/relationships/tags" Target="../tags/tag461.xml" /><Relationship Id="rId21" Type="http://schemas.openxmlformats.org/officeDocument/2006/relationships/tags" Target="../tags/tag462.xml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Relationship Id="rId7" Type="http://schemas.openxmlformats.org/officeDocument/2006/relationships/tags" Target="../tags/tag448.xml" /><Relationship Id="rId8" Type="http://schemas.openxmlformats.org/officeDocument/2006/relationships/tags" Target="../tags/tag449.xml" /><Relationship Id="rId9" Type="http://schemas.openxmlformats.org/officeDocument/2006/relationships/tags" Target="../tags/tag45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3.xml" /><Relationship Id="rId3" Type="http://schemas.openxmlformats.org/officeDocument/2006/relationships/tags" Target="../tags/tag464.xml" /><Relationship Id="rId4" Type="http://schemas.openxmlformats.org/officeDocument/2006/relationships/tags" Target="../tags/tag46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tags" Target="../tags/tag478.xml" /><Relationship Id="rId15" Type="http://schemas.openxmlformats.org/officeDocument/2006/relationships/tags" Target="../tags/tag479.xml" /><Relationship Id="rId16" Type="http://schemas.openxmlformats.org/officeDocument/2006/relationships/tags" Target="../tags/tag480.xml" /><Relationship Id="rId17" Type="http://schemas.openxmlformats.org/officeDocument/2006/relationships/tags" Target="../tags/tag481.xml" /><Relationship Id="rId18" Type="http://schemas.openxmlformats.org/officeDocument/2006/relationships/tags" Target="../tags/tag482.xml" /><Relationship Id="rId19" Type="http://schemas.openxmlformats.org/officeDocument/2006/relationships/tags" Target="../tags/tag483.xml" /><Relationship Id="rId2" Type="http://schemas.openxmlformats.org/officeDocument/2006/relationships/tags" Target="../tags/tag466.xml" /><Relationship Id="rId20" Type="http://schemas.openxmlformats.org/officeDocument/2006/relationships/tags" Target="../tags/tag484.xml" /><Relationship Id="rId21" Type="http://schemas.openxmlformats.org/officeDocument/2006/relationships/tags" Target="../tags/tag485.xml" /><Relationship Id="rId22" Type="http://schemas.openxmlformats.org/officeDocument/2006/relationships/tags" Target="../tags/tag486.xml" /><Relationship Id="rId23" Type="http://schemas.openxmlformats.org/officeDocument/2006/relationships/tags" Target="../tags/tag487.xml" /><Relationship Id="rId24" Type="http://schemas.openxmlformats.org/officeDocument/2006/relationships/tags" Target="../tags/tag488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7.xml" /><Relationship Id="rId11" Type="http://schemas.openxmlformats.org/officeDocument/2006/relationships/tags" Target="../tags/tag498.xml" /><Relationship Id="rId12" Type="http://schemas.openxmlformats.org/officeDocument/2006/relationships/tags" Target="../tags/tag499.xml" /><Relationship Id="rId13" Type="http://schemas.openxmlformats.org/officeDocument/2006/relationships/tags" Target="../tags/tag500.xml" /><Relationship Id="rId14" Type="http://schemas.openxmlformats.org/officeDocument/2006/relationships/tags" Target="../tags/tag501.xml" /><Relationship Id="rId15" Type="http://schemas.openxmlformats.org/officeDocument/2006/relationships/tags" Target="../tags/tag502.xml" /><Relationship Id="rId16" Type="http://schemas.openxmlformats.org/officeDocument/2006/relationships/tags" Target="../tags/tag503.xml" /><Relationship Id="rId17" Type="http://schemas.openxmlformats.org/officeDocument/2006/relationships/tags" Target="../tags/tag504.xml" /><Relationship Id="rId18" Type="http://schemas.openxmlformats.org/officeDocument/2006/relationships/tags" Target="../tags/tag505.xml" /><Relationship Id="rId19" Type="http://schemas.openxmlformats.org/officeDocument/2006/relationships/tags" Target="../tags/tag506.xml" /><Relationship Id="rId2" Type="http://schemas.openxmlformats.org/officeDocument/2006/relationships/tags" Target="../tags/tag489.xml" /><Relationship Id="rId20" Type="http://schemas.openxmlformats.org/officeDocument/2006/relationships/tags" Target="../tags/tag507.xml" /><Relationship Id="rId21" Type="http://schemas.openxmlformats.org/officeDocument/2006/relationships/tags" Target="../tags/tag508.xml" /><Relationship Id="rId3" Type="http://schemas.openxmlformats.org/officeDocument/2006/relationships/tags" Target="../tags/tag490.xml" /><Relationship Id="rId4" Type="http://schemas.openxmlformats.org/officeDocument/2006/relationships/tags" Target="../tags/tag491.xml" /><Relationship Id="rId5" Type="http://schemas.openxmlformats.org/officeDocument/2006/relationships/tags" Target="../tags/tag492.xml" /><Relationship Id="rId6" Type="http://schemas.openxmlformats.org/officeDocument/2006/relationships/tags" Target="../tags/tag493.xml" /><Relationship Id="rId7" Type="http://schemas.openxmlformats.org/officeDocument/2006/relationships/tags" Target="../tags/tag494.xml" /><Relationship Id="rId8" Type="http://schemas.openxmlformats.org/officeDocument/2006/relationships/tags" Target="../tags/tag495.xml" /><Relationship Id="rId9" Type="http://schemas.openxmlformats.org/officeDocument/2006/relationships/tags" Target="../tags/tag49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7.xml" /><Relationship Id="rId11" Type="http://schemas.openxmlformats.org/officeDocument/2006/relationships/tags" Target="../tags/tag518.xml" /><Relationship Id="rId12" Type="http://schemas.openxmlformats.org/officeDocument/2006/relationships/tags" Target="../tags/tag519.xml" /><Relationship Id="rId13" Type="http://schemas.openxmlformats.org/officeDocument/2006/relationships/tags" Target="../tags/tag520.xml" /><Relationship Id="rId14" Type="http://schemas.openxmlformats.org/officeDocument/2006/relationships/tags" Target="../tags/tag521.xml" /><Relationship Id="rId15" Type="http://schemas.openxmlformats.org/officeDocument/2006/relationships/tags" Target="../tags/tag522.xml" /><Relationship Id="rId16" Type="http://schemas.openxmlformats.org/officeDocument/2006/relationships/tags" Target="../tags/tag523.xml" /><Relationship Id="rId2" Type="http://schemas.openxmlformats.org/officeDocument/2006/relationships/tags" Target="../tags/tag509.xml" /><Relationship Id="rId3" Type="http://schemas.openxmlformats.org/officeDocument/2006/relationships/tags" Target="../tags/tag510.xml" /><Relationship Id="rId4" Type="http://schemas.openxmlformats.org/officeDocument/2006/relationships/tags" Target="../tags/tag511.xml" /><Relationship Id="rId5" Type="http://schemas.openxmlformats.org/officeDocument/2006/relationships/tags" Target="../tags/tag512.xml" /><Relationship Id="rId6" Type="http://schemas.openxmlformats.org/officeDocument/2006/relationships/tags" Target="../tags/tag513.xml" /><Relationship Id="rId7" Type="http://schemas.openxmlformats.org/officeDocument/2006/relationships/tags" Target="../tags/tag514.xml" /><Relationship Id="rId8" Type="http://schemas.openxmlformats.org/officeDocument/2006/relationships/tags" Target="../tags/tag515.xml" /><Relationship Id="rId9" Type="http://schemas.openxmlformats.org/officeDocument/2006/relationships/tags" Target="../tags/tag5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24.xml" /><Relationship Id="rId3" Type="http://schemas.openxmlformats.org/officeDocument/2006/relationships/tags" Target="../tags/tag52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海上大众运输船舶安全管理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船舶安全管理的重要性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船舶安全管理的法规和标准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船舶安全管理的措施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船舶安全管理的培训和演练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船舶安全管理的重要性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保障乘客安全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5"/>
            </p:custDataLst>
          </p:nvPr>
        </p:nvSpPr>
        <p:spPr>
          <a:xfrm>
            <a:off x="2623295" y="1729657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船舶安全管理是保障乘客安全的关键</a:t>
            </a:r>
          </a:p>
        </p:txBody>
      </p:sp>
      <p:sp>
        <p:nvSpPr>
          <p:cNvPr id="75" name="文本框 74"/>
          <p:cNvSpPr txBox="1"/>
          <p:nvPr>
            <p:custDataLst>
              <p:tags r:id="rId6"/>
            </p:custDataLst>
          </p:nvPr>
        </p:nvSpPr>
        <p:spPr>
          <a:xfrm>
            <a:off x="1622295" y="1478837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2" name="文本框 91"/>
          <p:cNvSpPr txBox="1"/>
          <p:nvPr>
            <p:custDataLst>
              <p:tags r:id="rId7"/>
            </p:custDataLst>
          </p:nvPr>
        </p:nvSpPr>
        <p:spPr>
          <a:xfrm>
            <a:off x="7420878" y="1729657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安全管理措施可以有效预防事故发生</a:t>
            </a:r>
          </a:p>
        </p:txBody>
      </p:sp>
      <p:sp>
        <p:nvSpPr>
          <p:cNvPr id="93" name="文本框 92"/>
          <p:cNvSpPr txBox="1"/>
          <p:nvPr>
            <p:custDataLst>
              <p:tags r:id="rId8"/>
            </p:custDataLst>
          </p:nvPr>
        </p:nvSpPr>
        <p:spPr>
          <a:xfrm>
            <a:off x="6419878" y="1478837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73" name="文本框 172"/>
          <p:cNvSpPr txBox="1"/>
          <p:nvPr>
            <p:custDataLst>
              <p:tags r:id="rId9"/>
            </p:custDataLst>
          </p:nvPr>
        </p:nvSpPr>
        <p:spPr>
          <a:xfrm>
            <a:off x="2623295" y="3397990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安全管理可以提高船舶运营效率</a:t>
            </a:r>
          </a:p>
        </p:txBody>
      </p:sp>
      <p:sp>
        <p:nvSpPr>
          <p:cNvPr id="174" name="文本框 173"/>
          <p:cNvSpPr txBox="1"/>
          <p:nvPr>
            <p:custDataLst>
              <p:tags r:id="rId10"/>
            </p:custDataLst>
          </p:nvPr>
        </p:nvSpPr>
        <p:spPr>
          <a:xfrm>
            <a:off x="1622295" y="3147170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54" name="文本框 253"/>
          <p:cNvSpPr txBox="1"/>
          <p:nvPr>
            <p:custDataLst>
              <p:tags r:id="rId11"/>
            </p:custDataLst>
          </p:nvPr>
        </p:nvSpPr>
        <p:spPr>
          <a:xfrm>
            <a:off x="7420878" y="3397990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安全管理可以降低船舶运营成本</a:t>
            </a:r>
          </a:p>
        </p:txBody>
      </p:sp>
      <p:sp>
        <p:nvSpPr>
          <p:cNvPr id="255" name="文本框 254"/>
          <p:cNvSpPr txBox="1"/>
          <p:nvPr>
            <p:custDataLst>
              <p:tags r:id="rId12"/>
            </p:custDataLst>
          </p:nvPr>
        </p:nvSpPr>
        <p:spPr>
          <a:xfrm>
            <a:off x="6419878" y="3147170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87" name="文本框 486"/>
          <p:cNvSpPr txBox="1"/>
          <p:nvPr>
            <p:custDataLst>
              <p:tags r:id="rId13"/>
            </p:custDataLst>
          </p:nvPr>
        </p:nvSpPr>
        <p:spPr>
          <a:xfrm>
            <a:off x="2623295" y="5066322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安全管理可以提升乘客满意度和忠诚度</a:t>
            </a:r>
          </a:p>
        </p:txBody>
      </p:sp>
      <p:sp>
        <p:nvSpPr>
          <p:cNvPr id="488" name="文本框 487"/>
          <p:cNvSpPr txBox="1"/>
          <p:nvPr>
            <p:custDataLst>
              <p:tags r:id="rId14"/>
            </p:custDataLst>
          </p:nvPr>
        </p:nvSpPr>
        <p:spPr>
          <a:xfrm>
            <a:off x="1622295" y="4815502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568" name="文本框 567"/>
          <p:cNvSpPr txBox="1"/>
          <p:nvPr>
            <p:custDataLst>
              <p:tags r:id="rId15"/>
            </p:custDataLst>
          </p:nvPr>
        </p:nvSpPr>
        <p:spPr>
          <a:xfrm>
            <a:off x="7420878" y="5066322"/>
            <a:ext cx="3314120" cy="1075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安全管理可以促进船舶行业的健康发展</a:t>
            </a:r>
          </a:p>
        </p:txBody>
      </p:sp>
      <p:sp>
        <p:nvSpPr>
          <p:cNvPr id="569" name="文本框 568"/>
          <p:cNvSpPr txBox="1"/>
          <p:nvPr>
            <p:custDataLst>
              <p:tags r:id="rId16"/>
            </p:custDataLst>
          </p:nvPr>
        </p:nvSpPr>
        <p:spPr>
          <a:xfrm>
            <a:off x="6419878" y="4815502"/>
            <a:ext cx="896167" cy="105286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  <p:pic>
        <p:nvPicPr>
          <p:cNvPr id="571" name="图片 57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63072" y="2313604"/>
            <a:ext cx="1103901" cy="400435"/>
          </a:xfrm>
          <a:prstGeom prst="rect">
            <a:avLst/>
          </a:prstGeom>
        </p:spPr>
      </p:pic>
      <p:pic>
        <p:nvPicPr>
          <p:cNvPr id="572" name="图片 57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360082" y="2313604"/>
            <a:ext cx="1103901" cy="400435"/>
          </a:xfrm>
          <a:prstGeom prst="rect">
            <a:avLst/>
          </a:prstGeom>
        </p:spPr>
      </p:pic>
      <p:pic>
        <p:nvPicPr>
          <p:cNvPr id="573" name="图片 57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63072" y="5740175"/>
            <a:ext cx="1103901" cy="400435"/>
          </a:xfrm>
          <a:prstGeom prst="rect">
            <a:avLst/>
          </a:prstGeom>
        </p:spPr>
      </p:pic>
      <p:pic>
        <p:nvPicPr>
          <p:cNvPr id="574" name="图片 57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360082" y="5740175"/>
            <a:ext cx="1103901" cy="400435"/>
          </a:xfrm>
          <a:prstGeom prst="rect">
            <a:avLst/>
          </a:prstGeom>
        </p:spPr>
      </p:pic>
      <p:pic>
        <p:nvPicPr>
          <p:cNvPr id="575" name="图片 57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63072" y="3980827"/>
            <a:ext cx="1103901" cy="400435"/>
          </a:xfrm>
          <a:prstGeom prst="rect">
            <a:avLst/>
          </a:prstGeom>
        </p:spPr>
      </p:pic>
      <p:pic>
        <p:nvPicPr>
          <p:cNvPr id="576" name="图片 57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360082" y="3980827"/>
            <a:ext cx="1103901" cy="40043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降低事故风险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6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减少船舶事故造成的经济损失和环境污染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提高船舶运营效率，保障海上运输安全</a:t>
            </a:r>
          </a:p>
        </p:txBody>
      </p:sp>
      <p:sp>
        <p:nvSpPr>
          <p:cNvPr id="104" name="椭圆 103"/>
          <p:cNvSpPr/>
          <p:nvPr>
            <p:custDataLst>
              <p:tags r:id="rId13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4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5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6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7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8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19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加强安全管理，降低船舶事故发生率</a:t>
            </a:r>
          </a:p>
        </p:txBody>
      </p:sp>
      <p:sp>
        <p:nvSpPr>
          <p:cNvPr id="2" name="文本框 1"/>
          <p:cNvSpPr txBox="1"/>
          <p:nvPr>
            <p:custDataLst>
              <p:tags r:id="rId20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提高船舶安全性能，保障人员生命财产安全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提高运营效率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5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6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7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8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9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0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安全管理可以提高船舶运营效率，减少事故发生</a:t>
            </a:r>
          </a:p>
        </p:txBody>
      </p:sp>
      <p:sp>
        <p:nvSpPr>
          <p:cNvPr id="54" name="矩形 53"/>
          <p:cNvSpPr/>
          <p:nvPr>
            <p:custDataLst>
              <p:tags r:id="rId12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安全管理可以提高船舶运营服务质量，提高客户满意度</a:t>
            </a:r>
          </a:p>
        </p:txBody>
      </p:sp>
      <p:sp>
        <p:nvSpPr>
          <p:cNvPr id="57" name="矩形 56"/>
          <p:cNvSpPr/>
          <p:nvPr>
            <p:custDataLst>
              <p:tags r:id="rId13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安全管理可以降低船舶运营成本，提高经济效益</a:t>
            </a:r>
          </a:p>
        </p:txBody>
      </p:sp>
      <p:sp>
        <p:nvSpPr>
          <p:cNvPr id="60" name="矩形 59"/>
          <p:cNvSpPr/>
          <p:nvPr>
            <p:custDataLst>
              <p:tags r:id="rId14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安全管理可以提高船舶运营安全性，保障乘客和船员的安全</a:t>
            </a:r>
          </a:p>
        </p:txBody>
      </p:sp>
      <p:cxnSp>
        <p:nvCxnSpPr>
          <p:cNvPr id="65" name="直接连接符 64"/>
          <p:cNvCxnSpPr/>
          <p:nvPr>
            <p:custDataLst>
              <p:tags r:id="rId15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6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7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8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19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0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1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2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3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船舶安全管理的法规和标准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国际公约和法规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5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6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7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9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0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1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2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3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国际海上人命安全公约（SOLAS）</a:t>
            </a:r>
          </a:p>
        </p:txBody>
      </p:sp>
      <p:sp>
        <p:nvSpPr>
          <p:cNvPr id="37" name="圆角矩形 36"/>
          <p:cNvSpPr/>
          <p:nvPr>
            <p:custDataLst>
              <p:tags r:id="rId14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5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6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国际船舶和港口设施保安规则（ISPS）</a:t>
            </a:r>
          </a:p>
        </p:txBody>
      </p:sp>
      <p:sp>
        <p:nvSpPr>
          <p:cNvPr id="40" name="圆角矩形 39"/>
          <p:cNvSpPr/>
          <p:nvPr>
            <p:custDataLst>
              <p:tags r:id="rId17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8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9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国际船舶污染防治公约（MARPOL）</a:t>
            </a:r>
          </a:p>
        </p:txBody>
      </p:sp>
      <p:sp>
        <p:nvSpPr>
          <p:cNvPr id="44" name="圆角矩形 43"/>
          <p:cNvSpPr/>
          <p:nvPr>
            <p:custDataLst>
              <p:tags r:id="rId20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1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2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国际船舶安全营运和防止污染管理规则（ISM）</a:t>
            </a:r>
          </a:p>
        </p:txBody>
      </p:sp>
      <p:sp>
        <p:nvSpPr>
          <p:cNvPr id="49" name="圆角矩形 48"/>
          <p:cNvSpPr/>
          <p:nvPr>
            <p:custDataLst>
              <p:tags r:id="rId23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4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国际船舶和港口设施保安规则（ISPS）</a:t>
            </a:r>
          </a:p>
        </p:txBody>
      </p:sp>
      <p:sp>
        <p:nvSpPr>
          <p:cNvPr id="53" name="圆角矩形 52"/>
          <p:cNvSpPr/>
          <p:nvPr>
            <p:custDataLst>
              <p:tags r:id="rId26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7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8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国际船舶和港口设施保安规则（ISPS）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53" name="直接连接符 52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国内法规和标准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5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6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7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8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《中华人民共和国海上交通安全法》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0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1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2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3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《中华人民共和国船舶安全检查规则》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5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6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7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8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《中华人民共和国船舶与海上设施检验条例》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0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1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2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3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《中华人民共和国船舶登记条例》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5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6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7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8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《中华人民共和国船舶检验管理规定》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0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1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2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3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《中华人民共和国船舶与海上设施法定检验技术规则》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4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5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6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7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8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《中华人民共和国船舶与海上设施法定检验技术规范》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39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0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1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2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3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《中华人民共和国船舶与海上设施法定检验技术标准》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4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5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6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7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8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《中华人民共和国船舶与海上设施法定检验技术指南》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49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0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1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2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3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《中华人民共和国船舶与海上设施法定检验技术文件》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4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船舶安全管理体系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5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6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7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8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1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2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国际海事组织（IMO）：制定国际船舶安全管理规则</a:t>
            </a:r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船舶公司：建立船舶安全管理体系，确保船舶安全航行</a:t>
            </a: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国际劳工组织（ILO）：制定国际船舶安全管理标准</a:t>
            </a:r>
          </a:p>
        </p:txBody>
      </p:sp>
      <p:sp>
        <p:nvSpPr>
          <p:cNvPr id="43" name="文本框 42"/>
          <p:cNvSpPr txBox="1"/>
          <p:nvPr>
            <p:custDataLst>
              <p:tags r:id="rId25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各国政府：制定本国船舶安全管理法规和标准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船舶安全管理的措施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船舶设计安全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 28"/>
          <p:cNvSpPr/>
          <p:nvPr>
            <p:custDataLst>
              <p:tags r:id="rId5"/>
            </p:custDataLst>
          </p:nvPr>
        </p:nvSpPr>
        <p:spPr>
          <a:xfrm>
            <a:off x="1319403" y="1833094"/>
            <a:ext cx="1147757" cy="915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Rectangle 29"/>
          <p:cNvSpPr/>
          <p:nvPr>
            <p:custDataLst>
              <p:tags r:id="rId6"/>
            </p:custDataLst>
          </p:nvPr>
        </p:nvSpPr>
        <p:spPr>
          <a:xfrm>
            <a:off x="1745091" y="1833094"/>
            <a:ext cx="1981696" cy="9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Rectangle 30"/>
          <p:cNvSpPr/>
          <p:nvPr>
            <p:custDataLst>
              <p:tags r:id="rId7"/>
            </p:custDataLst>
          </p:nvPr>
        </p:nvSpPr>
        <p:spPr>
          <a:xfrm>
            <a:off x="3726786" y="1833094"/>
            <a:ext cx="1981696" cy="9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Rectangle 31"/>
          <p:cNvSpPr/>
          <p:nvPr>
            <p:custDataLst>
              <p:tags r:id="rId8"/>
            </p:custDataLst>
          </p:nvPr>
        </p:nvSpPr>
        <p:spPr>
          <a:xfrm>
            <a:off x="5708483" y="1833094"/>
            <a:ext cx="1981696" cy="9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Rectangle 32"/>
          <p:cNvSpPr/>
          <p:nvPr>
            <p:custDataLst>
              <p:tags r:id="rId9"/>
            </p:custDataLst>
          </p:nvPr>
        </p:nvSpPr>
        <p:spPr>
          <a:xfrm>
            <a:off x="7690179" y="1833094"/>
            <a:ext cx="1981696" cy="915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Isosceles  33"/>
          <p:cNvSpPr/>
          <p:nvPr>
            <p:custDataLst>
              <p:tags r:id="rId10"/>
            </p:custDataLst>
          </p:nvPr>
        </p:nvSpPr>
        <p:spPr>
          <a:xfrm rot="5400000">
            <a:off x="9824425" y="1680544"/>
            <a:ext cx="915300" cy="1220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Isosceles  34"/>
          <p:cNvSpPr/>
          <p:nvPr>
            <p:custDataLst>
              <p:tags r:id="rId11"/>
            </p:custDataLst>
          </p:nvPr>
        </p:nvSpPr>
        <p:spPr>
          <a:xfrm rot="5400000">
            <a:off x="10512935" y="2073542"/>
            <a:ext cx="324278" cy="434403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Oval 16"/>
          <p:cNvSpPr/>
          <p:nvPr>
            <p:custDataLst>
              <p:tags r:id="rId12"/>
            </p:custDataLst>
          </p:nvPr>
        </p:nvSpPr>
        <p:spPr>
          <a:xfrm>
            <a:off x="4655150" y="2847674"/>
            <a:ext cx="151311" cy="1513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8" name="Straight  17"/>
          <p:cNvCxnSpPr/>
          <p:nvPr>
            <p:custDataLst>
              <p:tags r:id="rId13"/>
            </p:custDataLst>
          </p:nvPr>
        </p:nvCxnSpPr>
        <p:spPr>
          <a:xfrm flipH="1" flipV="1">
            <a:off x="4730806" y="2984357"/>
            <a:ext cx="0" cy="386460"/>
          </a:xfrm>
          <a:prstGeom prst="line">
            <a:avLst/>
          </a:prstGeom>
          <a:ln w="1905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>
            <p:custDataLst>
              <p:tags r:id="rId14"/>
            </p:custDataLst>
          </p:nvPr>
        </p:nvSpPr>
        <p:spPr>
          <a:xfrm>
            <a:off x="4562117" y="3359750"/>
            <a:ext cx="337374" cy="3373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Oval 19"/>
          <p:cNvSpPr/>
          <p:nvPr>
            <p:custDataLst>
              <p:tags r:id="rId15"/>
            </p:custDataLst>
          </p:nvPr>
        </p:nvSpPr>
        <p:spPr>
          <a:xfrm>
            <a:off x="8623870" y="2864651"/>
            <a:ext cx="151311" cy="1513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1" name="Straight  20"/>
          <p:cNvCxnSpPr/>
          <p:nvPr>
            <p:custDataLst>
              <p:tags r:id="rId16"/>
            </p:custDataLst>
          </p:nvPr>
        </p:nvCxnSpPr>
        <p:spPr>
          <a:xfrm flipH="1" flipV="1">
            <a:off x="8699526" y="3001334"/>
            <a:ext cx="0" cy="386460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>
            <p:custDataLst>
              <p:tags r:id="rId17"/>
            </p:custDataLst>
          </p:nvPr>
        </p:nvSpPr>
        <p:spPr>
          <a:xfrm>
            <a:off x="8530837" y="3376728"/>
            <a:ext cx="337374" cy="3373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Oval 22"/>
          <p:cNvSpPr/>
          <p:nvPr>
            <p:custDataLst>
              <p:tags r:id="rId18"/>
            </p:custDataLst>
          </p:nvPr>
        </p:nvSpPr>
        <p:spPr>
          <a:xfrm>
            <a:off x="6639510" y="2846477"/>
            <a:ext cx="151311" cy="1513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4" name="Straight  23"/>
          <p:cNvCxnSpPr/>
          <p:nvPr>
            <p:custDataLst>
              <p:tags r:id="rId19"/>
            </p:custDataLst>
          </p:nvPr>
        </p:nvCxnSpPr>
        <p:spPr>
          <a:xfrm flipH="1" flipV="1">
            <a:off x="6715166" y="2983160"/>
            <a:ext cx="0" cy="1306119"/>
          </a:xfrm>
          <a:prstGeom prst="line">
            <a:avLst/>
          </a:prstGeom>
          <a:ln w="190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>
            <p:custDataLst>
              <p:tags r:id="rId20"/>
            </p:custDataLst>
          </p:nvPr>
        </p:nvSpPr>
        <p:spPr>
          <a:xfrm>
            <a:off x="6546477" y="4244198"/>
            <a:ext cx="337374" cy="3373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Oval 25"/>
          <p:cNvSpPr/>
          <p:nvPr>
            <p:custDataLst>
              <p:tags r:id="rId21"/>
            </p:custDataLst>
          </p:nvPr>
        </p:nvSpPr>
        <p:spPr>
          <a:xfrm>
            <a:off x="2630108" y="2864651"/>
            <a:ext cx="151311" cy="1513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7" name="Straight  26"/>
          <p:cNvCxnSpPr/>
          <p:nvPr>
            <p:custDataLst>
              <p:tags r:id="rId22"/>
            </p:custDataLst>
          </p:nvPr>
        </p:nvCxnSpPr>
        <p:spPr>
          <a:xfrm flipH="1" flipV="1">
            <a:off x="2705763" y="3001334"/>
            <a:ext cx="0" cy="1306119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>
            <p:custDataLst>
              <p:tags r:id="rId23"/>
            </p:custDataLst>
          </p:nvPr>
        </p:nvSpPr>
        <p:spPr>
          <a:xfrm>
            <a:off x="2537075" y="4262371"/>
            <a:ext cx="337374" cy="3373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TextBox 11"/>
          <p:cNvSpPr txBox="1"/>
          <p:nvPr>
            <p:custDataLst>
              <p:tags r:id="rId24"/>
            </p:custDataLst>
          </p:nvPr>
        </p:nvSpPr>
        <p:spPr>
          <a:xfrm flipH="1">
            <a:off x="130584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船舶设计应符合国际和国内安全标准</a:t>
            </a:r>
          </a:p>
        </p:txBody>
      </p:sp>
      <p:sp>
        <p:nvSpPr>
          <p:cNvPr id="55" name="TextBox 11"/>
          <p:cNvSpPr txBox="1"/>
          <p:nvPr>
            <p:custDataLst>
              <p:tags r:id="rId25"/>
            </p:custDataLst>
          </p:nvPr>
        </p:nvSpPr>
        <p:spPr>
          <a:xfrm flipH="1">
            <a:off x="333088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船舶结构设计应考虑抗风浪、抗沉性等因素</a:t>
            </a:r>
          </a:p>
        </p:txBody>
      </p:sp>
      <p:sp>
        <p:nvSpPr>
          <p:cNvPr id="58" name="TextBox 11"/>
          <p:cNvSpPr txBox="1"/>
          <p:nvPr>
            <p:custDataLst>
              <p:tags r:id="rId26"/>
            </p:custDataLst>
          </p:nvPr>
        </p:nvSpPr>
        <p:spPr>
          <a:xfrm flipH="1">
            <a:off x="527456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船舶设备设计应满足安全操作和维护要求</a:t>
            </a:r>
          </a:p>
        </p:txBody>
      </p:sp>
      <p:sp>
        <p:nvSpPr>
          <p:cNvPr id="59" name="TextBox 11"/>
          <p:cNvSpPr txBox="1"/>
          <p:nvPr>
            <p:custDataLst>
              <p:tags r:id="rId27"/>
            </p:custDataLst>
          </p:nvPr>
        </p:nvSpPr>
        <p:spPr>
          <a:xfrm flipH="1">
            <a:off x="729960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船舶设计应考虑防火、防爆等安全措施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2" name="直接连接符 21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船舶操作安全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5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船舶操作人员必须具备相应的资格证书和经验</a:t>
            </a: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船舶操作人员必须遵守操作规程和规章制度</a:t>
            </a: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船舶操作人员必须定期接受安全培训和考核</a:t>
            </a: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船舶操作人员必须保持良好的身体状况和精神状态</a:t>
            </a:r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船舶操作人员必须及时报告操作过程中的异常情况</a:t>
            </a: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船舶操作人员必须遵守船舶交通管制和信号指示</a:t>
            </a:r>
          </a:p>
        </p:txBody>
      </p:sp>
      <p:sp>
        <p:nvSpPr>
          <p:cNvPr id="13" name="矩形 12"/>
          <p:cNvSpPr/>
          <p:nvPr>
            <p:custDataLst>
              <p:tags r:id="rId16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船舶操作人员必须遵守船舶防污染规定和环保要求</a:t>
            </a: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船舶操作人员必须遵守船舶安全检查和维修规定</a:t>
            </a: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船舶操作人员必须遵守船舶应急处置和救援规定</a:t>
            </a: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船舶操作人员必须遵守船舶安全管理的其他规定和要求</a:t>
            </a:r>
          </a:p>
        </p:txBody>
      </p:sp>
      <p:sp>
        <p:nvSpPr>
          <p:cNvPr id="21" name="矩形 20"/>
          <p:cNvSpPr/>
          <p:nvPr>
            <p:custDataLst>
              <p:tags r:id="rId24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船舶维护保养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5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定期检查：对船舶进行定期检查，确保船舶安全可靠</a:t>
            </a:r>
          </a:p>
        </p:txBody>
      </p:sp>
      <p:sp>
        <p:nvSpPr>
          <p:cNvPr id="117" name="01"/>
          <p:cNvSpPr txBox="1"/>
          <p:nvPr>
            <p:custDataLst>
              <p:tags r:id="rId6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7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8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9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0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1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2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3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4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5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维修保养：对船舶进行维修保养，确保船舶性能良好</a:t>
            </a:r>
          </a:p>
        </p:txBody>
      </p:sp>
      <p:sp>
        <p:nvSpPr>
          <p:cNvPr id="31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更换部件：对船舶的部件进行定期更换，确保船舶安全可靠</a:t>
            </a:r>
          </a:p>
        </p:txBody>
      </p:sp>
      <p:sp>
        <p:nvSpPr>
          <p:cNvPr id="32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安全培训：对船员进行安全培训，提高船员的安全意识和技能</a:t>
            </a:r>
          </a:p>
        </p:txBody>
      </p:sp>
      <p:sp>
        <p:nvSpPr>
          <p:cNvPr id="36" name="01"/>
          <p:cNvSpPr txBox="1"/>
          <p:nvPr>
            <p:custDataLst>
              <p:tags r:id="rId18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19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0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船舶安全管理的培训和演练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船员培训和考核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培训内容：包括船舶安全知识、操作技能、应急处理等</a:t>
            </a:r>
          </a:p>
        </p:txBody>
      </p:sp>
      <p:sp>
        <p:nvSpPr>
          <p:cNvPr id="36" name="Teardrop 19"/>
          <p:cNvSpPr/>
          <p:nvPr>
            <p:custDataLst>
              <p:tags r:id="rId6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7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8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9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0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1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培训方式：理论教学、实际操作、模拟演练等</a:t>
            </a:r>
          </a:p>
        </p:txBody>
      </p:sp>
      <p:sp>
        <p:nvSpPr>
          <p:cNvPr id="43" name="文本框 42"/>
          <p:cNvSpPr txBox="1"/>
          <p:nvPr>
            <p:custDataLst>
              <p:tags r:id="rId13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考核标准：根据船员岗位要求，制定考核标准，包括理论知识、操作技能等</a:t>
            </a:r>
          </a:p>
        </p:txBody>
      </p: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考核结果：考核合格者，颁发船员证书，不合格者，需重新参加培训和考核</a:t>
            </a:r>
          </a:p>
        </p:txBody>
      </p:sp>
      <p:sp>
        <p:nvSpPr>
          <p:cNvPr id="170" name="Teardrop 7"/>
          <p:cNvSpPr/>
          <p:nvPr>
            <p:custDataLst>
              <p:tags r:id="rId15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6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7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8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9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3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5" name="直接连接符 14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应急预案演练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6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8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目的：提高船员应对突发事件的能力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内容：包括消防、救生、防污染等科目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方式：模拟真实场景，进行实战演练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频率：定期进行，确保船员熟练掌握应急预案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安全文化建设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6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8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9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0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1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建立安全文化：提高员工安全意识，加强安全培训</a:t>
            </a: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安全培训：定期组织员工进行安全知识培训，提高员工的安全技能</a:t>
            </a: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安全演练：定期组织员工进行安全演练，提高员工的应急处理能力</a:t>
            </a: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安全宣传：通过各种形式宣传安全知识，提高员工的安全意识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&#13;加文档标题内容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29"/>
  <p:tag name="KSO_WM_TEMPLATE_THUMBS_INDEX" val="1、9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84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&#13;加文档标题内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195.5&quot;,&quot;top&quot;:&quot;83.9&quot;,&quot;width&quot;:&quot;570.55&quot;,&quot;height&quot;:&quot;279.45&quot;}"/>
  <p:tag name="KSO_WM_SLIDE_ID" val="custom2023084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  <p:tag name="KSO_WM_TEMPLATE_THUMBS_INDEX" val="1、9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49"/>
  <p:tag name="KSO_WM_TEMPLATE_MASTER_TYPE" val="1"/>
  <p:tag name="KSO_WM_TEMPLATE_SUBCATEGORY" val="1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1_1"/>
  <p:tag name="KSO_WM_UNIT_INDEX" val="1_1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5_1"/>
  <p:tag name="KSO_WM_UNIT_INDEX" val="1_5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f*1_6_1"/>
  <p:tag name="KSO_WM_UNIT_INDEX" val="1_6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1_2"/>
  <p:tag name="KSO_WM_UNIT_INDEX" val="1_1_2"/>
  <p:tag name="KSO_WM_UNIT_LAYERLEVEL" val="1_1_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2_2"/>
  <p:tag name="KSO_WM_UNIT_INDEX" val="1_2_2"/>
  <p:tag name="KSO_WM_UNIT_LAYERLEVEL" val="1_1_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5_2"/>
  <p:tag name="KSO_WM_UNIT_INDEX" val="1_5_2"/>
  <p:tag name="KSO_WM_UNIT_LAYERLEVEL" val="1_1_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6_2"/>
  <p:tag name="KSO_WM_UNIT_INDEX" val="1_6_2"/>
  <p:tag name="KSO_WM_UNIT_LAYERLEVEL" val="1_1_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3_2"/>
  <p:tag name="KSO_WM_UNIT_INDEX" val="1_3_2"/>
  <p:tag name="KSO_WM_UNIT_LAYERLEVEL" val="1_1_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5*l_h_i*1_4_2"/>
  <p:tag name="KSO_WM_UNIT_INDEX" val="1_4_2"/>
  <p:tag name="KSO_WM_UNIT_LAYERLEVEL" val="1_1_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5&quot;,&quot;maxSize&quot;:{&quot;size1&quot;:22.2},&quot;minSize&quot;:{&quot;size1&quot;:13.5},&quot;normalSize&quot;:{&quot;size1&quot;:13.5},&quot;subLayout&quot;:[{&quot;id&quot;:&quot;2023-09-09T20:25:25&quot;,&quot;margin&quot;:{&quot;bottom&quot;:0.025999998673796654,&quot;left&quot;:2.117000102996826,&quot;right&quot;:1.2699999809265137,&quot;top&quot;:0.4230000376701355},&quot;type&quot;:0},{&quot;id&quot;:&quot;2023-09-09T20:25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4&quot;,&quot;maxSize&quot;:{&quot;size1&quot;:22.2},&quot;minSize&quot;:{&quot;size1&quot;:13.5},&quot;normalSize&quot;:{&quot;size1&quot;:13.5},&quot;subLayout&quot;:[{&quot;id&quot;:&quot;2023-09-09T20:25:24&quot;,&quot;margin&quot;:{&quot;bottom&quot;:0.025999998673796654,&quot;left&quot;:2.117000102996826,&quot;right&quot;:1.2699999809265137,&quot;top&quot;:0.4230000376701355},&quot;type&quot;:0},{&quot;id&quot;:&quot;2023-09-09T20:25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5&quot;,&quot;maxSize&quot;:{&quot;size1&quot;:22.2},&quot;minSize&quot;:{&quot;size1&quot;:13.5},&quot;normalSize&quot;:{&quot;size1&quot;:13.5},&quot;subLayout&quot;:[{&quot;id&quot;:&quot;2023-09-09T20:25:25&quot;,&quot;margin&quot;:{&quot;bottom&quot;:0.025999998673796654,&quot;left&quot;:2.117000102996826,&quot;right&quot;:1.2699999809265137,&quot;top&quot;:0.4230000376701355},&quot;type&quot;:0},{&quot;id&quot;:&quot;2023-09-09T20:25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276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8&quot;,&quot;maxSize&quot;:{&quot;size1&quot;:22.2},&quot;minSize&quot;:{&quot;size1&quot;:13.5},&quot;normalSize&quot;:{&quot;size1&quot;:13.5},&quot;subLayout&quot;:[{&quot;id&quot;:&quot;2023-09-09T20:25:28&quot;,&quot;margin&quot;:{&quot;bottom&quot;:0.025999998673796654,&quot;left&quot;:2.117000102996826,&quot;right&quot;:1.2699999809265137,&quot;top&quot;:0.4230000376701355},&quot;type&quot;:0},{&quot;id&quot;:&quot;2023-09-09T20:2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5&quot;,&quot;maxSize&quot;:{&quot;size1&quot;:22.2},&quot;minSize&quot;:{&quot;size1&quot;:13.5},&quot;normalSize&quot;:{&quot;size1&quot;:13.5},&quot;subLayout&quot;:[{&quot;id&quot;:&quot;2023-09-09T20:25:25&quot;,&quot;margin&quot;:{&quot;bottom&quot;:0.025999998673796654,&quot;left&quot;:2.117000102996826,&quot;right&quot;:1.2699999809265137,&quot;top&quot;:0.4230000376701355},&quot;type&quot;:0},{&quot;id&quot;:&quot;2023-09-09T20:25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391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3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26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3"/>
  <p:tag name="KSO_WM_UNIT_INDEX" val="1_3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2_2"/>
  <p:tag name="KSO_WM_UNIT_INDEX" val="1_2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4_2"/>
  <p:tag name="KSO_WM_UNIT_INDEX" val="1_4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1_1"/>
  <p:tag name="KSO_WM_UNIT_INDEX" val="1_1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2_1"/>
  <p:tag name="KSO_WM_UNIT_INDEX" val="1_2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3_1"/>
  <p:tag name="KSO_WM_UNIT_INDEX" val="1_3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4_1"/>
  <p:tag name="KSO_WM_UNIT_INDEX" val="1_4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4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31&quot;,&quot;maxSize&quot;:{&quot;size1&quot;:22.2},&quot;minSize&quot;:{&quot;size1&quot;:13.5},&quot;normalSize&quot;:{&quot;size1&quot;:13.5},&quot;subLayout&quot;:[{&quot;id&quot;:&quot;2023-09-09T20:25:31&quot;,&quot;margin&quot;:{&quot;bottom&quot;:0.025999998673796654,&quot;left&quot;:2.117000102996826,&quot;right&quot;:1.2699999809265137,&quot;top&quot;:0.4230000376701355},&quot;type&quot;:0},{&quot;id&quot;:&quot;2023-09-09T20:25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30"/>
</p:tagLst>
</file>

<file path=ppt/tags/tag44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465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4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9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9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9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50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50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50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50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5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5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25:26&quot;,&quot;maxSize&quot;:{&quot;size1&quot;:22.2},&quot;minSize&quot;:{&quot;size1&quot;:13.5},&quot;normalSize&quot;:{&quot;size1&quot;:13.5},&quot;subLayout&quot;:[{&quot;id&quot;:&quot;2023-09-09T20:25:26&quot;,&quot;margin&quot;:{&quot;bottom&quot;:0.025999998673796654,&quot;left&quot;:2.117000102996826,&quot;right&quot;:1.2699999809265137,&quot;top&quot;:0.4230000376701355},&quot;type&quot;:0},{&quot;id&quot;:&quot;2023-09-09T20:2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525.xml><?xml version="1.0" encoding="utf-8"?>
<p:tagLst xmlns:p="http://schemas.openxmlformats.org/presentationml/2006/main">
  <p:tag name="KSO_WM_BEAUTIFY_FLAG" val="#wm#"/>
  <p:tag name="KSO_WM_SLIDE_CONTENT_AREA" val="{&quot;left&quot;:&quot;194.75&quot;,&quot;top&quot;:&quot;89.2&quot;,&quot;width&quot;:&quot;570.55&quot;,&quot;height&quot;:&quot;279.45&quot;}"/>
  <p:tag name="KSO_WM_SLIDE_ID" val="custom2023084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526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0000"/>
      </a:dk2>
      <a:lt2>
        <a:srgbClr val="241B31"/>
      </a:lt2>
      <a:accent1>
        <a:srgbClr val="0149EB"/>
      </a:accent1>
      <a:accent2>
        <a:srgbClr val="F43AA9"/>
      </a:accent2>
      <a:accent3>
        <a:srgbClr val="5364E3"/>
      </a:accent3>
      <a:accent4>
        <a:srgbClr val="6243D1"/>
      </a:accent4>
      <a:accent5>
        <a:srgbClr val="9340C3"/>
      </a:accent5>
      <a:accent6>
        <a:srgbClr val="C33DB6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144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海上大众运输船舶安全管理</vt:lpstr>
      <vt:lpstr>Slide 2</vt:lpstr>
      <vt:lpstr>船舶安全管理的重要性</vt:lpstr>
      <vt:lpstr>Slide 4</vt:lpstr>
      <vt:lpstr>Slide 5</vt:lpstr>
      <vt:lpstr>Slide 6</vt:lpstr>
      <vt:lpstr>船舶安全管理的法规和标准</vt:lpstr>
      <vt:lpstr>Slide 8</vt:lpstr>
      <vt:lpstr>Slide 9</vt:lpstr>
      <vt:lpstr>Slide 10</vt:lpstr>
      <vt:lpstr>船舶安全管理的措施</vt:lpstr>
      <vt:lpstr>Slide 12</vt:lpstr>
      <vt:lpstr>Slide 13</vt:lpstr>
      <vt:lpstr>Slide 14</vt:lpstr>
      <vt:lpstr>船舶安全管理的培训和演练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2023-09-11T04:35:16Z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F1221CE0F40B499F9CC9DA58E18A6D13_11</vt:lpwstr>
  </property>
  <property fmtid="{D5CDD505-2E9C-101B-9397-08002B2CF9AE}" pid="3" name="KSOProductBuildVer">
    <vt:lpwstr>2052-12.1.0.15374</vt:lpwstr>
  </property>
</Properties>
</file>