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632" r:id="rId1"/>
    <p:sldMasterId id="2147505669" r:id="rId2"/>
  </p:sldMasterIdLst>
  <p:notesMasterIdLst>
    <p:notesMasterId r:id="rId3"/>
  </p:notesMasterIdLst>
  <p:sldIdLst>
    <p:sldId id="10104" r:id="rId4"/>
    <p:sldId id="10109" r:id="rId5"/>
    <p:sldId id="10113" r:id="rId6"/>
    <p:sldId id="10116" r:id="rId7"/>
    <p:sldId id="10119" r:id="rId8"/>
    <p:sldId id="10122" r:id="rId9"/>
    <p:sldId id="10125" r:id="rId10"/>
    <p:sldId id="10128" r:id="rId11"/>
    <p:sldId id="10131" r:id="rId12"/>
    <p:sldId id="10134" r:id="rId13"/>
    <p:sldId id="10137" r:id="rId14"/>
    <p:sldId id="10140" r:id="rId15"/>
    <p:sldId id="10143" r:id="rId16"/>
    <p:sldId id="10146" r:id="rId17"/>
    <p:sldId id="10149" r:id="rId18"/>
    <p:sldId id="10152" r:id="rId19"/>
    <p:sldId id="10155" r:id="rId20"/>
    <p:sldId id="10158" r:id="rId21"/>
    <p:sldId id="10161" r:id="rId22"/>
    <p:sldId id="10164" r:id="rId23"/>
    <p:sldId id="10167" r:id="rId24"/>
    <p:sldId id="10170" r:id="rId25"/>
    <p:sldId id="1017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633" r:id="rId1"/>
    <p:sldLayoutId id="2147505634" r:id="rId2"/>
    <p:sldLayoutId id="2147505635" r:id="rId3"/>
    <p:sldLayoutId id="2147505636" r:id="rId4"/>
    <p:sldLayoutId id="2147505637" r:id="rId5"/>
    <p:sldLayoutId id="2147505638" r:id="rId6"/>
    <p:sldLayoutId id="2147505639" r:id="rId7"/>
    <p:sldLayoutId id="2147505640" r:id="rId8"/>
    <p:sldLayoutId id="2147505641" r:id="rId9"/>
    <p:sldLayoutId id="2147505642" r:id="rId10"/>
    <p:sldLayoutId id="21475056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670" r:id="rId1"/>
    <p:sldLayoutId id="2147505671" r:id="rId2"/>
    <p:sldLayoutId id="2147505672" r:id="rId3"/>
    <p:sldLayoutId id="2147505673" r:id="rId4"/>
    <p:sldLayoutId id="2147505674" r:id="rId5"/>
    <p:sldLayoutId id="2147505675" r:id="rId6"/>
    <p:sldLayoutId id="2147505676" r:id="rId7"/>
    <p:sldLayoutId id="2147505677" r:id="rId8"/>
    <p:sldLayoutId id="2147505678" r:id="rId9"/>
    <p:sldLayoutId id="2147505679" r:id="rId10"/>
    <p:sldLayoutId id="214750568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tags" Target="../tags/tag739.xml"/><Relationship Id="rId14" Type="http://schemas.openxmlformats.org/officeDocument/2006/relationships/tags" Target="../tags/tag740.xml"/><Relationship Id="rId15" Type="http://schemas.openxmlformats.org/officeDocument/2006/relationships/tags" Target="../tags/tag741.xml"/><Relationship Id="rId16" Type="http://schemas.openxmlformats.org/officeDocument/2006/relationships/tags" Target="../tags/tag742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tags" Target="../tags/tag766.xml"/><Relationship Id="rId6" Type="http://schemas.openxmlformats.org/officeDocument/2006/relationships/tags" Target="../tags/tag767.xml"/><Relationship Id="rId7" Type="http://schemas.openxmlformats.org/officeDocument/2006/relationships/tags" Target="../tags/tag768.xml"/><Relationship Id="rId8" Type="http://schemas.openxmlformats.org/officeDocument/2006/relationships/tags" Target="../tags/tag769.xml"/><Relationship Id="rId9" Type="http://schemas.openxmlformats.org/officeDocument/2006/relationships/tags" Target="../tags/tag770.xml"/><Relationship Id="rId10" Type="http://schemas.openxmlformats.org/officeDocument/2006/relationships/tags" Target="../tags/tag771.xml"/><Relationship Id="rId11" Type="http://schemas.openxmlformats.org/officeDocument/2006/relationships/tags" Target="../tags/tag772.xml"/><Relationship Id="rId12" Type="http://schemas.openxmlformats.org/officeDocument/2006/relationships/tags" Target="../tags/tag773.xml"/><Relationship Id="rId13" Type="http://schemas.openxmlformats.org/officeDocument/2006/relationships/tags" Target="../tags/tag774.xml"/><Relationship Id="rId14" Type="http://schemas.openxmlformats.org/officeDocument/2006/relationships/tags" Target="../tags/tag775.xml"/><Relationship Id="rId15" Type="http://schemas.openxmlformats.org/officeDocument/2006/relationships/tags" Target="../tags/tag776.xml"/><Relationship Id="rId16" Type="http://schemas.openxmlformats.org/officeDocument/2006/relationships/tags" Target="../tags/tag777.xml"/><Relationship Id="rId17" Type="http://schemas.openxmlformats.org/officeDocument/2006/relationships/tags" Target="../tags/tag778.xml"/><Relationship Id="rId18" Type="http://schemas.openxmlformats.org/officeDocument/2006/relationships/tags" Target="../tags/tag779.xml"/><Relationship Id="rId19" Type="http://schemas.openxmlformats.org/officeDocument/2006/relationships/tags" Target="../tags/tag780.xml"/><Relationship Id="rId20" Type="http://schemas.openxmlformats.org/officeDocument/2006/relationships/tags" Target="../tags/tag781.xml"/><Relationship Id="rId21" Type="http://schemas.openxmlformats.org/officeDocument/2006/relationships/tags" Target="../tags/tag782.xml"/><Relationship Id="rId22" Type="http://schemas.openxmlformats.org/officeDocument/2006/relationships/tags" Target="../tags/tag783.xml"/><Relationship Id="rId23" Type="http://schemas.openxmlformats.org/officeDocument/2006/relationships/tags" Target="../tags/tag784.xml"/><Relationship Id="rId24" Type="http://schemas.openxmlformats.org/officeDocument/2006/relationships/tags" Target="../tags/tag785.xml"/><Relationship Id="rId25" Type="http://schemas.openxmlformats.org/officeDocument/2006/relationships/tags" Target="../tags/tag786.xml"/><Relationship Id="rId26" Type="http://schemas.openxmlformats.org/officeDocument/2006/relationships/tags" Target="../tags/tag787.xml"/><Relationship Id="rId27" Type="http://schemas.openxmlformats.org/officeDocument/2006/relationships/tags" Target="../tags/tag788.xml"/><Relationship Id="rId28" Type="http://schemas.openxmlformats.org/officeDocument/2006/relationships/tags" Target="../tags/tag789.xml"/><Relationship Id="rId29" Type="http://schemas.openxmlformats.org/officeDocument/2006/relationships/tags" Target="../tags/tag79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tags" Target="../tags/tag803.xml"/><Relationship Id="rId14" Type="http://schemas.openxmlformats.org/officeDocument/2006/relationships/tags" Target="../tags/tag804.xml"/><Relationship Id="rId15" Type="http://schemas.openxmlformats.org/officeDocument/2006/relationships/tags" Target="../tags/tag805.xml"/><Relationship Id="rId16" Type="http://schemas.openxmlformats.org/officeDocument/2006/relationships/tags" Target="../tags/tag806.xml"/><Relationship Id="rId17" Type="http://schemas.openxmlformats.org/officeDocument/2006/relationships/tags" Target="../tags/tag807.xml"/><Relationship Id="rId18" Type="http://schemas.openxmlformats.org/officeDocument/2006/relationships/tags" Target="../tags/tag808.xml"/><Relationship Id="rId19" Type="http://schemas.openxmlformats.org/officeDocument/2006/relationships/tags" Target="../tags/tag809.xml"/><Relationship Id="rId20" Type="http://schemas.openxmlformats.org/officeDocument/2006/relationships/tags" Target="../tags/tag810.xml"/><Relationship Id="rId21" Type="http://schemas.openxmlformats.org/officeDocument/2006/relationships/tags" Target="../tags/tag811.xml"/><Relationship Id="rId22" Type="http://schemas.openxmlformats.org/officeDocument/2006/relationships/tags" Target="../tags/tag812.xml"/><Relationship Id="rId23" Type="http://schemas.openxmlformats.org/officeDocument/2006/relationships/tags" Target="../tags/tag813.xml"/><Relationship Id="rId24" Type="http://schemas.openxmlformats.org/officeDocument/2006/relationships/tags" Target="../tags/tag814.xml"/><Relationship Id="rId25" Type="http://schemas.openxmlformats.org/officeDocument/2006/relationships/tags" Target="../tags/tag815.xml"/><Relationship Id="rId26" Type="http://schemas.openxmlformats.org/officeDocument/2006/relationships/tags" Target="../tags/tag816.xml"/><Relationship Id="rId27" Type="http://schemas.openxmlformats.org/officeDocument/2006/relationships/tags" Target="../tags/tag817.xml"/><Relationship Id="rId28" Type="http://schemas.openxmlformats.org/officeDocument/2006/relationships/tags" Target="../tags/tag818.xml"/><Relationship Id="rId29" Type="http://schemas.openxmlformats.org/officeDocument/2006/relationships/tags" Target="../tags/tag81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tags" Target="../tags/tag838.xml"/><Relationship Id="rId5" Type="http://schemas.openxmlformats.org/officeDocument/2006/relationships/tags" Target="../tags/tag839.xml"/><Relationship Id="rId6" Type="http://schemas.openxmlformats.org/officeDocument/2006/relationships/tags" Target="../tags/tag840.xml"/><Relationship Id="rId7" Type="http://schemas.openxmlformats.org/officeDocument/2006/relationships/tags" Target="../tags/tag841.xml"/><Relationship Id="rId8" Type="http://schemas.openxmlformats.org/officeDocument/2006/relationships/tags" Target="../tags/tag842.xml"/><Relationship Id="rId9" Type="http://schemas.openxmlformats.org/officeDocument/2006/relationships/tags" Target="../tags/tag843.xml"/><Relationship Id="rId10" Type="http://schemas.openxmlformats.org/officeDocument/2006/relationships/tags" Target="../tags/tag844.xml"/><Relationship Id="rId11" Type="http://schemas.openxmlformats.org/officeDocument/2006/relationships/tags" Target="../tags/tag845.xml"/><Relationship Id="rId12" Type="http://schemas.openxmlformats.org/officeDocument/2006/relationships/tags" Target="../tags/tag846.xml"/><Relationship Id="rId13" Type="http://schemas.openxmlformats.org/officeDocument/2006/relationships/tags" Target="../tags/tag847.xml"/><Relationship Id="rId14" Type="http://schemas.openxmlformats.org/officeDocument/2006/relationships/tags" Target="../tags/tag848.xml"/><Relationship Id="rId15" Type="http://schemas.openxmlformats.org/officeDocument/2006/relationships/tags" Target="../tags/tag849.xml"/><Relationship Id="rId16" Type="http://schemas.openxmlformats.org/officeDocument/2006/relationships/tags" Target="../tags/tag850.xml"/><Relationship Id="rId17" Type="http://schemas.openxmlformats.org/officeDocument/2006/relationships/tags" Target="../tags/tag851.xml"/><Relationship Id="rId18" Type="http://schemas.openxmlformats.org/officeDocument/2006/relationships/tags" Target="../tags/tag852.xml"/><Relationship Id="rId19" Type="http://schemas.openxmlformats.org/officeDocument/2006/relationships/tags" Target="../tags/tag853.xml"/><Relationship Id="rId20" Type="http://schemas.openxmlformats.org/officeDocument/2006/relationships/tags" Target="../tags/tag85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tags" Target="../tags/tag859.xml"/><Relationship Id="rId6" Type="http://schemas.openxmlformats.org/officeDocument/2006/relationships/tags" Target="../tags/tag860.xml"/><Relationship Id="rId7" Type="http://schemas.openxmlformats.org/officeDocument/2006/relationships/tags" Target="../tags/tag861.xml"/><Relationship Id="rId8" Type="http://schemas.openxmlformats.org/officeDocument/2006/relationships/tags" Target="../tags/tag862.xml"/><Relationship Id="rId9" Type="http://schemas.openxmlformats.org/officeDocument/2006/relationships/tags" Target="../tags/tag863.xml"/><Relationship Id="rId10" Type="http://schemas.openxmlformats.org/officeDocument/2006/relationships/tags" Target="../tags/tag864.xml"/><Relationship Id="rId11" Type="http://schemas.openxmlformats.org/officeDocument/2006/relationships/tags" Target="../tags/tag865.xml"/><Relationship Id="rId12" Type="http://schemas.openxmlformats.org/officeDocument/2006/relationships/tags" Target="../tags/tag866.xml"/><Relationship Id="rId13" Type="http://schemas.openxmlformats.org/officeDocument/2006/relationships/tags" Target="../tags/tag867.xml"/><Relationship Id="rId14" Type="http://schemas.openxmlformats.org/officeDocument/2006/relationships/tags" Target="../tags/tag868.xml"/><Relationship Id="rId15" Type="http://schemas.openxmlformats.org/officeDocument/2006/relationships/tags" Target="../tags/tag869.xml"/><Relationship Id="rId16" Type="http://schemas.openxmlformats.org/officeDocument/2006/relationships/tags" Target="../tags/tag87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71.xml"/><Relationship Id="rId2" Type="http://schemas.openxmlformats.org/officeDocument/2006/relationships/tags" Target="../tags/tag872.xml"/><Relationship Id="rId3" Type="http://schemas.openxmlformats.org/officeDocument/2006/relationships/tags" Target="../tags/tag873.xml"/><Relationship Id="rId4" Type="http://schemas.openxmlformats.org/officeDocument/2006/relationships/tags" Target="../tags/tag874.xml"/><Relationship Id="rId5" Type="http://schemas.openxmlformats.org/officeDocument/2006/relationships/tags" Target="../tags/tag875.xml"/><Relationship Id="rId6" Type="http://schemas.openxmlformats.org/officeDocument/2006/relationships/tags" Target="../tags/tag876.xml"/><Relationship Id="rId7" Type="http://schemas.openxmlformats.org/officeDocument/2006/relationships/tags" Target="../tags/tag877.xml"/><Relationship Id="rId8" Type="http://schemas.openxmlformats.org/officeDocument/2006/relationships/tags" Target="../tags/tag878.xml"/><Relationship Id="rId9" Type="http://schemas.openxmlformats.org/officeDocument/2006/relationships/tags" Target="../tags/tag879.xml"/><Relationship Id="rId10" Type="http://schemas.openxmlformats.org/officeDocument/2006/relationships/tags" Target="../tags/tag880.xml"/><Relationship Id="rId11" Type="http://schemas.openxmlformats.org/officeDocument/2006/relationships/tags" Target="../tags/tag881.xml"/><Relationship Id="rId12" Type="http://schemas.openxmlformats.org/officeDocument/2006/relationships/tags" Target="../tags/tag882.xml"/><Relationship Id="rId13" Type="http://schemas.openxmlformats.org/officeDocument/2006/relationships/tags" Target="../tags/tag883.xml"/><Relationship Id="rId14" Type="http://schemas.openxmlformats.org/officeDocument/2006/relationships/tags" Target="../tags/tag884.xml"/><Relationship Id="rId15" Type="http://schemas.openxmlformats.org/officeDocument/2006/relationships/tags" Target="../tags/tag885.xml"/><Relationship Id="rId16" Type="http://schemas.openxmlformats.org/officeDocument/2006/relationships/tags" Target="../tags/tag88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tags" Target="../tags/tag894.xml"/><Relationship Id="rId6" Type="http://schemas.openxmlformats.org/officeDocument/2006/relationships/tags" Target="../tags/tag895.xml"/><Relationship Id="rId7" Type="http://schemas.openxmlformats.org/officeDocument/2006/relationships/tags" Target="../tags/tag896.xml"/><Relationship Id="rId8" Type="http://schemas.openxmlformats.org/officeDocument/2006/relationships/tags" Target="../tags/tag897.xml"/><Relationship Id="rId9" Type="http://schemas.openxmlformats.org/officeDocument/2006/relationships/tags" Target="../tags/tag898.xml"/><Relationship Id="rId10" Type="http://schemas.openxmlformats.org/officeDocument/2006/relationships/tags" Target="../tags/tag899.xml"/><Relationship Id="rId11" Type="http://schemas.openxmlformats.org/officeDocument/2006/relationships/tags" Target="../tags/tag900.xml"/><Relationship Id="rId12" Type="http://schemas.openxmlformats.org/officeDocument/2006/relationships/tags" Target="../tags/tag90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tags" Target="../tags/tag909.xml"/><Relationship Id="rId5" Type="http://schemas.openxmlformats.org/officeDocument/2006/relationships/tags" Target="../tags/tag910.xml"/><Relationship Id="rId6" Type="http://schemas.openxmlformats.org/officeDocument/2006/relationships/tags" Target="../tags/tag911.xml"/><Relationship Id="rId7" Type="http://schemas.openxmlformats.org/officeDocument/2006/relationships/tags" Target="../tags/tag912.xml"/><Relationship Id="rId8" Type="http://schemas.openxmlformats.org/officeDocument/2006/relationships/tags" Target="../tags/tag913.xml"/><Relationship Id="rId9" Type="http://schemas.openxmlformats.org/officeDocument/2006/relationships/tags" Target="../tags/tag914.xml"/><Relationship Id="rId10" Type="http://schemas.openxmlformats.org/officeDocument/2006/relationships/tags" Target="../tags/tag915.xml"/><Relationship Id="rId11" Type="http://schemas.openxmlformats.org/officeDocument/2006/relationships/tags" Target="../tags/tag916.xml"/><Relationship Id="rId12" Type="http://schemas.openxmlformats.org/officeDocument/2006/relationships/tags" Target="../tags/tag91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21.xml"/><Relationship Id="rId2" Type="http://schemas.openxmlformats.org/officeDocument/2006/relationships/tags" Target="../tags/tag922.xml"/><Relationship Id="rId3" Type="http://schemas.openxmlformats.org/officeDocument/2006/relationships/tags" Target="../tags/tag923.xml"/><Relationship Id="rId4" Type="http://schemas.openxmlformats.org/officeDocument/2006/relationships/tags" Target="../tags/tag924.xml"/><Relationship Id="rId5" Type="http://schemas.openxmlformats.org/officeDocument/2006/relationships/tags" Target="../tags/tag925.xml"/><Relationship Id="rId6" Type="http://schemas.openxmlformats.org/officeDocument/2006/relationships/tags" Target="../tags/tag926.xml"/><Relationship Id="rId7" Type="http://schemas.openxmlformats.org/officeDocument/2006/relationships/tags" Target="../tags/tag927.xml"/><Relationship Id="rId8" Type="http://schemas.openxmlformats.org/officeDocument/2006/relationships/tags" Target="../tags/tag928.xml"/><Relationship Id="rId9" Type="http://schemas.openxmlformats.org/officeDocument/2006/relationships/tags" Target="../tags/tag929.xml"/><Relationship Id="rId10" Type="http://schemas.openxmlformats.org/officeDocument/2006/relationships/tags" Target="../tags/tag930.xml"/><Relationship Id="rId11" Type="http://schemas.openxmlformats.org/officeDocument/2006/relationships/tags" Target="../tags/tag931.xml"/><Relationship Id="rId12" Type="http://schemas.openxmlformats.org/officeDocument/2006/relationships/tags" Target="../tags/tag93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tags" Target="../tags/tag945.xml"/><Relationship Id="rId10" Type="http://schemas.openxmlformats.org/officeDocument/2006/relationships/tags" Target="../tags/tag946.xml"/><Relationship Id="rId11" Type="http://schemas.openxmlformats.org/officeDocument/2006/relationships/tags" Target="../tags/tag947.xml"/><Relationship Id="rId12" Type="http://schemas.openxmlformats.org/officeDocument/2006/relationships/tags" Target="../tags/tag94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2024初中教育中的校本教研与专业发展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校本教研的背景与意义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初中教育中校本教研的现状与问题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专业发展与校本教研的关联性分析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校本教研的创新与实践案例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初中教育中校本教研与专业发展的未来展望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校本教研的背景与意义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校本教研的定义与内涵</a:t>
            </a:r>
            <a:endParaRPr altLang="en-US" lang="zh-CN"/>
          </a:p>
        </p:txBody>
      </p:sp>
      <p:sp>
        <p:nvSpPr>
          <p:cNvPr id="10510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校本教研的意义：提高教学质量和教师专业水平，促进学校整体发展，培养学生的学习能力和综合素质。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校本教研的定义：基于学校、教师自主的教学研究活动，旨在提高教学质量和教师专业水平。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校本教研的内涵：强调教师自主性、实践性、合作性和创新性，注重解决实际问题，促进教师专业发展和学校整体发展。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校本教研的实施方式：开展课题研究、教学观摩、教学反思、集体备课等活动，促进教师之间的交流与合作。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校本教研在教育体系中的地位与作用</a:t>
            </a:r>
            <a:endParaRPr altLang="en-US" lang="zh-CN"/>
          </a:p>
        </p:txBody>
      </p:sp>
      <p:sp>
        <p:nvSpPr>
          <p:cNvPr id="10513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校本教研有助于提升学校教育教学质量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校本教研是教师专业发展的重要途径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校本教研是教育改革和发展的重要支撑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校本教研能够促进教师间的交流与合作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校本教研的发展历程与趋势</a:t>
            </a:r>
            <a:endParaRPr altLang="en-US" lang="zh-CN"/>
          </a:p>
        </p:txBody>
      </p:sp>
      <p:sp>
        <p:nvSpPr>
          <p:cNvPr id="10516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校本教研在国内外的发展现状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校本教研的起源与初步发展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校本教研的发展趋势与未来展望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校本教研在教育改革中的作用与影响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初中教育中校本教研的现状与问题</a:t>
            </a:r>
            <a:endParaRPr altLang="en-US" lang="zh-CN"/>
          </a:p>
        </p:txBody>
      </p:sp>
      <p:sp>
        <p:nvSpPr>
          <p:cNvPr id="10519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初中教育中校本教研的现状分析</a:t>
            </a:r>
            <a:endParaRPr altLang="en-US" lang="zh-CN"/>
          </a:p>
        </p:txBody>
      </p:sp>
      <p:sp>
        <p:nvSpPr>
          <p:cNvPr id="10523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校本教研的普及程度：部分学校已经开展，但仍有提升空间。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校本教研的制度建设：缺乏完善的制度保障和规范的管理机制。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校本教研的师资力量：教师参与度不高，缺乏专业引领。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校本教研的实践效果：部分学校取得显著成果，但整体水平有待提高。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当前校本教研中存在的问题与挑战</a:t>
            </a:r>
            <a:endParaRPr altLang="en-US" lang="zh-CN"/>
          </a:p>
        </p:txBody>
      </p:sp>
      <p:sp>
        <p:nvSpPr>
          <p:cNvPr id="10527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教师参与度低：部分教师对校本教研的重视程度不够，参与积极性不高。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资源与时间限制：部分学校由于资源有限，开展校本教研的时间和场地受到限制。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缺乏有效的评价体系：对于校本教研的效果，缺乏科学、合理的评价体系。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教研内容与实际教学脱节：校本教研的内容与教师的实际教学需求存在差异。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校本教研问题产生的原因与后果</a:t>
            </a:r>
            <a:endParaRPr altLang="en-US" lang="zh-CN"/>
          </a:p>
        </p:txBody>
      </p:sp>
      <p:sp>
        <p:nvSpPr>
          <p:cNvPr id="10530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原因：教师缺乏专业发展意识和动力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原因：学校缺乏有效的教研机制和氛围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后果：影响教师的专业成长和教学质量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后果：影响学生的学习效果和全面发展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专业发展与校本教研的关联性分析</a:t>
            </a:r>
            <a:endParaRPr altLang="en-US" lang="zh-CN"/>
          </a:p>
        </p:txBody>
      </p:sp>
      <p:sp>
        <p:nvSpPr>
          <p:cNvPr id="10533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教师专业发展的内涵与途径</a:t>
            </a:r>
            <a:endParaRPr altLang="en-US" lang="zh-CN"/>
          </a:p>
        </p:txBody>
      </p:sp>
      <p:sp>
        <p:nvSpPr>
          <p:cNvPr id="105381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818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820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教师专业发展的内涵：指教师在整个职业生涯中，通过持续的专业学习和实践，不断提升教育教学能力、专业素养和职业水平，以适应教育改革和发展的需要。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82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3824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826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828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教师专业发展的途径：包括校本教研、专业培训、课题研究、教学反思、同伴互助等多种形式。其中，校本教研是教师专业发展的重要途径之一，它以学校为研究基地，以教师为主体，以解决教育教学实际问题为出发点，通过实践反思、同伴互助、专家引领等方式，促进教师的专业成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83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383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834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836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专业发展与校本教研的关联性：校本教研与教师专业发展相互促进、相辅相成。通过校本教研，教师可以不断更新教育观念、提高教育教学能力，促进专业成长；同时，教师专业发展也可以推动校本教研的深入开展，提升学校整体教育教学水平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83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3840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3842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844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实践案例：介绍一些学校在校本教研与教师专业发展方面的成功实践和案例，如课程建设、课题研究、教师培训等，展示校本教研与教师专业发展的紧密联系和实际效果。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384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校本教研对教师专业发展的影响</a:t>
            </a:r>
            <a:endParaRPr altLang="en-US" lang="zh-CN"/>
          </a:p>
        </p:txBody>
      </p:sp>
      <p:sp>
        <p:nvSpPr>
          <p:cNvPr id="10541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帮助教师深入了解学生需求和学科发展趋势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促进教师专业知识和技能的提升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增强教师的教育教学能力和研究能力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提升教师的创新能力和团队协作能力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教师专业发展对校本教研的反馈作用</a:t>
            </a:r>
            <a:endParaRPr altLang="en-US" lang="zh-CN"/>
          </a:p>
        </p:txBody>
      </p:sp>
      <p:sp>
        <p:nvSpPr>
          <p:cNvPr id="10544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教师专业发展能够推动校本教研的创新和进步，为学校教育注入新的活力和动力。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教师专业发展能够提高校本教研的质量和效果，为学校教育提供更好的支持和服务。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教师专业发展能够促进校本教研的多样化和个性化，满足不同学校和教师的需求。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教师专业发展能够增强校本教研的针对性和实效性，提高学校教育的整体水平和质量。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校本教研的创新与实践案例</a:t>
            </a:r>
            <a:endParaRPr altLang="en-US" lang="zh-CN"/>
          </a:p>
        </p:txBody>
      </p:sp>
      <p:sp>
        <p:nvSpPr>
          <p:cNvPr id="10547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校本教研创新的理论基础与实践策略</a:t>
            </a:r>
            <a:endParaRPr altLang="en-US" lang="zh-CN"/>
          </a:p>
        </p:txBody>
      </p:sp>
      <p:sp>
        <p:nvSpPr>
          <p:cNvPr id="10552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2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2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理论基础：建构主义学习理论，教师专业发展理论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2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2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实践策略：案例分析，行动研究，反思性教学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2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2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创新点：跨学科合作，信息技术与教育融合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2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2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实施效果：提高教师专业素养，促进学生全面发展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成功校本教研案例分享与剖析</a:t>
            </a:r>
            <a:endParaRPr altLang="en-US" lang="zh-CN"/>
          </a:p>
        </p:txBody>
      </p:sp>
      <p:sp>
        <p:nvSpPr>
          <p:cNvPr id="10555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案例名称：XX中学的校本教研实践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案例简介：XX中学在校本教研方面进行了创新与实践，通过合作探究、跨学科整合等方式，提高了教学质量和教师专业素养。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案例效果：学生成绩提升，教师专业成长明显，学校整体办学水平得到提高。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案例启示：校本教研是促进教师专业发展和提升教学质量的有效途径，应注重实践创新和案例分享。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跨区域、跨文化的校本教研交流与合作</a:t>
            </a:r>
            <a:endParaRPr altLang="en-US" lang="zh-CN"/>
          </a:p>
        </p:txBody>
      </p:sp>
      <p:sp>
        <p:nvSpPr>
          <p:cNvPr id="10558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不同地区和文化的教师共同探讨教学问题，分享教学经验，促进相互学习和成长。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开展跨区域、跨文化的校本教研活动，加强校际间的合作与交流，共同提升教学质量。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通过合作与交流，打破地域和文化的限制，拓展教师的视野和思维方式，提高教学水平和创新能力。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跨区域、跨文化的校本教研交流与合作有助于推动教育的均衡发展，缩小城乡教育差距，促进教育公平。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初中教育中校本教研与专业发展的未来展望</a:t>
            </a:r>
            <a:endParaRPr altLang="en-US" lang="zh-CN"/>
          </a:p>
        </p:txBody>
      </p:sp>
      <p:sp>
        <p:nvSpPr>
          <p:cNvPr id="10561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新时代背景下校本教研与专业发展的机遇与挑战</a:t>
            </a:r>
            <a:endParaRPr altLang="en-US" lang="zh-CN"/>
          </a:p>
        </p:txBody>
      </p:sp>
      <p:sp>
        <p:nvSpPr>
          <p:cNvPr id="1056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机遇：随着教育信息化和数字化的发展，校本教研与专业发展将更加便捷和高效。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挑战：面对教育改革和发展的新形势，需要不断提升教师的专业素养和实践能力。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应对策略：加强教师培训和学习，促进教师之间的交流与合作，鼓励教师开展创新实践。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展望：未来校本教研与专业发展将更加注重个性化和差异化，更加注重培养学生的创新精神和实践能力。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未来校本教研与专业发展的趋势预测</a:t>
            </a:r>
            <a:endParaRPr altLang="en-US" lang="zh-CN"/>
          </a:p>
        </p:txBody>
      </p:sp>
      <p:sp>
        <p:nvSpPr>
          <p:cNvPr id="10569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数字化转型：利用信息技术手段提升教研效率和质量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跨学科融合：加强学科之间的交流与合作，促进教师专业成长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实践导向：注重教师的实践经验，强化实践与理论的结合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个性化发展：关注教师的个性化需求，提供定制化的发展方案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2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完善校本教研机制，促进教师专业发展的建议与对策</a:t>
            </a:r>
            <a:endParaRPr altLang="en-US" lang="zh-CN"/>
          </a:p>
        </p:txBody>
      </p:sp>
      <p:sp>
        <p:nvSpPr>
          <p:cNvPr id="10572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2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2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建立有效的校本教研机制，加强校际合作与交流，实现资源共享。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2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2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提升教师专业素养，加强教师培训和学习，提高教师的教育教学能力和研究能力。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2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2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鼓励教师开展课题研究，探索教育教学规律，解决实际问题，提高教育教学质量。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2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2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建立科学的评价体系，对校本教研成果进行评价和推广，促进教师专业发展。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1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751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3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2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5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2024-01-01T08:38:14Z</dcterms:created>
  <dcterms:modified xsi:type="dcterms:W3CDTF">2024-01-01T08:38:14Z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d834dab167ea47e8906217990991e4ab_21</vt:lpwstr>
  </property>
</Properties>
</file>