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513" r:id="rId1"/>
    <p:sldMasterId id="2147492550" r:id="rId2"/>
  </p:sldMasterIdLst>
  <p:notesMasterIdLst>
    <p:notesMasterId r:id="rId3"/>
  </p:notesMasterIdLst>
  <p:sldIdLst>
    <p:sldId id="4103" r:id="rId4"/>
    <p:sldId id="4106" r:id="rId5"/>
    <p:sldId id="4109" r:id="rId6"/>
    <p:sldId id="4112" r:id="rId7"/>
    <p:sldId id="4115" r:id="rId8"/>
    <p:sldId id="4118" r:id="rId9"/>
    <p:sldId id="4121" r:id="rId10"/>
    <p:sldId id="4124" r:id="rId11"/>
    <p:sldId id="4127" r:id="rId12"/>
    <p:sldId id="4130" r:id="rId13"/>
    <p:sldId id="4133" r:id="rId14"/>
    <p:sldId id="4136" r:id="rId15"/>
    <p:sldId id="4139" r:id="rId16"/>
    <p:sldId id="4142" r:id="rId17"/>
    <p:sldId id="4145" r:id="rId18"/>
    <p:sldId id="4148" r:id="rId19"/>
    <p:sldId id="4151" r:id="rId20"/>
    <p:sldId id="4154" r:id="rId21"/>
    <p:sldId id="4157" r:id="rId22"/>
    <p:sldId id="4160" r:id="rId23"/>
    <p:sldId id="4163" r:id="rId24"/>
    <p:sldId id="4166" r:id="rId25"/>
    <p:sldId id="4169"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image" Target="../media/image1.png"/><Relationship Id="rId14" Type="http://schemas.openxmlformats.org/officeDocument/2006/relationships/tags" Target="../tags/tag13.xml"/><Relationship Id="rId15" Type="http://schemas.openxmlformats.org/officeDocument/2006/relationships/image" Target="../media/image2.png"/><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tags" Target="../tags/tag52.xml"/><Relationship Id="rId12" Type="http://schemas.openxmlformats.org/officeDocument/2006/relationships/tags" Target="../tags/tag53.xml"/><Relationship Id="rId13" Type="http://schemas.openxmlformats.org/officeDocument/2006/relationships/image" Target="../media/image3.png"/><Relationship Id="rId14" Type="http://schemas.openxmlformats.org/officeDocument/2006/relationships/tags" Target="../tags/tag54.xml"/><Relationship Id="rId15" Type="http://schemas.openxmlformats.org/officeDocument/2006/relationships/image" Target="../media/image2.png"/><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ags" Target="../tags/tag59.xml"/><Relationship Id="rId2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tags" Target="../tags/tag67.xml"/><Relationship Id="rId9" Type="http://schemas.openxmlformats.org/officeDocument/2006/relationships/tags" Target="../tags/tag68.xml"/><Relationship Id="rId10" Type="http://schemas.openxmlformats.org/officeDocument/2006/relationships/tags" Target="../tags/tag69.xml"/><Relationship Id="rId11" Type="http://schemas.openxmlformats.org/officeDocument/2006/relationships/tags" Target="../tags/tag70.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image" Target="../media/image1.png"/><Relationship Id="rId9" Type="http://schemas.openxmlformats.org/officeDocument/2006/relationships/tags" Target="../tags/tag119.xml"/><Relationship Id="rId10" Type="http://schemas.openxmlformats.org/officeDocument/2006/relationships/image" Target="../media/image2.png"/><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672" name="椭圆 81"/>
          <p:cNvSpPr>
            <a:spLocks noChangeAspect="1"/>
          </p:cNvSpPr>
          <p:nvPr>
            <p:custDataLst>
              <p:tags r:id="rId2"/>
            </p:custDataLst>
          </p:nvPr>
        </p:nvSpPr>
        <p:spPr>
          <a:xfrm flipH="1">
            <a:off x="7106285" y="2912110"/>
            <a:ext cx="1763395" cy="1763395"/>
          </a:xfrm>
          <a:prstGeom prst="ellipse"/>
          <a:gradFill flip="none" rotWithShape="1">
            <a:gsLst>
              <a:gs pos="0">
                <a:schemeClr val="bg1">
                  <a:alpha val="5000"/>
                </a:schemeClr>
              </a:gs>
              <a:gs pos="89000">
                <a:schemeClr val="accent1">
                  <a:lumMod val="40000"/>
                  <a:lumOff val="60000"/>
                  <a:alpha val="6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674" name="矩形: 圆顶角 12"/>
          <p:cNvSpPr/>
          <p:nvPr>
            <p:custDataLst>
              <p:tags r:id="rId3"/>
            </p:custDataLst>
          </p:nvPr>
        </p:nvSpPr>
        <p:spPr>
          <a:xfrm rot="18900000" flipH="1">
            <a:off x="2332990" y="1199515"/>
            <a:ext cx="1979930" cy="368554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676" name="矩形: 圆顶角 13"/>
          <p:cNvSpPr/>
          <p:nvPr>
            <p:custDataLst>
              <p:tags r:id="rId4"/>
            </p:custDataLst>
          </p:nvPr>
        </p:nvSpPr>
        <p:spPr>
          <a:xfrm rot="8100000" flipH="1">
            <a:off x="2037080" y="2382520"/>
            <a:ext cx="1979930" cy="3736975"/>
          </a:xfrm>
          <a:prstGeom prst="round2SameRect">
            <a:avLst>
              <a:gd name="adj1" fmla="val 50000"/>
              <a:gd name="adj2" fmla="val 0"/>
            </a:avLst>
          </a:prstGeom>
          <a:gradFill flip="none" rotWithShape="1">
            <a:gsLst>
              <a:gs pos="0">
                <a:schemeClr val="bg1">
                  <a:alpha val="9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678" name="任意多边形: 形状 11"/>
          <p:cNvSpPr/>
          <p:nvPr>
            <p:custDataLst>
              <p:tags r:id="rId5"/>
            </p:custDataLst>
          </p:nvPr>
        </p:nvSpPr>
        <p:spPr>
          <a:xfrm flipH="1">
            <a:off x="10198733"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35" name="直接连接符 21"/>
          <p:cNvCxnSpPr>
            <a:cxnSpLocks/>
          </p:cNvCxnSpPr>
          <p:nvPr>
            <p:custDataLst>
              <p:tags r:id="rId6"/>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7"/>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9" name="直接连接符 12"/>
          <p:cNvCxnSpPr>
            <a:cxnSpLocks/>
          </p:cNvCxnSpPr>
          <p:nvPr>
            <p:custDataLst>
              <p:tags r:id="rId8"/>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80" name="椭圆 11"/>
          <p:cNvSpPr>
            <a:spLocks noChangeAspect="1"/>
          </p:cNvSpPr>
          <p:nvPr>
            <p:custDataLst>
              <p:tags r:id="rId9"/>
            </p:custDataLst>
          </p:nvPr>
        </p:nvSpPr>
        <p:spPr>
          <a:xfrm>
            <a:off x="10654665" y="6252210"/>
            <a:ext cx="107950" cy="107950"/>
          </a:xfrm>
          <a:prstGeom prst="ellipse"/>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椭圆 10"/>
          <p:cNvSpPr>
            <a:spLocks noChangeAspect="1"/>
          </p:cNvSpPr>
          <p:nvPr>
            <p:custDataLst>
              <p:tags r:id="rId10"/>
            </p:custDataLst>
          </p:nvPr>
        </p:nvSpPr>
        <p:spPr>
          <a:xfrm>
            <a:off x="1090231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椭圆 9"/>
          <p:cNvSpPr>
            <a:spLocks noChangeAspect="1"/>
          </p:cNvSpPr>
          <p:nvPr>
            <p:custDataLst>
              <p:tags r:id="rId11"/>
            </p:custDataLst>
          </p:nvPr>
        </p:nvSpPr>
        <p:spPr>
          <a:xfrm>
            <a:off x="1040701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pic>
        <p:nvPicPr>
          <p:cNvPr id="2097153" name="图片 56" descr="箭头 右"/>
          <p:cNvPicPr>
            <a:picLocks noChangeAspect="1"/>
          </p:cNvPicPr>
          <p:nvPr>
            <p:custDataLst>
              <p:tags r:id="rId12"/>
            </p:custDataLst>
          </p:nvPr>
        </p:nvPicPr>
        <p:blipFill>
          <a:blip xmlns:r="http://schemas.openxmlformats.org/officeDocument/2006/relationships" r:embed="rId13"/>
          <a:stretch>
            <a:fillRect/>
          </a:stretch>
        </p:blipFill>
        <p:spPr>
          <a:xfrm>
            <a:off x="1412875" y="6229350"/>
            <a:ext cx="153670" cy="153670"/>
          </a:xfrm>
          <a:prstGeom prst="rect"/>
        </p:spPr>
      </p:pic>
      <p:pic>
        <p:nvPicPr>
          <p:cNvPr id="2097155" name="图片 57" descr="箭头 右"/>
          <p:cNvPicPr>
            <a:picLocks noChangeAspect="1"/>
          </p:cNvPicPr>
          <p:nvPr>
            <p:custDataLst>
              <p:tags r:id="rId14"/>
            </p:custDataLst>
          </p:nvPr>
        </p:nvPicPr>
        <p:blipFill>
          <a:blip xmlns:r="http://schemas.openxmlformats.org/officeDocument/2006/relationships" r:embed="rId15"/>
          <a:stretch>
            <a:fillRect/>
          </a:stretch>
        </p:blipFill>
        <p:spPr>
          <a:xfrm flipH="1">
            <a:off x="1144905" y="6229350"/>
            <a:ext cx="153670" cy="153670"/>
          </a:xfrm>
          <a:prstGeom prst="rect"/>
        </p:spPr>
      </p:pic>
      <p:sp>
        <p:nvSpPr>
          <p:cNvPr id="1048686" name="副标题"/>
          <p:cNvSpPr txBox="1">
            <a:spLocks noGrp="1"/>
          </p:cNvSpPr>
          <p:nvPr>
            <p:ph type="body" idx="3" hasCustomPrompt="1"/>
            <p:custDataLst>
              <p:tags r:id="rId16"/>
            </p:custDataLst>
          </p:nvPr>
        </p:nvSpPr>
        <p:spPr>
          <a:xfrm>
            <a:off x="4460086" y="1543720"/>
            <a:ext cx="6724805" cy="876899"/>
          </a:xfrm>
          <a:prstGeom prst="rect"/>
          <a:noFill/>
        </p:spPr>
        <p:txBody>
          <a:bodyPr anchor="b" bIns="0" lIns="0" rIns="0" rtlCol="0" tIns="0" wrap="square">
            <a:normAutofit/>
          </a:bodyPr>
          <a:lstStyle>
            <a:lvl1pPr algn="r" defTabSz="914400" eaLnBrk="1" fontAlgn="auto" hangingPunct="1" latinLnBrk="0" marL="0" marR="0" rtl="0">
              <a:lnSpc>
                <a:spcPct val="100000"/>
              </a:lnSpc>
              <a:buClrTx/>
              <a:buSzTx/>
              <a:buFontTx/>
              <a:buNone/>
              <a:defRPr altLang="zh-CN" baseline="0" b="0" cap="none" dirty="0" sz="2200" i="0" kern="1200" kumimoji="0" lang="en-US" noProof="1" normalizeH="0" spc="0" strike="noStrike" u="none">
                <a:gradFill>
                  <a:gsLst>
                    <a:gs pos="7000">
                      <a:schemeClr val="accent1">
                        <a:lumMod val="60000"/>
                        <a:lumOff val="40000"/>
                      </a:schemeClr>
                    </a:gs>
                    <a:gs pos="100000">
                      <a:schemeClr val="accent2">
                        <a:lumMod val="60000"/>
                        <a:lumOff val="40000"/>
                      </a:schemeClr>
                    </a:gs>
                  </a:gsLst>
                  <a:lin ang="7800000" scaled="0"/>
                </a:gradFill>
                <a:latin typeface="+mj-ea"/>
                <a:ea typeface="+mj-ea"/>
                <a:cs typeface="MiSans" panose="00000500000000000000" charset="-122"/>
              </a:defRPr>
            </a:lvl1pPr>
          </a:lstStyle>
          <a:p>
            <a:pPr algn="r" lvl="0"/>
            <a:r>
              <a:rPr>
                <a:sym typeface="+mn-ea"/>
              </a:rPr>
              <a:t>单击此处编辑母版副标题样式</a:t>
            </a:r>
            <a:endParaRPr>
              <a:sym typeface="+mn-ea"/>
            </a:endParaRPr>
          </a:p>
        </p:txBody>
      </p:sp>
      <p:sp>
        <p:nvSpPr>
          <p:cNvPr id="1048688" name="标题"/>
          <p:cNvSpPr txBox="1">
            <a:spLocks noGrp="1"/>
          </p:cNvSpPr>
          <p:nvPr>
            <p:ph type="title" idx="2" hasCustomPrompt="1"/>
            <p:custDataLst>
              <p:tags r:id="rId17"/>
            </p:custDataLst>
          </p:nvPr>
        </p:nvSpPr>
        <p:spPr>
          <a:xfrm>
            <a:off x="4460240" y="2521585"/>
            <a:ext cx="6724650" cy="1422400"/>
          </a:xfrm>
          <a:prstGeom prst="rect"/>
          <a:noFill/>
        </p:spPr>
        <p:txBody>
          <a:bodyPr anchor="t" anchorCtr="0"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5600" i="0" kern="1200" kumimoji="0" lang="zh-CN"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algn="r" lvl="0"/>
            <a:r>
              <a:rPr>
                <a:sym typeface="+mn-ea"/>
              </a:rPr>
              <a:t>单击此处编辑标题</a:t>
            </a:r>
            <a:endParaRPr>
              <a:sym typeface="+mn-ea"/>
            </a:endParaRPr>
          </a:p>
        </p:txBody>
      </p:sp>
      <p:sp>
        <p:nvSpPr>
          <p:cNvPr id="1048690" name="署名"/>
          <p:cNvSpPr txBox="1">
            <a:spLocks noGrp="1"/>
          </p:cNvSpPr>
          <p:nvPr>
            <p:ph type="body" idx="1" hasCustomPrompt="1"/>
            <p:custDataLst>
              <p:tags r:id="rId18"/>
            </p:custDataLst>
          </p:nvPr>
        </p:nvSpPr>
        <p:spPr>
          <a:xfrm>
            <a:off x="9240891" y="3944064"/>
            <a:ext cx="1944000" cy="457200"/>
          </a:xfrm>
          <a:prstGeom prst="roundRect">
            <a:avLst>
              <a:gd name="adj" fmla="val 49455"/>
            </a:avLst>
          </a:prstGeom>
          <a:solidFill>
            <a:schemeClr val="accent2"/>
          </a:solid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150" strike="noStrike" u="none">
                <a:solidFill>
                  <a:schemeClr val="bg1"/>
                </a:solidFill>
                <a:latin typeface="+mn-ea"/>
                <a:ea typeface="+mn-ea"/>
                <a:cs typeface="MiSans" panose="00000500000000000000" charset="-122"/>
              </a:defRPr>
            </a:lvl1pPr>
          </a:lstStyle>
          <a:p>
            <a:pPr algn="ctr" lvl="0"/>
            <a:r>
              <a:rPr>
                <a:sym typeface="+mn-ea"/>
              </a:rPr>
              <a:t>单击此处编辑文本</a:t>
            </a:r>
            <a:endParaRPr>
              <a:sym typeface="+mn-ea"/>
            </a:endParaRPr>
          </a:p>
        </p:txBody>
      </p:sp>
      <p:sp>
        <p:nvSpPr>
          <p:cNvPr id="1048692" name="日期占位符 3"/>
          <p:cNvSpPr>
            <a:spLocks noGrp="1"/>
          </p:cNvSpPr>
          <p:nvPr>
            <p:ph type="dt" sz="half" idx="10"/>
            <p:custDataLst>
              <p:tags r:id="rId19"/>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94"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1"/>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00" name="正文"/>
          <p:cNvSpPr txBox="1">
            <a:spLocks noGrp="1"/>
          </p:cNvSpPr>
          <p:nvPr>
            <p:ph idx="6"/>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a:sym typeface="+mn-ea"/>
              </a:rPr>
              <a:t>单击此处编辑母版文本样式</a:t>
            </a:r>
            <a:endParaRPr>
              <a:sym typeface="+mn-ea"/>
            </a:endParaRPr>
          </a:p>
          <a:p>
            <a:pPr lvl="1">
              <a:spcBef>
                <a:spcPts val="1200"/>
              </a:spcBef>
              <a:spcAft>
                <a:spcPts val="0"/>
              </a:spcAft>
              <a:buClr>
                <a:schemeClr val="accent1"/>
              </a:buClr>
            </a:pPr>
            <a:r>
              <a:rPr>
                <a:sym typeface="+mn-ea"/>
              </a:rPr>
              <a:t>第二级</a:t>
            </a:r>
            <a:endParaRPr>
              <a:sym typeface="+mn-ea"/>
            </a:endParaRPr>
          </a:p>
          <a:p>
            <a:pPr lvl="2">
              <a:spcBef>
                <a:spcPts val="1200"/>
              </a:spcBef>
              <a:spcAft>
                <a:spcPts val="0"/>
              </a:spcAft>
              <a:buClr>
                <a:schemeClr val="accent1"/>
              </a:buClr>
            </a:pPr>
            <a:r>
              <a:rPr>
                <a:sym typeface="+mn-ea"/>
              </a:rPr>
              <a:t>第三级</a:t>
            </a:r>
            <a:endParaRPr>
              <a:sym typeface="+mn-ea"/>
            </a:endParaRPr>
          </a:p>
          <a:p>
            <a:pPr lvl="3">
              <a:spcBef>
                <a:spcPts val="1200"/>
              </a:spcBef>
              <a:spcAft>
                <a:spcPts val="0"/>
              </a:spcAft>
              <a:buClr>
                <a:schemeClr val="accent1"/>
              </a:buClr>
            </a:pPr>
            <a:r>
              <a:rPr>
                <a:sym typeface="+mn-ea"/>
              </a:rPr>
              <a:t>第四级</a:t>
            </a:r>
            <a:endParaRPr>
              <a:sym typeface="+mn-ea"/>
            </a:endParaRPr>
          </a:p>
          <a:p>
            <a:pPr lvl="4">
              <a:spcBef>
                <a:spcPts val="1200"/>
              </a:spcBef>
              <a:spcAft>
                <a:spcPts val="0"/>
              </a:spcAft>
              <a:buClr>
                <a:schemeClr val="accent1"/>
              </a:buClr>
            </a:pPr>
            <a:r>
              <a:rPr>
                <a:sym typeface="+mn-ea"/>
              </a:rPr>
              <a:t>第五级</a:t>
            </a:r>
            <a:endParaRPr>
              <a:sym typeface="+mn-ea"/>
            </a:endParaRPr>
          </a:p>
        </p:txBody>
      </p:sp>
      <p:sp>
        <p:nvSpPr>
          <p:cNvPr id="104870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9"/>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8"/>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7"/>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04" name="矩形: 圆顶角 12"/>
          <p:cNvSpPr/>
          <p:nvPr>
            <p:custDataLst>
              <p:tags r:id="rId7"/>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06" name="日期占位符 3"/>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14" name="任意多边形: 形状 4"/>
          <p:cNvSpPr/>
          <p:nvPr>
            <p:custDataLst>
              <p:tags r:id="rId2"/>
            </p:custDataLst>
          </p:nvPr>
        </p:nvSpPr>
        <p:spPr>
          <a:xfrm flipH="1">
            <a:off x="10275568"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47" name="直接连接符 21"/>
          <p:cNvCxnSpPr>
            <a:cxnSpLocks/>
          </p:cNvCxnSpPr>
          <p:nvPr>
            <p:custDataLst>
              <p:tags r:id="rId3"/>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4"/>
          <p:cNvCxnSpPr>
            <a:cxnSpLocks/>
          </p:cNvCxnSpPr>
          <p:nvPr>
            <p:custDataLst>
              <p:tags r:id="rId4"/>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1" name="直接连接符 7"/>
          <p:cNvCxnSpPr>
            <a:cxnSpLocks/>
          </p:cNvCxnSpPr>
          <p:nvPr>
            <p:custDataLst>
              <p:tags r:id="rId5"/>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6" name="矩形: 圆顶角 12"/>
          <p:cNvSpPr/>
          <p:nvPr>
            <p:custDataLst>
              <p:tags r:id="rId6"/>
            </p:custDataLst>
          </p:nvPr>
        </p:nvSpPr>
        <p:spPr>
          <a:xfrm rot="16200000" flipH="1">
            <a:off x="1751330" y="2410460"/>
            <a:ext cx="1711325" cy="31845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18" name="矩形: 圆顶角 13"/>
          <p:cNvSpPr/>
          <p:nvPr>
            <p:custDataLst>
              <p:tags r:id="rId7"/>
            </p:custDataLst>
          </p:nvPr>
        </p:nvSpPr>
        <p:spPr>
          <a:xfrm rot="5400000" flipH="1">
            <a:off x="2086610" y="3187065"/>
            <a:ext cx="1711325" cy="3228975"/>
          </a:xfrm>
          <a:prstGeom prst="round2SameRect">
            <a:avLst>
              <a:gd name="adj1" fmla="val 50000"/>
              <a:gd name="adj2" fmla="val 0"/>
            </a:avLst>
          </a:prstGeom>
          <a:gradFill flip="none" rotWithShape="1">
            <a:gsLst>
              <a:gs pos="0">
                <a:schemeClr val="bg1">
                  <a:alpha val="7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720" name="副标题"/>
          <p:cNvSpPr txBox="1">
            <a:spLocks noGrp="1"/>
          </p:cNvSpPr>
          <p:nvPr>
            <p:ph type="body" idx="2" hasCustomPrompt="1"/>
            <p:custDataLst>
              <p:tags r:id="rId8"/>
            </p:custDataLst>
          </p:nvPr>
        </p:nvSpPr>
        <p:spPr>
          <a:xfrm>
            <a:off x="1739537" y="2045218"/>
            <a:ext cx="1764211"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all" dirty="0" sz="1800" i="0" kern="1200" kumimoji="0" lang="en-US" noProof="1" normalizeH="0" spc="0" strike="noStrike" u="none">
                <a:solidFill>
                  <a:schemeClr val="accent1"/>
                </a:solidFill>
                <a:latin typeface="+mn-ea"/>
                <a:ea typeface="+mn-ea"/>
                <a:cs typeface="MiSans" panose="00000500000000000000" charset="-122"/>
              </a:defRPr>
            </a:lvl1pPr>
          </a:lstStyle>
          <a:p>
            <a:pPr algn="l" lvl="0"/>
            <a:r>
              <a:rPr>
                <a:sym typeface="+mn-ea"/>
              </a:rPr>
              <a:t>单击编辑副标题</a:t>
            </a:r>
            <a:endParaRPr>
              <a:sym typeface="+mn-ea"/>
            </a:endParaRPr>
          </a:p>
        </p:txBody>
      </p:sp>
      <p:sp>
        <p:nvSpPr>
          <p:cNvPr id="1048722" name="标题"/>
          <p:cNvSpPr txBox="1">
            <a:spLocks noGrp="1"/>
          </p:cNvSpPr>
          <p:nvPr>
            <p:ph type="title" idx="1" hasCustomPrompt="1"/>
            <p:custDataLst>
              <p:tags r:id="rId9"/>
            </p:custDataLst>
          </p:nvPr>
        </p:nvSpPr>
        <p:spPr>
          <a:xfrm>
            <a:off x="1739265" y="1067435"/>
            <a:ext cx="1764030" cy="9074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accent2"/>
                </a:solidFill>
                <a:latin typeface="+mj-ea"/>
                <a:ea typeface="+mj-ea"/>
                <a:cs typeface="MiSans" panose="00000500000000000000" charset="-122"/>
              </a:defRPr>
            </a:lvl1pPr>
          </a:lstStyle>
          <a:p>
            <a:pPr lvl="0"/>
            <a:r>
              <a:rPr>
                <a:sym typeface="+mn-ea"/>
              </a:rPr>
              <a:t>标题</a:t>
            </a:r>
            <a:endParaRPr>
              <a:sym typeface="+mn-ea"/>
            </a:endParaRPr>
          </a:p>
        </p:txBody>
      </p:sp>
      <p:sp>
        <p:nvSpPr>
          <p:cNvPr id="1048724" name="日期占位符 2"/>
          <p:cNvSpPr>
            <a:spLocks noGrp="1"/>
          </p:cNvSpPr>
          <p:nvPr>
            <p:ph type="dt" sz="half" idx="10"/>
            <p:custDataLst>
              <p:tags r:id="rId10"/>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26" name="页脚占位符 3"/>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28" name="灯片编号占位符 4"/>
          <p:cNvSpPr>
            <a:spLocks noGrp="1"/>
          </p:cNvSpPr>
          <p:nvPr>
            <p:ph type="sldNum" sz="quarter" idx="12"/>
            <p:custDataLst>
              <p:tags r:id="rId12"/>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30"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32" name="椭圆 81"/>
          <p:cNvSpPr>
            <a:spLocks noChangeAspect="1"/>
          </p:cNvSpPr>
          <p:nvPr>
            <p:custDataLst>
              <p:tags r:id="rId2"/>
            </p:custDataLst>
          </p:nvPr>
        </p:nvSpPr>
        <p:spPr>
          <a:xfrm flipH="1">
            <a:off x="7226300" y="2954655"/>
            <a:ext cx="1763395" cy="1763395"/>
          </a:xfrm>
          <a:prstGeom prst="ellipse"/>
          <a:gradFill flip="none" rotWithShape="1">
            <a:gsLst>
              <a:gs pos="0">
                <a:schemeClr val="bg1">
                  <a:alpha val="5000"/>
                </a:schemeClr>
              </a:gs>
              <a:gs pos="89000">
                <a:schemeClr val="accent1">
                  <a:lumMod val="40000"/>
                  <a:lumOff val="60000"/>
                  <a:alpha val="6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734" name="矩形: 圆顶角 12"/>
          <p:cNvSpPr/>
          <p:nvPr>
            <p:custDataLst>
              <p:tags r:id="rId3"/>
            </p:custDataLst>
          </p:nvPr>
        </p:nvSpPr>
        <p:spPr>
          <a:xfrm flipH="1">
            <a:off x="2816225" y="1450340"/>
            <a:ext cx="1893570" cy="352425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36" name="矩形: 圆顶角 13"/>
          <p:cNvSpPr/>
          <p:nvPr>
            <p:custDataLst>
              <p:tags r:id="rId4"/>
            </p:custDataLst>
          </p:nvPr>
        </p:nvSpPr>
        <p:spPr>
          <a:xfrm rot="10800000" flipH="1">
            <a:off x="1900555" y="1906270"/>
            <a:ext cx="1893570" cy="3573145"/>
          </a:xfrm>
          <a:prstGeom prst="round2SameRect">
            <a:avLst>
              <a:gd name="adj1" fmla="val 50000"/>
              <a:gd name="adj2" fmla="val 0"/>
            </a:avLst>
          </a:prstGeom>
          <a:gradFill flip="none" rotWithShape="1">
            <a:gsLst>
              <a:gs pos="0">
                <a:schemeClr val="bg1">
                  <a:alpha val="70000"/>
                </a:schemeClr>
              </a:gs>
              <a:gs pos="95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738" name="任意多边形: 形状 9"/>
          <p:cNvSpPr/>
          <p:nvPr>
            <p:custDataLst>
              <p:tags r:id="rId5"/>
            </p:custDataLst>
          </p:nvPr>
        </p:nvSpPr>
        <p:spPr>
          <a:xfrm flipH="1">
            <a:off x="10156823"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53" name="直接连接符 21"/>
          <p:cNvCxnSpPr>
            <a:cxnSpLocks/>
          </p:cNvCxnSpPr>
          <p:nvPr>
            <p:custDataLst>
              <p:tags r:id="rId6"/>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24"/>
          <p:cNvCxnSpPr>
            <a:cxnSpLocks/>
          </p:cNvCxnSpPr>
          <p:nvPr>
            <p:custDataLst>
              <p:tags r:id="rId7"/>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11"/>
          <p:cNvCxnSpPr>
            <a:cxnSpLocks/>
          </p:cNvCxnSpPr>
          <p:nvPr>
            <p:custDataLst>
              <p:tags r:id="rId8"/>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0" name="椭圆 10"/>
          <p:cNvSpPr>
            <a:spLocks noChangeAspect="1"/>
          </p:cNvSpPr>
          <p:nvPr>
            <p:custDataLst>
              <p:tags r:id="rId9"/>
            </p:custDataLst>
          </p:nvPr>
        </p:nvSpPr>
        <p:spPr>
          <a:xfrm>
            <a:off x="10348595" y="6252210"/>
            <a:ext cx="107950" cy="107950"/>
          </a:xfrm>
          <a:prstGeom prst="ellipse"/>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2" name="椭圆 9"/>
          <p:cNvSpPr>
            <a:spLocks noChangeAspect="1"/>
          </p:cNvSpPr>
          <p:nvPr>
            <p:custDataLst>
              <p:tags r:id="rId10"/>
            </p:custDataLst>
          </p:nvPr>
        </p:nvSpPr>
        <p:spPr>
          <a:xfrm>
            <a:off x="1059624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4" name="椭圆 8"/>
          <p:cNvSpPr>
            <a:spLocks noChangeAspect="1"/>
          </p:cNvSpPr>
          <p:nvPr>
            <p:custDataLst>
              <p:tags r:id="rId11"/>
            </p:custDataLst>
          </p:nvPr>
        </p:nvSpPr>
        <p:spPr>
          <a:xfrm>
            <a:off x="1010094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pic>
        <p:nvPicPr>
          <p:cNvPr id="2097157" name="图片 56" descr="箭头 右"/>
          <p:cNvPicPr>
            <a:picLocks noChangeAspect="1"/>
          </p:cNvPicPr>
          <p:nvPr>
            <p:custDataLst>
              <p:tags r:id="rId12"/>
            </p:custDataLst>
          </p:nvPr>
        </p:nvPicPr>
        <p:blipFill>
          <a:blip xmlns:r="http://schemas.openxmlformats.org/officeDocument/2006/relationships" r:embed="rId13"/>
          <a:stretch>
            <a:fillRect/>
          </a:stretch>
        </p:blipFill>
        <p:spPr>
          <a:xfrm>
            <a:off x="1412875" y="6229350"/>
            <a:ext cx="153670" cy="153670"/>
          </a:xfrm>
          <a:prstGeom prst="rect"/>
        </p:spPr>
      </p:pic>
      <p:pic>
        <p:nvPicPr>
          <p:cNvPr id="2097159" name="图片 57" descr="箭头 右"/>
          <p:cNvPicPr>
            <a:picLocks noChangeAspect="1"/>
          </p:cNvPicPr>
          <p:nvPr>
            <p:custDataLst>
              <p:tags r:id="rId14"/>
            </p:custDataLst>
          </p:nvPr>
        </p:nvPicPr>
        <p:blipFill>
          <a:blip xmlns:r="http://schemas.openxmlformats.org/officeDocument/2006/relationships" r:embed="rId15"/>
          <a:stretch>
            <a:fillRect/>
          </a:stretch>
        </p:blipFill>
        <p:spPr>
          <a:xfrm flipH="1">
            <a:off x="1144905" y="6229350"/>
            <a:ext cx="153670" cy="153670"/>
          </a:xfrm>
          <a:prstGeom prst="rect"/>
        </p:spPr>
      </p:pic>
      <p:sp>
        <p:nvSpPr>
          <p:cNvPr id="1048746" name="标题"/>
          <p:cNvSpPr txBox="1">
            <a:spLocks noGrp="1"/>
          </p:cNvSpPr>
          <p:nvPr>
            <p:ph type="title" idx="2" hasCustomPrompt="1"/>
            <p:custDataLst>
              <p:tags r:id="rId16"/>
            </p:custDataLst>
          </p:nvPr>
        </p:nvSpPr>
        <p:spPr>
          <a:xfrm>
            <a:off x="4709795" y="2879090"/>
            <a:ext cx="6257925" cy="1645285"/>
          </a:xfrm>
          <a:prstGeom prst="rect"/>
          <a:noFill/>
        </p:spPr>
        <p:txBody>
          <a:bodyPr anchor="t"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6000" i="0" kern="1200" kumimoji="0" lang="zh-CN"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algn="r" lvl="0"/>
            <a:r>
              <a:rPr>
                <a:sym typeface="+mn-ea"/>
              </a:rPr>
              <a:t>单击编辑标题</a:t>
            </a:r>
            <a:endParaRPr>
              <a:sym typeface="+mn-ea"/>
            </a:endParaRPr>
          </a:p>
        </p:txBody>
      </p:sp>
      <p:sp>
        <p:nvSpPr>
          <p:cNvPr id="1048748" name="节编号"/>
          <p:cNvSpPr txBox="1">
            <a:spLocks noGrp="1"/>
          </p:cNvSpPr>
          <p:nvPr>
            <p:ph type="body" idx="1" hasCustomPrompt="1"/>
            <p:custDataLst>
              <p:tags r:id="rId17"/>
            </p:custDataLst>
          </p:nvPr>
        </p:nvSpPr>
        <p:spPr>
          <a:xfrm>
            <a:off x="6933081" y="1652096"/>
            <a:ext cx="4034659" cy="1151890"/>
          </a:xfrm>
          <a:prstGeom prst="rect"/>
          <a:noFill/>
        </p:spPr>
        <p:txBody>
          <a:bodyPr anchor="ctr" anchorCtr="0" bIns="0" lIns="0" rIns="0" rtlCol="0" tIns="0" wrap="square">
            <a:normAutofit/>
          </a:bodyPr>
          <a:lstStyle>
            <a:lvl1pPr algn="r" defTabSz="914400" eaLnBrk="1" fontAlgn="auto" hangingPunct="1" latinLnBrk="0" marL="0" marR="0" rtl="0">
              <a:lnSpc>
                <a:spcPct val="120000"/>
              </a:lnSpc>
              <a:buClrTx/>
              <a:buSzTx/>
              <a:buFontTx/>
              <a:buNone/>
              <a:defRPr altLang="zh-CN" baseline="0" b="0" cap="none" dirty="0" sz="4400" i="0" kern="1200" kumimoji="0" lang="en-US" noProof="1" normalizeH="0" spc="300" strike="noStrike" u="none">
                <a:gradFill>
                  <a:gsLst>
                    <a:gs pos="7000">
                      <a:schemeClr val="accent1">
                        <a:lumMod val="60000"/>
                        <a:lumOff val="40000"/>
                      </a:schemeClr>
                    </a:gs>
                    <a:gs pos="100000">
                      <a:schemeClr val="accent2">
                        <a:lumMod val="60000"/>
                        <a:lumOff val="40000"/>
                      </a:schemeClr>
                    </a:gs>
                  </a:gsLst>
                  <a:lin ang="7800000" scaled="0"/>
                </a:gradFill>
                <a:latin typeface="+mj-ea"/>
                <a:ea typeface="+mj-ea"/>
                <a:cs typeface="MiSans" panose="00000500000000000000" charset="-122"/>
              </a:defRPr>
            </a:lvl1pPr>
          </a:lstStyle>
          <a:p>
            <a:pPr algn="r" lvl="0">
              <a:lnSpc>
                <a:spcPct val="120000"/>
              </a:lnSpc>
            </a:pPr>
            <a:r>
              <a:rPr>
                <a:sym typeface="+mn-ea"/>
              </a:rPr>
              <a:t>编辑节编号</a:t>
            </a:r>
            <a:endParaRPr>
              <a:sym typeface="+mn-ea"/>
            </a:endParaRPr>
          </a:p>
        </p:txBody>
      </p:sp>
      <p:sp>
        <p:nvSpPr>
          <p:cNvPr id="1048750" name="日期占位符 3"/>
          <p:cNvSpPr>
            <a:spLocks noGrp="1"/>
          </p:cNvSpPr>
          <p:nvPr>
            <p:ph type="dt" sz="half" idx="10"/>
            <p:custDataLst>
              <p:tags r:id="rId1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52" name="页脚占位符 4"/>
          <p:cNvSpPr>
            <a:spLocks noGrp="1"/>
          </p:cNvSpPr>
          <p:nvPr>
            <p:ph type="ftr" sz="quarter" idx="11"/>
            <p:custDataLst>
              <p:tags r:id="rId19"/>
            </p:custDataLst>
          </p:nvPr>
        </p:nvSpPr>
        <p:spPr>
          <a:xfrm>
            <a:off x="4038600" y="6356350"/>
            <a:ext cx="4114800" cy="365125"/>
          </a:xfrm>
        </p:spPr>
        <p:txBody>
          <a:bodyPr/>
          <a:p>
            <a:endParaRPr altLang="en-US" lang="zh-CN"/>
          </a:p>
        </p:txBody>
      </p:sp>
      <p:sp>
        <p:nvSpPr>
          <p:cNvPr id="1048754" name="灯片编号占位符 5"/>
          <p:cNvSpPr>
            <a:spLocks noGrp="1"/>
          </p:cNvSpPr>
          <p:nvPr>
            <p:ph type="sldNum" sz="quarter" idx="12"/>
            <p:custDataLst>
              <p:tags r:id="rId2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56"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58" name="正文"/>
          <p:cNvSpPr txBox="1">
            <a:spLocks noGrp="1"/>
          </p:cNvSpPr>
          <p:nvPr>
            <p:ph idx="7"/>
            <p:custDataLst>
              <p:tags r:id="rId2"/>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0" name="正文"/>
          <p:cNvSpPr txBox="1">
            <a:spLocks noGrp="1"/>
          </p:cNvSpPr>
          <p:nvPr>
            <p:ph idx="6"/>
            <p:custDataLst>
              <p:tags r:id="rId3"/>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2"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64" name="矩形: 圆顶角 12"/>
          <p:cNvSpPr/>
          <p:nvPr>
            <p:custDataLst>
              <p:tags r:id="rId5"/>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59" name="直接连接符 14"/>
          <p:cNvCxnSpPr>
            <a:cxnSpLocks/>
          </p:cNvCxnSpPr>
          <p:nvPr>
            <p:custDataLst>
              <p:tags r:id="rId6"/>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1" name="直接连接符 15"/>
          <p:cNvCxnSpPr>
            <a:cxnSpLocks/>
          </p:cNvCxnSpPr>
          <p:nvPr>
            <p:custDataLst>
              <p:tags r:id="rId7"/>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3" name="直接连接符 16"/>
          <p:cNvCxnSpPr>
            <a:cxnSpLocks/>
          </p:cNvCxnSpPr>
          <p:nvPr>
            <p:custDataLst>
              <p:tags r:id="rId8"/>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66" name="日期占位符 4"/>
          <p:cNvSpPr>
            <a:spLocks noGrp="1"/>
          </p:cNvSpPr>
          <p:nvPr>
            <p:ph type="dt" sz="half" idx="10"/>
            <p:custDataLst>
              <p:tags r:id="rId9"/>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68"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0" name="灯片编号占位符 6"/>
          <p:cNvSpPr>
            <a:spLocks noGrp="1"/>
          </p:cNvSpPr>
          <p:nvPr>
            <p:ph type="sldNum" sz="quarter" idx="12"/>
            <p:custDataLst>
              <p:tags r:id="rId11"/>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7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74" name="正文"/>
          <p:cNvSpPr txBox="1">
            <a:spLocks noGrp="1"/>
          </p:cNvSpPr>
          <p:nvPr>
            <p:ph idx="9"/>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6" name="标题"/>
          <p:cNvSpPr txBox="1">
            <a:spLocks noGrp="1"/>
          </p:cNvSpPr>
          <p:nvPr>
            <p:ph type="title" idx="8"/>
            <p:custDataLst>
              <p:tags r:id="rId3"/>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78" name="正文"/>
          <p:cNvSpPr txBox="1">
            <a:spLocks noGrp="1"/>
          </p:cNvSpPr>
          <p:nvPr>
            <p:ph idx="7"/>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80" name="标题"/>
          <p:cNvSpPr txBox="1">
            <a:spLocks noGrp="1"/>
          </p:cNvSpPr>
          <p:nvPr>
            <p:ph type="title" idx="6"/>
            <p:custDataLst>
              <p:tags r:id="rId5"/>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82" name="标题"/>
          <p:cNvSpPr txBox="1">
            <a:spLocks noGrp="1"/>
          </p:cNvSpPr>
          <p:nvPr>
            <p:ph type="title" idx="5"/>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84" name="矩形: 圆顶角 12"/>
          <p:cNvSpPr/>
          <p:nvPr>
            <p:custDataLst>
              <p:tags r:id="rId7"/>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65" name="直接连接符 14"/>
          <p:cNvCxnSpPr>
            <a:cxnSpLocks/>
          </p:cNvCxnSpPr>
          <p:nvPr>
            <p:custDataLst>
              <p:tags r:id="rId8"/>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7" name="直接连接符 15"/>
          <p:cNvCxnSpPr>
            <a:cxnSpLocks/>
          </p:cNvCxnSpPr>
          <p:nvPr>
            <p:custDataLst>
              <p:tags r:id="rId9"/>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9" name="直接连接符 16"/>
          <p:cNvCxnSpPr>
            <a:cxnSpLocks/>
          </p:cNvCxnSpPr>
          <p:nvPr>
            <p:custDataLst>
              <p:tags r:id="rId10"/>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6" name="日期占位符 6"/>
          <p:cNvSpPr>
            <a:spLocks noGrp="1"/>
          </p:cNvSpPr>
          <p:nvPr>
            <p:ph type="dt" sz="half" idx="10"/>
            <p:custDataLst>
              <p:tags r:id="rId11"/>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88"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0" name="灯片编号占位符 8"/>
          <p:cNvSpPr>
            <a:spLocks noGrp="1"/>
          </p:cNvSpPr>
          <p:nvPr>
            <p:ph type="sldNum" sz="quarter" idx="12"/>
            <p:custDataLst>
              <p:tags r:id="rId13"/>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9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94"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96" name="矩形: 圆顶角 12"/>
          <p:cNvSpPr/>
          <p:nvPr>
            <p:custDataLst>
              <p:tags r:id="rId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71" name="直接连接符 14"/>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3" name="直接连接符 15"/>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5" name="直接连接符 16"/>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98" name="日期占位符 2"/>
          <p:cNvSpPr>
            <a:spLocks noGrp="1"/>
          </p:cNvSpPr>
          <p:nvPr>
            <p:ph type="dt" sz="half" idx="10"/>
            <p:custDataLst>
              <p:tags r:id="rId7"/>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0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2" name="灯片编号占位符 4"/>
          <p:cNvSpPr>
            <a:spLocks noGrp="1"/>
          </p:cNvSpPr>
          <p:nvPr>
            <p:ph type="sldNum" sz="quarter" idx="12"/>
            <p:custDataLst>
              <p:tags r:id="rId9"/>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4" name="矩形 4"/>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06" name="日期占位符 1"/>
          <p:cNvSpPr>
            <a:spLocks noGrp="1"/>
          </p:cNvSpPr>
          <p:nvPr>
            <p:ph type="dt" sz="half" idx="10"/>
            <p:custDataLst>
              <p:tags r:id="rId2"/>
            </p:custDataLst>
          </p:nvPr>
        </p:nvSpPr>
        <p:spPr/>
        <p:txBody>
          <a:bodyPr/>
          <a:p>
            <a:fld id="{D997B5FA-0921-464F-AAE1-844C04324D75}" type="datetimeFigureOut">
              <a:rPr altLang="en-US" lang="zh-CN" smtClean="0"/>
            </a:fld>
            <a:endParaRPr altLang="en-US" lang="zh-CN"/>
          </a:p>
        </p:txBody>
      </p:sp>
      <p:sp>
        <p:nvSpPr>
          <p:cNvPr id="1048808" name="页脚占位符 2"/>
          <p:cNvSpPr>
            <a:spLocks noGrp="1"/>
          </p:cNvSpPr>
          <p:nvPr>
            <p:ph type="ftr" sz="quarter" idx="11"/>
            <p:custDataLst>
              <p:tags r:id="rId3"/>
            </p:custDataLst>
          </p:nvPr>
        </p:nvSpPr>
        <p:spPr/>
        <p:txBody>
          <a:bodyPr/>
          <a:p>
            <a:endParaRPr altLang="en-US" lang="zh-CN"/>
          </a:p>
        </p:txBody>
      </p:sp>
      <p:sp>
        <p:nvSpPr>
          <p:cNvPr id="1048810" name="灯片编号占位符 3"/>
          <p:cNvSpPr>
            <a:spLocks noGrp="1"/>
          </p:cNvSpPr>
          <p:nvPr>
            <p:ph type="sldNum" sz="quarter" idx="12"/>
            <p:custDataLst>
              <p:tags r:id="rId4"/>
            </p:custDataLst>
          </p:nvPr>
        </p:nvSpPr>
        <p:spPr/>
        <p:txBody>
          <a:bodyPr/>
          <a:p>
            <a:fld id="{565CE74E-AB26-4998-AD42-012C4C1AD076}"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14" name="正文"/>
          <p:cNvSpPr txBox="1">
            <a:spLocks noGrp="1"/>
          </p:cNvSpPr>
          <p:nvPr>
            <p:ph idx="1"/>
            <p:custDataLst>
              <p:tags r:id="rId2"/>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16" name="日期占位符 3"/>
          <p:cNvSpPr>
            <a:spLocks noGrp="1"/>
          </p:cNvSpPr>
          <p:nvPr>
            <p:ph type="dt" sz="half" idx="10"/>
            <p:custDataLst>
              <p:tags r:id="rId3"/>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18" name="页脚占位符 4"/>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820" name="灯片编号占位符 5"/>
          <p:cNvSpPr>
            <a:spLocks noGrp="1"/>
          </p:cNvSpPr>
          <p:nvPr>
            <p:ph type="sldNum" sz="quarter" idx="12"/>
            <p:custDataLst>
              <p:tags r:id="rId5"/>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2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24" name="标题"/>
          <p:cNvSpPr txBox="1">
            <a:spLocks noGrp="1"/>
          </p:cNvSpPr>
          <p:nvPr>
            <p:ph type="title" idx="6"/>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826" name="矩形: 圆顶角 12"/>
          <p:cNvSpPr/>
          <p:nvPr>
            <p:custDataLst>
              <p:tags r:id="rId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77" name="直接连接符 6"/>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9" name="直接连接符 7"/>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81" name="直接连接符 8"/>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8" name="副标题"/>
          <p:cNvSpPr txBox="1">
            <a:spLocks noGrp="1"/>
          </p:cNvSpPr>
          <p:nvPr>
            <p:ph type="body" idx="1" hasCustomPrompt="1"/>
            <p:custDataLst>
              <p:tags r:id="rId7"/>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panose="00000500000000000000" charset="-122"/>
              </a:defRPr>
            </a:lvl1pPr>
          </a:lstStyle>
          <a:p>
            <a:pPr algn="l" lvl="0"/>
            <a:r>
              <a:rPr>
                <a:sym typeface="+mn-ea"/>
              </a:rPr>
              <a:t>单击此处编辑母版副标题样式</a:t>
            </a:r>
            <a:endParaRPr>
              <a:sym typeface="+mn-ea"/>
            </a:endParaRPr>
          </a:p>
        </p:txBody>
      </p:sp>
      <p:sp>
        <p:nvSpPr>
          <p:cNvPr id="1048830" name="日期占位符 2"/>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32"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4" name="灯片编号占位符 4"/>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36"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38" name="椭圆 81"/>
          <p:cNvSpPr>
            <a:spLocks noChangeAspect="1"/>
          </p:cNvSpPr>
          <p:nvPr>
            <p:custDataLst>
              <p:tags r:id="rId2"/>
            </p:custDataLst>
          </p:nvPr>
        </p:nvSpPr>
        <p:spPr>
          <a:xfrm flipH="1">
            <a:off x="2155825" y="1458505"/>
            <a:ext cx="1763395" cy="1763395"/>
          </a:xfrm>
          <a:prstGeom prst="ellipse"/>
          <a:gradFill flip="none" rotWithShape="1">
            <a:gsLst>
              <a:gs pos="0">
                <a:schemeClr val="bg1">
                  <a:alpha val="5000"/>
                </a:schemeClr>
              </a:gs>
              <a:gs pos="89000">
                <a:schemeClr val="accent1">
                  <a:lumMod val="40000"/>
                  <a:lumOff val="60000"/>
                  <a:alpha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840" name="任意多边形: 形状 6"/>
          <p:cNvSpPr/>
          <p:nvPr>
            <p:custDataLst>
              <p:tags r:id="rId3"/>
            </p:custDataLst>
          </p:nvPr>
        </p:nvSpPr>
        <p:spPr>
          <a:xfrm flipH="1">
            <a:off x="10275568" y="0"/>
            <a:ext cx="1490346" cy="807593"/>
          </a:xfrm>
          <a:custGeom>
            <a:avLst/>
            <a:gdLst>
              <a:gd name="connsiteX0" fmla="*/ 1484054 w 1490346"/>
              <a:gd name="connsiteY0" fmla="*/ 0 h 807593"/>
              <a:gd name="connsiteX1" fmla="*/ 6292 w 1490346"/>
              <a:gd name="connsiteY1" fmla="*/ 0 h 807593"/>
              <a:gd name="connsiteX2" fmla="*/ 0 w 1490346"/>
              <a:gd name="connsiteY2" fmla="*/ 62420 h 807593"/>
              <a:gd name="connsiteX3" fmla="*/ 745173 w 1490346"/>
              <a:gd name="connsiteY3" fmla="*/ 807593 h 807593"/>
              <a:gd name="connsiteX4" fmla="*/ 1490346 w 1490346"/>
              <a:gd name="connsiteY4" fmla="*/ 62420 h 807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07593">
                <a:moveTo>
                  <a:pt x="1484054" y="0"/>
                </a:moveTo>
                <a:lnTo>
                  <a:pt x="6292" y="0"/>
                </a:lnTo>
                <a:lnTo>
                  <a:pt x="0" y="62420"/>
                </a:lnTo>
                <a:cubicBezTo>
                  <a:pt x="0" y="473968"/>
                  <a:pt x="333625" y="807593"/>
                  <a:pt x="745173" y="807593"/>
                </a:cubicBezTo>
                <a:cubicBezTo>
                  <a:pt x="1156721" y="807593"/>
                  <a:pt x="1490346" y="473968"/>
                  <a:pt x="1490346" y="62420"/>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83" name="直接连接符 21"/>
          <p:cNvCxnSpPr>
            <a:cxnSpLocks/>
          </p:cNvCxnSpPr>
          <p:nvPr>
            <p:custDataLst>
              <p:tags r:id="rId4"/>
            </p:custDataLst>
          </p:nvPr>
        </p:nvCxnSpPr>
        <p:spPr>
          <a:xfrm>
            <a:off x="83756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85" name="直接连接符 24"/>
          <p:cNvCxnSpPr>
            <a:cxnSpLocks/>
          </p:cNvCxnSpPr>
          <p:nvPr>
            <p:custDataLst>
              <p:tags r:id="rId5"/>
            </p:custDataLst>
          </p:nvPr>
        </p:nvCxnSpPr>
        <p:spPr>
          <a:xfrm>
            <a:off x="83756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87" name="直接连接符 8"/>
          <p:cNvCxnSpPr>
            <a:cxnSpLocks/>
          </p:cNvCxnSpPr>
          <p:nvPr>
            <p:custDataLst>
              <p:tags r:id="rId6"/>
            </p:custDataLst>
          </p:nvPr>
        </p:nvCxnSpPr>
        <p:spPr>
          <a:xfrm>
            <a:off x="83756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61" name="图片 56" descr="箭头 右"/>
          <p:cNvPicPr>
            <a:picLocks noChangeAspect="1"/>
          </p:cNvPicPr>
          <p:nvPr>
            <p:custDataLst>
              <p:tags r:id="rId7"/>
            </p:custDataLst>
          </p:nvPr>
        </p:nvPicPr>
        <p:blipFill>
          <a:blip xmlns:r="http://schemas.openxmlformats.org/officeDocument/2006/relationships" r:embed="rId8"/>
          <a:stretch>
            <a:fillRect/>
          </a:stretch>
        </p:blipFill>
        <p:spPr>
          <a:xfrm>
            <a:off x="1105535" y="6229350"/>
            <a:ext cx="153670" cy="153670"/>
          </a:xfrm>
          <a:prstGeom prst="rect"/>
        </p:spPr>
      </p:pic>
      <p:pic>
        <p:nvPicPr>
          <p:cNvPr id="2097163" name="图片 57" descr="箭头 右"/>
          <p:cNvPicPr>
            <a:picLocks noChangeAspect="1"/>
          </p:cNvPicPr>
          <p:nvPr>
            <p:custDataLst>
              <p:tags r:id="rId9"/>
            </p:custDataLst>
          </p:nvPr>
        </p:nvPicPr>
        <p:blipFill>
          <a:blip xmlns:r="http://schemas.openxmlformats.org/officeDocument/2006/relationships" r:embed="rId10"/>
          <a:stretch>
            <a:fillRect/>
          </a:stretch>
        </p:blipFill>
        <p:spPr>
          <a:xfrm flipH="1">
            <a:off x="837565" y="6229350"/>
            <a:ext cx="153670" cy="153670"/>
          </a:xfrm>
          <a:prstGeom prst="rect"/>
        </p:spPr>
      </p:pic>
      <p:sp>
        <p:nvSpPr>
          <p:cNvPr id="1048842" name="矩形: 圆顶角 12"/>
          <p:cNvSpPr/>
          <p:nvPr>
            <p:custDataLst>
              <p:tags r:id="rId11"/>
            </p:custDataLst>
          </p:nvPr>
        </p:nvSpPr>
        <p:spPr>
          <a:xfrm rot="18900000" flipH="1">
            <a:off x="8013065" y="1040130"/>
            <a:ext cx="2052955" cy="382143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844" name="矩形: 圆顶角 13"/>
          <p:cNvSpPr/>
          <p:nvPr>
            <p:custDataLst>
              <p:tags r:id="rId12"/>
            </p:custDataLst>
          </p:nvPr>
        </p:nvSpPr>
        <p:spPr>
          <a:xfrm rot="8100000" flipH="1">
            <a:off x="7706360" y="2266315"/>
            <a:ext cx="2052955" cy="3874135"/>
          </a:xfrm>
          <a:prstGeom prst="round2SameRect">
            <a:avLst>
              <a:gd name="adj1" fmla="val 50000"/>
              <a:gd name="adj2" fmla="val 0"/>
            </a:avLst>
          </a:prstGeom>
          <a:gradFill flip="none" rotWithShape="1">
            <a:gsLst>
              <a:gs pos="0">
                <a:schemeClr val="bg1">
                  <a:alpha val="9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846" name="标题"/>
          <p:cNvSpPr txBox="1">
            <a:spLocks noGrp="1"/>
          </p:cNvSpPr>
          <p:nvPr>
            <p:ph type="title" idx="2" hasCustomPrompt="1"/>
            <p:custDataLst>
              <p:tags r:id="rId13"/>
            </p:custDataLst>
          </p:nvPr>
        </p:nvSpPr>
        <p:spPr>
          <a:xfrm>
            <a:off x="837565" y="2507010"/>
            <a:ext cx="7294880" cy="1011721"/>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5600" i="0" kern="1200" kumimoji="0" lang="en-US"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lvl="0"/>
            <a:r>
              <a:rPr>
                <a:sym typeface="+mn-ea"/>
              </a:rPr>
              <a:t>单击此处编辑标题</a:t>
            </a:r>
            <a:endParaRPr>
              <a:sym typeface="+mn-ea"/>
            </a:endParaRPr>
          </a:p>
        </p:txBody>
      </p:sp>
      <p:sp>
        <p:nvSpPr>
          <p:cNvPr id="1048848" name="署名"/>
          <p:cNvSpPr txBox="1">
            <a:spLocks noGrp="1"/>
          </p:cNvSpPr>
          <p:nvPr>
            <p:ph type="body" idx="1" hasCustomPrompt="1"/>
            <p:custDataLst>
              <p:tags r:id="rId14"/>
            </p:custDataLst>
          </p:nvPr>
        </p:nvSpPr>
        <p:spPr>
          <a:xfrm>
            <a:off x="837565" y="3988960"/>
            <a:ext cx="1944000" cy="457200"/>
          </a:xfrm>
          <a:prstGeom prst="roundRect">
            <a:avLst>
              <a:gd name="adj" fmla="val 49455"/>
            </a:avLst>
          </a:prstGeom>
          <a:solidFill>
            <a:schemeClr val="accent2"/>
          </a:solid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600" i="0" kern="1200" kumimoji="0" lang="zh-CN" noProof="1" normalizeH="0" spc="150" strike="noStrike" u="none">
                <a:solidFill>
                  <a:schemeClr val="bg1"/>
                </a:solidFill>
                <a:latin typeface="+mn-ea"/>
                <a:ea typeface="+mn-ea"/>
                <a:cs typeface="MiSans" panose="00000500000000000000" charset="-122"/>
              </a:defRPr>
            </a:lvl1pPr>
          </a:lstStyle>
          <a:p>
            <a:pPr algn="ctr" lvl="0"/>
            <a:r>
              <a:rPr>
                <a:sym typeface="+mn-ea"/>
              </a:rPr>
              <a:t>单击此处编辑文本</a:t>
            </a:r>
            <a:endParaRPr>
              <a:sym typeface="+mn-ea"/>
            </a:endParaRPr>
          </a:p>
        </p:txBody>
      </p:sp>
      <p:sp>
        <p:nvSpPr>
          <p:cNvPr id="1048850" name="日期占位符 3"/>
          <p:cNvSpPr>
            <a:spLocks noGrp="1"/>
          </p:cNvSpPr>
          <p:nvPr>
            <p:ph type="dt" sz="half" idx="10"/>
            <p:custDataLst>
              <p:tags r:id="rId1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52"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854" name="灯片编号占位符 5"/>
          <p:cNvSpPr>
            <a:spLocks noGrp="1"/>
          </p:cNvSpPr>
          <p:nvPr>
            <p:ph type="sldNum" sz="quarter" idx="12"/>
            <p:custDataLst>
              <p:tags r:id="rId1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tags" Target="../tags/tag134.xml"/><Relationship Id="rId20" Type="http://schemas.openxmlformats.org/officeDocument/2006/relationships/tags" Target="../tags/tag135.xml"/><Relationship Id="rId21" Type="http://schemas.openxmlformats.org/officeDocument/2006/relationships/tags" Target="../tags/tag136.xml"/><Relationship Id="rId22" Type="http://schemas.openxmlformats.org/officeDocument/2006/relationships/tags" Target="../tags/tag137.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514" r:id="rId1"/>
    <p:sldLayoutId id="2147492515" r:id="rId2"/>
    <p:sldLayoutId id="2147492516" r:id="rId3"/>
    <p:sldLayoutId id="2147492517" r:id="rId4"/>
    <p:sldLayoutId id="2147492518" r:id="rId5"/>
    <p:sldLayoutId id="2147492519" r:id="rId6"/>
    <p:sldLayoutId id="2147492520" r:id="rId7"/>
    <p:sldLayoutId id="2147492521" r:id="rId8"/>
    <p:sldLayoutId id="2147492522" r:id="rId9"/>
    <p:sldLayoutId id="2147492523" r:id="rId10"/>
    <p:sldLayoutId id="214749252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
          <p:cNvSpPr/>
          <p:nvPr userDrawn="1">
            <p:custDataLst>
              <p:tags r:id="rId12"/>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6" name="矩形: 圆顶角 12"/>
          <p:cNvSpPr/>
          <p:nvPr>
            <p:custDataLst>
              <p:tags r:id="rId1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29" name="直接连接符 14"/>
          <p:cNvCxnSpPr>
            <a:cxnSpLocks/>
          </p:cNvCxnSpPr>
          <p:nvPr>
            <p:custDataLst>
              <p:tags r:id="rId1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15"/>
          <p:cNvCxnSpPr>
            <a:cxnSpLocks/>
          </p:cNvCxnSpPr>
          <p:nvPr>
            <p:custDataLst>
              <p:tags r:id="rId1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16"/>
          <p:cNvCxnSpPr>
            <a:cxnSpLocks/>
          </p:cNvCxnSpPr>
          <p:nvPr>
            <p:custDataLst>
              <p:tags r:id="rId1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D997B5FA-0921-464F-AAE1-844C04324D75}"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0"/>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65CE74E-AB26-4998-AD42-012C4C1AD076}" type="slidenum">
              <a:rPr altLang="en-US" lang="zh-CN" smtClean="0"/>
            </a:fld>
            <a:endParaRPr altLang="en-US" lang="zh-CN"/>
          </a:p>
        </p:txBody>
      </p:sp>
      <p:sp>
        <p:nvSpPr>
          <p:cNvPr id="1048664" name="文本占位符 2"/>
          <p:cNvSpPr>
            <a:spLocks noGrp="1"/>
          </p:cNvSpPr>
          <p:nvPr>
            <p:ph type="body" idx="1"/>
            <p:custDataLst>
              <p:tags r:id="rId20"/>
            </p:custDataLst>
          </p:nvPr>
        </p:nvSpPr>
        <p:spPr>
          <a:xfrm>
            <a:off x="608400" y="1477760"/>
            <a:ext cx="10969200" cy="469920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lr>
                <a:schemeClr val="accent1"/>
              </a:buClr>
              <a:buChar char="●"/>
            </a:pPr>
            <a:r>
              <a:rPr altLang="en-US" dirty="0" lang="zh-CN"/>
              <a:t>三级</a:t>
            </a:r>
            <a:endParaRPr altLang="en-US" dirty="0" lang="zh-CN"/>
          </a:p>
          <a:p>
            <a:pPr fontAlgn="auto" indent="-262255" lvl="3" marL="987425" marR="0">
              <a:lnSpc>
                <a:spcPct val="120000"/>
              </a:lnSpc>
              <a:spcBef>
                <a:spcPts val="1200"/>
              </a:spcBef>
              <a:spcAft>
                <a:spcPts val="0"/>
              </a:spcAft>
              <a:buClr>
                <a:schemeClr val="accent1"/>
              </a:buClr>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buClr>
                <a:schemeClr val="accent1"/>
              </a:buClr>
            </a:pPr>
            <a:r>
              <a:rPr altLang="en-US" dirty="0" lang="zh-CN"/>
              <a:t>五级</a:t>
            </a:r>
            <a:endParaRPr altLang="en-US" dirty="0" lang="zh-CN"/>
          </a:p>
        </p:txBody>
      </p:sp>
      <p:sp>
        <p:nvSpPr>
          <p:cNvPr id="1048666" name="标题占位符 3"/>
          <p:cNvSpPr>
            <a:spLocks noGrp="1"/>
          </p:cNvSpPr>
          <p:nvPr>
            <p:ph type="title"/>
            <p:custDataLst>
              <p:tags r:id="rId21"/>
            </p:custDataLst>
          </p:nvPr>
        </p:nvSpPr>
        <p:spPr>
          <a:xfrm>
            <a:off x="608399" y="551328"/>
            <a:ext cx="10969199" cy="78990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KSO_TEMPLATE" hidden="1"/>
          <p:cNvSpPr/>
          <p:nvPr userDrawn="1">
            <p:custDataLst>
              <p:tags r:id="rId22"/>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551" r:id="rId1"/>
    <p:sldLayoutId id="2147492552" r:id="rId2"/>
    <p:sldLayoutId id="2147492553" r:id="rId3"/>
    <p:sldLayoutId id="2147492554" r:id="rId4"/>
    <p:sldLayoutId id="2147492555" r:id="rId5"/>
    <p:sldLayoutId id="2147492556" r:id="rId6"/>
    <p:sldLayoutId id="2147492557" r:id="rId7"/>
    <p:sldLayoutId id="2147492558" r:id="rId8"/>
    <p:sldLayoutId id="2147492559" r:id="rId9"/>
    <p:sldLayoutId id="2147492560" r:id="rId10"/>
    <p:sldLayoutId id="2147492561" r:id="rId11"/>
  </p:sldLayoutIdLst>
  <p:txStyles>
    <p:titleStyle>
      <a:lvl1pPr algn="l" defTabSz="914400" eaLnBrk="1" hangingPunct="1" latinLnBrk="0" rtl="0">
        <a:lnSpc>
          <a:spcPct val="90000"/>
        </a:lnSpc>
        <a:spcBef>
          <a:spcPct val="0"/>
        </a:spcBef>
        <a:buNone/>
        <a:defRPr altLang="en-US" baseline="0" b="0" cap="none" sz="3200" i="0" kern="1200" kumimoji="0" lang="zh-CN" normalizeH="0" spc="300" strike="noStrike" u="none" smtClean="0">
          <a:ln>
            <a:noFill/>
            <a:prstDash val="sysDot"/>
          </a:ln>
          <a:solidFill>
            <a:schemeClr val="accent2"/>
          </a:solidFill>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85000"/>
              <a:lumOff val="15000"/>
            </a:schemeClr>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tags" Target="../tags/tag227.xml"/><Relationship Id="rId20" Type="http://schemas.openxmlformats.org/officeDocument/2006/relationships/tags" Target="../tags/tag228.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 xxx,a click to unlimited possibilities</a:t>
            </a:r>
            <a:endParaRPr altLang="en-US" lang="zh-CN"/>
          </a:p>
        </p:txBody>
      </p:sp>
      <p:sp>
        <p:nvSpPr>
          <p:cNvPr id="1048650" name="标题 2"/>
          <p:cNvSpPr>
            <a:spLocks noGrp="1"/>
          </p:cNvSpPr>
          <p:nvPr>
            <p:ph type="title" idx="2"/>
            <p:custDataLst>
              <p:tags r:id="rId2"/>
            </p:custDataLst>
          </p:nvPr>
        </p:nvSpPr>
        <p:spPr/>
        <p:txBody>
          <a:bodyPr>
            <a:normAutofit fontScale="90000"/>
          </a:bodyPr>
          <a:p>
            <a:r>
              <a:rPr altLang="en-US" lang="zh-CN"/>
              <a:t>初中教育中的国际课程引入与融合探索</a:t>
            </a:r>
            <a:endParaRPr altLang="en-US" lang="zh-CN"/>
          </a:p>
        </p:txBody>
      </p:sp>
      <p:sp>
        <p:nvSpPr>
          <p:cNvPr id="1048652" name="文本占位符 8"/>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57" name=""/>
        <p:cNvGrpSpPr/>
        <p:nvPr/>
      </p:nvGrpSpPr>
      <p:grpSpPr>
        <a:xfrm>
          <a:off x="0" y="0"/>
          <a:ext cx="0" cy="0"/>
          <a:chOff x="0" y="0"/>
          <a:chExt cx="0" cy="0"/>
        </a:xfrm>
      </p:grpSpPr>
      <p:sp>
        <p:nvSpPr>
          <p:cNvPr id="1048884" name="文本占位符 1"/>
          <p:cNvSpPr>
            <a:spLocks noGrp="1"/>
          </p:cNvSpPr>
          <p:nvPr>
            <p:ph type="body" idx="2"/>
            <p:custDataLst>
              <p:tags r:id="rId1"/>
            </p:custDataLst>
          </p:nvPr>
        </p:nvSpPr>
        <p:spPr/>
        <p:txBody>
          <a:bodyPr/>
          <a:p>
            <a:r>
              <a:rPr altLang="en-US" lang="zh-CN"/>
              <a:t>contents</a:t>
            </a:r>
            <a:endParaRPr altLang="en-US" lang="zh-CN"/>
          </a:p>
        </p:txBody>
      </p:sp>
      <p:sp>
        <p:nvSpPr>
          <p:cNvPr id="1048886" name="标题 6"/>
          <p:cNvSpPr>
            <a:spLocks noGrp="1"/>
          </p:cNvSpPr>
          <p:nvPr>
            <p:ph type="title" idx="1"/>
            <p:custDataLst>
              <p:tags r:id="rId2"/>
            </p:custDataLst>
          </p:nvPr>
        </p:nvSpPr>
        <p:spPr/>
        <p:txBody>
          <a:bodyPr>
            <a:normAutofit fontScale="90741"/>
          </a:bodyPr>
          <a:p>
            <a:r>
              <a:rPr altLang="en-US" lang="zh-CN"/>
              <a:t>目录</a:t>
            </a:r>
            <a:endParaRPr altLang="en-US" lang="zh-CN"/>
          </a:p>
        </p:txBody>
      </p:sp>
      <p:sp>
        <p:nvSpPr>
          <p:cNvPr id="1048888" name="序号"/>
          <p:cNvSpPr txBox="1"/>
          <p:nvPr>
            <p:custDataLst>
              <p:tags r:id="rId3"/>
            </p:custDataLst>
          </p:nvPr>
        </p:nvSpPr>
        <p:spPr>
          <a:xfrm>
            <a:off x="6342199" y="117776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01.</a:t>
            </a:r>
            <a:endParaRPr dirty="0" sz="2000" lang="en-US">
              <a:solidFill>
                <a:schemeClr val="bg1"/>
              </a:solidFill>
              <a:latin typeface="+mj-ea"/>
              <a:ea typeface="+mj-ea"/>
              <a:cs typeface="MiSans" panose="00000500000000000000" charset="-122"/>
            </a:endParaRPr>
          </a:p>
        </p:txBody>
      </p:sp>
      <p:sp>
        <p:nvSpPr>
          <p:cNvPr id="1048890" name="标题"/>
          <p:cNvSpPr txBox="1"/>
          <p:nvPr>
            <p:custDataLst>
              <p:tags r:id="rId4"/>
            </p:custDataLst>
          </p:nvPr>
        </p:nvSpPr>
        <p:spPr>
          <a:xfrm>
            <a:off x="7291851" y="1070194"/>
            <a:ext cx="3180714" cy="935134"/>
          </a:xfrm>
          <a:prstGeom prst="rect"/>
          <a:noFill/>
        </p:spPr>
        <p:txBody>
          <a:bodyPr anchor="ctr" bIns="0" lIns="0" rIns="0" rtlCol="0" tIns="0" wrap="square">
            <a:normAutofit fontScale="90000"/>
          </a:bodyPr>
          <a:p>
            <a:r>
              <a:rPr altLang="en-US" dirty="0" sz="2400" lang="zh-CN" spc="300">
                <a:solidFill>
                  <a:schemeClr val="accent2"/>
                </a:solidFill>
                <a:latin typeface="+mj-ea"/>
                <a:ea typeface="+mj-ea"/>
                <a:cs typeface="MiSans" panose="00000500000000000000" charset="-122"/>
              </a:rPr>
              <a:t>初中教育的发展趋势与国际课程引入的背景</a:t>
            </a:r>
            <a:endParaRPr altLang="en-US" dirty="0" sz="2400" lang="zh-CN" spc="300">
              <a:solidFill>
                <a:schemeClr val="accent2"/>
              </a:solidFill>
              <a:latin typeface="+mj-ea"/>
              <a:ea typeface="+mj-ea"/>
              <a:cs typeface="MiSans" panose="00000500000000000000" charset="-122"/>
            </a:endParaRPr>
          </a:p>
        </p:txBody>
      </p:sp>
      <p:sp>
        <p:nvSpPr>
          <p:cNvPr id="1048892" name="序号"/>
          <p:cNvSpPr txBox="1"/>
          <p:nvPr>
            <p:custDataLst>
              <p:tags r:id="rId5"/>
            </p:custDataLst>
          </p:nvPr>
        </p:nvSpPr>
        <p:spPr>
          <a:xfrm>
            <a:off x="6342199" y="229637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02.</a:t>
            </a:r>
            <a:endParaRPr dirty="0" sz="2000" lang="en-US">
              <a:solidFill>
                <a:schemeClr val="bg1"/>
              </a:solidFill>
              <a:latin typeface="+mj-ea"/>
              <a:ea typeface="+mj-ea"/>
              <a:cs typeface="MiSans" panose="00000500000000000000" charset="-122"/>
            </a:endParaRPr>
          </a:p>
        </p:txBody>
      </p:sp>
      <p:sp>
        <p:nvSpPr>
          <p:cNvPr id="1048894" name="标题"/>
          <p:cNvSpPr txBox="1"/>
          <p:nvPr>
            <p:custDataLst>
              <p:tags r:id="rId6"/>
            </p:custDataLst>
          </p:nvPr>
        </p:nvSpPr>
        <p:spPr>
          <a:xfrm>
            <a:off x="7291851" y="2188804"/>
            <a:ext cx="3180714" cy="935134"/>
          </a:xfrm>
          <a:prstGeom prst="rect"/>
          <a:noFill/>
        </p:spPr>
        <p:txBody>
          <a:bodyPr anchor="ctr" bIns="0" lIns="0" rIns="0" rtlCol="0" tIns="0" wrap="square">
            <a:normAutofit fontScale="90000"/>
          </a:bodyPr>
          <a:p>
            <a:r>
              <a:rPr altLang="en-US" dirty="0" sz="2400" lang="zh-CN" spc="300">
                <a:solidFill>
                  <a:schemeClr val="accent2"/>
                </a:solidFill>
                <a:latin typeface="+mj-ea"/>
                <a:ea typeface="+mj-ea"/>
                <a:cs typeface="MiSans" panose="00000500000000000000" charset="-122"/>
              </a:rPr>
              <a:t>国际课程在初中教育中的引入方式与实施策略</a:t>
            </a:r>
            <a:endParaRPr altLang="en-US" dirty="0" sz="2400" lang="zh-CN" spc="300">
              <a:solidFill>
                <a:schemeClr val="accent2"/>
              </a:solidFill>
              <a:latin typeface="+mj-ea"/>
              <a:ea typeface="+mj-ea"/>
              <a:cs typeface="MiSans" panose="00000500000000000000" charset="-122"/>
            </a:endParaRPr>
          </a:p>
        </p:txBody>
      </p:sp>
      <p:sp>
        <p:nvSpPr>
          <p:cNvPr id="1048896" name="序号"/>
          <p:cNvSpPr txBox="1"/>
          <p:nvPr>
            <p:custDataLst>
              <p:tags r:id="rId7"/>
            </p:custDataLst>
          </p:nvPr>
        </p:nvSpPr>
        <p:spPr>
          <a:xfrm>
            <a:off x="6342199" y="341498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03.</a:t>
            </a:r>
            <a:endParaRPr dirty="0" sz="2000" lang="en-US">
              <a:solidFill>
                <a:schemeClr val="bg1"/>
              </a:solidFill>
              <a:latin typeface="+mj-ea"/>
              <a:ea typeface="+mj-ea"/>
              <a:cs typeface="MiSans" panose="00000500000000000000" charset="-122"/>
            </a:endParaRPr>
          </a:p>
        </p:txBody>
      </p:sp>
      <p:sp>
        <p:nvSpPr>
          <p:cNvPr id="1048898" name="标题"/>
          <p:cNvSpPr txBox="1"/>
          <p:nvPr>
            <p:custDataLst>
              <p:tags r:id="rId8"/>
            </p:custDataLst>
          </p:nvPr>
        </p:nvSpPr>
        <p:spPr>
          <a:xfrm>
            <a:off x="7291851" y="3307414"/>
            <a:ext cx="3180714" cy="935134"/>
          </a:xfrm>
          <a:prstGeom prst="rect"/>
          <a:noFill/>
        </p:spPr>
        <p:txBody>
          <a:bodyPr anchor="ctr" bIns="0" lIns="0" rIns="0" rtlCol="0" tIns="0" wrap="square">
            <a:normAutofit/>
          </a:bodyPr>
          <a:p>
            <a:r>
              <a:rPr altLang="en-US" dirty="0" sz="2200" lang="zh-CN" spc="300">
                <a:solidFill>
                  <a:schemeClr val="accent2"/>
                </a:solidFill>
                <a:latin typeface="+mj-ea"/>
                <a:ea typeface="+mj-ea"/>
                <a:cs typeface="MiSans" panose="00000500000000000000" charset="-122"/>
              </a:rPr>
              <a:t>国际课程在初中教育中的影响与效果</a:t>
            </a:r>
            <a:endParaRPr altLang="en-US" dirty="0" sz="2200" lang="zh-CN" spc="300">
              <a:solidFill>
                <a:schemeClr val="accent2"/>
              </a:solidFill>
              <a:latin typeface="+mj-ea"/>
              <a:ea typeface="+mj-ea"/>
              <a:cs typeface="MiSans" panose="00000500000000000000" charset="-122"/>
            </a:endParaRPr>
          </a:p>
        </p:txBody>
      </p:sp>
      <p:sp>
        <p:nvSpPr>
          <p:cNvPr id="1048900" name="序号"/>
          <p:cNvSpPr txBox="1"/>
          <p:nvPr>
            <p:custDataLst>
              <p:tags r:id="rId9"/>
            </p:custDataLst>
          </p:nvPr>
        </p:nvSpPr>
        <p:spPr>
          <a:xfrm>
            <a:off x="6342199" y="453359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04.</a:t>
            </a:r>
            <a:endParaRPr dirty="0" sz="2000" lang="en-US">
              <a:solidFill>
                <a:schemeClr val="bg1"/>
              </a:solidFill>
              <a:latin typeface="+mj-ea"/>
              <a:ea typeface="+mj-ea"/>
              <a:cs typeface="MiSans" panose="00000500000000000000" charset="-122"/>
            </a:endParaRPr>
          </a:p>
        </p:txBody>
      </p:sp>
      <p:sp>
        <p:nvSpPr>
          <p:cNvPr id="1048902" name="标题"/>
          <p:cNvSpPr txBox="1"/>
          <p:nvPr>
            <p:custDataLst>
              <p:tags r:id="rId10"/>
            </p:custDataLst>
          </p:nvPr>
        </p:nvSpPr>
        <p:spPr>
          <a:xfrm>
            <a:off x="7291851" y="4426024"/>
            <a:ext cx="3180714" cy="935134"/>
          </a:xfrm>
          <a:prstGeom prst="rect"/>
          <a:noFill/>
        </p:spPr>
        <p:txBody>
          <a:bodyPr anchor="ctr" bIns="0" lIns="0" rIns="0" rtlCol="0" tIns="0" wrap="square">
            <a:normAutofit/>
          </a:bodyPr>
          <a:p>
            <a:r>
              <a:rPr altLang="en-US" dirty="0" sz="2200" lang="zh-CN" spc="300">
                <a:solidFill>
                  <a:schemeClr val="accent2"/>
                </a:solidFill>
                <a:latin typeface="+mj-ea"/>
                <a:ea typeface="+mj-ea"/>
                <a:cs typeface="MiSans" panose="00000500000000000000" charset="-122"/>
              </a:rPr>
              <a:t>国际课程在初中教育中的优化与创新</a:t>
            </a:r>
            <a:endParaRPr altLang="en-US" dirty="0" sz="2200" lang="zh-CN" spc="300">
              <a:solidFill>
                <a:schemeClr val="accent2"/>
              </a:solidFill>
              <a:latin typeface="+mj-ea"/>
              <a:ea typeface="+mj-ea"/>
              <a:cs typeface="MiSans" panose="00000500000000000000" charset="-122"/>
            </a:endParaRPr>
          </a:p>
        </p:txBody>
      </p:sp>
      <p:sp>
        <p:nvSpPr>
          <p:cNvPr id="1048904" name="序号"/>
          <p:cNvSpPr txBox="1"/>
          <p:nvPr>
            <p:custDataLst>
              <p:tags r:id="rId11"/>
            </p:custDataLst>
          </p:nvPr>
        </p:nvSpPr>
        <p:spPr>
          <a:xfrm>
            <a:off x="6342199" y="565220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05.</a:t>
            </a:r>
            <a:endParaRPr dirty="0" sz="2000" lang="en-US">
              <a:solidFill>
                <a:schemeClr val="bg1"/>
              </a:solidFill>
              <a:latin typeface="+mj-ea"/>
              <a:ea typeface="+mj-ea"/>
              <a:cs typeface="MiSans" panose="00000500000000000000" charset="-122"/>
            </a:endParaRPr>
          </a:p>
        </p:txBody>
      </p:sp>
      <p:sp>
        <p:nvSpPr>
          <p:cNvPr id="1048906" name="标题"/>
          <p:cNvSpPr txBox="1"/>
          <p:nvPr>
            <p:custDataLst>
              <p:tags r:id="rId12"/>
            </p:custDataLst>
          </p:nvPr>
        </p:nvSpPr>
        <p:spPr>
          <a:xfrm>
            <a:off x="7291851" y="5544634"/>
            <a:ext cx="3180714" cy="935134"/>
          </a:xfrm>
          <a:prstGeom prst="rect"/>
          <a:noFill/>
        </p:spPr>
        <p:txBody>
          <a:bodyPr anchor="ctr" bIns="0" lIns="0" rIns="0" rtlCol="0" tIns="0" wrap="square">
            <a:normAutofit/>
          </a:bodyPr>
          <a:p>
            <a:r>
              <a:rPr altLang="en-US" dirty="0" sz="2200" lang="zh-CN" spc="300">
                <a:solidFill>
                  <a:schemeClr val="accent2"/>
                </a:solidFill>
                <a:latin typeface="+mj-ea"/>
                <a:ea typeface="+mj-ea"/>
                <a:cs typeface="MiSans" panose="00000500000000000000" charset="-122"/>
              </a:rPr>
              <a:t>国际课程在初中教育中发展的前景与展望</a:t>
            </a:r>
            <a:endParaRPr altLang="en-US" dirty="0" sz="2200" lang="zh-CN" spc="300">
              <a:solidFill>
                <a:schemeClr val="accent2"/>
              </a:solidFill>
              <a:latin typeface="+mj-ea"/>
              <a:ea typeface="+mj-ea"/>
              <a:cs typeface="MiSans" panose="00000500000000000000" charset="-122"/>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65" name=""/>
        <p:cNvGrpSpPr/>
        <p:nvPr/>
      </p:nvGrpSpPr>
      <p:grpSpPr>
        <a:xfrm>
          <a:off x="0" y="0"/>
          <a:ext cx="0" cy="0"/>
          <a:chOff x="0" y="0"/>
          <a:chExt cx="0" cy="0"/>
        </a:xfrm>
      </p:grpSpPr>
      <p:sp>
        <p:nvSpPr>
          <p:cNvPr id="1048960" name="标题 1"/>
          <p:cNvSpPr>
            <a:spLocks noGrp="1"/>
          </p:cNvSpPr>
          <p:nvPr>
            <p:ph type="title" idx="2"/>
            <p:custDataLst>
              <p:tags r:id="rId1"/>
            </p:custDataLst>
          </p:nvPr>
        </p:nvSpPr>
        <p:spPr/>
        <p:txBody>
          <a:bodyPr>
            <a:normAutofit fontScale="90000"/>
          </a:bodyPr>
          <a:p>
            <a:r>
              <a:rPr altLang="en-US" lang="zh-CN"/>
              <a:t>初中教育的发展趋势与国际课程引入的背景</a:t>
            </a:r>
            <a:endParaRPr altLang="en-US" lang="zh-CN"/>
          </a:p>
        </p:txBody>
      </p:sp>
      <p:sp>
        <p:nvSpPr>
          <p:cNvPr id="104896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2" name="标题 2"/>
          <p:cNvSpPr>
            <a:spLocks noGrp="1"/>
          </p:cNvSpPr>
          <p:nvPr>
            <p:ph type="title" idx="5"/>
          </p:nvPr>
        </p:nvSpPr>
        <p:spPr/>
        <p:txBody>
          <a:bodyPr>
            <a:normAutofit fontScale="93750"/>
          </a:bodyPr>
          <a:p>
            <a:r>
              <a:rPr altLang="en-US" lang="zh-CN"/>
              <a:t>全球化背景下初中教育的发展趋势</a:t>
            </a:r>
            <a:endParaRPr altLang="en-US" lang="zh-CN"/>
          </a:p>
        </p:txBody>
      </p:sp>
      <p:sp>
        <p:nvSpPr>
          <p:cNvPr id="104903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国际化趋势：各国教育交流与合作日益频繁，初中教育国际化成为重要发展方向。</a:t>
            </a:r>
            <a:endParaRPr altLang="en-US" dirty="0" sz="2000" lang="zh-CN" spc="150">
              <a:solidFill>
                <a:schemeClr val="tx1">
                  <a:lumMod val="75000"/>
                  <a:lumOff val="25000"/>
                </a:schemeClr>
              </a:solidFill>
              <a:latin typeface="+mn-ea"/>
              <a:sym typeface="+mn-ea"/>
            </a:endParaRPr>
          </a:p>
        </p:txBody>
      </p:sp>
      <p:sp>
        <p:nvSpPr>
          <p:cNvPr id="104903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多元化趋势：全球文化的交融与碰撞，促使初中教育在课程设置、教学方式等方面呈现多元化特点。</a:t>
            </a:r>
            <a:endParaRPr altLang="en-US" dirty="0" sz="2000" lang="zh-CN" spc="150">
              <a:solidFill>
                <a:schemeClr val="tx1">
                  <a:lumMod val="75000"/>
                  <a:lumOff val="25000"/>
                </a:schemeClr>
              </a:solidFill>
              <a:latin typeface="+mn-ea"/>
              <a:sym typeface="+mn-ea"/>
            </a:endParaRPr>
          </a:p>
        </p:txBody>
      </p:sp>
      <p:sp>
        <p:nvSpPr>
          <p:cNvPr id="104904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个性化趋势：关注学生个体差异和个性化需求，因材施教，培养学生的创新能力和批判性思维。</a:t>
            </a:r>
            <a:endParaRPr altLang="en-US" dirty="0" sz="2000" lang="zh-CN" spc="150">
              <a:solidFill>
                <a:schemeClr val="tx1">
                  <a:lumMod val="75000"/>
                  <a:lumOff val="25000"/>
                </a:schemeClr>
              </a:solidFill>
              <a:latin typeface="+mn-ea"/>
              <a:sym typeface="+mn-ea"/>
            </a:endParaRPr>
          </a:p>
        </p:txBody>
      </p:sp>
      <p:sp>
        <p:nvSpPr>
          <p:cNvPr id="104905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信息化趋势：利用信息技术手段改进教学方式，提高教学效果，促进教育资源的均衡分配。</a:t>
            </a:r>
            <a:endParaRPr altLang="en-US" dirty="0" sz="2000" lang="zh-CN" spc="150">
              <a:solidFill>
                <a:schemeClr val="tx1">
                  <a:lumMod val="75000"/>
                  <a:lumOff val="25000"/>
                </a:schemeClr>
              </a:solidFill>
              <a:latin typeface="+mn-ea"/>
              <a:sym typeface="+mn-ea"/>
            </a:endParaRPr>
          </a:p>
        </p:txBody>
      </p:sp>
      <p:sp>
        <p:nvSpPr>
          <p:cNvPr id="104905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02" name="标题 2"/>
          <p:cNvSpPr>
            <a:spLocks noGrp="1"/>
          </p:cNvSpPr>
          <p:nvPr>
            <p:ph type="title" idx="5"/>
          </p:nvPr>
        </p:nvSpPr>
        <p:spPr/>
        <p:txBody>
          <a:bodyPr>
            <a:normAutofit fontScale="93750"/>
          </a:bodyPr>
          <a:p>
            <a:r>
              <a:rPr altLang="en-US" lang="zh-CN"/>
              <a:t>国际课程在初中教育中的重要性</a:t>
            </a:r>
            <a:endParaRPr altLang="en-US" lang="zh-CN"/>
          </a:p>
        </p:txBody>
      </p:sp>
      <p:sp>
        <p:nvSpPr>
          <p:cNvPr id="104910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0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培养全球化视野：国际课程引入有助于学生了解不同文化，培养全球意识。</a:t>
            </a:r>
            <a:endParaRPr altLang="en-US" dirty="0" sz="2000" lang="zh-CN" spc="200">
              <a:solidFill>
                <a:schemeClr val="tx1">
                  <a:lumMod val="85000"/>
                  <a:lumOff val="15000"/>
                </a:schemeClr>
              </a:solidFill>
              <a:latin typeface="+mn-ea"/>
              <a:sym typeface="+mn-ea"/>
            </a:endParaRPr>
          </a:p>
        </p:txBody>
      </p:sp>
      <p:sp>
        <p:nvSpPr>
          <p:cNvPr id="104911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1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提升语言能力：国际课程通常以英语为主要教学语言，有助于提高学生的语言水平。</a:t>
            </a:r>
            <a:endParaRPr altLang="en-US" dirty="0" sz="2000" lang="zh-CN" spc="200">
              <a:solidFill>
                <a:schemeClr val="tx1">
                  <a:lumMod val="85000"/>
                  <a:lumOff val="15000"/>
                </a:schemeClr>
              </a:solidFill>
              <a:latin typeface="+mn-ea"/>
              <a:sym typeface="+mn-ea"/>
            </a:endParaRPr>
          </a:p>
        </p:txBody>
      </p:sp>
      <p:sp>
        <p:nvSpPr>
          <p:cNvPr id="104911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增强综合素质：国际课程强调批判性思维、团队合作等能力培养，有助于提升学生的综合素质。</a:t>
            </a:r>
            <a:endParaRPr altLang="en-US" dirty="0" sz="2000" lang="zh-CN" spc="200">
              <a:solidFill>
                <a:schemeClr val="tx1">
                  <a:lumMod val="85000"/>
                  <a:lumOff val="15000"/>
                </a:schemeClr>
              </a:solidFill>
              <a:latin typeface="+mn-ea"/>
              <a:sym typeface="+mn-ea"/>
            </a:endParaRPr>
          </a:p>
        </p:txBody>
      </p:sp>
      <p:sp>
        <p:nvSpPr>
          <p:cNvPr id="104912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促进教育改革：国际课程的引入可以推动国内教育的改革和创新，提高教育质量。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72" name="标题 2"/>
          <p:cNvSpPr>
            <a:spLocks noGrp="1"/>
          </p:cNvSpPr>
          <p:nvPr>
            <p:ph type="title" idx="5"/>
          </p:nvPr>
        </p:nvSpPr>
        <p:spPr/>
        <p:txBody>
          <a:bodyPr>
            <a:normAutofit fontScale="93750"/>
          </a:bodyPr>
          <a:p>
            <a:r>
              <a:rPr altLang="en-US" lang="zh-CN"/>
              <a:t>国际课程引入的背景和动因</a:t>
            </a:r>
            <a:endParaRPr altLang="en-US" lang="zh-CN"/>
          </a:p>
        </p:txBody>
      </p:sp>
      <p:sp>
        <p:nvSpPr>
          <p:cNvPr id="104917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全球化的趋势使得教育国际化成为必要</a:t>
            </a:r>
            <a:endParaRPr altLang="en-US" dirty="0" sz="1200" lang="zh-CN" spc="150">
              <a:solidFill>
                <a:schemeClr val="tx1">
                  <a:lumMod val="65000"/>
                  <a:lumOff val="35000"/>
                </a:schemeClr>
              </a:solidFill>
              <a:latin typeface="+mn-ea"/>
              <a:sym typeface="+mn-ea"/>
            </a:endParaRPr>
          </a:p>
        </p:txBody>
      </p:sp>
      <p:sp>
        <p:nvSpPr>
          <p:cNvPr id="104917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培养具有国际视野的人才的需求增加</a:t>
            </a:r>
            <a:endParaRPr altLang="en-US" dirty="0" sz="1200" lang="zh-CN" spc="150">
              <a:solidFill>
                <a:schemeClr val="tx1">
                  <a:lumMod val="65000"/>
                  <a:lumOff val="35000"/>
                </a:schemeClr>
              </a:solidFill>
              <a:latin typeface="+mn-ea"/>
              <a:sym typeface="+mn-ea"/>
            </a:endParaRPr>
          </a:p>
        </p:txBody>
      </p:sp>
      <p:sp>
        <p:nvSpPr>
          <p:cNvPr id="104917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国际课程引入可以丰富国内课程资源</a:t>
            </a:r>
            <a:endParaRPr altLang="en-US" dirty="0" sz="1200" lang="zh-CN" spc="150">
              <a:solidFill>
                <a:schemeClr val="tx1">
                  <a:lumMod val="65000"/>
                  <a:lumOff val="35000"/>
                </a:schemeClr>
              </a:solidFill>
              <a:latin typeface="+mn-ea"/>
              <a:sym typeface="+mn-ea"/>
            </a:endParaRPr>
          </a:p>
        </p:txBody>
      </p:sp>
      <p:sp>
        <p:nvSpPr>
          <p:cNvPr id="104918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提高我国教育的国际竞争力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97" name=""/>
        <p:cNvGrpSpPr/>
        <p:nvPr/>
      </p:nvGrpSpPr>
      <p:grpSpPr>
        <a:xfrm>
          <a:off x="0" y="0"/>
          <a:ext cx="0" cy="0"/>
          <a:chOff x="0" y="0"/>
          <a:chExt cx="0" cy="0"/>
        </a:xfrm>
      </p:grpSpPr>
      <p:sp>
        <p:nvSpPr>
          <p:cNvPr id="1049226" name="标题 1"/>
          <p:cNvSpPr>
            <a:spLocks noGrp="1"/>
          </p:cNvSpPr>
          <p:nvPr>
            <p:ph type="title" idx="2"/>
            <p:custDataLst>
              <p:tags r:id="rId1"/>
            </p:custDataLst>
          </p:nvPr>
        </p:nvSpPr>
        <p:spPr/>
        <p:txBody>
          <a:bodyPr>
            <a:normAutofit fontScale="90000"/>
          </a:bodyPr>
          <a:p>
            <a:r>
              <a:rPr altLang="en-US" lang="zh-CN"/>
              <a:t>国际课程在初中教育中的引入方式与实施策略</a:t>
            </a:r>
            <a:endParaRPr altLang="en-US" lang="zh-CN"/>
          </a:p>
        </p:txBody>
      </p:sp>
      <p:sp>
        <p:nvSpPr>
          <p:cNvPr id="1049228"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8" name="标题 2"/>
          <p:cNvSpPr>
            <a:spLocks noGrp="1"/>
          </p:cNvSpPr>
          <p:nvPr>
            <p:ph type="title" idx="5"/>
          </p:nvPr>
        </p:nvSpPr>
        <p:spPr/>
        <p:txBody>
          <a:bodyPr>
            <a:normAutofit fontScale="96875"/>
          </a:bodyPr>
          <a:p>
            <a:r>
              <a:rPr altLang="en-US" lang="zh-CN"/>
              <a:t>国际课程在初中教育中的引入方式</a:t>
            </a:r>
            <a:endParaRPr altLang="en-US" lang="zh-CN"/>
          </a:p>
        </p:txBody>
      </p:sp>
      <p:sp>
        <p:nvSpPr>
          <p:cNvPr id="104930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直接引入：将国际课程与现有课程进行整合，实现教学内容的多元化</a:t>
            </a:r>
            <a:endParaRPr altLang="en-US" dirty="0" sz="1200" lang="zh-CN" spc="150">
              <a:solidFill>
                <a:schemeClr val="tx1">
                  <a:lumMod val="65000"/>
                  <a:lumOff val="35000"/>
                </a:schemeClr>
              </a:solidFill>
              <a:latin typeface="+mn-ea"/>
              <a:sym typeface="+mn-ea"/>
            </a:endParaRPr>
          </a:p>
        </p:txBody>
      </p:sp>
      <p:sp>
        <p:nvSpPr>
          <p:cNvPr id="104930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选修课程：开设国际课程选修课，让学生自主选择感兴趣的课程</a:t>
            </a:r>
            <a:endParaRPr altLang="en-US" dirty="0" sz="1200" lang="zh-CN" spc="150">
              <a:solidFill>
                <a:schemeClr val="tx1">
                  <a:lumMod val="65000"/>
                  <a:lumOff val="35000"/>
                </a:schemeClr>
              </a:solidFill>
              <a:latin typeface="+mn-ea"/>
              <a:sym typeface="+mn-ea"/>
            </a:endParaRPr>
          </a:p>
        </p:txBody>
      </p:sp>
      <p:sp>
        <p:nvSpPr>
          <p:cNvPr id="104930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短期交流：组织学生参加国际教育交流活动，拓宽视野，了解不同文化</a:t>
            </a:r>
            <a:endParaRPr altLang="en-US" dirty="0" sz="1200" lang="zh-CN" spc="150">
              <a:solidFill>
                <a:schemeClr val="tx1">
                  <a:lumMod val="65000"/>
                  <a:lumOff val="35000"/>
                </a:schemeClr>
              </a:solidFill>
              <a:latin typeface="+mn-ea"/>
              <a:sym typeface="+mn-ea"/>
            </a:endParaRPr>
          </a:p>
        </p:txBody>
      </p:sp>
      <p:sp>
        <p:nvSpPr>
          <p:cNvPr id="104930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合作办学：与国外学校合作，共同开设课程，实现资源共享和优势互补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52" name="标题 2"/>
          <p:cNvSpPr>
            <a:spLocks noGrp="1"/>
          </p:cNvSpPr>
          <p:nvPr>
            <p:ph type="title" idx="5"/>
          </p:nvPr>
        </p:nvSpPr>
        <p:spPr/>
        <p:txBody>
          <a:bodyPr>
            <a:normAutofit fontScale="96875"/>
          </a:bodyPr>
          <a:p>
            <a:r>
              <a:rPr altLang="en-US" lang="zh-CN"/>
              <a:t>国际课程在初中教育中的实施策略</a:t>
            </a:r>
            <a:endParaRPr altLang="en-US" lang="zh-CN"/>
          </a:p>
        </p:txBody>
      </p:sp>
      <p:sp>
        <p:nvSpPr>
          <p:cNvPr id="104935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合作交流：积极开展国际合作与交流，引进国外优质教育资源，为学生提供更广阔的学习和发展空间。</a:t>
            </a:r>
            <a:endParaRPr altLang="zh-CN" dirty="0" lang="en-US">
              <a:solidFill>
                <a:schemeClr val="dk1">
                  <a:lumMod val="80000"/>
                  <a:lumOff val="20000"/>
                </a:schemeClr>
              </a:solidFill>
              <a:latin typeface="+mn-ea"/>
              <a:sym typeface="+mn-ea"/>
            </a:endParaRPr>
          </a:p>
        </p:txBody>
      </p:sp>
      <p:sp>
        <p:nvSpPr>
          <p:cNvPr id="104936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课程设置：根据学校和学生需求，合理设置国际课程，注重课程内容的深度和广度。</a:t>
            </a:r>
            <a:endParaRPr altLang="en-US" dirty="0" lang="zh-CN">
              <a:solidFill>
                <a:schemeClr val="dk1">
                  <a:lumMod val="80000"/>
                  <a:lumOff val="20000"/>
                </a:schemeClr>
              </a:solidFill>
              <a:latin typeface="+mn-ea"/>
              <a:sym typeface="+mn-ea"/>
            </a:endParaRPr>
          </a:p>
        </p:txBody>
      </p:sp>
      <p:sp>
        <p:nvSpPr>
          <p:cNvPr id="104937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教师培训：加强教师对国际课程的理解和教学能力，提高教师的专业素养和跨文化交流能力。</a:t>
            </a:r>
            <a:endParaRPr altLang="en-US" dirty="0" lang="zh-CN">
              <a:solidFill>
                <a:schemeClr val="dk1">
                  <a:lumMod val="80000"/>
                  <a:lumOff val="20000"/>
                </a:schemeClr>
              </a:solidFill>
              <a:latin typeface="+mn-ea"/>
              <a:sym typeface="+mn-ea"/>
            </a:endParaRPr>
          </a:p>
        </p:txBody>
      </p:sp>
      <p:sp>
        <p:nvSpPr>
          <p:cNvPr id="104937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评估与反馈：建立完善的评估机制，及时了解学生的学习情况，调整教学策略，提高教学质量。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30" name="标题 2"/>
          <p:cNvSpPr>
            <a:spLocks noGrp="1"/>
          </p:cNvSpPr>
          <p:nvPr>
            <p:ph type="title" idx="5"/>
          </p:nvPr>
        </p:nvSpPr>
        <p:spPr/>
        <p:txBody>
          <a:bodyPr>
            <a:normAutofit fontScale="96875"/>
          </a:bodyPr>
          <a:p>
            <a:r>
              <a:rPr altLang="en-US" lang="zh-CN"/>
              <a:t>国际课程在初中教育中的融合模式</a:t>
            </a:r>
            <a:endParaRPr altLang="en-US" lang="zh-CN"/>
          </a:p>
        </p:txBody>
      </p:sp>
      <p:sp>
        <p:nvSpPr>
          <p:cNvPr id="104943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课程设置：根据学生需求和学校特点，合理设置国际课程，注重培养学生的跨文化交流能力。</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教材选用：选用适合初中学生的国际课程教材，注重教材的实用性和趣味性。</a:t>
            </a:r>
            <a:endParaRPr dirty="0" err="1">
              <a:solidFill>
                <a:schemeClr val="tx1">
                  <a:lumMod val="75000"/>
                  <a:lumOff val="25000"/>
                </a:schemeClr>
              </a:solidFill>
              <a:latin typeface="+mn-ea"/>
              <a:ea typeface="+mn-ea"/>
              <a:cs typeface="+mn-ea"/>
              <a:sym typeface="+mn-lt"/>
            </a:endParaRPr>
          </a:p>
        </p:txBody>
      </p:sp>
      <p:sp>
        <p:nvSpPr>
          <p:cNvPr id="104945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教学方法：采用多种教学方法，如案例分析、小组讨论、角色扮演等，激发学生的学习兴趣和主动性。</a:t>
            </a:r>
            <a:endParaRPr dirty="0" sz="2000" err="1">
              <a:solidFill>
                <a:schemeClr val="tx1">
                  <a:lumMod val="75000"/>
                  <a:lumOff val="25000"/>
                </a:schemeClr>
              </a:solidFill>
              <a:latin typeface="+mn-ea"/>
              <a:ea typeface="+mn-ea"/>
              <a:cs typeface="+mn-ea"/>
              <a:sym typeface="+mn-lt"/>
            </a:endParaRPr>
          </a:p>
        </p:txBody>
      </p:sp>
      <p:sp>
        <p:nvSpPr>
          <p:cNvPr id="10494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教师培训：加强教师对国际课程的理解和教学能力，提高教师的专业素养和国际化水平。</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129" name=""/>
        <p:cNvGrpSpPr/>
        <p:nvPr/>
      </p:nvGrpSpPr>
      <p:grpSpPr>
        <a:xfrm>
          <a:off x="0" y="0"/>
          <a:ext cx="0" cy="0"/>
          <a:chOff x="0" y="0"/>
          <a:chExt cx="0" cy="0"/>
        </a:xfrm>
      </p:grpSpPr>
      <p:sp>
        <p:nvSpPr>
          <p:cNvPr id="1049516" name="标题 1"/>
          <p:cNvSpPr>
            <a:spLocks noGrp="1"/>
          </p:cNvSpPr>
          <p:nvPr>
            <p:ph type="title" idx="2"/>
            <p:custDataLst>
              <p:tags r:id="rId1"/>
            </p:custDataLst>
          </p:nvPr>
        </p:nvSpPr>
        <p:spPr/>
        <p:txBody>
          <a:bodyPr>
            <a:normAutofit fontScale="90000"/>
          </a:bodyPr>
          <a:p>
            <a:r>
              <a:rPr altLang="en-US" lang="zh-CN"/>
              <a:t>国际课程在初中教育中的影响与效果</a:t>
            </a:r>
            <a:endParaRPr altLang="en-US" lang="zh-CN"/>
          </a:p>
        </p:txBody>
      </p:sp>
      <p:sp>
        <p:nvSpPr>
          <p:cNvPr id="1049518" name="文本占位符 2"/>
          <p:cNvSpPr>
            <a:spLocks noGrp="1"/>
          </p:cNvSpPr>
          <p:nvPr>
            <p:ph type="body" idx="1"/>
            <p:custDataLst>
              <p:tags r:id="rId2"/>
            </p:custDataLst>
          </p:nvPr>
        </p:nvSpPr>
        <p:spPr/>
        <p:txBody>
          <a:bodyPr>
            <a:normAutofit fontScale="97727"/>
          </a:bodyPr>
          <a:p>
            <a:r>
              <a:rPr altLang="en-US" lang="zh-CN"/>
              <a:t>PART THREE</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88" name="标题 2"/>
          <p:cNvSpPr>
            <a:spLocks noGrp="1"/>
          </p:cNvSpPr>
          <p:nvPr>
            <p:ph type="title" idx="5"/>
          </p:nvPr>
        </p:nvSpPr>
        <p:spPr/>
        <p:txBody>
          <a:bodyPr>
            <a:normAutofit fontScale="96875"/>
          </a:bodyPr>
          <a:p>
            <a:r>
              <a:rPr altLang="en-US" lang="zh-CN"/>
              <a:t>国际课程对初中教育的积极影响</a:t>
            </a:r>
            <a:endParaRPr altLang="en-US" lang="zh-CN"/>
          </a:p>
        </p:txBody>
      </p:sp>
      <p:sp>
        <p:nvSpPr>
          <p:cNvPr id="1049590"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提高学生综合素质：国际课程注重学生的全面发展，培养学生的创新精神和实践能力。</a:t>
            </a:r>
            <a:endParaRPr altLang="en-US" dirty="0" sz="1200" lang="zh-CN" spc="150">
              <a:solidFill>
                <a:schemeClr val="tx1">
                  <a:lumMod val="65000"/>
                  <a:lumOff val="35000"/>
                </a:schemeClr>
              </a:solidFill>
              <a:latin typeface="+mn-ea"/>
              <a:sym typeface="+mn-ea"/>
            </a:endParaRPr>
          </a:p>
        </p:txBody>
      </p:sp>
      <p:sp>
        <p:nvSpPr>
          <p:cNvPr id="1049592"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94"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拓宽学生国际视野：国际课程引入了国际先进的教育理念和教学方法，帮助学生了解不同文化背景下的知识和观念。</a:t>
            </a:r>
            <a:endParaRPr altLang="en-US" dirty="0" sz="1200" lang="zh-CN" spc="150">
              <a:solidFill>
                <a:schemeClr val="tx1">
                  <a:lumMod val="65000"/>
                  <a:lumOff val="35000"/>
                </a:schemeClr>
              </a:solidFill>
              <a:latin typeface="+mn-ea"/>
              <a:sym typeface="+mn-ea"/>
            </a:endParaRPr>
          </a:p>
        </p:txBody>
      </p:sp>
      <p:sp>
        <p:nvSpPr>
          <p:cNvPr id="1049596"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98"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增强学生跨文化交流能力：国际课程注重跨文化交流能力的培养，提高学生的语言表达能力。</a:t>
            </a:r>
            <a:endParaRPr altLang="en-US" dirty="0" sz="1200" lang="zh-CN" spc="150">
              <a:solidFill>
                <a:schemeClr val="tx1">
                  <a:lumMod val="65000"/>
                  <a:lumOff val="35000"/>
                </a:schemeClr>
              </a:solidFill>
              <a:latin typeface="+mn-ea"/>
              <a:sym typeface="+mn-ea"/>
            </a:endParaRPr>
          </a:p>
        </p:txBody>
      </p:sp>
      <p:sp>
        <p:nvSpPr>
          <p:cNvPr id="1049600"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602"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促进教育改革：国际课程的引入可以推动我国教育改革，促进教育国际化进程。</a:t>
            </a:r>
            <a:endParaRPr altLang="en-US" dirty="0" sz="1200" lang="zh-CN" spc="150">
              <a:solidFill>
                <a:schemeClr val="tx1">
                  <a:lumMod val="65000"/>
                  <a:lumOff val="35000"/>
                </a:schemeClr>
              </a:solidFill>
              <a:latin typeface="+mn-ea"/>
              <a:sym typeface="+mn-ea"/>
            </a:endParaRPr>
          </a:p>
        </p:txBody>
      </p:sp>
      <p:sp>
        <p:nvSpPr>
          <p:cNvPr id="1049604"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50" name="标题 2"/>
          <p:cNvSpPr>
            <a:spLocks noGrp="1"/>
          </p:cNvSpPr>
          <p:nvPr>
            <p:ph type="title" idx="5"/>
          </p:nvPr>
        </p:nvSpPr>
        <p:spPr/>
        <p:txBody>
          <a:bodyPr>
            <a:normAutofit fontScale="96875"/>
          </a:bodyPr>
          <a:p>
            <a:r>
              <a:rPr altLang="en-US" lang="zh-CN"/>
              <a:t>国际课程在初中教育中的实施效果</a:t>
            </a:r>
            <a:endParaRPr altLang="en-US" lang="zh-CN"/>
          </a:p>
        </p:txBody>
      </p:sp>
      <p:sp>
        <p:nvSpPr>
          <p:cNvPr id="1049652"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4"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6"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提高学生综合素质</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658"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0"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2"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拓宽学生国际视野</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664"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6"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8" name="TextBox 2"/>
          <p:cNvSpPr txBox="1"/>
          <p:nvPr>
            <p:custDataLst>
              <p:tags r:id="rId9"/>
            </p:custDataLst>
          </p:nvPr>
        </p:nvSpPr>
        <p:spPr>
          <a:xfrm>
            <a:off x="1765938" y="4301135"/>
            <a:ext cx="3597474" cy="1745263"/>
          </a:xfrm>
          <a:prstGeom prst="rect"/>
          <a:noFill/>
        </p:spPr>
        <p:txBody>
          <a:bodyPr anchor="ctr" anchorCtr="0" bIns="46990"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增强学生跨文化交流能力</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670"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2"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4" name="TextBox 2"/>
          <p:cNvSpPr txBox="1"/>
          <p:nvPr>
            <p:custDataLst>
              <p:tags r:id="rId12"/>
            </p:custDataLst>
          </p:nvPr>
        </p:nvSpPr>
        <p:spPr>
          <a:xfrm>
            <a:off x="6843309" y="4301135"/>
            <a:ext cx="3597474" cy="1745263"/>
          </a:xfrm>
          <a:prstGeom prst="rect"/>
          <a:noFill/>
        </p:spPr>
        <p:txBody>
          <a:bodyPr anchor="ctr" anchorCtr="0" bIns="46990"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促进教育公平与优质发展</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20" name="标题 2"/>
          <p:cNvSpPr>
            <a:spLocks noGrp="1"/>
          </p:cNvSpPr>
          <p:nvPr>
            <p:ph type="title" idx="5"/>
          </p:nvPr>
        </p:nvSpPr>
        <p:spPr/>
        <p:txBody>
          <a:bodyPr>
            <a:normAutofit fontScale="96875"/>
          </a:bodyPr>
          <a:p>
            <a:r>
              <a:rPr altLang="en-US" lang="zh-CN"/>
              <a:t>国际课程在初中教育中的挑战与问题</a:t>
            </a:r>
            <a:endParaRPr altLang="en-US" lang="zh-CN"/>
          </a:p>
        </p:txBody>
      </p:sp>
      <p:sp>
        <p:nvSpPr>
          <p:cNvPr id="10497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评估体系：缺乏统一的评估标准和体系</a:t>
            </a:r>
            <a:endParaRPr altLang="zh-CN" dirty="0" lang="en-US">
              <a:solidFill>
                <a:schemeClr val="dk1">
                  <a:lumMod val="80000"/>
                  <a:lumOff val="20000"/>
                </a:schemeClr>
              </a:solidFill>
              <a:latin typeface="+mn-ea"/>
              <a:sym typeface="+mn-ea"/>
            </a:endParaRPr>
          </a:p>
        </p:txBody>
      </p:sp>
      <p:sp>
        <p:nvSpPr>
          <p:cNvPr id="10497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文化差异：国际课程与本土文化的融合难题</a:t>
            </a:r>
            <a:endParaRPr altLang="en-US" dirty="0" lang="zh-CN">
              <a:solidFill>
                <a:schemeClr val="dk1">
                  <a:lumMod val="80000"/>
                  <a:lumOff val="20000"/>
                </a:schemeClr>
              </a:solidFill>
              <a:latin typeface="+mn-ea"/>
              <a:sym typeface="+mn-ea"/>
            </a:endParaRPr>
          </a:p>
        </p:txBody>
      </p:sp>
      <p:sp>
        <p:nvSpPr>
          <p:cNvPr id="10497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教育资源：高质量的师资力量和教材的缺乏</a:t>
            </a:r>
            <a:endParaRPr altLang="en-US" dirty="0" lang="zh-CN">
              <a:solidFill>
                <a:schemeClr val="dk1">
                  <a:lumMod val="80000"/>
                  <a:lumOff val="20000"/>
                </a:schemeClr>
              </a:solidFill>
              <a:latin typeface="+mn-ea"/>
              <a:sym typeface="+mn-ea"/>
            </a:endParaRPr>
          </a:p>
        </p:txBody>
      </p:sp>
      <p:sp>
        <p:nvSpPr>
          <p:cNvPr id="10497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学生适应：学生对于新教学模式的适应问题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161" name=""/>
        <p:cNvGrpSpPr/>
        <p:nvPr/>
      </p:nvGrpSpPr>
      <p:grpSpPr>
        <a:xfrm>
          <a:off x="0" y="0"/>
          <a:ext cx="0" cy="0"/>
          <a:chOff x="0" y="0"/>
          <a:chExt cx="0" cy="0"/>
        </a:xfrm>
      </p:grpSpPr>
      <p:sp>
        <p:nvSpPr>
          <p:cNvPr id="1049798" name="标题 1"/>
          <p:cNvSpPr>
            <a:spLocks noGrp="1"/>
          </p:cNvSpPr>
          <p:nvPr>
            <p:ph type="title" idx="2"/>
            <p:custDataLst>
              <p:tags r:id="rId1"/>
            </p:custDataLst>
          </p:nvPr>
        </p:nvSpPr>
        <p:spPr/>
        <p:txBody>
          <a:bodyPr>
            <a:normAutofit fontScale="90000"/>
          </a:bodyPr>
          <a:p>
            <a:r>
              <a:rPr altLang="en-US" lang="zh-CN"/>
              <a:t>国际课程在初中教育中的优化与创新</a:t>
            </a:r>
            <a:endParaRPr altLang="en-US" lang="zh-CN"/>
          </a:p>
        </p:txBody>
      </p:sp>
      <p:sp>
        <p:nvSpPr>
          <p:cNvPr id="104980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70" name="标题 2"/>
          <p:cNvSpPr>
            <a:spLocks noGrp="1"/>
          </p:cNvSpPr>
          <p:nvPr>
            <p:ph type="title" idx="5"/>
          </p:nvPr>
        </p:nvSpPr>
        <p:spPr/>
        <p:txBody>
          <a:bodyPr>
            <a:normAutofit fontScale="93750"/>
          </a:bodyPr>
          <a:p>
            <a:r>
              <a:rPr altLang="en-US" lang="zh-CN"/>
              <a:t>优化国际课程在初中教育中的实施路径</a:t>
            </a:r>
            <a:endParaRPr altLang="en-US" lang="zh-CN"/>
          </a:p>
        </p:txBody>
      </p:sp>
      <p:sp>
        <p:nvSpPr>
          <p:cNvPr id="104987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优化课程设置：根据学生需求和学校特色，合理设置国际课程，注重培养学生的跨文化交流能力。</a:t>
            </a:r>
            <a:endParaRPr altLang="en-US" dirty="0" sz="2000" lang="zh-CN" spc="150">
              <a:solidFill>
                <a:schemeClr val="tx1">
                  <a:lumMod val="85000"/>
                  <a:lumOff val="15000"/>
                </a:schemeClr>
              </a:solidFill>
              <a:latin typeface="+mn-ea"/>
              <a:sym typeface="+mn-ea"/>
            </a:endParaRPr>
          </a:p>
        </p:txBody>
      </p:sp>
      <p:sp>
        <p:nvSpPr>
          <p:cNvPr id="104987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创新教学方式：采用探究式、合作式等多元教学方式，引导学生积极参与国际课程学习，提高学习效果。</a:t>
            </a:r>
            <a:endParaRPr altLang="en-US" dirty="0" sz="2000" lang="zh-CN" spc="150">
              <a:solidFill>
                <a:schemeClr val="tx1">
                  <a:lumMod val="85000"/>
                  <a:lumOff val="15000"/>
                </a:schemeClr>
              </a:solidFill>
              <a:latin typeface="+mn-ea"/>
              <a:sym typeface="+mn-ea"/>
            </a:endParaRPr>
          </a:p>
        </p:txBody>
      </p:sp>
      <p:sp>
        <p:nvSpPr>
          <p:cNvPr id="104988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加强师资培训：提高教师对国际课程的认识和教学能力，为国际课程的实施提供有力保障。</a:t>
            </a:r>
            <a:endParaRPr altLang="en-US" dirty="0" sz="2000" lang="zh-CN" spc="150">
              <a:solidFill>
                <a:schemeClr val="tx1">
                  <a:lumMod val="85000"/>
                  <a:lumOff val="15000"/>
                </a:schemeClr>
              </a:solidFill>
              <a:latin typeface="+mn-ea"/>
              <a:sym typeface="+mn-ea"/>
            </a:endParaRPr>
          </a:p>
        </p:txBody>
      </p:sp>
      <p:sp>
        <p:nvSpPr>
          <p:cNvPr id="104989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建立评价体系：建立科学的国际课程评价体系，注重过程评价和多元评价，促进学生的学习和发展。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40" name="标题 2"/>
          <p:cNvSpPr>
            <a:spLocks noGrp="1"/>
          </p:cNvSpPr>
          <p:nvPr>
            <p:ph type="title" idx="5"/>
          </p:nvPr>
        </p:nvSpPr>
        <p:spPr/>
        <p:txBody>
          <a:bodyPr>
            <a:normAutofit fontScale="93750"/>
          </a:bodyPr>
          <a:p>
            <a:r>
              <a:rPr altLang="en-US" lang="zh-CN"/>
              <a:t>创新国际课程在初中教育中的教学模式</a:t>
            </a:r>
            <a:endParaRPr altLang="en-US" lang="zh-CN"/>
          </a:p>
        </p:txBody>
      </p:sp>
      <p:sp>
        <p:nvSpPr>
          <p:cNvPr id="104994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引入国际课程资源，丰富教学内容和形式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开展跨学科合作，促进课程整合与优化</a:t>
            </a:r>
            <a:endParaRPr dirty="0" sz="2000" err="1">
              <a:solidFill>
                <a:schemeClr val="tx1">
                  <a:lumMod val="75000"/>
                  <a:lumOff val="25000"/>
                </a:schemeClr>
              </a:solidFill>
              <a:latin typeface="+mn-ea"/>
              <a:ea typeface="+mn-ea"/>
              <a:cs typeface="+mn-ea"/>
              <a:sym typeface="+mn-lt"/>
            </a:endParaRPr>
          </a:p>
        </p:txBody>
      </p:sp>
      <p:sp>
        <p:nvSpPr>
          <p:cNvPr id="104996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6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注重学生实践能力和创新精神的培养</a:t>
            </a:r>
            <a:endParaRPr dirty="0" sz="2000" err="1">
              <a:solidFill>
                <a:schemeClr val="tx1">
                  <a:lumMod val="75000"/>
                  <a:lumOff val="25000"/>
                </a:schemeClr>
              </a:solidFill>
              <a:latin typeface="+mn-ea"/>
              <a:ea typeface="+mn-ea"/>
              <a:cs typeface="+mn-ea"/>
              <a:sym typeface="+mn-lt"/>
            </a:endParaRPr>
          </a:p>
        </p:txBody>
      </p:sp>
      <p:sp>
        <p:nvSpPr>
          <p:cNvPr id="10499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结合本土文化，创新课程内容和教学方式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26" name="标题 2"/>
          <p:cNvSpPr>
            <a:spLocks noGrp="1"/>
          </p:cNvSpPr>
          <p:nvPr>
            <p:ph type="title" idx="5"/>
          </p:nvPr>
        </p:nvSpPr>
        <p:spPr/>
        <p:txBody>
          <a:bodyPr>
            <a:normAutofit fontScale="93750"/>
          </a:bodyPr>
          <a:p>
            <a:r>
              <a:rPr altLang="en-US" lang="zh-CN"/>
              <a:t>提升国际课程在初中教育中的质量与效益</a:t>
            </a:r>
            <a:endParaRPr altLang="en-US" lang="zh-CN"/>
          </a:p>
        </p:txBody>
      </p:sp>
      <p:sp>
        <p:nvSpPr>
          <p:cNvPr id="105002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优化课程设计：结合学生需求和学校特色，对国际课程进行本土化改造，提高课程内容的适应性和实用性。</a:t>
            </a:r>
            <a:endParaRPr altLang="en-US" dirty="0" sz="1200" lang="zh-CN" spc="150">
              <a:solidFill>
                <a:schemeClr val="tx1">
                  <a:lumMod val="85000"/>
                  <a:lumOff val="15000"/>
                </a:schemeClr>
              </a:solidFill>
              <a:latin typeface="+mn-ea"/>
              <a:sym typeface="+mn-ea"/>
            </a:endParaRPr>
          </a:p>
        </p:txBody>
      </p:sp>
      <p:sp>
        <p:nvSpPr>
          <p:cNvPr id="105003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提升师资力量：加强教师培训和国际交流，提高教师对国际课程的理解和教学能力，从而提升教学质量。</a:t>
            </a:r>
            <a:endParaRPr altLang="en-US" dirty="0" sz="1200" lang="zh-CN" spc="150">
              <a:solidFill>
                <a:schemeClr val="tx1">
                  <a:lumMod val="85000"/>
                  <a:lumOff val="15000"/>
                </a:schemeClr>
              </a:solidFill>
              <a:latin typeface="+mn-ea"/>
              <a:sym typeface="+mn-ea"/>
            </a:endParaRPr>
          </a:p>
        </p:txBody>
      </p:sp>
      <p:sp>
        <p:nvSpPr>
          <p:cNvPr id="105003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创新教学方法：采用探究式、合作式等多元化的教学方法，激发学生的学习兴趣和主动性，促进深度学习。</a:t>
            </a:r>
            <a:endParaRPr altLang="en-US" dirty="0" sz="1200" lang="zh-CN" spc="150">
              <a:solidFill>
                <a:schemeClr val="tx1">
                  <a:lumMod val="85000"/>
                  <a:lumOff val="15000"/>
                </a:schemeClr>
              </a:solidFill>
              <a:latin typeface="+mn-ea"/>
              <a:sym typeface="+mn-ea"/>
            </a:endParaRPr>
          </a:p>
        </p:txBody>
      </p:sp>
      <p:sp>
        <p:nvSpPr>
          <p:cNvPr id="105004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完善评价体系：建立多元评价体系，注重过程评价和成果评价的有机结合，及时反馈教学成果，调整教学策略。</a:t>
            </a:r>
            <a:endParaRPr altLang="en-US" dirty="0" sz="1200" lang="zh-CN" spc="150">
              <a:solidFill>
                <a:schemeClr val="tx1">
                  <a:lumMod val="85000"/>
                  <a:lumOff val="15000"/>
                </a:schemeClr>
              </a:solidFill>
              <a:latin typeface="+mn-ea"/>
              <a:sym typeface="+mn-ea"/>
            </a:endParaRPr>
          </a:p>
        </p:txBody>
      </p:sp>
      <p:sp>
        <p:nvSpPr>
          <p:cNvPr id="105004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193" name=""/>
        <p:cNvGrpSpPr/>
        <p:nvPr/>
      </p:nvGrpSpPr>
      <p:grpSpPr>
        <a:xfrm>
          <a:off x="0" y="0"/>
          <a:ext cx="0" cy="0"/>
          <a:chOff x="0" y="0"/>
          <a:chExt cx="0" cy="0"/>
        </a:xfrm>
      </p:grpSpPr>
      <p:sp>
        <p:nvSpPr>
          <p:cNvPr id="1050096" name="标题 1"/>
          <p:cNvSpPr>
            <a:spLocks noGrp="1"/>
          </p:cNvSpPr>
          <p:nvPr>
            <p:ph type="title" idx="2"/>
            <p:custDataLst>
              <p:tags r:id="rId1"/>
            </p:custDataLst>
          </p:nvPr>
        </p:nvSpPr>
        <p:spPr/>
        <p:txBody>
          <a:bodyPr>
            <a:normAutofit fontScale="90000"/>
          </a:bodyPr>
          <a:p>
            <a:r>
              <a:rPr altLang="en-US" lang="zh-CN"/>
              <a:t>国际课程在初中教育中发展的前景与展望</a:t>
            </a:r>
            <a:endParaRPr altLang="en-US" lang="zh-CN"/>
          </a:p>
        </p:txBody>
      </p:sp>
      <p:sp>
        <p:nvSpPr>
          <p:cNvPr id="105009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68" name="标题 2"/>
          <p:cNvSpPr>
            <a:spLocks noGrp="1"/>
          </p:cNvSpPr>
          <p:nvPr>
            <p:ph type="title" idx="5"/>
          </p:nvPr>
        </p:nvSpPr>
        <p:spPr/>
        <p:txBody>
          <a:bodyPr>
            <a:normAutofit fontScale="93750"/>
          </a:bodyPr>
          <a:p>
            <a:r>
              <a:rPr altLang="en-US" lang="zh-CN"/>
              <a:t>国际课程在初中教育中发展的前景</a:t>
            </a:r>
            <a:endParaRPr altLang="en-US" lang="zh-CN"/>
          </a:p>
        </p:txBody>
      </p:sp>
      <p:sp>
        <p:nvSpPr>
          <p:cNvPr id="10501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国际课程引入将促进初中教育的多样化和创新</a:t>
            </a:r>
            <a:endParaRPr altLang="zh-CN" dirty="0" lang="en-US">
              <a:solidFill>
                <a:schemeClr val="dk1">
                  <a:lumMod val="80000"/>
                  <a:lumOff val="20000"/>
                </a:schemeClr>
              </a:solidFill>
              <a:latin typeface="+mn-ea"/>
              <a:sym typeface="+mn-ea"/>
            </a:endParaRPr>
          </a:p>
        </p:txBody>
      </p:sp>
      <p:sp>
        <p:nvSpPr>
          <p:cNvPr id="10501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全球化的趋势推动国际课程在初中教育中的发展</a:t>
            </a:r>
            <a:endParaRPr altLang="en-US" dirty="0" lang="zh-CN">
              <a:solidFill>
                <a:schemeClr val="dk1">
                  <a:lumMod val="80000"/>
                  <a:lumOff val="20000"/>
                </a:schemeClr>
              </a:solidFill>
              <a:latin typeface="+mn-ea"/>
              <a:sym typeface="+mn-ea"/>
            </a:endParaRPr>
          </a:p>
        </p:txBody>
      </p:sp>
      <p:sp>
        <p:nvSpPr>
          <p:cNvPr id="10501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国际课程能够培养学生的跨文化交流和合作能力</a:t>
            </a:r>
            <a:endParaRPr altLang="en-US" dirty="0" lang="zh-CN">
              <a:solidFill>
                <a:schemeClr val="dk1">
                  <a:lumMod val="80000"/>
                  <a:lumOff val="20000"/>
                </a:schemeClr>
              </a:solidFill>
              <a:latin typeface="+mn-ea"/>
              <a:sym typeface="+mn-ea"/>
            </a:endParaRPr>
          </a:p>
        </p:txBody>
      </p:sp>
      <p:sp>
        <p:nvSpPr>
          <p:cNvPr id="10501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国际课程在初中教育中的发展将为学生提供更广阔的发展机会和未来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46" name="标题 2"/>
          <p:cNvSpPr>
            <a:spLocks noGrp="1"/>
          </p:cNvSpPr>
          <p:nvPr>
            <p:ph type="title" idx="5"/>
          </p:nvPr>
        </p:nvSpPr>
        <p:spPr/>
        <p:txBody>
          <a:bodyPr>
            <a:normAutofit fontScale="93750"/>
          </a:bodyPr>
          <a:p>
            <a:r>
              <a:rPr altLang="en-US" lang="zh-CN"/>
              <a:t>国际课程在初中教育中发展的机遇与挑战</a:t>
            </a:r>
            <a:endParaRPr altLang="en-US" lang="zh-CN"/>
          </a:p>
        </p:txBody>
      </p:sp>
      <p:sp>
        <p:nvSpPr>
          <p:cNvPr id="105024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机遇：提高初中教育的国际化水平，培养具有全球视野的人才</a:t>
            </a:r>
            <a:endParaRPr altLang="en-US" dirty="0" sz="2000" lang="zh-CN" spc="150">
              <a:solidFill>
                <a:schemeClr val="tx1">
                  <a:lumMod val="75000"/>
                  <a:lumOff val="25000"/>
                </a:schemeClr>
              </a:solidFill>
              <a:latin typeface="+mn-ea"/>
              <a:sym typeface="+mn-ea"/>
            </a:endParaRPr>
          </a:p>
        </p:txBody>
      </p:sp>
      <p:sp>
        <p:nvSpPr>
          <p:cNvPr id="105025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挑战：如何与本土课程融合，保证教学质量和效果</a:t>
            </a:r>
            <a:endParaRPr altLang="en-US" dirty="0" sz="2000" lang="zh-CN" spc="150">
              <a:solidFill>
                <a:schemeClr val="tx1">
                  <a:lumMod val="75000"/>
                  <a:lumOff val="25000"/>
                </a:schemeClr>
              </a:solidFill>
              <a:latin typeface="+mn-ea"/>
              <a:sym typeface="+mn-ea"/>
            </a:endParaRPr>
          </a:p>
        </p:txBody>
      </p:sp>
      <p:sp>
        <p:nvSpPr>
          <p:cNvPr id="105025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机遇：推动教育改革，促进教育创新</a:t>
            </a:r>
            <a:endParaRPr altLang="en-US" dirty="0" sz="2000" lang="zh-CN" spc="150">
              <a:solidFill>
                <a:schemeClr val="tx1">
                  <a:lumMod val="75000"/>
                  <a:lumOff val="25000"/>
                </a:schemeClr>
              </a:solidFill>
              <a:latin typeface="+mn-ea"/>
              <a:sym typeface="+mn-ea"/>
            </a:endParaRPr>
          </a:p>
        </p:txBody>
      </p:sp>
      <p:sp>
        <p:nvSpPr>
          <p:cNvPr id="105026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挑战：如何应对文化差异和语言障碍，确保学生适应国际课程</a:t>
            </a:r>
            <a:endParaRPr altLang="en-US" dirty="0" sz="2000" lang="zh-CN" spc="150">
              <a:solidFill>
                <a:schemeClr val="tx1">
                  <a:lumMod val="75000"/>
                  <a:lumOff val="25000"/>
                </a:schemeClr>
              </a:solidFill>
              <a:latin typeface="+mn-ea"/>
              <a:sym typeface="+mn-ea"/>
            </a:endParaRPr>
          </a:p>
        </p:txBody>
      </p:sp>
      <p:sp>
        <p:nvSpPr>
          <p:cNvPr id="105027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16" name="标题 2"/>
          <p:cNvSpPr>
            <a:spLocks noGrp="1"/>
          </p:cNvSpPr>
          <p:nvPr>
            <p:ph type="title" idx="5"/>
          </p:nvPr>
        </p:nvSpPr>
        <p:spPr/>
        <p:txBody>
          <a:bodyPr>
            <a:normAutofit fontScale="93750"/>
          </a:bodyPr>
          <a:p>
            <a:r>
              <a:rPr altLang="en-US" lang="zh-CN"/>
              <a:t>国际课程在初中教育中发展的趋势与展望</a:t>
            </a:r>
            <a:endParaRPr altLang="en-US" lang="zh-CN"/>
          </a:p>
        </p:txBody>
      </p:sp>
      <p:sp>
        <p:nvSpPr>
          <p:cNvPr id="10503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创新教学方法：国际课程在初中教育中将采用更具互动性和实践性的教学方法，激发学生的创造力和自主学习能力。</a:t>
            </a:r>
            <a:endParaRPr altLang="en-US" dirty="0" sz="2400" lang="zh-CN">
              <a:latin typeface="+mn-ea"/>
              <a:ea typeface="+mn-ea"/>
            </a:endParaRPr>
          </a:p>
        </p:txBody>
      </p:sp>
      <p:sp>
        <p:nvSpPr>
          <p:cNvPr id="10503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评估与质量保障：国际课程在初中教育中将建立更加完善的评估和质量保障体系，确保教育质量和学生发展的可持续性。</a:t>
            </a:r>
            <a:endParaRPr altLang="en-US" dirty="0" sz="2400" lang="zh-CN">
              <a:latin typeface="+mn-ea"/>
              <a:ea typeface="+mn-ea"/>
            </a:endParaRPr>
          </a:p>
        </p:txBody>
      </p:sp>
      <p:sp>
        <p:nvSpPr>
          <p:cNvPr id="10503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国际化趋势：随着全球化的加速，国际课程在初中教育中的需求不断增长，为学生提供更广阔的视野和跨文化交流的机会。</a:t>
            </a:r>
            <a:endParaRPr altLang="en-US" dirty="0" sz="2400" lang="zh-CN">
              <a:latin typeface="+mn-ea"/>
              <a:ea typeface="+mn-ea"/>
            </a:endParaRPr>
          </a:p>
        </p:txBody>
      </p:sp>
      <p:sp>
        <p:nvSpPr>
          <p:cNvPr id="10503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多元化融合：国际课程在初中教育中将更加注重本土文化和国际文化的融合，形成多元化的教育体系，提升学生的综合素质。</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225" name=""/>
        <p:cNvGrpSpPr/>
        <p:nvPr/>
      </p:nvGrpSpPr>
      <p:grpSpPr>
        <a:xfrm>
          <a:off x="0" y="0"/>
          <a:ext cx="0" cy="0"/>
          <a:chOff x="0" y="0"/>
          <a:chExt cx="0" cy="0"/>
        </a:xfrm>
      </p:grpSpPr>
      <p:sp>
        <p:nvSpPr>
          <p:cNvPr id="1050386" name="标题 1"/>
          <p:cNvSpPr>
            <a:spLocks noGrp="1"/>
          </p:cNvSpPr>
          <p:nvPr>
            <p:ph type="title" idx="2"/>
            <p:custDataLst>
              <p:tags r:id="rId1"/>
            </p:custDataLst>
          </p:nvPr>
        </p:nvSpPr>
        <p:spPr/>
        <p:txBody>
          <a:bodyPr>
            <a:normAutofit fontScale="98214"/>
          </a:bodyPr>
          <a:p>
            <a:r>
              <a:rPr altLang="en-US" lang="zh-CN"/>
              <a:t>THANK YOU</a:t>
            </a:r>
            <a:endParaRPr altLang="en-US" lang="zh-CN"/>
          </a:p>
        </p:txBody>
      </p:sp>
      <p:sp>
        <p:nvSpPr>
          <p:cNvPr id="1050388"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BEAUTIFY_FLAG" val="#wm#"/>
  <p:tag name="KSO_WM_UNIT_TYPE" val="i"/>
  <p:tag name="KSO_WM_UNIT_INDEX" val="13"/>
</p:tagLst>
</file>

<file path=ppt/tags/tag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UNIT_ISCONTENTSTITLE" val="0"/>
  <p:tag name="KSO_WM_UNIT_ISNUMDGMTITLE" val="0"/>
  <p:tag name="KSO_WM_UNIT_PRESET_TEXT" val=" 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5.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23.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 name="KSO_WM_UNIT_CONTENT_GROUP_TYPE" val="titlestyle"/>
</p:tagLst>
</file>

<file path=ppt/tags/tag24.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 name="KSO_WM_UNIT_CONTENT_GROUP_TYPE" val="titlestyle"/>
</p:tagLst>
</file>

<file path=ppt/tags/tag2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 name="KSO_WM_UNIT_CONTENT_GROUP_TYPE" val="titlestyle"/>
</p:tagLst>
</file>

<file path=ppt/tags/tag2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7.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8.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BEAUTIFY_FLAG" val="#wm#"/>
  <p:tag name="KSO_WM_UNIT_TYPE" val="i"/>
  <p:tag name="KSO_WM_UNIT_INDEX" val="13"/>
</p:tagLst>
</file>

<file path=ppt/tags/tag4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4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4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4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BEAUTIFY_FLAG" val="#wm#"/>
  <p:tag name="KSO_WM_UNIT_TYPE" val="i"/>
  <p:tag name="KSO_WM_UNIT_INDEX" val="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BEAUTIFY_FLAG" val="#wm#"/>
  <p:tag name="KSO_WM_UNIT_TYPE" val="i"/>
  <p:tag name="KSO_WM_UNIT_INDEX" val="9"/>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3.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4.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5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6.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BEAUTIFY_FLAG" val="#wm#"/>
  <p:tag name="KSO_WM_UNIT_TYPE" val="i"/>
  <p:tag name="KSO_WM_UNIT_INDEX" val="5"/>
</p:tagLst>
</file>

<file path=ppt/tags/tag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6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BEAUTIFY_FLAG" val="#wm#"/>
  <p:tag name="KSO_WM_UNIT_TYPE" val="i"/>
  <p:tag name="KSO_WM_UNIT_INDEX" val="5"/>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78.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7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BEAUTIFY_FLAG" val="#wm#"/>
  <p:tag name="KSO_WM_UNIT_TYPE" val="i"/>
  <p:tag name="KSO_WM_UNIT_INDEX" val="5"/>
</p:tagLst>
</file>

<file path=ppt/tags/tag8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8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BEAUTIFY_FLAG" val="#wm#"/>
  <p:tag name="KSO_WM_UNIT_TYPE" val="i"/>
  <p:tag name="KSO_WM_UNIT_INDEX" val="5"/>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10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11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9.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2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2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122.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8.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2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1.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CONTENT_GROUP_TYPE" val="titlestyle"/>
  <p:tag name="KSO_WM_UNIT_TYPE" val="i"/>
  <p:tag name="KSO_WM_UNIT_INDEX" val="5"/>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1"/>
</p:tagLst>
</file>

<file path=ppt/tags/tag13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11"/>
  <p:tag name="KSO_WM_TEMPLATE_THUMBS_INDEX" val="1、9"/>
</p:tagLst>
</file>

<file path=ppt/tags/tag13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1_1*b*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 WPS,a click to unlimited possibilities"/>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1*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文档标题"/>
</p:tagLst>
</file>

<file path=ppt/tags/tag14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1_1*f*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汇报人：WPS"/>
</p:tagLst>
</file>

<file path=ppt/tags/tag141.xml><?xml version="1.0" encoding="utf-8"?>
<p:tagLst xmlns:p="http://schemas.openxmlformats.org/presentationml/2006/main">
  <p:tag name="KSO_WM_SLIDE_ID" val="custom20230311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11"/>
  <p:tag name="KSO_WM_SLIDE_LAYOUT" val="a_b_f"/>
  <p:tag name="KSO_WM_SLIDE_LAYOUT_CNT" val="1_1_1"/>
  <p:tag name="KSO_WM_TEMPLATE_THUMBS_INDEX" val="1、9"/>
  <p:tag name="KSO_WM_SLIDE_CONTENT_AREA" val="{&quot;left&quot;:&quot;312.85&quot;,&quot;top&quot;:&quot;117.3&quot;,&quot;width&quot;:&quot;619.95&quot;,&quot;height&quot;:&quot;244.5&quot;}"/>
</p:tagLst>
</file>

<file path=ppt/tags/tag14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1_5*b*1"/>
  <p:tag name="KSO_WM_TEMPLATE_CATEGORY" val="custom"/>
  <p:tag name="KSO_WM_TEMPLATE_INDEX" val="20230311"/>
  <p:tag name="KSO_WM_UNIT_LAYERLEVEL" val="1"/>
  <p:tag name="KSO_WM_TAG_VERSION" val="1.0"/>
  <p:tag name="KSO_WM_BEAUTIFY_FLAG" val="#wm#"/>
  <p:tag name="KSO_WM_DIAGRAM_GROUP_CODE" val="l1-1"/>
  <p:tag name="KSO_WM_UNIT_PRESET_TEXT" val="contents"/>
</p:tagLst>
</file>

<file path=ppt/tags/tag143.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5*a*1"/>
  <p:tag name="KSO_WM_TEMPLATE_CATEGORY" val="custom"/>
  <p:tag name="KSO_WM_TEMPLATE_INDEX" val="20230311"/>
  <p:tag name="KSO_WM_UNIT_LAYERLEVEL" val="1"/>
  <p:tag name="KSO_WM_TAG_VERSION" val="1.0"/>
  <p:tag name="KSO_WM_BEAUTIFY_FLAG" val="#wm#"/>
  <p:tag name="KSO_WM_DIAGRAM_GROUP_CODE" val="l1-1"/>
  <p:tag name="KSO_WM_UNIT_PRESET_TEXT" val="目录"/>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311_5*l_h_i*1_1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1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11_5*l_h_i*1_2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2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311_5*l_h_i*1_3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3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11_5*l_h_i*1_4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4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11_5*l_h_i*1_5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5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SLIDE_ID" val="custom20230311_5"/>
  <p:tag name="KSO_WM_TEMPLATE_SUBCATEGORY" val="29"/>
  <p:tag name="KSO_WM_TEMPLATE_MASTER_TYPE" val="0"/>
  <p:tag name="KSO_WM_TEMPLATE_COLOR_TYPE" val="0"/>
  <p:tag name="KSO_WM_SLIDE_ITEM_CNT" val="5"/>
  <p:tag name="KSO_WM_SLIDE_INDEX" val="5"/>
  <p:tag name="KSO_WM_DIAGRAM_GROUP_CODE" val="l1-1"/>
  <p:tag name="KSO_WM_SLIDE_DIAGTYPE" val="l"/>
  <p:tag name="KSO_WM_TAG_VERSION" val="1.0"/>
  <p:tag name="KSO_WM_BEAUTIFY_FLAG" val="#wm#"/>
  <p:tag name="KSO_WM_TEMPLATE_CATEGORY" val="custom"/>
  <p:tag name="KSO_WM_TEMPLATE_INDEX" val="20230311"/>
  <p:tag name="KSO_WM_SLIDE_LAYOUT" val="a_b_l"/>
  <p:tag name="KSO_WM_SLIDE_LAYOUT_CNT" val="1_1_1"/>
  <p:tag name="KSO_WM_SLIDE_TYPE" val="contents"/>
  <p:tag name="KSO_WM_SLIDE_SUBTYPE" val="diag"/>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ONE"/>
</p:tagLst>
</file>

<file path=ppt/tags/tag157.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18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TWO"/>
</p:tagLst>
</file>

<file path=ppt/tags/tag188.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23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THREE"/>
</p:tagLst>
</file>

<file path=ppt/tags/tag231.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2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FOUR"/>
</p:tagLst>
</file>

<file path=ppt/tags/tag270.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3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FIVE"/>
</p:tagLst>
</file>

<file path=ppt/tags/tag317.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9*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THANK YOU"/>
</p:tagLst>
</file>

<file path=ppt/tags/tag35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1_9*f*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汇报人：WPS"/>
</p:tagLst>
</file>

<file path=ppt/tags/tag360.xml><?xml version="1.0" encoding="utf-8"?>
<p:tagLst xmlns:p="http://schemas.openxmlformats.org/presentationml/2006/main">
  <p:tag name="KSO_WM_SLIDE_ID" val="custom2023031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11"/>
  <p:tag name="KSO_WM_SLIDE_LAYOUT" val="a_f"/>
  <p:tag name="KSO_WM_SLIDE_LAYOUT_CNT" val="1_1"/>
  <p:tag name="KSO_WM_SLIDE_TYPE" val="endPage"/>
  <p:tag name="KSO_WM_SLIDE_SUBTYPE" val="pureTxt"/>
  <p:tag name="KSO_WM_SLIDE_CONTENT_AREA" val="{&quot;left&quot;:&quot;47.50008&quot;,&quot;top&quot;:&quot;152.4&quot;,&quot;width&quot;:&quot;612.5&quot;,&quot;height&quot;:&quot;244.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01">
      <a:dk1>
        <a:srgbClr val="000000"/>
      </a:dk1>
      <a:lt1>
        <a:srgbClr val="FFFFFF"/>
      </a:lt1>
      <a:dk2>
        <a:srgbClr val="260C60"/>
      </a:dk2>
      <a:lt2>
        <a:srgbClr val="D7E3FA"/>
      </a:lt2>
      <a:accent1>
        <a:srgbClr val="6124E5"/>
      </a:accent1>
      <a:accent2>
        <a:srgbClr val="4E4DE7"/>
      </a:accent2>
      <a:accent3>
        <a:srgbClr val="3A76E9"/>
      </a:accent3>
      <a:accent4>
        <a:srgbClr val="279EEA"/>
      </a:accent4>
      <a:accent5>
        <a:srgbClr val="13C7EC"/>
      </a:accent5>
      <a:accent6>
        <a:srgbClr val="36D8D4"/>
      </a:accent6>
      <a:hlink>
        <a:srgbClr val="0563C1"/>
      </a:hlink>
      <a:folHlink>
        <a:srgbClr val="954F72"/>
      </a:folHlink>
    </a:clrScheme>
    <a:fontScheme name="自定义 89">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2024-01-01T09:23:46Z</dcterms:created>
  <dcterms:modified xsi:type="dcterms:W3CDTF">2024-01-01T09:23:46Z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3041a44c5ecf4375ab745131543040db_21</vt:lpwstr>
  </property>
</Properties>
</file>