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475" r:id="rId1"/>
    <p:sldMasterId id="2147498512" r:id="rId2"/>
  </p:sldMasterIdLst>
  <p:notesMasterIdLst>
    <p:notesMasterId r:id="rId3"/>
  </p:notesMasterIdLst>
  <p:sldIdLst>
    <p:sldId id="6737" r:id="rId4"/>
    <p:sldId id="6740" r:id="rId5"/>
    <p:sldId id="6743" r:id="rId6"/>
    <p:sldId id="6746" r:id="rId7"/>
    <p:sldId id="6749" r:id="rId8"/>
    <p:sldId id="6752" r:id="rId9"/>
    <p:sldId id="6755" r:id="rId10"/>
    <p:sldId id="6758" r:id="rId11"/>
    <p:sldId id="6761" r:id="rId12"/>
    <p:sldId id="6764" r:id="rId13"/>
    <p:sldId id="6767" r:id="rId14"/>
    <p:sldId id="6770" r:id="rId15"/>
    <p:sldId id="6773" r:id="rId16"/>
    <p:sldId id="6776" r:id="rId17"/>
    <p:sldId id="6779" r:id="rId18"/>
    <p:sldId id="6782" r:id="rId19"/>
    <p:sldId id="6785" r:id="rId20"/>
    <p:sldId id="6788" r:id="rId21"/>
    <p:sldId id="6791" r:id="rId22"/>
    <p:sldId id="6794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tags" Target="../tags/tag72.xml"/><Relationship Id="rId9" Type="http://schemas.openxmlformats.org/officeDocument/2006/relationships/tags" Target="../tags/tag73.xml"/><Relationship Id="rId10" Type="http://schemas.openxmlformats.org/officeDocument/2006/relationships/tags" Target="../tags/tag74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@path_Rectangle 25-2050&amp;12082"/>
          <p:cNvSpPr/>
          <p:nvPr userDrawn="1">
            <p:custDataLst>
              <p:tags r:id="rId1"/>
            </p:custDataLst>
          </p:nvPr>
        </p:nvSpPr>
        <p:spPr>
          <a:xfrm>
            <a:off x="822960" y="4736465"/>
            <a:ext cx="2670175" cy="604520"/>
          </a:xfrm>
          <a:prstGeom prst="roundRect">
            <a:avLst>
              <a:gd name="adj" fmla="val 50217"/>
            </a:avLst>
          </a:prstGeom>
          <a:solidFill>
            <a:schemeClr val="accent1"/>
          </a:solidFill>
        </p:spPr>
        <p:txBody>
          <a:bodyPr/>
          <a:p>
            <a:endParaRPr altLang="en-US" lang="zh-CN"/>
          </a:p>
        </p:txBody>
      </p:sp>
      <p:sp>
        <p:nvSpPr>
          <p:cNvPr id="1048674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avLst/>
            <a:ahLst/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676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avLst/>
            <a:ahLst/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678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avLst/>
            <a:ahLst/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048680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avLst/>
            <a:ahLst/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82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avLst/>
            <a:ah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684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2501900"/>
            <a:ext cx="5765800" cy="2076450"/>
          </a:xfrm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82650" y="1527175"/>
            <a:ext cx="8039100" cy="819785"/>
          </a:xfrm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800">
                <a:solidFill>
                  <a:schemeClr val="accent1"/>
                </a:solidFill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4" name="署名占位符 10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200" y="4733925"/>
            <a:ext cx="2654935" cy="606425"/>
          </a:xfrm>
        </p:spPr>
        <p:txBody>
          <a:bodyPr anchor="ctr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Ellipse 75 (Stroke)_#color-2050&amp;12727"/>
          <p:cNvSpPr/>
          <p:nvPr userDrawn="1">
            <p:custDataLst>
              <p:tags r:id="rId1"/>
            </p:custDataLst>
          </p:nvPr>
        </p:nvSpPr>
        <p:spPr>
          <a:xfrm>
            <a:off x="3282696" y="0"/>
            <a:ext cx="2304288" cy="6858000"/>
          </a:xfrm>
          <a:custGeom>
            <a:avLst/>
            <a:ahLst/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708" name="Ellipse 3 (Stroke)_#color-2050&amp;1273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672584" cy="6858000"/>
          </a:xfrm>
          <a:custGeom>
            <a:avLst/>
            <a:ahLst/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710" name="Ellipse 4 (Stroke)_#color_$accent2_$accent2-2050&amp;12733"/>
          <p:cNvSpPr/>
          <p:nvPr userDrawn="1">
            <p:custDataLst>
              <p:tags r:id="rId3"/>
            </p:custDataLst>
          </p:nvPr>
        </p:nvSpPr>
        <p:spPr>
          <a:xfrm>
            <a:off x="0" y="3959352"/>
            <a:ext cx="4581144" cy="2898648"/>
          </a:xfrm>
          <a:custGeom>
            <a:avLst/>
            <a:ahLst/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73000">
                <a:schemeClr val="accent2">
                  <a:alpha val="0"/>
                </a:schemeClr>
              </a:gs>
              <a:gs pos="100000">
                <a:schemeClr val="accent1">
                  <a:lumMod val="75000"/>
                  <a:alpha val="7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48160" y="2263806"/>
            <a:ext cx="2658015" cy="1313212"/>
          </a:xfrm>
        </p:spPr>
        <p:txBody>
          <a:bodyPr anchor="b" wrap="square">
            <a:normAutofit/>
          </a:bodyPr>
          <a:lstStyle>
            <a:lvl1pPr>
              <a:defRPr sz="45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副标题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48160" y="3629551"/>
            <a:ext cx="2658015" cy="1244289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8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bg_#color-2050&amp;12358"/>
          <p:cNvSpPr/>
          <p:nvPr userDrawn="1">
            <p:custDataLst>
              <p:tags r:id="rId1"/>
            </p:custDataLst>
          </p:nvPr>
        </p:nvSpPr>
        <p:spPr>
          <a:xfrm>
            <a:off x="1524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724" name="Ellipse 5 (Stroke)_#color-2050&amp;1273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142232" cy="4544568"/>
          </a:xfrm>
          <a:custGeom>
            <a:avLst/>
            <a:ahLst/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48726" name="Ellipse 3 (Stroke)_#color_$lt1_$lt1-2050&amp;12739"/>
          <p:cNvSpPr/>
          <p:nvPr userDrawn="1">
            <p:custDataLst>
              <p:tags r:id="rId3"/>
            </p:custDataLst>
          </p:nvPr>
        </p:nvSpPr>
        <p:spPr>
          <a:xfrm>
            <a:off x="0" y="1399032"/>
            <a:ext cx="6099048" cy="5458968"/>
          </a:xfrm>
          <a:custGeom>
            <a:avLst/>
            <a:ahLst/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0">
                <a:srgbClr val="FFFFFF">
                  <a:alpha val="0"/>
                </a:srgbClr>
              </a:gs>
              <a:gs pos="41000">
                <a:schemeClr val="lt1">
                  <a:alpha val="45000"/>
                </a:scheme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28" name="Ellipse 4 (Stroke)_#color_$lt1_$accent1-2050&amp;12742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5541264" cy="2194560"/>
          </a:xfrm>
          <a:custGeom>
            <a:avLst/>
            <a:ahLst/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81000">
                <a:schemeClr val="l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30" name="标题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>
          <a:xfrm>
            <a:off x="6627495" y="3136900"/>
            <a:ext cx="4726940" cy="1983105"/>
          </a:xfrm>
        </p:spPr>
        <p:txBody>
          <a:bodyPr anchor="t" wrap="square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节编号 3"/>
          <p:cNvSpPr>
            <a:spLocks noGrp="1"/>
          </p:cNvSpPr>
          <p:nvPr userDrawn="1">
            <p:ph type="body" sz="quarter" idx="13" hasCustomPrompt="1"/>
            <p:custDataLst>
              <p:tags r:id="rId6"/>
            </p:custDataLst>
          </p:nvPr>
        </p:nvSpPr>
        <p:spPr>
          <a:xfrm>
            <a:off x="486410" y="3269650"/>
            <a:ext cx="5126736" cy="2759544"/>
          </a:xfrm>
        </p:spPr>
        <p:txBody>
          <a:bodyPr anchor="b" wrap="square">
            <a:normAutofit/>
          </a:bodyPr>
          <a:lstStyle>
            <a:lvl1pPr algn="ctr" indent="0" marL="0">
              <a:buNone/>
              <a:defRPr b="1" sz="119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34" name="日期占位符 4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5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6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bg_#color-2050&amp;1243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802" name="Ellipse 3_#color_$lt1_$lt1-2050&amp;12754"/>
          <p:cNvSpPr/>
          <p:nvPr userDrawn="1">
            <p:custDataLst>
              <p:tags r:id="rId2"/>
            </p:custDataLst>
          </p:nvPr>
        </p:nvSpPr>
        <p:spPr>
          <a:xfrm>
            <a:off x="8891016" y="0"/>
            <a:ext cx="3300984" cy="3877056"/>
          </a:xfrm>
          <a:custGeom>
            <a:avLst/>
            <a:ahLst/>
            <a:rect l="l" t="t" r="r" b="b"/>
            <a:pathLst>
              <a:path w="3300984" h="3877056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0">
                <a:schemeClr val="lt1">
                  <a:alpha val="0"/>
                </a:schemeClr>
              </a:gs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04" name="Ellipse 4 (Stroke)_#color_$lt1_$accent1-2050&amp;12757"/>
          <p:cNvSpPr/>
          <p:nvPr userDrawn="1">
            <p:custDataLst>
              <p:tags r:id="rId3"/>
            </p:custDataLst>
          </p:nvPr>
        </p:nvSpPr>
        <p:spPr>
          <a:xfrm>
            <a:off x="9262872" y="1389888"/>
            <a:ext cx="2926080" cy="2478024"/>
          </a:xfrm>
          <a:custGeom>
            <a:avLst/>
            <a:ahLst/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06" name="Ellipse 8 (Stroke)_#color-2050&amp;12760"/>
          <p:cNvSpPr/>
          <p:nvPr userDrawn="1">
            <p:custDataLst>
              <p:tags r:id="rId4"/>
            </p:custDataLst>
          </p:nvPr>
        </p:nvSpPr>
        <p:spPr>
          <a:xfrm>
            <a:off x="10716768" y="3822192"/>
            <a:ext cx="1472184" cy="841248"/>
          </a:xfrm>
          <a:custGeom>
            <a:avLst/>
            <a:ahLst/>
            <a:rect l="l" t="t" r="r" b="b"/>
            <a:pathLst>
              <a:path w="1472184" h="841248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</p:sp>
      <p:sp>
        <p:nvSpPr>
          <p:cNvPr id="1048808" name="Ellipse 9_#color-2050&amp;12763"/>
          <p:cNvSpPr/>
          <p:nvPr userDrawn="1">
            <p:custDataLst>
              <p:tags r:id="rId5"/>
            </p:custDataLst>
          </p:nvPr>
        </p:nvSpPr>
        <p:spPr>
          <a:xfrm>
            <a:off x="0" y="3429000"/>
            <a:ext cx="3255264" cy="3429000"/>
          </a:xfrm>
          <a:custGeom>
            <a:avLst/>
            <a:ahLst/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48810" name="标题 1"/>
          <p:cNvSpPr>
            <a:spLocks noGrp="1"/>
          </p:cNvSpPr>
          <p:nvPr userDrawn="1">
            <p:ph type="ctrTitle" hasCustomPrompt="1"/>
            <p:custDataLst>
              <p:tags r:id="rId6"/>
            </p:custDataLst>
          </p:nvPr>
        </p:nvSpPr>
        <p:spPr>
          <a:xfrm>
            <a:off x="838200" y="457200"/>
            <a:ext cx="10515000" cy="2998800"/>
          </a:xfrm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838200" y="3908350"/>
            <a:ext cx="10515000" cy="1240560"/>
          </a:xfrm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5.xml"/><Relationship Id="rId13" Type="http://schemas.openxmlformats.org/officeDocument/2006/relationships/tags" Target="../tags/tag76.xml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476" r:id="rId1"/>
    <p:sldLayoutId id="2147498477" r:id="rId2"/>
    <p:sldLayoutId id="2147498478" r:id="rId3"/>
    <p:sldLayoutId id="2147498479" r:id="rId4"/>
    <p:sldLayoutId id="2147498480" r:id="rId5"/>
    <p:sldLayoutId id="2147498481" r:id="rId6"/>
    <p:sldLayoutId id="2147498482" r:id="rId7"/>
    <p:sldLayoutId id="2147498483" r:id="rId8"/>
    <p:sldLayoutId id="2147498484" r:id="rId9"/>
    <p:sldLayoutId id="2147498485" r:id="rId10"/>
    <p:sldLayoutId id="214749848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avLst/>
            <a:ah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656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avLst/>
            <a:ahLst/>
            <a:rect l="l" t="t" r="r" b="b"/>
            <a:pathLst>
              <a:path w="3236976" h="3822192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658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avLst/>
            <a:ahLst/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513" r:id="rId1"/>
    <p:sldLayoutId id="2147498514" r:id="rId2"/>
    <p:sldLayoutId id="2147498515" r:id="rId3"/>
    <p:sldLayoutId id="2147498516" r:id="rId4"/>
    <p:sldLayoutId id="2147498517" r:id="rId5"/>
    <p:sldLayoutId id="2147498518" r:id="rId6"/>
    <p:sldLayoutId id="2147498519" r:id="rId7"/>
    <p:sldLayoutId id="2147498520" r:id="rId8"/>
    <p:sldLayoutId id="2147498521" r:id="rId9"/>
    <p:sldLayoutId id="2147498522" r:id="rId10"/>
    <p:sldLayoutId id="214749852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学校双减的实施策略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48" name="项标题"/>
          <p:cNvSpPr txBox="1"/>
          <p:nvPr>
            <p:custDataLst>
              <p:tags r:id="rId3"/>
            </p:custDataLst>
          </p:nvPr>
        </p:nvSpPr>
        <p:spPr>
          <a:xfrm>
            <a:off x="7174103" y="1070197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双减政策的背景和意义</a:t>
            </a:r>
            <a:endParaRPr altLang="en-US" b="1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@mix!m0_序号_03-2050-12356"/>
          <p:cNvSpPr/>
          <p:nvPr>
            <p:custDataLst>
              <p:tags r:id="rId4"/>
            </p:custDataLst>
          </p:nvPr>
        </p:nvSpPr>
        <p:spPr>
          <a:xfrm>
            <a:off x="6885559" y="3813937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03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52" name="Ellipse 70_#color-2050&amp;12709"/>
          <p:cNvSpPr/>
          <p:nvPr>
            <p:custDataLst>
              <p:tags r:id="rId5"/>
            </p:custDataLst>
          </p:nvPr>
        </p:nvSpPr>
        <p:spPr>
          <a:xfrm>
            <a:off x="6812407" y="3740785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54" name="Ellipse 66_#color-2050&amp;12710"/>
          <p:cNvSpPr/>
          <p:nvPr>
            <p:custDataLst>
              <p:tags r:id="rId6"/>
            </p:custDataLst>
          </p:nvPr>
        </p:nvSpPr>
        <p:spPr>
          <a:xfrm>
            <a:off x="6291199" y="942721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56" name="Ellipse 68_#color-2050&amp;12711"/>
          <p:cNvSpPr/>
          <p:nvPr>
            <p:custDataLst>
              <p:tags r:id="rId7"/>
            </p:custDataLst>
          </p:nvPr>
        </p:nvSpPr>
        <p:spPr>
          <a:xfrm>
            <a:off x="6812407" y="2341753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58" name="Ellipse 72_#color-2050&amp;12712"/>
          <p:cNvSpPr/>
          <p:nvPr>
            <p:custDataLst>
              <p:tags r:id="rId8"/>
            </p:custDataLst>
          </p:nvPr>
        </p:nvSpPr>
        <p:spPr>
          <a:xfrm>
            <a:off x="6291199" y="5139817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60" name="@mix!m0_序号_01-2050-12354"/>
          <p:cNvSpPr/>
          <p:nvPr>
            <p:custDataLst>
              <p:tags r:id="rId9"/>
            </p:custDataLst>
          </p:nvPr>
        </p:nvSpPr>
        <p:spPr>
          <a:xfrm>
            <a:off x="6364351" y="1025017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indent="0" marL="0">
              <a:lnSpc>
                <a:spcPct val="110000"/>
              </a:lnSpc>
              <a:buNone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</a:rPr>
              <a:t>01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1048862" name="@mix!m0_序号_02-2050-12355"/>
          <p:cNvSpPr/>
          <p:nvPr>
            <p:custDataLst>
              <p:tags r:id="rId10"/>
            </p:custDataLst>
          </p:nvPr>
        </p:nvSpPr>
        <p:spPr>
          <a:xfrm>
            <a:off x="6885559" y="2414905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02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64" name="@mix!m0_序号_04-2050-12357"/>
          <p:cNvSpPr/>
          <p:nvPr>
            <p:custDataLst>
              <p:tags r:id="rId11"/>
            </p:custDataLst>
          </p:nvPr>
        </p:nvSpPr>
        <p:spPr>
          <a:xfrm>
            <a:off x="6364351" y="5212969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04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66" name="项标题"/>
          <p:cNvSpPr txBox="1"/>
          <p:nvPr>
            <p:custDataLst>
              <p:tags r:id="rId12"/>
            </p:custDataLst>
          </p:nvPr>
        </p:nvSpPr>
        <p:spPr>
          <a:xfrm>
            <a:off x="7695311" y="2469229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学校双减的实施策略</a:t>
            </a:r>
            <a:endParaRPr altLang="en-US" b="1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8" name="项标题"/>
          <p:cNvSpPr txBox="1"/>
          <p:nvPr>
            <p:custDataLst>
              <p:tags r:id="rId13"/>
            </p:custDataLst>
          </p:nvPr>
        </p:nvSpPr>
        <p:spPr>
          <a:xfrm>
            <a:off x="7695311" y="3863689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学校双减的保障措施</a:t>
            </a:r>
            <a:endParaRPr altLang="en-US" b="1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4"/>
            </p:custDataLst>
          </p:nvPr>
        </p:nvSpPr>
        <p:spPr>
          <a:xfrm>
            <a:off x="7174103" y="5262721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学校双减的实践案例和效果评估</a:t>
            </a:r>
            <a:endParaRPr altLang="en-US" b="1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双减政策的背景和意义</a:t>
            </a:r>
            <a:endParaRPr altLang="en-US" lang="zh-CN"/>
          </a:p>
        </p:txBody>
      </p:sp>
      <p:sp>
        <p:nvSpPr>
          <p:cNvPr id="10489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双减政策的提出和背景</a:t>
            </a:r>
            <a:endParaRPr altLang="en-US" lang="zh-CN"/>
          </a:p>
        </p:txBody>
      </p:sp>
      <p:sp>
        <p:nvSpPr>
          <p:cNvPr id="10489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提出背景：针对中小学生课业负担过重的问题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提出时间：2021年7月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提出文件：《进一步减轻义务教育阶段学生作业负担和校外培训负担的意见》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提出目的：减轻学生作业负担和校外培训负担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双减政策的意义和目的</a:t>
            </a:r>
            <a:endParaRPr altLang="en-US" lang="zh-CN"/>
          </a:p>
        </p:txBody>
      </p:sp>
      <p:sp>
        <p:nvSpPr>
          <p:cNvPr id="10490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减轻学生课业负担，促进学生全面发展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降低考试压力，改革考试评价制度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促进教育公平，缩小城乡教育差距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推动教师专业成长，提高教育教学质量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学校双减的实施策略</a:t>
            </a:r>
            <a:endParaRPr altLang="en-US" lang="zh-CN"/>
          </a:p>
        </p:txBody>
      </p:sp>
      <p:sp>
        <p:nvSpPr>
          <p:cNvPr id="10491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减轻学生课业负担的策略</a:t>
            </a:r>
            <a:endParaRPr altLang="en-US" lang="zh-CN"/>
          </a:p>
        </p:txBody>
      </p:sp>
      <p:sp>
        <p:nvSpPr>
          <p:cNvPr id="104916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优化课程设置：合理安排课程内容和时间，避免重复和不必要的课程。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创新教学方式：采用多样化的教学方式，如合作学习、探究学习等，提高学生的学习兴趣和效率。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强化课堂管理：确保课堂秩序，避免学生分心，提高课堂效率。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减轻考试压力：合理设计考试内容和形式，避免过度强调分数和排名，减轻学生的心理负担。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减轻学生课外负担的策略</a:t>
            </a:r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控制作业量：合理安排作业，避免重复和低效。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优化作业设计：提高作业的趣味性和实践性，激发学生的主动性和创造性。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开展丰富多彩的课外活动：提供多样化的课外活动，满足学生的兴趣爱好和个性化发展需求。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加强家校沟通：让家长了解学校的教育理念和双减政策，共同关注学生的成长。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提升课堂教学质量的策略</a:t>
            </a:r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优化课程设置：根据学生需求，合理安排课程内容和教学方式。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加强师资培训：提高教师专业素养，使其具备实施双减政策的能力和意识。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创新教学方法：采用启发式、探究式等教学方法，激发学生学习的主动性和创造性。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完善教学评价：建立科学的教学评价体系，关注学生的综合素质和个性化发展需求。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优化作业布置的策略</a:t>
            </a:r>
            <a:endParaRPr altLang="en-US" lang="zh-CN"/>
          </a:p>
        </p:txBody>
      </p:sp>
      <p:sp>
        <p:nvSpPr>
          <p:cNvPr id="104934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加强作业批改和反馈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针对学生差异，分层布置作业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丰富作业形式，提高趣味性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控制作业总量和时长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学校双减的保障措施</a:t>
            </a:r>
            <a:endParaRPr altLang="en-US" lang="zh-CN"/>
          </a:p>
        </p:txBody>
      </p:sp>
      <p:sp>
        <p:nvSpPr>
          <p:cNvPr id="10494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加强教师培训和考核的措施</a:t>
            </a:r>
            <a:endParaRPr altLang="en-US" lang="zh-CN"/>
          </a:p>
        </p:txBody>
      </p:sp>
      <p:sp>
        <p:nvSpPr>
          <p:cNvPr id="10494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定期开展教师培训，提高教师的专业素养和教学能力。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建立完善的教师考核机制，对教师的教学质量进行科学评估。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鼓励教师创新教学方法，提高课堂教学效果。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加强与家长的沟通与合作，共同关注学生的成长与进步。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完善学校管理机制的措施</a:t>
            </a:r>
            <a:endParaRPr altLang="en-US" lang="zh-CN"/>
          </a:p>
        </p:txBody>
      </p:sp>
      <p:sp>
        <p:nvSpPr>
          <p:cNvPr id="10495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建立健全学校管理制度，明确各部门职责和分工。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推进学校信息化管理，提高管理效率和透明度。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强化学校安全管理，确保师生的人身安全和财产安全。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加强学校内部监督，完善内部审计和风险防范机制。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建立家校共育机制的措施</a:t>
            </a:r>
            <a:endParaRPr altLang="en-US" lang="zh-CN"/>
          </a:p>
        </p:txBody>
      </p:sp>
      <p:sp>
        <p:nvSpPr>
          <p:cNvPr id="10496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定期开展家长会，加强家校沟通与合作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建立家长委员会，参与学校管理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鼓励家长参与课堂，增进亲子关系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开展家庭教育指导，提高家长教育水平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强化监督和评估的措施</a:t>
            </a:r>
            <a:endParaRPr altLang="en-US" lang="zh-CN"/>
          </a:p>
        </p:txBody>
      </p:sp>
      <p:sp>
        <p:nvSpPr>
          <p:cNvPr id="10496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建立完善的监督机制，确保双减政策得到有效执行。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定期对学校的双减工作进行评估，发现问题及时整改。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加强与家长的沟通与合作，共同监督学校双减工作的落实情况。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鼓励社会各界对学校双减工作进行监督和评价，促进学校不断改进工作。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学校双减的实践案例和效果评估</a:t>
            </a:r>
            <a:endParaRPr altLang="en-US" lang="zh-CN"/>
          </a:p>
        </p:txBody>
      </p:sp>
      <p:sp>
        <p:nvSpPr>
          <p:cNvPr id="10497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双减政策实施的成功案例</a:t>
            </a:r>
            <a:endParaRPr altLang="en-US" lang="zh-CN"/>
          </a:p>
        </p:txBody>
      </p:sp>
      <p:sp>
        <p:nvSpPr>
          <p:cNvPr id="10498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案例名称：北京师范大学附属中学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实施策略：优化作业设计，减轻学生负担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实施效果：提高学生自主学习能力，减轻学生压力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评估结论：成功实施双减政策，值得推广和学习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双减政策实施的效果评估</a:t>
            </a:r>
            <a:endParaRPr altLang="en-US" lang="zh-CN"/>
          </a:p>
        </p:txBody>
      </p:sp>
      <p:sp>
        <p:nvSpPr>
          <p:cNvPr id="10498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减轻学生作业负担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提升学校教育教学质量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促进家校共育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培养全面发展的人才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双减政策实施的改进建议</a:t>
            </a:r>
            <a:endParaRPr altLang="en-US" lang="zh-CN"/>
          </a:p>
        </p:txBody>
      </p:sp>
      <p:sp>
        <p:nvSpPr>
          <p:cNvPr id="10499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强化教师培训，提高教师素质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优化教育资源分配，提高教育质量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加强学校与家长的合作，共同推进双减工作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完善政策监管机制，确保政策落地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8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5"/>
  <p:tag name="KSO_WM_TEMPLATE_CATEGORY" val="custom"/>
  <p:tag name="KSO_WM_TEMPLATE_INDEX" val="20233105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3105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105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05_1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文档标题内容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3105_1*b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105_1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31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10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b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105_4*l_h_a*1_1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3105_4*l_h_i*1_3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3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4*l_h_i*1_3_1"/>
  <p:tag name="KSO_WM_TEMPLATE_CATEGORY" val="custom"/>
  <p:tag name="KSO_WM_TEMPLATE_INDEX" val="20233105"/>
  <p:tag name="KSO_WM_UNIT_LAYERLEVEL" val="1_1_1"/>
  <p:tag name="KSO_WM_TAG_VERSION" val="3.0"/>
  <p:tag name="KSO_WM_UNIT_TYPE" val="l_h_i"/>
  <p:tag name="KSO_WM_UNIT_INDEX" val="1_3_1"/>
  <p:tag name="KSO_WM_DIAGRAM_GROUP_CODE" val="l1-1"/>
  <p:tag name="KSO_WM_DIAGRAM_VERSION" val="3"/>
  <p:tag name="KSO_WM_DIAGRAM_COLOR_TEXT_CAN_REMOVE" val="n"/>
  <p:tag name="KSO_WM_DIAGRAM_COLOR_TRICK" val="1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4*l_h_i*1_1_1"/>
  <p:tag name="KSO_WM_TEMPLATE_CATEGORY" val="custom"/>
  <p:tag name="KSO_WM_TEMPLATE_INDEX" val="20233105"/>
  <p:tag name="KSO_WM_UNIT_LAYERLEVEL" val="1_1_1"/>
  <p:tag name="KSO_WM_TAG_VERSION" val="3.0"/>
  <p:tag name="KSO_WM_UNIT_TYPE" val="l_h_i"/>
  <p:tag name="KSO_WM_UNIT_INDEX" val="1_1_1"/>
  <p:tag name="KSO_WM_DIAGRAM_GROUP_CODE" val="l1-1"/>
  <p:tag name="KSO_WM_DIAGRAM_VERSION" val="3"/>
  <p:tag name="KSO_WM_DIAGRAM_COLOR_TEXT_CAN_REMOVE" val="n"/>
  <p:tag name="KSO_WM_DIAGRAM_COLOR_TRICK" val="1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4*l_h_i*1_2_1"/>
  <p:tag name="KSO_WM_TEMPLATE_CATEGORY" val="custom"/>
  <p:tag name="KSO_WM_TEMPLATE_INDEX" val="20233105"/>
  <p:tag name="KSO_WM_UNIT_LAYERLEVEL" val="1_1_1"/>
  <p:tag name="KSO_WM_TAG_VERSION" val="3.0"/>
  <p:tag name="KSO_WM_UNIT_TYPE" val="l_h_i"/>
  <p:tag name="KSO_WM_UNIT_INDEX" val="1_2_1"/>
  <p:tag name="KSO_WM_DIAGRAM_GROUP_CODE" val="l1-1"/>
  <p:tag name="KSO_WM_DIAGRAM_VERSION" val="3"/>
  <p:tag name="KSO_WM_DIAGRAM_COLOR_TEXT_CAN_REMOVE" val="n"/>
  <p:tag name="KSO_WM_DIAGRAM_COLOR_TRICK" val="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4*l_h_i*1_4_1"/>
  <p:tag name="KSO_WM_TEMPLATE_CATEGORY" val="custom"/>
  <p:tag name="KSO_WM_TEMPLATE_INDEX" val="20233105"/>
  <p:tag name="KSO_WM_UNIT_LAYERLEVEL" val="1_1_1"/>
  <p:tag name="KSO_WM_TAG_VERSION" val="3.0"/>
  <p:tag name="KSO_WM_UNIT_TYPE" val="l_h_i"/>
  <p:tag name="KSO_WM_UNIT_INDEX" val="1_4_1"/>
  <p:tag name="KSO_WM_DIAGRAM_GROUP_CODE" val="l1-1"/>
  <p:tag name="KSO_WM_DIAGRAM_VERSION" val="3"/>
  <p:tag name="KSO_WM_DIAGRAM_COLOR_TEXT_CAN_REMOVE" val="n"/>
  <p:tag name="KSO_WM_DIAGRAM_COLOR_TRICK" val="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3105_4*l_h_i*1_1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3105_4*l_h_i*1_2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3105_4*l_h_i*1_4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4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105_4*l_h_a*1_2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105_4*l_h_a*1_3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105_4*l_h_a*1_4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102.xml><?xml version="1.0" encoding="utf-8"?>
<p:tagLst xmlns:p="http://schemas.openxmlformats.org/presentationml/2006/main">
  <p:tag name="KSO_WM_SLIDE_ID" val="custom2023310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310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7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6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69.xml><?xml version="1.0" encoding="utf-8"?>
<p:tagLst xmlns:p="http://schemas.openxmlformats.org/presentationml/2006/main">
  <p:tag name="KSO_WM_SLIDE_ID" val="custom202331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2024-01-05T08:36:04Z</dcterms:created>
  <dcterms:modified xsi:type="dcterms:W3CDTF">2024-01-05T08:36:04Z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bfcd4563d91847c8b779d63bd595a640_21</vt:lpwstr>
  </property>
</Properties>
</file>