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245" r:id="rId1"/>
    <p:sldMasterId id="2147492282" r:id="rId2"/>
  </p:sldMasterIdLst>
  <p:notesMasterIdLst>
    <p:notesMasterId r:id="rId3"/>
  </p:notesMasterIdLst>
  <p:sldIdLst>
    <p:sldId id="4022" r:id="rId4"/>
    <p:sldId id="4026" r:id="rId5"/>
    <p:sldId id="4029" r:id="rId6"/>
    <p:sldId id="4032" r:id="rId7"/>
    <p:sldId id="4035" r:id="rId8"/>
    <p:sldId id="4038" r:id="rId9"/>
    <p:sldId id="4041" r:id="rId10"/>
    <p:sldId id="4044" r:id="rId11"/>
    <p:sldId id="4047" r:id="rId12"/>
    <p:sldId id="4050" r:id="rId13"/>
    <p:sldId id="4053" r:id="rId14"/>
    <p:sldId id="4056" r:id="rId15"/>
    <p:sldId id="4059" r:id="rId16"/>
    <p:sldId id="4062" r:id="rId17"/>
    <p:sldId id="4065" r:id="rId18"/>
    <p:sldId id="4068" r:id="rId19"/>
    <p:sldId id="4071" r:id="rId20"/>
    <p:sldId id="4074" r:id="rId21"/>
    <p:sldId id="4077" r:id="rId22"/>
    <p:sldId id="4080" r:id="rId23"/>
    <p:sldId id="4083" r:id="rId24"/>
    <p:sldId id="4086" r:id="rId25"/>
    <p:sldId id="4089" r:id="rId26"/>
    <p:sldId id="4092" r:id="rId27"/>
    <p:sldId id="4095" r:id="rId28"/>
    <p:sldId id="4098" r:id="rId29"/>
    <p:sldId id="4101" r:id="rId30"/>
    <p:sldId id="4104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246" r:id="rId1"/>
    <p:sldLayoutId id="2147492247" r:id="rId2"/>
    <p:sldLayoutId id="2147492248" r:id="rId3"/>
    <p:sldLayoutId id="2147492249" r:id="rId4"/>
    <p:sldLayoutId id="2147492250" r:id="rId5"/>
    <p:sldLayoutId id="2147492251" r:id="rId6"/>
    <p:sldLayoutId id="2147492252" r:id="rId7"/>
    <p:sldLayoutId id="2147492253" r:id="rId8"/>
    <p:sldLayoutId id="2147492254" r:id="rId9"/>
    <p:sldLayoutId id="2147492255" r:id="rId10"/>
    <p:sldLayoutId id="214749225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283" r:id="rId1"/>
    <p:sldLayoutId id="2147492284" r:id="rId2"/>
    <p:sldLayoutId id="2147492285" r:id="rId3"/>
    <p:sldLayoutId id="2147492286" r:id="rId4"/>
    <p:sldLayoutId id="2147492287" r:id="rId5"/>
    <p:sldLayoutId id="2147492288" r:id="rId6"/>
    <p:sldLayoutId id="2147492289" r:id="rId7"/>
    <p:sldLayoutId id="2147492290" r:id="rId8"/>
    <p:sldLayoutId id="2147492291" r:id="rId9"/>
    <p:sldLayoutId id="2147492292" r:id="rId10"/>
    <p:sldLayoutId id="214749229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tags" Target="../tags/tag298.xml"/><Relationship Id="rId18" Type="http://schemas.openxmlformats.org/officeDocument/2006/relationships/tags" Target="../tags/tag299.xml"/><Relationship Id="rId19" Type="http://schemas.openxmlformats.org/officeDocument/2006/relationships/tags" Target="../tags/tag300.xml"/><Relationship Id="rId20" Type="http://schemas.openxmlformats.org/officeDocument/2006/relationships/tags" Target="../tags/tag301.xml"/><Relationship Id="rId21" Type="http://schemas.openxmlformats.org/officeDocument/2006/relationships/tags" Target="../tags/tag302.xml"/><Relationship Id="rId22" Type="http://schemas.openxmlformats.org/officeDocument/2006/relationships/tags" Target="../tags/tag303.xml"/><Relationship Id="rId23" Type="http://schemas.openxmlformats.org/officeDocument/2006/relationships/tags" Target="../tags/tag304.xml"/><Relationship Id="rId24" Type="http://schemas.openxmlformats.org/officeDocument/2006/relationships/tags" Target="../tags/tag305.xml"/><Relationship Id="rId25" Type="http://schemas.openxmlformats.org/officeDocument/2006/relationships/tags" Target="../tags/tag306.xml"/><Relationship Id="rId26" Type="http://schemas.openxmlformats.org/officeDocument/2006/relationships/tags" Target="../tags/tag307.xml"/><Relationship Id="rId27" Type="http://schemas.openxmlformats.org/officeDocument/2006/relationships/tags" Target="../tags/tag308.xml"/><Relationship Id="rId28" Type="http://schemas.openxmlformats.org/officeDocument/2006/relationships/tags" Target="../tags/tag309.xml"/><Relationship Id="rId29" Type="http://schemas.openxmlformats.org/officeDocument/2006/relationships/tags" Target="../tags/tag310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tags" Target="../tags/tag325.xml"/><Relationship Id="rId16" Type="http://schemas.openxmlformats.org/officeDocument/2006/relationships/tags" Target="../tags/tag326.xml"/><Relationship Id="rId17" Type="http://schemas.openxmlformats.org/officeDocument/2006/relationships/tags" Target="../tags/tag327.xml"/><Relationship Id="rId18" Type="http://schemas.openxmlformats.org/officeDocument/2006/relationships/tags" Target="../tags/tag328.xml"/><Relationship Id="rId19" Type="http://schemas.openxmlformats.org/officeDocument/2006/relationships/tags" Target="../tags/tag329.xml"/><Relationship Id="rId20" Type="http://schemas.openxmlformats.org/officeDocument/2006/relationships/tags" Target="../tags/tag330.xml"/><Relationship Id="rId21" Type="http://schemas.openxmlformats.org/officeDocument/2006/relationships/tags" Target="../tags/tag331.xml"/><Relationship Id="rId22" Type="http://schemas.openxmlformats.org/officeDocument/2006/relationships/tags" Target="../tags/tag332.xml"/><Relationship Id="rId23" Type="http://schemas.openxmlformats.org/officeDocument/2006/relationships/tags" Target="../tags/tag333.xml"/><Relationship Id="rId24" Type="http://schemas.openxmlformats.org/officeDocument/2006/relationships/tags" Target="../tags/tag334.xml"/><Relationship Id="rId25" Type="http://schemas.openxmlformats.org/officeDocument/2006/relationships/tags" Target="../tags/tag335.xml"/><Relationship Id="rId26" Type="http://schemas.openxmlformats.org/officeDocument/2006/relationships/tags" Target="../tags/tag336.xml"/><Relationship Id="rId27" Type="http://schemas.openxmlformats.org/officeDocument/2006/relationships/tags" Target="../tags/tag337.xml"/><Relationship Id="rId28" Type="http://schemas.openxmlformats.org/officeDocument/2006/relationships/tags" Target="../tags/tag338.xml"/><Relationship Id="rId29" Type="http://schemas.openxmlformats.org/officeDocument/2006/relationships/tags" Target="../tags/tag339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tags" Target="../tags/tag367.xml"/><Relationship Id="rId14" Type="http://schemas.openxmlformats.org/officeDocument/2006/relationships/tags" Target="../tags/tag368.xml"/><Relationship Id="rId15" Type="http://schemas.openxmlformats.org/officeDocument/2006/relationships/tags" Target="../tags/tag369.xml"/><Relationship Id="rId16" Type="http://schemas.openxmlformats.org/officeDocument/2006/relationships/tags" Target="../tags/tag370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tags" Target="../tags/tag383.xml"/><Relationship Id="rId14" Type="http://schemas.openxmlformats.org/officeDocument/2006/relationships/tags" Target="../tags/tag384.xml"/><Relationship Id="rId15" Type="http://schemas.openxmlformats.org/officeDocument/2006/relationships/tags" Target="../tags/tag385.xml"/><Relationship Id="rId16" Type="http://schemas.openxmlformats.org/officeDocument/2006/relationships/tags" Target="../tags/tag386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tags" Target="../tags/tag391.xml"/><Relationship Id="rId6" Type="http://schemas.openxmlformats.org/officeDocument/2006/relationships/tags" Target="../tags/tag392.xml"/><Relationship Id="rId7" Type="http://schemas.openxmlformats.org/officeDocument/2006/relationships/tags" Target="../tags/tag393.xml"/><Relationship Id="rId8" Type="http://schemas.openxmlformats.org/officeDocument/2006/relationships/tags" Target="../tags/tag394.xml"/><Relationship Id="rId9" Type="http://schemas.openxmlformats.org/officeDocument/2006/relationships/tags" Target="../tags/tag395.xml"/><Relationship Id="rId10" Type="http://schemas.openxmlformats.org/officeDocument/2006/relationships/tags" Target="../tags/tag396.xml"/><Relationship Id="rId11" Type="http://schemas.openxmlformats.org/officeDocument/2006/relationships/tags" Target="../tags/tag397.xml"/><Relationship Id="rId12" Type="http://schemas.openxmlformats.org/officeDocument/2006/relationships/tags" Target="../tags/tag39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tags" Target="../tags/tag403.xml"/><Relationship Id="rId6" Type="http://schemas.openxmlformats.org/officeDocument/2006/relationships/tags" Target="../tags/tag404.xml"/><Relationship Id="rId7" Type="http://schemas.openxmlformats.org/officeDocument/2006/relationships/tags" Target="../tags/tag405.xml"/><Relationship Id="rId8" Type="http://schemas.openxmlformats.org/officeDocument/2006/relationships/tags" Target="../tags/tag406.xml"/><Relationship Id="rId9" Type="http://schemas.openxmlformats.org/officeDocument/2006/relationships/tags" Target="../tags/tag407.xml"/><Relationship Id="rId10" Type="http://schemas.openxmlformats.org/officeDocument/2006/relationships/tags" Target="../tags/tag408.xml"/><Relationship Id="rId11" Type="http://schemas.openxmlformats.org/officeDocument/2006/relationships/tags" Target="../tags/tag409.xml"/><Relationship Id="rId12" Type="http://schemas.openxmlformats.org/officeDocument/2006/relationships/tags" Target="../tags/tag410.xml"/><Relationship Id="rId13" Type="http://schemas.openxmlformats.org/officeDocument/2006/relationships/tags" Target="../tags/tag411.xml"/><Relationship Id="rId14" Type="http://schemas.openxmlformats.org/officeDocument/2006/relationships/tags" Target="../tags/tag412.xml"/><Relationship Id="rId1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促进初中学生综合素质发展的方法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提高学科教学质量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加强德育教育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推进体育美育工作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加强心理健康教育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加强家庭教育指导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提高学科教学质量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优化课堂教学模式</a:t>
            </a:r>
            <a:endParaRPr altLang="en-US" lang="zh-CN"/>
          </a:p>
        </p:txBody>
      </p:sp>
      <p:sp>
        <p:nvSpPr>
          <p:cNvPr id="104893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转变教学方式：从传统的讲授式教学转变为启发式、探究式、合作式教学，注重培养学生的自主学习和合作学习能力。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丰富教学手段：利用多媒体、网络等现代化教学手段，提高学生的学习兴趣和参与度。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强化实践教学：结合学科特点，开展形式多样的实践教学活动，提高学生的实践能力和创新能力。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完善评价体系：建立科学合理的评价体系，注重过程评价和多元评价，激励学生全面发展。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强化基础知识教学</a:t>
            </a:r>
            <a:endParaRPr altLang="en-US" lang="zh-CN"/>
          </a:p>
        </p:txBody>
      </p:sp>
      <p:sp>
        <p:nvSpPr>
          <p:cNvPr id="104900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重视基础知识的教学，确保学生掌握必备的知识和技能。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优化教学方法，采用多种手段提高学生的学习兴趣和积极性。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强化基础知识的练习和巩固，通过不断的重复和强化，使学生牢记知识点。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定期进行基础知识检测，及时发现和解决学生的学习问题。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注重学生思维能力培养</a:t>
            </a:r>
            <a:endParaRPr altLang="en-US" lang="zh-CN"/>
          </a:p>
        </p:txBody>
      </p:sp>
      <p:sp>
        <p:nvSpPr>
          <p:cNvPr id="104906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创设问题情境，引导学生主动思考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7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鼓励质疑和批判性思维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7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开展探究性学习，培养学生解决问题的能力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8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结合学科特点，有针对性地训练学生的思维方式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提高学生实践应用能力</a:t>
            </a:r>
            <a:endParaRPr altLang="en-US" lang="zh-CN"/>
          </a:p>
        </p:txBody>
      </p:sp>
      <p:sp>
        <p:nvSpPr>
          <p:cNvPr id="104912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增加实践课程：在课程设置中增加实践课程，让学生在学习过程中有更多实践机会。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开展实践教学活动：组织学生参与实践活动，如实验、项目等，提高实践应用能力。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校企合作：与企业合作，为学生提供实习、实训等实践机会，提高实践应用能力。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创新教学方式：采用项目式、案例式等教学方式，引导学生主动参与实践，提高实践应用能力。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加强德育教育</a:t>
            </a:r>
            <a:endParaRPr altLang="en-US" lang="zh-CN"/>
          </a:p>
        </p:txBody>
      </p:sp>
      <p:sp>
        <p:nvSpPr>
          <p:cNvPr id="104918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培养学生良好的道德品质</a:t>
            </a:r>
            <a:endParaRPr altLang="en-US" lang="zh-CN"/>
          </a:p>
        </p:txBody>
      </p:sp>
      <p:sp>
        <p:nvSpPr>
          <p:cNvPr id="104923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德育教育的内容：包括爱国主义、集体主义、社会公德等方面的教育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德育教育的目标：培养学生良好的道德品质，成为有道德、有文化、有纪律的公民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德育教育的重要性：引导学生树立正确的价值观和人生观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德育教育的实施途径：通过课堂教育、校园文化活动、家庭教育等多方面进行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引导学生树立正确的价值观</a:t>
            </a:r>
            <a:endParaRPr altLang="en-US" lang="zh-CN"/>
          </a:p>
        </p:txBody>
      </p:sp>
      <p:sp>
        <p:nvSpPr>
          <p:cNvPr id="104929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引导学生树立正确的价值观，培养良好的道德品质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德育教育是综合素质发展的重要组成部分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德育教育应注重实践，让学生在活动中体验和感悟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德育教育需要家庭、学校、社会共同参与，形成教育合力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强化学生社会责任感</a:t>
            </a:r>
            <a:endParaRPr altLang="en-US" lang="zh-CN"/>
          </a:p>
        </p:txBody>
      </p:sp>
      <p:sp>
        <p:nvSpPr>
          <p:cNvPr id="104935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德育教育应注重培养学生的社会责任感，引导学生关注社会问题，积极参与社会公益活动。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学校可以组织学生参与社区服务，让学生了解社会的运作和规则，增强社会责任感。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德育教育应该强调个人与社会的联系，引导学生认识到自己的行为对社会的影响，培养其社会责任感。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德育教育应注重培养学生的道德情感，通过情感教育引导学生关注社会弱势群体，培养其同情心和社会责任感。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提高学生自我管理能力</a:t>
            </a:r>
            <a:endParaRPr altLang="en-US" lang="zh-CN"/>
          </a:p>
        </p:txBody>
      </p:sp>
      <p:sp>
        <p:nvSpPr>
          <p:cNvPr id="104941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德育教育可以帮助学生树立正确的价值观和人生观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德育教育是提高学生自我管理能力的关键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德育教育有助于培养学生的责任感和自律性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德育教育能够促进学生自我约束和自我管理能力的提高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推进体育美育工作</a:t>
            </a:r>
            <a:endParaRPr altLang="en-US" lang="zh-CN"/>
          </a:p>
        </p:txBody>
      </p:sp>
      <p:sp>
        <p:nvSpPr>
          <p:cNvPr id="104948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保障学生每天锻炼时间</a:t>
            </a:r>
            <a:endParaRPr altLang="en-US" lang="zh-CN"/>
          </a:p>
        </p:txBody>
      </p:sp>
      <p:sp>
        <p:nvSpPr>
          <p:cNvPr id="104953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3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规定每天锻炼时间：学校应规定学生每天至少有1小时的体育活动时间，以确保学生能够得到足够的运动。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开展多样化的体育活动：学校可以开展各种体育活动，如足球、篮球、游泳等，让学生有机会尝试不同的运动项目。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鼓励家长参与：学校可以鼓励家长参与学生的体育活动，例如组织亲子运动会等，增加学生参与运动的积极性。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定期评估和调整：学校应该定期评估学生的锻炼情况，并根据实际情况进行调整，以确保学生得到足够的运动。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开展多样化的体育活动</a:t>
            </a:r>
            <a:endParaRPr altLang="en-US" lang="zh-CN"/>
          </a:p>
        </p:txBody>
      </p:sp>
      <p:sp>
        <p:nvSpPr>
          <p:cNvPr id="104959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组织趣味运动会，增强学生身体素质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0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开设瑜伽、舞蹈等课程，培养学生审美能力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0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举办校园马拉松比赛，锻炼学生意志品质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1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推广校园足球文化，促进学生团队协作精神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加强美育课程建设</a:t>
            </a:r>
            <a:endParaRPr altLang="en-US" lang="zh-CN"/>
          </a:p>
        </p:txBody>
      </p:sp>
      <p:sp>
        <p:nvSpPr>
          <p:cNvPr id="104966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引入校外艺术资源，如邀请艺术家进行讲座或工作坊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开设美术、音乐、舞蹈等艺术类课程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增加美育课程课时，确保学生充分接触和了解艺术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开展校园艺术活动，鼓励学生参与和展示自己的艺术作品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提高学生艺术鉴赏能力</a:t>
            </a:r>
            <a:endParaRPr altLang="en-US" lang="zh-CN"/>
          </a:p>
        </p:txBody>
      </p:sp>
      <p:sp>
        <p:nvSpPr>
          <p:cNvPr id="104973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开设艺术课程：学校应开设艺术课程，如美术、音乐等，让学生接触多种艺术形式。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组织艺术活动：学校可以组织艺术展览、音乐会等活动，让学生亲身体验艺术魅力。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培养审美意识：通过艺术教育，培养学生的审美意识，提高学生对美的感知和欣赏能力。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鼓励艺术创作：鼓励学生进行艺术创作，如绘画、音乐、舞蹈等，挖掘学生的艺术潜能。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加强心理健康教育</a:t>
            </a:r>
            <a:endParaRPr altLang="en-US" lang="zh-CN"/>
          </a:p>
        </p:txBody>
      </p:sp>
      <p:sp>
        <p:nvSpPr>
          <p:cNvPr id="104978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建立完善的心理健康教育体系</a:t>
            </a:r>
            <a:endParaRPr altLang="en-US" lang="zh-CN"/>
          </a:p>
        </p:txBody>
      </p:sp>
      <p:sp>
        <p:nvSpPr>
          <p:cNvPr id="104982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建立心理辅导与咨询机制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设立心理健康教育课程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开展心理健康活动与讲座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加强心理危机干预与预防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提高教师心理健康教育能力</a:t>
            </a:r>
            <a:endParaRPr altLang="en-US" lang="zh-CN"/>
          </a:p>
        </p:txBody>
      </p:sp>
      <p:sp>
        <p:nvSpPr>
          <p:cNvPr id="104988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8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8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8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9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9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9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定期开展心理健康教育课程培训，提升教师对心理健康教育的认识和技能。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鼓励教师参加心理健康教育学术交流活动，分享经验和成果，提升专业素养。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建立心理健康教育评价体系，对教师的心理健康教育效果进行评估和反馈。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加强教师心理健康教育培训，提高教师对学生心理问题的敏感度和应对能力。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开展学生心理健康辅导工作</a:t>
            </a:r>
            <a:endParaRPr altLang="en-US" lang="zh-CN"/>
          </a:p>
        </p:txBody>
      </p:sp>
      <p:sp>
        <p:nvSpPr>
          <p:cNvPr id="104996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6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9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9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定期开展心理健康教育课程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培训专业心理辅导教师，提高心理健康教育质量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设立心理辅导室，提供个别咨询和辅导服务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建立学生心理健康档案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关注学生心理健康状况</a:t>
            </a:r>
            <a:endParaRPr altLang="en-US" lang="zh-CN"/>
          </a:p>
        </p:txBody>
      </p:sp>
      <p:sp>
        <p:nvSpPr>
          <p:cNvPr id="10500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5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定期开展心理健康调查，了解学生的心理需求和问题。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建立心理辅导机制，为学生提供个性化的心理支持和辅导。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6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加强心理健康教育，提高学生的心理素质和自我调节能力。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7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建立心理危机干预机制，及时发现和解决学生的心理危机。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加强家庭教育指导</a:t>
            </a:r>
            <a:endParaRPr altLang="en-US" lang="zh-CN"/>
          </a:p>
        </p:txBody>
      </p:sp>
      <p:sp>
        <p:nvSpPr>
          <p:cNvPr id="105011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建立家校沟通机制</a:t>
            </a:r>
            <a:endParaRPr altLang="en-US" lang="zh-CN"/>
          </a:p>
        </p:txBody>
      </p:sp>
      <p:sp>
        <p:nvSpPr>
          <p:cNvPr id="105016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开展家长培训，提高家长的教育理念和方法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定期召开家长会，加强家校之间的沟通和联系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建立家长微信群，及时发布学校通知和孩子学习情况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鼓励家长参与学校活动，增进家校之间的了解和信任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提高家长教育水平</a:t>
            </a:r>
            <a:endParaRPr altLang="en-US" lang="zh-CN"/>
          </a:p>
        </p:txBody>
      </p:sp>
      <p:sp>
        <p:nvSpPr>
          <p:cNvPr id="105023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加强对家长的培训和指导，提高家长的教育能力和水平。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定期开展家长教育课程，提升家长的教育理念和方法。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鼓励家长参与学校教育活动，增进家校互动与合作。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建立家长教育资源库，提供丰富的教育资源和信息。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加强家庭与学校合作</a:t>
            </a:r>
            <a:endParaRPr altLang="en-US" lang="zh-CN"/>
          </a:p>
        </p:txBody>
      </p:sp>
      <p:sp>
        <p:nvSpPr>
          <p:cNvPr id="10503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定期组织家长会，加强家校沟通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开展家庭教育指导活动，提高家长教育水平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鼓励家长参与学校管理，共同制定教育计划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建立家校合作机制，共同监督学生的成长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关注特殊家庭学生教育问题</a:t>
            </a:r>
            <a:endParaRPr altLang="en-US" lang="zh-CN"/>
          </a:p>
        </p:txBody>
      </p:sp>
      <p:sp>
        <p:nvSpPr>
          <p:cNvPr id="105036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开展心理辅导，帮助特殊家庭学生克服困难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7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加强家校沟通，共同关注特殊家庭学生成长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建立特殊家庭学生档案，跟踪教育进展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9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针对特殊家庭学生的个性化教育方案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436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7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7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2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26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7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73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5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54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41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415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2023-12-31T16:17:01Z</dcterms:created>
  <dcterms:modified xsi:type="dcterms:W3CDTF">2023-12-31T16:17:01Z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bb8f86edad4c42f59312817922201499_21</vt:lpwstr>
  </property>
</Properties>
</file>