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98" r:id="rId1"/>
    <p:sldMasterId id="2147487235" r:id="rId2"/>
  </p:sldMasterIdLst>
  <p:notesMasterIdLst>
    <p:notesMasterId r:id="rId3"/>
  </p:notesMasterIdLst>
  <p:sldIdLst>
    <p:sldId id="1871" r:id="rId4"/>
    <p:sldId id="1874" r:id="rId5"/>
    <p:sldId id="1877" r:id="rId6"/>
    <p:sldId id="1880" r:id="rId7"/>
    <p:sldId id="1883" r:id="rId8"/>
    <p:sldId id="1886" r:id="rId9"/>
    <p:sldId id="1889" r:id="rId10"/>
    <p:sldId id="1892" r:id="rId11"/>
    <p:sldId id="1895" r:id="rId12"/>
    <p:sldId id="1898" r:id="rId13"/>
    <p:sldId id="1901" r:id="rId14"/>
    <p:sldId id="1904" r:id="rId15"/>
    <p:sldId id="1907" r:id="rId16"/>
    <p:sldId id="1910" r:id="rId17"/>
    <p:sldId id="1913" r:id="rId18"/>
    <p:sldId id="1916" r:id="rId19"/>
    <p:sldId id="1919" r:id="rId20"/>
    <p:sldId id="1922" r:id="rId21"/>
    <p:sldId id="1925" r:id="rId22"/>
    <p:sldId id="1928" r:id="rId23"/>
    <p:sldId id="1931" r:id="rId24"/>
    <p:sldId id="1934" r:id="rId25"/>
    <p:sldId id="1937" r:id="rId26"/>
    <p:sldId id="1940" r:id="rId27"/>
    <p:sldId id="1943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99" r:id="rId1"/>
    <p:sldLayoutId id="2147487200" r:id="rId2"/>
    <p:sldLayoutId id="2147487201" r:id="rId3"/>
    <p:sldLayoutId id="2147487202" r:id="rId4"/>
    <p:sldLayoutId id="2147487203" r:id="rId5"/>
    <p:sldLayoutId id="2147487204" r:id="rId6"/>
    <p:sldLayoutId id="2147487205" r:id="rId7"/>
    <p:sldLayoutId id="2147487206" r:id="rId8"/>
    <p:sldLayoutId id="2147487207" r:id="rId9"/>
    <p:sldLayoutId id="2147487208" r:id="rId10"/>
    <p:sldLayoutId id="21474872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36" r:id="rId1"/>
    <p:sldLayoutId id="2147487237" r:id="rId2"/>
    <p:sldLayoutId id="2147487238" r:id="rId3"/>
    <p:sldLayoutId id="2147487239" r:id="rId4"/>
    <p:sldLayoutId id="2147487240" r:id="rId5"/>
    <p:sldLayoutId id="2147487241" r:id="rId6"/>
    <p:sldLayoutId id="2147487242" r:id="rId7"/>
    <p:sldLayoutId id="2147487243" r:id="rId8"/>
    <p:sldLayoutId id="2147487244" r:id="rId9"/>
    <p:sldLayoutId id="2147487245" r:id="rId10"/>
    <p:sldLayoutId id="21474872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tags" Target="../tags/tag131.xml"/><Relationship Id="rId20" Type="http://schemas.openxmlformats.org/officeDocument/2006/relationships/tags" Target="../tags/tag13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促进初中生动手能力的培养与发展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培养初中生动手能力的重要性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初中生动手能力的现状及问题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提高初中生动手能力的策略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培养初中生动手能力的实践案例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初中生动手能力培养的未来展望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培养初中生动手能力的重要性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动手能力对个人发展的影响</a:t>
            </a:r>
            <a:endParaRPr altLang="en-US" lang="zh-CN"/>
          </a:p>
        </p:txBody>
      </p:sp>
      <p:sp>
        <p:nvSpPr>
          <p:cNvPr id="104889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提高解决问题的能力：通过动手实践，初中生能够更好地理解问题，培养解决问题的能力。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增强自信心和创造力：动手操作能够让初中生体验到成功的喜悦，激发他们的自信心和创造力。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培养责任感和团队合作精神：在动手操作过程中，初中生需要学会承担责任，与他人合作，培养责任感和团队合作精神。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促进个人全面发展：动手能力的培养对于初中生的全面发展至关重要，能够提高他们的综合素质和竞争力。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培养动手能力的教育价值</a:t>
            </a:r>
            <a:endParaRPr altLang="en-US" lang="zh-CN"/>
          </a:p>
        </p:txBody>
      </p:sp>
      <p:sp>
        <p:nvSpPr>
          <p:cNvPr id="10489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培养解决问题的能力：动手实践能够帮助学生更好地理解问题，提高解决问题的能力。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培养创造力：动手实践能够激发学生的创造力，培养其创新思维和创新能力。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提高实践能力：动手能力是实践能力的重要组成部分，通过培养动手能力，可以提高学生的实践能力。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促进认知发展：通过动手操作，学生可以更好地理解抽象概念，促进认知发展。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动手能力在教育体系中的地位</a:t>
            </a:r>
            <a:endParaRPr altLang="en-US" lang="zh-CN"/>
          </a:p>
        </p:txBody>
      </p:sp>
      <p:sp>
        <p:nvSpPr>
          <p:cNvPr id="10490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动手能力的培养有助于提高学生的创新能力和实践能力，增强学生的综合素质。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动手能力是初中生必备的技能之一，对于学生的全面发展至关重要。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在教育体系中，动手能力的培养应该得到足够的重视和资源支持，以确保学生能够获得充分的发展机会。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动手能力的培养需要教师在教学过程中注重实践环节，鼓励学生参与实践活动，通过实践来提高动手能力和解决问题的能力。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初中生动手能力的现状及问题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初中生动手能力的现状</a:t>
            </a:r>
            <a:endParaRPr altLang="en-US" lang="zh-CN"/>
          </a:p>
        </p:txBody>
      </p:sp>
      <p:sp>
        <p:nvSpPr>
          <p:cNvPr id="1049120" name="任意多边形 20"/>
          <p:cNvSpPr/>
          <p:nvPr>
            <p:custDataLst>
              <p:tags r:id="rId1"/>
            </p:custDataLst>
          </p:nvPr>
        </p:nvSpPr>
        <p:spPr>
          <a:xfrm rot="2700000">
            <a:off x="2965656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2611102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缺乏实践机会：学校和家庭教育中过于注重理论学习，导致初中生缺乏实践机会，动手能力较差。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2"/>
          <p:cNvSpPr/>
          <p:nvPr>
            <p:custDataLst>
              <p:tags r:id="rId3"/>
            </p:custDataLst>
          </p:nvPr>
        </p:nvSpPr>
        <p:spPr>
          <a:xfrm>
            <a:off x="2742923" y="2843678"/>
            <a:ext cx="1723609" cy="122058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18"/>
          <p:cNvSpPr/>
          <p:nvPr>
            <p:custDataLst>
              <p:tags r:id="rId4"/>
            </p:custDataLst>
          </p:nvPr>
        </p:nvSpPr>
        <p:spPr>
          <a:xfrm rot="5400000">
            <a:off x="5454674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5099471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技能水平较低：初中生在日常生活和学习中，很少有机会进行动手操作，导致技能水平较低。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3"/>
          <p:cNvSpPr/>
          <p:nvPr>
            <p:custDataLst>
              <p:tags r:id="rId6"/>
            </p:custDataLst>
          </p:nvPr>
        </p:nvSpPr>
        <p:spPr>
          <a:xfrm>
            <a:off x="5231292" y="2843678"/>
            <a:ext cx="1723609" cy="122058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942393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7587839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动手意愿不强：由于缺乏实践机会和技能水平较低，初中生对于动手操作的意愿不强，缺乏主动性和积极性。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4"/>
          <p:cNvSpPr/>
          <p:nvPr>
            <p:custDataLst>
              <p:tags r:id="rId9"/>
            </p:custDataLst>
          </p:nvPr>
        </p:nvSpPr>
        <p:spPr>
          <a:xfrm>
            <a:off x="7719011" y="2843678"/>
            <a:ext cx="1723609" cy="122058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动手能力培养中存在的问题</a:t>
            </a:r>
            <a:endParaRPr altLang="en-US" lang="zh-CN"/>
          </a:p>
        </p:txBody>
      </p:sp>
      <p:sp>
        <p:nvSpPr>
          <p:cNvPr id="10491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学校教育重视不足：缺乏实践课程和活动，过于注重理论学习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家庭教育观念落后：家长对动手能力培养不够重视，过于关注学习成绩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社会环境影响：社会对动手能力的要求不高，缺乏实践机会和平台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学生自身问题：缺乏实践兴趣和动力，动手能力水平参差不齐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影响初中生动手能力的因素</a:t>
            </a:r>
            <a:endParaRPr altLang="en-US" lang="zh-CN"/>
          </a:p>
        </p:txBody>
      </p:sp>
      <p:sp>
        <p:nvSpPr>
          <p:cNvPr id="10492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学校教育：传统教育观念影响，重知识轻实践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家庭教育：家长过度保护，限制孩子动手实践的机会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社会环境：缺乏实践平台和机会，影响学生动手能力的培养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学生自身：缺乏主动性和积极性，缺乏实践意识和能力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提高初中生动手能力的策略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家庭教育的引导</a:t>
            </a:r>
            <a:endParaRPr altLang="en-US" lang="zh-CN"/>
          </a:p>
        </p:txBody>
      </p:sp>
      <p:sp>
        <p:nvSpPr>
          <p:cNvPr id="10493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引导孩子发现问题、解决问题，培养独立思考和创新能力。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鼓励孩子参与家务劳动，培养自理能力。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家长以身作则，树立榜样，培养孩子的良好行为习惯。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关注孩子的兴趣和特长，提供支持和引导，激发孩子的创造力和动手能力。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学校教育的改进</a:t>
            </a:r>
            <a:endParaRPr altLang="en-US" lang="zh-CN"/>
          </a:p>
        </p:txBody>
      </p:sp>
      <p:sp>
        <p:nvSpPr>
          <p:cNvPr id="10494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完善实验室设施：学校应完善实验室设施，提供足够的实验器材和设备，满足学生动手实践的需求。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增加实践课程：学校应增加实践课程，让学生通过亲身体验来提高动手能力。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创新教学方式：教师需采用创新的教学方式，如项目式学习、合作学习等，鼓励学生主动参与和动手操作。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开展科技竞赛：学校可以组织科技竞赛等活动，激发学生的创新精神和动手能力。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社会环境的支持</a:t>
            </a:r>
            <a:endParaRPr altLang="en-US" lang="zh-CN"/>
          </a:p>
        </p:txBody>
      </p:sp>
      <p:sp>
        <p:nvSpPr>
          <p:cNvPr id="10494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提供实践机会：组织课外活动、社会实践等，让学生接触实际工作环境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家庭教育：家长应鼓励孩子尝试动手操作，培养独立解决问题的能力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学校教育：增加实践课程，鼓励学生参与实验、制作等活动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社会舆论：倡导动手能力的重要性，提高社会对实践教育的认可度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个人努力的发挥</a:t>
            </a:r>
            <a:endParaRPr altLang="en-US" lang="zh-CN"/>
          </a:p>
        </p:txBody>
      </p:sp>
      <p:sp>
        <p:nvSpPr>
          <p:cNvPr id="10495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初中生应积极参与课外活动和实践，提高自己的动手能力。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初中生应树立正确的动手意识，认识到动手能力的重要性。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初中生应主动寻求动手实践的机会，不断挑战自己。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初中生应积极学习相关知识和技能，为提高动手能力打下基础。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培养初中生动手能力的实践案例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家庭教育的实践案例</a:t>
            </a:r>
            <a:endParaRPr altLang="en-US" lang="zh-CN"/>
          </a:p>
        </p:txBody>
      </p:sp>
      <p:sp>
        <p:nvSpPr>
          <p:cNvPr id="10496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家长参与：鼓励家长参与孩子的动手活动，共同完成家庭作业或手工制作。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家庭实验室：利用家庭资源建立小型实验室，培养孩子的观察、实验和记录能力。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家务分工：合理分配家务劳动，让孩子承担力所能及的家务，培养其生活技能和责任感。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家庭科技项目：鼓励孩子参与家庭科技项目，如制作机器人、搭建模型等，提高其解决问题的能力。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学校教育的实践案例</a:t>
            </a:r>
            <a:endParaRPr altLang="en-US" lang="zh-CN"/>
          </a:p>
        </p:txBody>
      </p:sp>
      <p:sp>
        <p:nvSpPr>
          <p:cNvPr id="10496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开设实验课程：让学生亲自动手进行实验，培养实践操作能力。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组织课外活动：如科技制作、机器人比赛等，激发学生的创造力。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家庭教育配合：家长引导孩子进行家务劳动，培养自理能力。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社会实践项目：学校组织学生参与社会实践活动，提高解决实际问题的能力。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社会支持的实践案例</a:t>
            </a:r>
            <a:endParaRPr altLang="en-US" lang="zh-CN"/>
          </a:p>
        </p:txBody>
      </p:sp>
      <p:sp>
        <p:nvSpPr>
          <p:cNvPr id="10497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社区活动：组织各种社区实践活动，让学生在实践中锻炼动手能力。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学校开设手工课程：通过系统的课程设置，培养学生的动手能力和创造力。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企业合作：与相关企业合作，提供实践机会，让学生在实践中学习技能。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家庭支持：家长积极参与孩子的动手活动，提供必要的支持和指导。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个人努力的实践案例</a:t>
            </a:r>
            <a:endParaRPr altLang="en-US" lang="zh-CN"/>
          </a:p>
        </p:txBody>
      </p:sp>
      <p:sp>
        <p:nvSpPr>
          <p:cNvPr id="10498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案例名称：初中生DIY手工艺品活动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案例简介：组织初中生参与手工艺品制作，提高动手能力和创新意识。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实施方式：学校提供材料和工具，学生自由发挥创作。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案例效果：培养了学生的动手能力和创新意识，提高了学生的学习积极性。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7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初中生动手能力培养的未来展望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教育改革对动手能力培养的影响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强调技能培训：教育部门将与企业和行业合作，为学生提供更多的技能培训和实践机会。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增加实践课程：学校将增加实践课程，培养学生的动手能力。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创新教学方式：教师将采用创新的教学方式，如项目式学习等，引导学生主动探索和动手实践。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完善评价体系：评价体系将更加注重学生的动手能力和实践成果，鼓励学生积极参与实践活动。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新技术新方法在动手能力培养中的应用</a:t>
            </a:r>
            <a:endParaRPr altLang="en-US" lang="zh-CN"/>
          </a:p>
        </p:txBody>
      </p:sp>
      <p:sp>
        <p:nvSpPr>
          <p:cNvPr id="10499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虚拟现实技术：通过模拟现实环境，提高学生的动手实践能力和解决问题的能力。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在线教育平台：利用网络资源，提供丰富的动手实践课程，方便学生随时随地学习。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创客教育：鼓励学生自己设计、制作和创造，培养学生的创新能力和动手能力。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人工智能辅助教学：利用人工智能技术，为学生提供个性化的学习指导和建议，提高学生的动手能力。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动手能力培养的社会价值与意义</a:t>
            </a:r>
            <a:endParaRPr altLang="en-US" lang="zh-CN"/>
          </a:p>
        </p:txBody>
      </p:sp>
      <p:sp>
        <p:nvSpPr>
          <p:cNvPr id="10500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提升社会生产力水平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推动社会进步和发展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培养创新精神和实践能力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促进个人全面发展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1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6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2023-12-31T13:35:05Z</dcterms:created>
  <dcterms:modified xsi:type="dcterms:W3CDTF">2023-12-31T13:35:05Z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bf8e13898a1849a8a8fc525d62d02030_21</vt:lpwstr>
  </property>
</Properties>
</file>