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6"/>
  </p:notesMasterIdLst>
  <p:sldIdLst>
    <p:sldId id="257" r:id="rId4"/>
    <p:sldId id="708" r:id="rId5"/>
    <p:sldId id="709" r:id="rId7"/>
    <p:sldId id="710" r:id="rId8"/>
    <p:sldId id="744" r:id="rId9"/>
    <p:sldId id="289" r:id="rId10"/>
    <p:sldId id="711" r:id="rId11"/>
    <p:sldId id="715" r:id="rId12"/>
    <p:sldId id="714" r:id="rId13"/>
    <p:sldId id="712" r:id="rId14"/>
    <p:sldId id="716" r:id="rId15"/>
    <p:sldId id="292" r:id="rId16"/>
    <p:sldId id="720" r:id="rId17"/>
    <p:sldId id="718" r:id="rId18"/>
    <p:sldId id="721" r:id="rId19"/>
    <p:sldId id="722" r:id="rId20"/>
    <p:sldId id="659" r:id="rId21"/>
    <p:sldId id="294" r:id="rId22"/>
    <p:sldId id="661" r:id="rId23"/>
    <p:sldId id="662" r:id="rId24"/>
    <p:sldId id="743" r:id="rId25"/>
    <p:sldId id="724" r:id="rId26"/>
    <p:sldId id="725" r:id="rId27"/>
    <p:sldId id="726" r:id="rId28"/>
    <p:sldId id="727" r:id="rId29"/>
    <p:sldId id="663" r:id="rId30"/>
    <p:sldId id="664" r:id="rId31"/>
    <p:sldId id="665" r:id="rId32"/>
    <p:sldId id="742" r:id="rId33"/>
    <p:sldId id="730" r:id="rId34"/>
    <p:sldId id="731" r:id="rId35"/>
    <p:sldId id="732" r:id="rId36"/>
    <p:sldId id="733" r:id="rId37"/>
    <p:sldId id="690" r:id="rId38"/>
    <p:sldId id="691" r:id="rId39"/>
    <p:sldId id="734" r:id="rId40"/>
    <p:sldId id="735" r:id="rId41"/>
    <p:sldId id="736" r:id="rId42"/>
    <p:sldId id="737" r:id="rId43"/>
    <p:sldId id="738" r:id="rId44"/>
    <p:sldId id="692" r:id="rId45"/>
    <p:sldId id="739" r:id="rId46"/>
    <p:sldId id="786" r:id="rId47"/>
    <p:sldId id="741" r:id="rId48"/>
    <p:sldId id="745" r:id="rId49"/>
    <p:sldId id="746" r:id="rId50"/>
  </p:sldIdLst>
  <p:sldSz cx="12192000" cy="6858000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1" userDrawn="1">
          <p15:clr>
            <a:srgbClr val="A4A3A4"/>
          </p15:clr>
        </p15:guide>
        <p15:guide id="2" pos="3926" userDrawn="1">
          <p15:clr>
            <a:srgbClr val="A4A3A4"/>
          </p15:clr>
        </p15:guide>
        <p15:guide id="3" pos="221" userDrawn="1">
          <p15:clr>
            <a:srgbClr val="A4A3A4"/>
          </p15:clr>
        </p15:guide>
        <p15:guide id="4" pos="75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5" name="作者" initials="A" lastIdx="0" clrIdx="24"/>
  <p:cmAuthor id="1" name="幸全" initials="幸全" lastIdx="0" clrIdx="0"/>
  <p:cmAuthor id="3" name="www.xkb1.com" initials="w" lastIdx="0" clrIdx="0"/>
  <p:cmAuthor id="5" name="wangli" initials="w" lastIdx="0" clrIdx="0"/>
  <p:cmAuthor id="0" name="默认用户" initials="" lastIdx="0" clrIdx="0"/>
  <p:cmAuthor id="2" name="Administrator" initials="A" lastIdx="0" clrIdx="1"/>
  <p:cmAuthor id="4" name="12468" initials="1" lastIdx="0" clrIdx="3"/>
  <p:cmAuthor id="7" name="1206988966@qq.com" initials="1" lastIdx="0" clrIdx="2"/>
  <p:cmAuthor id="8" name="姜伟光" initials="姜" lastIdx="0" clrIdx="0"/>
  <p:cmAuthor id="9" name="dongyu" initials="d" lastIdx="0" clrIdx="8"/>
  <p:cmAuthor id="10" name="houyanan21" initials="h" lastIdx="0" clrIdx="9"/>
  <p:cmAuthor id="6" name="ming qiu" initials="m" lastIdx="0" clrIdx="1"/>
  <p:cmAuthor id="2000" name="xy08649_ueq2eE3q" initials="authorId_1213-35639056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6" y="576"/>
      </p:cViewPr>
      <p:guideLst>
        <p:guide orient="horz" pos="2131"/>
        <p:guide pos="3926"/>
        <p:guide pos="221"/>
        <p:guide pos="753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5" Type="http://schemas.openxmlformats.org/officeDocument/2006/relationships/tags" Target="tags/tag769.xml"/><Relationship Id="rId54" Type="http://schemas.openxmlformats.org/officeDocument/2006/relationships/commentAuthors" Target="commentAuthors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tags" Target="../tags/tag768.xml"/><Relationship Id="rId5" Type="http://schemas.openxmlformats.org/officeDocument/2006/relationships/tags" Target="../tags/tag767.xml"/><Relationship Id="rId4" Type="http://schemas.openxmlformats.org/officeDocument/2006/relationships/tags" Target="../tags/tag766.xml"/><Relationship Id="rId3" Type="http://schemas.openxmlformats.org/officeDocument/2006/relationships/tags" Target="../tags/tag765.xml"/><Relationship Id="rId2" Type="http://schemas.openxmlformats.org/officeDocument/2006/relationships/tags" Target="../tags/tag764.xml"/><Relationship Id="rId1" Type="http://schemas.openxmlformats.org/officeDocument/2006/relationships/tags" Target="../tags/tag76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69F7E-F198-42EE-B299-70752652BE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3A6E5-6B5C-44E9-86D4-FE5E957AB2B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5" Type="http://schemas.openxmlformats.org/officeDocument/2006/relationships/tags" Target="../tags/tag272.xml"/><Relationship Id="rId4" Type="http://schemas.openxmlformats.org/officeDocument/2006/relationships/tags" Target="../tags/tag271.xml"/><Relationship Id="rId3" Type="http://schemas.openxmlformats.org/officeDocument/2006/relationships/tags" Target="../tags/tag27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5" Type="http://schemas.openxmlformats.org/officeDocument/2006/relationships/tags" Target="../tags/tag295.xml"/><Relationship Id="rId4" Type="http://schemas.openxmlformats.org/officeDocument/2006/relationships/tags" Target="../tags/tag294.xml"/><Relationship Id="rId3" Type="http://schemas.openxmlformats.org/officeDocument/2006/relationships/tags" Target="../tags/tag29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5" Type="http://schemas.openxmlformats.org/officeDocument/2006/relationships/tags" Target="../tags/tag313.xml"/><Relationship Id="rId4" Type="http://schemas.openxmlformats.org/officeDocument/2006/relationships/tags" Target="../tags/tag312.xml"/><Relationship Id="rId3" Type="http://schemas.openxmlformats.org/officeDocument/2006/relationships/tags" Target="../tags/tag311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5" Type="http://schemas.openxmlformats.org/officeDocument/2006/relationships/tags" Target="../tags/tag398.xml"/><Relationship Id="rId4" Type="http://schemas.openxmlformats.org/officeDocument/2006/relationships/tags" Target="../tags/tag397.xml"/><Relationship Id="rId3" Type="http://schemas.openxmlformats.org/officeDocument/2006/relationships/tags" Target="../tags/tag39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5" Type="http://schemas.openxmlformats.org/officeDocument/2006/relationships/tags" Target="../tags/tag422.xml"/><Relationship Id="rId4" Type="http://schemas.openxmlformats.org/officeDocument/2006/relationships/tags" Target="../tags/tag421.xml"/><Relationship Id="rId3" Type="http://schemas.openxmlformats.org/officeDocument/2006/relationships/tags" Target="../tags/tag42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5" Type="http://schemas.openxmlformats.org/officeDocument/2006/relationships/tags" Target="../tags/tag436.xml"/><Relationship Id="rId4" Type="http://schemas.openxmlformats.org/officeDocument/2006/relationships/tags" Target="../tags/tag435.xml"/><Relationship Id="rId3" Type="http://schemas.openxmlformats.org/officeDocument/2006/relationships/tags" Target="../tags/tag434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5" Type="http://schemas.openxmlformats.org/officeDocument/2006/relationships/tags" Target="../tags/tag461.xml"/><Relationship Id="rId4" Type="http://schemas.openxmlformats.org/officeDocument/2006/relationships/tags" Target="../tags/tag460.xml"/><Relationship Id="rId3" Type="http://schemas.openxmlformats.org/officeDocument/2006/relationships/tags" Target="../tags/tag459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5" Type="http://schemas.openxmlformats.org/officeDocument/2006/relationships/tags" Target="../tags/tag521.xml"/><Relationship Id="rId4" Type="http://schemas.openxmlformats.org/officeDocument/2006/relationships/tags" Target="../tags/tag520.xml"/><Relationship Id="rId3" Type="http://schemas.openxmlformats.org/officeDocument/2006/relationships/tags" Target="../tags/tag519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5" Type="http://schemas.openxmlformats.org/officeDocument/2006/relationships/tags" Target="../tags/tag535.xml"/><Relationship Id="rId4" Type="http://schemas.openxmlformats.org/officeDocument/2006/relationships/tags" Target="../tags/tag534.xml"/><Relationship Id="rId3" Type="http://schemas.openxmlformats.org/officeDocument/2006/relationships/tags" Target="../tags/tag53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6.xml.rels><?xml version="1.0" encoding="UTF-8" standalone="yes"?>
<Relationships xmlns="http://schemas.openxmlformats.org/package/2006/relationships"><Relationship Id="rId5" Type="http://schemas.openxmlformats.org/officeDocument/2006/relationships/tags" Target="../tags/tag564.xml"/><Relationship Id="rId4" Type="http://schemas.openxmlformats.org/officeDocument/2006/relationships/tags" Target="../tags/tag563.xml"/><Relationship Id="rId3" Type="http://schemas.openxmlformats.org/officeDocument/2006/relationships/tags" Target="../tags/tag562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7.xml.rels><?xml version="1.0" encoding="UTF-8" standalone="yes"?>
<Relationships xmlns="http://schemas.openxmlformats.org/package/2006/relationships"><Relationship Id="rId4" Type="http://schemas.openxmlformats.org/officeDocument/2006/relationships/tags" Target="../tags/tag612.xml"/><Relationship Id="rId3" Type="http://schemas.openxmlformats.org/officeDocument/2006/relationships/tags" Target="../tags/tag611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5" Type="http://schemas.openxmlformats.org/officeDocument/2006/relationships/tags" Target="../tags/tag628.xml"/><Relationship Id="rId4" Type="http://schemas.openxmlformats.org/officeDocument/2006/relationships/tags" Target="../tags/tag627.xml"/><Relationship Id="rId3" Type="http://schemas.openxmlformats.org/officeDocument/2006/relationships/tags" Target="../tags/tag62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5" Type="http://schemas.openxmlformats.org/officeDocument/2006/relationships/tags" Target="../tags/tag640.xml"/><Relationship Id="rId4" Type="http://schemas.openxmlformats.org/officeDocument/2006/relationships/tags" Target="../tags/tag639.xml"/><Relationship Id="rId3" Type="http://schemas.openxmlformats.org/officeDocument/2006/relationships/tags" Target="../tags/tag63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5" Type="http://schemas.openxmlformats.org/officeDocument/2006/relationships/tags" Target="../tags/tag722.xml"/><Relationship Id="rId4" Type="http://schemas.openxmlformats.org/officeDocument/2006/relationships/tags" Target="../tags/tag721.xml"/><Relationship Id="rId3" Type="http://schemas.openxmlformats.org/officeDocument/2006/relationships/tags" Target="../tags/tag72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166ACF45-3D39-401D-B1AD-729B8EFDEA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幻灯片图像占位符 171009"/>
          <p:cNvSpPr>
            <a:spLocks noGrp="1" noRot="1" noChangeAspect="1" noTextEdi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0722" name="文本占位符 171010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 anchor="t"/>
          <a:lstStyle/>
          <a:p>
            <a:pPr lvl="0" indent="0"/>
            <a:endParaRPr lang="zh-CN" altLang="en-US"/>
          </a:p>
        </p:txBody>
      </p:sp>
      <p:sp>
        <p:nvSpPr>
          <p:cNvPr id="30723" name="灯片编号占位符 1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indent="0" algn="r" latinLnBrk="1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9D1576D3-C6D4-4BE3-BB50-27E4A04944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/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166ACF45-3D39-401D-B1AD-729B8EFDEA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image" Target="../media/image2.png"/><Relationship Id="rId7" Type="http://schemas.openxmlformats.org/officeDocument/2006/relationships/tags" Target="../tags/tag63.xml"/><Relationship Id="rId6" Type="http://schemas.openxmlformats.org/officeDocument/2006/relationships/image" Target="../media/image1.png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image" Target="../media/image2.png"/><Relationship Id="rId7" Type="http://schemas.openxmlformats.org/officeDocument/2006/relationships/tags" Target="../tags/tag131.xml"/><Relationship Id="rId6" Type="http://schemas.openxmlformats.org/officeDocument/2006/relationships/image" Target="../media/image1.png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EB7DE812-E7A3-4EA5-AAD4-29BBD91B96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8EEA9DB-EF3A-4A2A-B3B1-CD260239FD7B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274806"/>
            <a:ext cx="12192000" cy="15831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alphaModFix amt="5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01929" y="4576289"/>
            <a:ext cx="12192000" cy="3657966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2177" y="685864"/>
            <a:ext cx="11387962" cy="1143106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22" y="1825795"/>
            <a:ext cx="5181735" cy="4351741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联机映像占位符 3"/>
          <p:cNvSpPr>
            <a:spLocks noGrp="1"/>
          </p:cNvSpPr>
          <p:nvPr>
            <p:ph type="clipArt" sz="half" idx="2"/>
          </p:nvPr>
        </p:nvSpPr>
        <p:spPr>
          <a:xfrm>
            <a:off x="6172361" y="1825795"/>
            <a:ext cx="5181735" cy="4351741"/>
          </a:xfrm>
          <a:prstGeom prst="rect">
            <a:avLst/>
          </a:prstGeo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02178" y="6020357"/>
            <a:ext cx="3052312" cy="476294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endParaRPr lang="zh-CN" altLang="en-US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708" y="6020357"/>
            <a:ext cx="3860901" cy="476294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endParaRPr lang="zh-CN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828" y="6020357"/>
            <a:ext cx="3052312" cy="476294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fld id="{9A0DB2DC-4C9A-4742-B13C-FB6460FD3503}" type="slidenum">
              <a:rPr lang="en-US" altLang="zh-CN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noProof="1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1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1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EB7DE812-E7A3-4EA5-AAD4-29BBD91B96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8EEA9DB-EF3A-4A2A-B3B1-CD260239FD7B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274806"/>
            <a:ext cx="12192000" cy="15831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alphaModFix amt="5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01929" y="4576289"/>
            <a:ext cx="12192000" cy="3657966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image" Target="file:///D:\qq&#25991;&#20214;\712321467\Image\C2C\Image2\%7b75232B38-A165-1FB7-499C-2E1C792CACB5%7d.png" TargetMode="External"/><Relationship Id="rId22" Type="http://schemas.openxmlformats.org/officeDocument/2006/relationships/image" Target="../media/image4.png"/><Relationship Id="rId21" Type="http://schemas.openxmlformats.org/officeDocument/2006/relationships/tags" Target="../tags/tag70.xml"/><Relationship Id="rId20" Type="http://schemas.openxmlformats.org/officeDocument/2006/relationships/tags" Target="../tags/tag6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8.xml"/><Relationship Id="rId18" Type="http://schemas.openxmlformats.org/officeDocument/2006/relationships/tags" Target="../tags/tag67.xml"/><Relationship Id="rId17" Type="http://schemas.openxmlformats.org/officeDocument/2006/relationships/tags" Target="../tags/tag66.xml"/><Relationship Id="rId16" Type="http://schemas.openxmlformats.org/officeDocument/2006/relationships/tags" Target="../tags/tag65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2" Type="http://schemas.openxmlformats.org/officeDocument/2006/relationships/theme" Target="../theme/theme2.xml"/><Relationship Id="rId21" Type="http://schemas.openxmlformats.org/officeDocument/2006/relationships/tags" Target="../tags/tag139.xml"/><Relationship Id="rId20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17.xml"/><Relationship Id="rId19" Type="http://schemas.openxmlformats.org/officeDocument/2006/relationships/image" Target="../media/image4.png"/><Relationship Id="rId18" Type="http://schemas.openxmlformats.org/officeDocument/2006/relationships/tags" Target="../tags/tag138.xml"/><Relationship Id="rId17" Type="http://schemas.openxmlformats.org/officeDocument/2006/relationships/tags" Target="../tags/tag137.xml"/><Relationship Id="rId16" Type="http://schemas.openxmlformats.org/officeDocument/2006/relationships/tags" Target="../tags/tag136.xml"/><Relationship Id="rId15" Type="http://schemas.openxmlformats.org/officeDocument/2006/relationships/tags" Target="../tags/tag135.xml"/><Relationship Id="rId14" Type="http://schemas.openxmlformats.org/officeDocument/2006/relationships/tags" Target="../tags/tag134.xml"/><Relationship Id="rId13" Type="http://schemas.openxmlformats.org/officeDocument/2006/relationships/tags" Target="../tags/tag133.xml"/><Relationship Id="rId12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71518-16B6-4828-9618-76634EB98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017D1-212A-4BCD-8837-E6AAB3BE042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 r:link="rId2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090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image" Target="../media/image6.png"/><Relationship Id="rId3" Type="http://schemas.openxmlformats.org/officeDocument/2006/relationships/tags" Target="../tags/tag140.xml"/><Relationship Id="rId2" Type="http://schemas.openxmlformats.org/officeDocument/2006/relationships/hyperlink" Target="http://chn.docer.com/works/?userid=29766459" TargetMode="Externa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image" Target="../media/image7.png"/><Relationship Id="rId1" Type="http://schemas.openxmlformats.org/officeDocument/2006/relationships/tags" Target="../tags/tag1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image" Target="../media/image8.png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60.xml"/><Relationship Id="rId10" Type="http://schemas.openxmlformats.org/officeDocument/2006/relationships/tags" Target="../tags/tag159.xml"/><Relationship Id="rId1" Type="http://schemas.openxmlformats.org/officeDocument/2006/relationships/tags" Target="../tags/tag15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166.xml"/><Relationship Id="rId7" Type="http://schemas.openxmlformats.org/officeDocument/2006/relationships/image" Target="../media/image10.png"/><Relationship Id="rId6" Type="http://schemas.openxmlformats.org/officeDocument/2006/relationships/tags" Target="../tags/tag165.xml"/><Relationship Id="rId5" Type="http://schemas.openxmlformats.org/officeDocument/2006/relationships/tags" Target="../tags/tag164.xml"/><Relationship Id="rId4" Type="http://schemas.openxmlformats.org/officeDocument/2006/relationships/tags" Target="../tags/tag163.xml"/><Relationship Id="rId3" Type="http://schemas.openxmlformats.org/officeDocument/2006/relationships/image" Target="../media/image9.png"/><Relationship Id="rId2" Type="http://schemas.openxmlformats.org/officeDocument/2006/relationships/tags" Target="../tags/tag162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167.xml"/><Relationship Id="rId10" Type="http://schemas.microsoft.com/office/2007/relationships/hdphoto" Target="../media/image12.wdp"/><Relationship Id="rId1" Type="http://schemas.openxmlformats.org/officeDocument/2006/relationships/tags" Target="../tags/tag16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74.xml"/><Relationship Id="rId4" Type="http://schemas.openxmlformats.org/officeDocument/2006/relationships/tags" Target="../tags/tag173.xml"/><Relationship Id="rId3" Type="http://schemas.openxmlformats.org/officeDocument/2006/relationships/tags" Target="../tags/tag172.xml"/><Relationship Id="rId2" Type="http://schemas.openxmlformats.org/officeDocument/2006/relationships/image" Target="../media/image13.png"/><Relationship Id="rId1" Type="http://schemas.openxmlformats.org/officeDocument/2006/relationships/tags" Target="../tags/tag17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image" Target="../media/image14.jpeg"/><Relationship Id="rId1" Type="http://schemas.openxmlformats.org/officeDocument/2006/relationships/tags" Target="../tags/tag17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tags" Target="../tags/tag188.xml"/><Relationship Id="rId7" Type="http://schemas.openxmlformats.org/officeDocument/2006/relationships/tags" Target="../tags/tag187.xml"/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204.xml"/><Relationship Id="rId23" Type="http://schemas.openxmlformats.org/officeDocument/2006/relationships/tags" Target="../tags/tag203.xml"/><Relationship Id="rId22" Type="http://schemas.openxmlformats.org/officeDocument/2006/relationships/tags" Target="../tags/tag202.xml"/><Relationship Id="rId21" Type="http://schemas.openxmlformats.org/officeDocument/2006/relationships/tags" Target="../tags/tag201.xml"/><Relationship Id="rId20" Type="http://schemas.openxmlformats.org/officeDocument/2006/relationships/tags" Target="../tags/tag200.xml"/><Relationship Id="rId2" Type="http://schemas.openxmlformats.org/officeDocument/2006/relationships/tags" Target="../tags/tag182.xml"/><Relationship Id="rId19" Type="http://schemas.openxmlformats.org/officeDocument/2006/relationships/tags" Target="../tags/tag199.xml"/><Relationship Id="rId18" Type="http://schemas.openxmlformats.org/officeDocument/2006/relationships/tags" Target="../tags/tag198.xml"/><Relationship Id="rId17" Type="http://schemas.openxmlformats.org/officeDocument/2006/relationships/tags" Target="../tags/tag197.xml"/><Relationship Id="rId16" Type="http://schemas.openxmlformats.org/officeDocument/2006/relationships/tags" Target="../tags/tag196.xml"/><Relationship Id="rId15" Type="http://schemas.openxmlformats.org/officeDocument/2006/relationships/tags" Target="../tags/tag195.xml"/><Relationship Id="rId14" Type="http://schemas.openxmlformats.org/officeDocument/2006/relationships/tags" Target="../tags/tag194.xml"/><Relationship Id="rId13" Type="http://schemas.openxmlformats.org/officeDocument/2006/relationships/tags" Target="../tags/tag193.xml"/><Relationship Id="rId12" Type="http://schemas.openxmlformats.org/officeDocument/2006/relationships/tags" Target="../tags/tag192.xml"/><Relationship Id="rId11" Type="http://schemas.openxmlformats.org/officeDocument/2006/relationships/tags" Target="../tags/tag191.xml"/><Relationship Id="rId10" Type="http://schemas.openxmlformats.org/officeDocument/2006/relationships/tags" Target="../tags/tag190.xml"/><Relationship Id="rId1" Type="http://schemas.openxmlformats.org/officeDocument/2006/relationships/tags" Target="../tags/tag18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tags" Target="../tags/tag20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tags" Target="../tags/tag216.xml"/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tags" Target="../tags/tag213.xml"/><Relationship Id="rId4" Type="http://schemas.openxmlformats.org/officeDocument/2006/relationships/tags" Target="../tags/tag212.xml"/><Relationship Id="rId30" Type="http://schemas.openxmlformats.org/officeDocument/2006/relationships/notesSlide" Target="../notesSlides/notesSlide5.xml"/><Relationship Id="rId3" Type="http://schemas.openxmlformats.org/officeDocument/2006/relationships/tags" Target="../tags/tag211.xml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236.xml"/><Relationship Id="rId27" Type="http://schemas.openxmlformats.org/officeDocument/2006/relationships/tags" Target="../tags/tag235.xml"/><Relationship Id="rId26" Type="http://schemas.openxmlformats.org/officeDocument/2006/relationships/tags" Target="../tags/tag234.xml"/><Relationship Id="rId25" Type="http://schemas.openxmlformats.org/officeDocument/2006/relationships/tags" Target="../tags/tag233.xml"/><Relationship Id="rId24" Type="http://schemas.openxmlformats.org/officeDocument/2006/relationships/tags" Target="../tags/tag232.xml"/><Relationship Id="rId23" Type="http://schemas.openxmlformats.org/officeDocument/2006/relationships/tags" Target="../tags/tag231.xml"/><Relationship Id="rId22" Type="http://schemas.openxmlformats.org/officeDocument/2006/relationships/tags" Target="../tags/tag230.xml"/><Relationship Id="rId21" Type="http://schemas.openxmlformats.org/officeDocument/2006/relationships/tags" Target="../tags/tag229.xml"/><Relationship Id="rId20" Type="http://schemas.openxmlformats.org/officeDocument/2006/relationships/tags" Target="../tags/tag228.xml"/><Relationship Id="rId2" Type="http://schemas.openxmlformats.org/officeDocument/2006/relationships/tags" Target="../tags/tag210.xml"/><Relationship Id="rId19" Type="http://schemas.openxmlformats.org/officeDocument/2006/relationships/tags" Target="../tags/tag227.xml"/><Relationship Id="rId18" Type="http://schemas.openxmlformats.org/officeDocument/2006/relationships/tags" Target="../tags/tag226.xml"/><Relationship Id="rId17" Type="http://schemas.openxmlformats.org/officeDocument/2006/relationships/tags" Target="../tags/tag225.xml"/><Relationship Id="rId16" Type="http://schemas.openxmlformats.org/officeDocument/2006/relationships/tags" Target="../tags/tag224.xml"/><Relationship Id="rId15" Type="http://schemas.openxmlformats.org/officeDocument/2006/relationships/tags" Target="../tags/tag223.xml"/><Relationship Id="rId14" Type="http://schemas.openxmlformats.org/officeDocument/2006/relationships/tags" Target="../tags/tag222.xml"/><Relationship Id="rId13" Type="http://schemas.openxmlformats.org/officeDocument/2006/relationships/tags" Target="../tags/tag221.xml"/><Relationship Id="rId12" Type="http://schemas.openxmlformats.org/officeDocument/2006/relationships/tags" Target="../tags/tag220.xml"/><Relationship Id="rId11" Type="http://schemas.openxmlformats.org/officeDocument/2006/relationships/tags" Target="../tags/tag219.xml"/><Relationship Id="rId10" Type="http://schemas.openxmlformats.org/officeDocument/2006/relationships/tags" Target="../tags/tag218.xml"/><Relationship Id="rId1" Type="http://schemas.openxmlformats.org/officeDocument/2006/relationships/tags" Target="../tags/tag20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tags" Target="../tags/tag243.xml"/><Relationship Id="rId6" Type="http://schemas.openxmlformats.org/officeDocument/2006/relationships/tags" Target="../tags/tag242.xml"/><Relationship Id="rId5" Type="http://schemas.openxmlformats.org/officeDocument/2006/relationships/image" Target="../media/image13.png"/><Relationship Id="rId4" Type="http://schemas.openxmlformats.org/officeDocument/2006/relationships/tags" Target="../tags/tag241.xml"/><Relationship Id="rId3" Type="http://schemas.openxmlformats.org/officeDocument/2006/relationships/image" Target="../media/image16.png"/><Relationship Id="rId2" Type="http://schemas.openxmlformats.org/officeDocument/2006/relationships/tags" Target="../tags/tag240.xml"/><Relationship Id="rId10" Type="http://schemas.openxmlformats.org/officeDocument/2006/relationships/slideLayout" Target="../slideLayouts/slideLayout1.xml"/><Relationship Id="rId1" Type="http://schemas.openxmlformats.org/officeDocument/2006/relationships/hyperlink" Target="http://chn.docer.com/works/?userid=29766459" TargetMode="Externa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54.xml"/><Relationship Id="rId8" Type="http://schemas.openxmlformats.org/officeDocument/2006/relationships/tags" Target="../tags/tag253.xml"/><Relationship Id="rId7" Type="http://schemas.openxmlformats.org/officeDocument/2006/relationships/tags" Target="../tags/tag252.xml"/><Relationship Id="rId6" Type="http://schemas.openxmlformats.org/officeDocument/2006/relationships/tags" Target="../tags/tag251.xml"/><Relationship Id="rId5" Type="http://schemas.openxmlformats.org/officeDocument/2006/relationships/tags" Target="../tags/tag250.xml"/><Relationship Id="rId4" Type="http://schemas.openxmlformats.org/officeDocument/2006/relationships/tags" Target="../tags/tag249.xml"/><Relationship Id="rId3" Type="http://schemas.openxmlformats.org/officeDocument/2006/relationships/tags" Target="../tags/tag248.xml"/><Relationship Id="rId27" Type="http://schemas.openxmlformats.org/officeDocument/2006/relationships/notesSlide" Target="../notesSlides/notesSlide6.xml"/><Relationship Id="rId26" Type="http://schemas.openxmlformats.org/officeDocument/2006/relationships/slideLayout" Target="../slideLayouts/slideLayout7.xml"/><Relationship Id="rId25" Type="http://schemas.openxmlformats.org/officeDocument/2006/relationships/image" Target="../media/image17.png"/><Relationship Id="rId24" Type="http://schemas.openxmlformats.org/officeDocument/2006/relationships/tags" Target="../tags/tag269.xml"/><Relationship Id="rId23" Type="http://schemas.openxmlformats.org/officeDocument/2006/relationships/tags" Target="../tags/tag268.xml"/><Relationship Id="rId22" Type="http://schemas.openxmlformats.org/officeDocument/2006/relationships/tags" Target="../tags/tag267.xml"/><Relationship Id="rId21" Type="http://schemas.openxmlformats.org/officeDocument/2006/relationships/tags" Target="../tags/tag266.xml"/><Relationship Id="rId20" Type="http://schemas.openxmlformats.org/officeDocument/2006/relationships/tags" Target="../tags/tag265.xml"/><Relationship Id="rId2" Type="http://schemas.openxmlformats.org/officeDocument/2006/relationships/tags" Target="../tags/tag247.xml"/><Relationship Id="rId19" Type="http://schemas.openxmlformats.org/officeDocument/2006/relationships/tags" Target="../tags/tag264.xml"/><Relationship Id="rId18" Type="http://schemas.openxmlformats.org/officeDocument/2006/relationships/tags" Target="../tags/tag263.xml"/><Relationship Id="rId17" Type="http://schemas.openxmlformats.org/officeDocument/2006/relationships/tags" Target="../tags/tag262.xml"/><Relationship Id="rId16" Type="http://schemas.openxmlformats.org/officeDocument/2006/relationships/tags" Target="../tags/tag261.xml"/><Relationship Id="rId15" Type="http://schemas.openxmlformats.org/officeDocument/2006/relationships/tags" Target="../tags/tag260.xml"/><Relationship Id="rId14" Type="http://schemas.openxmlformats.org/officeDocument/2006/relationships/tags" Target="../tags/tag259.xml"/><Relationship Id="rId13" Type="http://schemas.openxmlformats.org/officeDocument/2006/relationships/tags" Target="../tags/tag258.xml"/><Relationship Id="rId12" Type="http://schemas.openxmlformats.org/officeDocument/2006/relationships/tags" Target="../tags/tag257.xml"/><Relationship Id="rId11" Type="http://schemas.openxmlformats.org/officeDocument/2006/relationships/tags" Target="../tags/tag256.xml"/><Relationship Id="rId10" Type="http://schemas.openxmlformats.org/officeDocument/2006/relationships/tags" Target="../tags/tag255.xml"/><Relationship Id="rId1" Type="http://schemas.openxmlformats.org/officeDocument/2006/relationships/tags" Target="../tags/tag246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image" Target="../media/image19.jpeg"/><Relationship Id="rId3" Type="http://schemas.openxmlformats.org/officeDocument/2006/relationships/tags" Target="../tags/tag274.xml"/><Relationship Id="rId2" Type="http://schemas.openxmlformats.org/officeDocument/2006/relationships/image" Target="../media/image18.jpeg"/><Relationship Id="rId1" Type="http://schemas.openxmlformats.org/officeDocument/2006/relationships/tags" Target="../tags/tag27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85.xml"/><Relationship Id="rId8" Type="http://schemas.openxmlformats.org/officeDocument/2006/relationships/tags" Target="../tags/tag284.xml"/><Relationship Id="rId7" Type="http://schemas.openxmlformats.org/officeDocument/2006/relationships/tags" Target="../tags/tag283.xml"/><Relationship Id="rId6" Type="http://schemas.openxmlformats.org/officeDocument/2006/relationships/tags" Target="../tags/tag282.xml"/><Relationship Id="rId5" Type="http://schemas.openxmlformats.org/officeDocument/2006/relationships/tags" Target="../tags/tag281.xml"/><Relationship Id="rId4" Type="http://schemas.openxmlformats.org/officeDocument/2006/relationships/tags" Target="../tags/tag280.xml"/><Relationship Id="rId3" Type="http://schemas.openxmlformats.org/officeDocument/2006/relationships/tags" Target="../tags/tag279.xml"/><Relationship Id="rId2" Type="http://schemas.openxmlformats.org/officeDocument/2006/relationships/tags" Target="../tags/tag278.xml"/><Relationship Id="rId18" Type="http://schemas.openxmlformats.org/officeDocument/2006/relationships/notesSlide" Target="../notesSlides/notesSlide7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292.xml"/><Relationship Id="rId15" Type="http://schemas.openxmlformats.org/officeDocument/2006/relationships/tags" Target="../tags/tag291.xml"/><Relationship Id="rId14" Type="http://schemas.openxmlformats.org/officeDocument/2006/relationships/tags" Target="../tags/tag290.xml"/><Relationship Id="rId13" Type="http://schemas.openxmlformats.org/officeDocument/2006/relationships/tags" Target="../tags/tag289.xml"/><Relationship Id="rId12" Type="http://schemas.openxmlformats.org/officeDocument/2006/relationships/tags" Target="../tags/tag288.xml"/><Relationship Id="rId11" Type="http://schemas.openxmlformats.org/officeDocument/2006/relationships/tags" Target="../tags/tag287.xml"/><Relationship Id="rId10" Type="http://schemas.openxmlformats.org/officeDocument/2006/relationships/tags" Target="../tags/tag286.xml"/><Relationship Id="rId1" Type="http://schemas.openxmlformats.org/officeDocument/2006/relationships/tags" Target="../tags/tag27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tags" Target="../tags/tag301.xml"/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" Type="http://schemas.openxmlformats.org/officeDocument/2006/relationships/tags" Target="../tags/tag298.xml"/><Relationship Id="rId2" Type="http://schemas.openxmlformats.org/officeDocument/2006/relationships/tags" Target="../tags/tag297.xml"/><Relationship Id="rId17" Type="http://schemas.openxmlformats.org/officeDocument/2006/relationships/notesSlide" Target="../notesSlides/notesSlide8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310.xml"/><Relationship Id="rId14" Type="http://schemas.openxmlformats.org/officeDocument/2006/relationships/tags" Target="../tags/tag309.xml"/><Relationship Id="rId13" Type="http://schemas.openxmlformats.org/officeDocument/2006/relationships/tags" Target="../tags/tag308.xml"/><Relationship Id="rId12" Type="http://schemas.openxmlformats.org/officeDocument/2006/relationships/tags" Target="../tags/tag307.xml"/><Relationship Id="rId11" Type="http://schemas.openxmlformats.org/officeDocument/2006/relationships/tags" Target="../tags/tag306.xml"/><Relationship Id="rId10" Type="http://schemas.openxmlformats.org/officeDocument/2006/relationships/tags" Target="../tags/tag305.xml"/><Relationship Id="rId1" Type="http://schemas.openxmlformats.org/officeDocument/2006/relationships/tags" Target="../tags/tag29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21.xml"/><Relationship Id="rId8" Type="http://schemas.openxmlformats.org/officeDocument/2006/relationships/tags" Target="../tags/tag320.xml"/><Relationship Id="rId7" Type="http://schemas.openxmlformats.org/officeDocument/2006/relationships/tags" Target="../tags/tag319.xml"/><Relationship Id="rId6" Type="http://schemas.openxmlformats.org/officeDocument/2006/relationships/tags" Target="../tags/tag318.xml"/><Relationship Id="rId5" Type="http://schemas.openxmlformats.org/officeDocument/2006/relationships/tags" Target="../tags/tag317.xml"/><Relationship Id="rId4" Type="http://schemas.openxmlformats.org/officeDocument/2006/relationships/tags" Target="../tags/tag316.xml"/><Relationship Id="rId3" Type="http://schemas.openxmlformats.org/officeDocument/2006/relationships/tags" Target="../tags/tag315.xml"/><Relationship Id="rId26" Type="http://schemas.openxmlformats.org/officeDocument/2006/relationships/notesSlide" Target="../notesSlides/notesSlide9.xml"/><Relationship Id="rId25" Type="http://schemas.openxmlformats.org/officeDocument/2006/relationships/slideLayout" Target="../slideLayouts/slideLayout22.xml"/><Relationship Id="rId24" Type="http://schemas.openxmlformats.org/officeDocument/2006/relationships/tags" Target="../tags/tag336.xml"/><Relationship Id="rId23" Type="http://schemas.openxmlformats.org/officeDocument/2006/relationships/tags" Target="../tags/tag335.xml"/><Relationship Id="rId22" Type="http://schemas.openxmlformats.org/officeDocument/2006/relationships/tags" Target="../tags/tag334.xml"/><Relationship Id="rId21" Type="http://schemas.openxmlformats.org/officeDocument/2006/relationships/tags" Target="../tags/tag333.xml"/><Relationship Id="rId20" Type="http://schemas.openxmlformats.org/officeDocument/2006/relationships/tags" Target="../tags/tag332.xml"/><Relationship Id="rId2" Type="http://schemas.openxmlformats.org/officeDocument/2006/relationships/image" Target="../media/image20.png"/><Relationship Id="rId19" Type="http://schemas.openxmlformats.org/officeDocument/2006/relationships/tags" Target="../tags/tag331.xml"/><Relationship Id="rId18" Type="http://schemas.openxmlformats.org/officeDocument/2006/relationships/tags" Target="../tags/tag330.xml"/><Relationship Id="rId17" Type="http://schemas.openxmlformats.org/officeDocument/2006/relationships/tags" Target="../tags/tag329.xml"/><Relationship Id="rId16" Type="http://schemas.openxmlformats.org/officeDocument/2006/relationships/tags" Target="../tags/tag328.xml"/><Relationship Id="rId15" Type="http://schemas.openxmlformats.org/officeDocument/2006/relationships/tags" Target="../tags/tag327.xml"/><Relationship Id="rId14" Type="http://schemas.openxmlformats.org/officeDocument/2006/relationships/tags" Target="../tags/tag326.xml"/><Relationship Id="rId13" Type="http://schemas.openxmlformats.org/officeDocument/2006/relationships/tags" Target="../tags/tag325.xml"/><Relationship Id="rId12" Type="http://schemas.openxmlformats.org/officeDocument/2006/relationships/tags" Target="../tags/tag324.xml"/><Relationship Id="rId11" Type="http://schemas.openxmlformats.org/officeDocument/2006/relationships/tags" Target="../tags/tag323.xml"/><Relationship Id="rId10" Type="http://schemas.openxmlformats.org/officeDocument/2006/relationships/tags" Target="../tags/tag322.xml"/><Relationship Id="rId1" Type="http://schemas.openxmlformats.org/officeDocument/2006/relationships/tags" Target="../tags/tag314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image" Target="../media/image23.png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image" Target="../media/image22.png"/><Relationship Id="rId3" Type="http://schemas.openxmlformats.org/officeDocument/2006/relationships/tags" Target="../tags/tag340.xml"/><Relationship Id="rId2" Type="http://schemas.openxmlformats.org/officeDocument/2006/relationships/image" Target="../media/image21.pn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346.xml"/><Relationship Id="rId10" Type="http://schemas.openxmlformats.org/officeDocument/2006/relationships/tags" Target="../tags/tag345.xml"/><Relationship Id="rId1" Type="http://schemas.openxmlformats.org/officeDocument/2006/relationships/tags" Target="../tags/tag339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52.xml"/><Relationship Id="rId7" Type="http://schemas.openxmlformats.org/officeDocument/2006/relationships/tags" Target="../tags/tag351.xml"/><Relationship Id="rId6" Type="http://schemas.openxmlformats.org/officeDocument/2006/relationships/tags" Target="../tags/tag350.xml"/><Relationship Id="rId5" Type="http://schemas.openxmlformats.org/officeDocument/2006/relationships/image" Target="../media/image23.png"/><Relationship Id="rId4" Type="http://schemas.openxmlformats.org/officeDocument/2006/relationships/tags" Target="../tags/tag349.xml"/><Relationship Id="rId3" Type="http://schemas.openxmlformats.org/officeDocument/2006/relationships/tags" Target="../tags/tag348.xml"/><Relationship Id="rId2" Type="http://schemas.openxmlformats.org/officeDocument/2006/relationships/image" Target="../media/image21.png"/><Relationship Id="rId1" Type="http://schemas.openxmlformats.org/officeDocument/2006/relationships/tags" Target="../tags/tag347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58.xml"/><Relationship Id="rId7" Type="http://schemas.openxmlformats.org/officeDocument/2006/relationships/tags" Target="../tags/tag357.xml"/><Relationship Id="rId6" Type="http://schemas.openxmlformats.org/officeDocument/2006/relationships/tags" Target="../tags/tag356.xml"/><Relationship Id="rId5" Type="http://schemas.openxmlformats.org/officeDocument/2006/relationships/image" Target="../media/image23.png"/><Relationship Id="rId4" Type="http://schemas.openxmlformats.org/officeDocument/2006/relationships/tags" Target="../tags/tag355.xml"/><Relationship Id="rId3" Type="http://schemas.openxmlformats.org/officeDocument/2006/relationships/tags" Target="../tags/tag354.xml"/><Relationship Id="rId2" Type="http://schemas.openxmlformats.org/officeDocument/2006/relationships/image" Target="../media/image21.png"/><Relationship Id="rId1" Type="http://schemas.openxmlformats.org/officeDocument/2006/relationships/tags" Target="../tags/tag353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67.xml"/><Relationship Id="rId8" Type="http://schemas.openxmlformats.org/officeDocument/2006/relationships/tags" Target="../tags/tag366.xml"/><Relationship Id="rId7" Type="http://schemas.openxmlformats.org/officeDocument/2006/relationships/tags" Target="../tags/tag365.xml"/><Relationship Id="rId6" Type="http://schemas.openxmlformats.org/officeDocument/2006/relationships/tags" Target="../tags/tag364.xml"/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" Type="http://schemas.openxmlformats.org/officeDocument/2006/relationships/tags" Target="../tags/tag361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382.xml"/><Relationship Id="rId23" Type="http://schemas.openxmlformats.org/officeDocument/2006/relationships/tags" Target="../tags/tag381.xml"/><Relationship Id="rId22" Type="http://schemas.openxmlformats.org/officeDocument/2006/relationships/tags" Target="../tags/tag380.xml"/><Relationship Id="rId21" Type="http://schemas.openxmlformats.org/officeDocument/2006/relationships/tags" Target="../tags/tag379.xml"/><Relationship Id="rId20" Type="http://schemas.openxmlformats.org/officeDocument/2006/relationships/tags" Target="../tags/tag378.xml"/><Relationship Id="rId2" Type="http://schemas.openxmlformats.org/officeDocument/2006/relationships/tags" Target="../tags/tag360.xml"/><Relationship Id="rId19" Type="http://schemas.openxmlformats.org/officeDocument/2006/relationships/tags" Target="../tags/tag377.xml"/><Relationship Id="rId18" Type="http://schemas.openxmlformats.org/officeDocument/2006/relationships/tags" Target="../tags/tag376.xml"/><Relationship Id="rId17" Type="http://schemas.openxmlformats.org/officeDocument/2006/relationships/tags" Target="../tags/tag375.xml"/><Relationship Id="rId16" Type="http://schemas.openxmlformats.org/officeDocument/2006/relationships/tags" Target="../tags/tag374.xml"/><Relationship Id="rId15" Type="http://schemas.openxmlformats.org/officeDocument/2006/relationships/tags" Target="../tags/tag373.xml"/><Relationship Id="rId14" Type="http://schemas.openxmlformats.org/officeDocument/2006/relationships/tags" Target="../tags/tag372.xml"/><Relationship Id="rId13" Type="http://schemas.openxmlformats.org/officeDocument/2006/relationships/tags" Target="../tags/tag371.xml"/><Relationship Id="rId12" Type="http://schemas.openxmlformats.org/officeDocument/2006/relationships/tags" Target="../tags/tag370.xml"/><Relationship Id="rId11" Type="http://schemas.openxmlformats.org/officeDocument/2006/relationships/tags" Target="../tags/tag369.xml"/><Relationship Id="rId10" Type="http://schemas.openxmlformats.org/officeDocument/2006/relationships/tags" Target="../tags/tag368.xml"/><Relationship Id="rId1" Type="http://schemas.openxmlformats.org/officeDocument/2006/relationships/tags" Target="../tags/tag359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91.xml"/><Relationship Id="rId8" Type="http://schemas.openxmlformats.org/officeDocument/2006/relationships/tags" Target="../tags/tag390.xml"/><Relationship Id="rId7" Type="http://schemas.openxmlformats.org/officeDocument/2006/relationships/tags" Target="../tags/tag389.xml"/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tags" Target="../tags/tag386.xml"/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395.xml"/><Relationship Id="rId12" Type="http://schemas.openxmlformats.org/officeDocument/2006/relationships/tags" Target="../tags/tag394.xml"/><Relationship Id="rId11" Type="http://schemas.openxmlformats.org/officeDocument/2006/relationships/tags" Target="../tags/tag393.xml"/><Relationship Id="rId10" Type="http://schemas.openxmlformats.org/officeDocument/2006/relationships/tags" Target="../tags/tag392.xml"/><Relationship Id="rId1" Type="http://schemas.openxmlformats.org/officeDocument/2006/relationships/tags" Target="../tags/tag383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407.xml"/><Relationship Id="rId8" Type="http://schemas.openxmlformats.org/officeDocument/2006/relationships/tags" Target="../tags/tag406.xml"/><Relationship Id="rId7" Type="http://schemas.openxmlformats.org/officeDocument/2006/relationships/tags" Target="../tags/tag405.xml"/><Relationship Id="rId6" Type="http://schemas.openxmlformats.org/officeDocument/2006/relationships/tags" Target="../tags/tag404.xml"/><Relationship Id="rId5" Type="http://schemas.openxmlformats.org/officeDocument/2006/relationships/tags" Target="../tags/tag403.xml"/><Relationship Id="rId4" Type="http://schemas.openxmlformats.org/officeDocument/2006/relationships/tags" Target="../tags/tag402.xml"/><Relationship Id="rId3" Type="http://schemas.openxmlformats.org/officeDocument/2006/relationships/tags" Target="../tags/tag401.xml"/><Relationship Id="rId24" Type="http://schemas.openxmlformats.org/officeDocument/2006/relationships/notesSlide" Target="../notesSlides/notesSlide11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419.xml"/><Relationship Id="rId21" Type="http://schemas.openxmlformats.org/officeDocument/2006/relationships/tags" Target="../tags/tag418.xml"/><Relationship Id="rId20" Type="http://schemas.openxmlformats.org/officeDocument/2006/relationships/tags" Target="../tags/tag417.xml"/><Relationship Id="rId2" Type="http://schemas.openxmlformats.org/officeDocument/2006/relationships/tags" Target="../tags/tag400.xml"/><Relationship Id="rId19" Type="http://schemas.openxmlformats.org/officeDocument/2006/relationships/tags" Target="../tags/tag416.xml"/><Relationship Id="rId18" Type="http://schemas.openxmlformats.org/officeDocument/2006/relationships/image" Target="../media/image24.png"/><Relationship Id="rId17" Type="http://schemas.openxmlformats.org/officeDocument/2006/relationships/tags" Target="../tags/tag415.xml"/><Relationship Id="rId16" Type="http://schemas.openxmlformats.org/officeDocument/2006/relationships/tags" Target="../tags/tag414.xml"/><Relationship Id="rId15" Type="http://schemas.openxmlformats.org/officeDocument/2006/relationships/tags" Target="../tags/tag413.xml"/><Relationship Id="rId14" Type="http://schemas.openxmlformats.org/officeDocument/2006/relationships/tags" Target="../tags/tag412.xml"/><Relationship Id="rId13" Type="http://schemas.openxmlformats.org/officeDocument/2006/relationships/tags" Target="../tags/tag411.xml"/><Relationship Id="rId12" Type="http://schemas.openxmlformats.org/officeDocument/2006/relationships/tags" Target="../tags/tag410.xml"/><Relationship Id="rId11" Type="http://schemas.openxmlformats.org/officeDocument/2006/relationships/tags" Target="../tags/tag409.xml"/><Relationship Id="rId10" Type="http://schemas.openxmlformats.org/officeDocument/2006/relationships/tags" Target="../tags/tag408.xml"/><Relationship Id="rId1" Type="http://schemas.openxmlformats.org/officeDocument/2006/relationships/tags" Target="../tags/tag399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431.xml"/><Relationship Id="rId8" Type="http://schemas.openxmlformats.org/officeDocument/2006/relationships/tags" Target="../tags/tag430.xml"/><Relationship Id="rId7" Type="http://schemas.openxmlformats.org/officeDocument/2006/relationships/tags" Target="../tags/tag429.xml"/><Relationship Id="rId6" Type="http://schemas.openxmlformats.org/officeDocument/2006/relationships/tags" Target="../tags/tag428.xml"/><Relationship Id="rId5" Type="http://schemas.openxmlformats.org/officeDocument/2006/relationships/tags" Target="../tags/tag427.xml"/><Relationship Id="rId4" Type="http://schemas.openxmlformats.org/officeDocument/2006/relationships/tags" Target="../tags/tag426.xml"/><Relationship Id="rId3" Type="http://schemas.openxmlformats.org/officeDocument/2006/relationships/tags" Target="../tags/tag425.xml"/><Relationship Id="rId2" Type="http://schemas.openxmlformats.org/officeDocument/2006/relationships/tags" Target="../tags/tag424.xml"/><Relationship Id="rId13" Type="http://schemas.openxmlformats.org/officeDocument/2006/relationships/notesSlide" Target="../notesSlides/notesSlide12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433.xml"/><Relationship Id="rId10" Type="http://schemas.openxmlformats.org/officeDocument/2006/relationships/tags" Target="../tags/tag432.xml"/><Relationship Id="rId1" Type="http://schemas.openxmlformats.org/officeDocument/2006/relationships/tags" Target="../tags/tag423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445.xml"/><Relationship Id="rId8" Type="http://schemas.openxmlformats.org/officeDocument/2006/relationships/tags" Target="../tags/tag444.xml"/><Relationship Id="rId7" Type="http://schemas.openxmlformats.org/officeDocument/2006/relationships/tags" Target="../tags/tag443.xml"/><Relationship Id="rId6" Type="http://schemas.openxmlformats.org/officeDocument/2006/relationships/tags" Target="../tags/tag442.xml"/><Relationship Id="rId5" Type="http://schemas.openxmlformats.org/officeDocument/2006/relationships/tags" Target="../tags/tag441.xml"/><Relationship Id="rId4" Type="http://schemas.openxmlformats.org/officeDocument/2006/relationships/tags" Target="../tags/tag440.xml"/><Relationship Id="rId3" Type="http://schemas.openxmlformats.org/officeDocument/2006/relationships/tags" Target="../tags/tag439.xml"/><Relationship Id="rId24" Type="http://schemas.openxmlformats.org/officeDocument/2006/relationships/notesSlide" Target="../notesSlides/notesSlide13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458.xml"/><Relationship Id="rId21" Type="http://schemas.openxmlformats.org/officeDocument/2006/relationships/tags" Target="../tags/tag457.xml"/><Relationship Id="rId20" Type="http://schemas.openxmlformats.org/officeDocument/2006/relationships/tags" Target="../tags/tag456.xml"/><Relationship Id="rId2" Type="http://schemas.openxmlformats.org/officeDocument/2006/relationships/tags" Target="../tags/tag438.xml"/><Relationship Id="rId19" Type="http://schemas.openxmlformats.org/officeDocument/2006/relationships/tags" Target="../tags/tag455.xml"/><Relationship Id="rId18" Type="http://schemas.openxmlformats.org/officeDocument/2006/relationships/tags" Target="../tags/tag454.xml"/><Relationship Id="rId17" Type="http://schemas.openxmlformats.org/officeDocument/2006/relationships/tags" Target="../tags/tag453.xml"/><Relationship Id="rId16" Type="http://schemas.openxmlformats.org/officeDocument/2006/relationships/tags" Target="../tags/tag452.xml"/><Relationship Id="rId15" Type="http://schemas.openxmlformats.org/officeDocument/2006/relationships/tags" Target="../tags/tag451.xml"/><Relationship Id="rId14" Type="http://schemas.openxmlformats.org/officeDocument/2006/relationships/tags" Target="../tags/tag450.xml"/><Relationship Id="rId13" Type="http://schemas.openxmlformats.org/officeDocument/2006/relationships/tags" Target="../tags/tag449.xml"/><Relationship Id="rId12" Type="http://schemas.openxmlformats.org/officeDocument/2006/relationships/tags" Target="../tags/tag448.xml"/><Relationship Id="rId11" Type="http://schemas.openxmlformats.org/officeDocument/2006/relationships/tags" Target="../tags/tag447.xml"/><Relationship Id="rId10" Type="http://schemas.openxmlformats.org/officeDocument/2006/relationships/tags" Target="../tags/tag446.xml"/><Relationship Id="rId1" Type="http://schemas.openxmlformats.org/officeDocument/2006/relationships/tags" Target="../tags/tag437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468.xml"/><Relationship Id="rId8" Type="http://schemas.openxmlformats.org/officeDocument/2006/relationships/tags" Target="../tags/tag467.xml"/><Relationship Id="rId7" Type="http://schemas.openxmlformats.org/officeDocument/2006/relationships/tags" Target="../tags/tag466.xml"/><Relationship Id="rId6" Type="http://schemas.openxmlformats.org/officeDocument/2006/relationships/tags" Target="../tags/tag465.xml"/><Relationship Id="rId5" Type="http://schemas.openxmlformats.org/officeDocument/2006/relationships/tags" Target="../tags/tag464.xml"/><Relationship Id="rId4" Type="http://schemas.microsoft.com/office/2007/relationships/hdphoto" Target="../media/image26.wdp"/><Relationship Id="rId3" Type="http://schemas.openxmlformats.org/officeDocument/2006/relationships/image" Target="../media/image25.png"/><Relationship Id="rId2" Type="http://schemas.openxmlformats.org/officeDocument/2006/relationships/tags" Target="../tags/tag463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473.xml"/><Relationship Id="rId13" Type="http://schemas.openxmlformats.org/officeDocument/2006/relationships/tags" Target="../tags/tag472.xml"/><Relationship Id="rId12" Type="http://schemas.openxmlformats.org/officeDocument/2006/relationships/tags" Target="../tags/tag471.xml"/><Relationship Id="rId11" Type="http://schemas.openxmlformats.org/officeDocument/2006/relationships/tags" Target="../tags/tag470.xml"/><Relationship Id="rId10" Type="http://schemas.openxmlformats.org/officeDocument/2006/relationships/tags" Target="../tags/tag469.xml"/><Relationship Id="rId1" Type="http://schemas.openxmlformats.org/officeDocument/2006/relationships/tags" Target="../tags/tag462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7.xml"/><Relationship Id="rId6" Type="http://schemas.openxmlformats.org/officeDocument/2006/relationships/tags" Target="../tags/tag478.xml"/><Relationship Id="rId5" Type="http://schemas.openxmlformats.org/officeDocument/2006/relationships/tags" Target="../tags/tag477.xml"/><Relationship Id="rId4" Type="http://schemas.openxmlformats.org/officeDocument/2006/relationships/tags" Target="../tags/tag476.xml"/><Relationship Id="rId3" Type="http://schemas.openxmlformats.org/officeDocument/2006/relationships/tags" Target="../tags/tag475.xml"/><Relationship Id="rId2" Type="http://schemas.openxmlformats.org/officeDocument/2006/relationships/image" Target="../media/image27.png"/><Relationship Id="rId1" Type="http://schemas.openxmlformats.org/officeDocument/2006/relationships/tags" Target="../tags/tag474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7.xml"/><Relationship Id="rId6" Type="http://schemas.openxmlformats.org/officeDocument/2006/relationships/tags" Target="../tags/tag482.xml"/><Relationship Id="rId5" Type="http://schemas.openxmlformats.org/officeDocument/2006/relationships/tags" Target="../tags/tag481.xml"/><Relationship Id="rId4" Type="http://schemas.openxmlformats.org/officeDocument/2006/relationships/tags" Target="../tags/tag480.xml"/><Relationship Id="rId3" Type="http://schemas.openxmlformats.org/officeDocument/2006/relationships/image" Target="../media/image28.png"/><Relationship Id="rId2" Type="http://schemas.openxmlformats.org/officeDocument/2006/relationships/tags" Target="../tags/tag479.xml"/><Relationship Id="rId1" Type="http://schemas.openxmlformats.org/officeDocument/2006/relationships/slide" Target="slide6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490.xml"/><Relationship Id="rId8" Type="http://schemas.openxmlformats.org/officeDocument/2006/relationships/tags" Target="../tags/tag489.xml"/><Relationship Id="rId7" Type="http://schemas.openxmlformats.org/officeDocument/2006/relationships/tags" Target="../tags/tag488.xml"/><Relationship Id="rId6" Type="http://schemas.openxmlformats.org/officeDocument/2006/relationships/tags" Target="../tags/tag487.xml"/><Relationship Id="rId5" Type="http://schemas.openxmlformats.org/officeDocument/2006/relationships/tags" Target="../tags/tag486.xml"/><Relationship Id="rId4" Type="http://schemas.openxmlformats.org/officeDocument/2006/relationships/tags" Target="../tags/tag485.xml"/><Relationship Id="rId3" Type="http://schemas.openxmlformats.org/officeDocument/2006/relationships/tags" Target="../tags/tag484.xml"/><Relationship Id="rId27" Type="http://schemas.openxmlformats.org/officeDocument/2006/relationships/slideLayout" Target="../slideLayouts/slideLayout22.xml"/><Relationship Id="rId26" Type="http://schemas.openxmlformats.org/officeDocument/2006/relationships/tags" Target="../tags/tag506.xml"/><Relationship Id="rId25" Type="http://schemas.openxmlformats.org/officeDocument/2006/relationships/tags" Target="../tags/tag505.xml"/><Relationship Id="rId24" Type="http://schemas.openxmlformats.org/officeDocument/2006/relationships/tags" Target="../tags/tag504.xml"/><Relationship Id="rId23" Type="http://schemas.openxmlformats.org/officeDocument/2006/relationships/tags" Target="../tags/tag503.xml"/><Relationship Id="rId22" Type="http://schemas.openxmlformats.org/officeDocument/2006/relationships/image" Target="../media/image30.png"/><Relationship Id="rId21" Type="http://schemas.openxmlformats.org/officeDocument/2006/relationships/tags" Target="../tags/tag502.xml"/><Relationship Id="rId20" Type="http://schemas.openxmlformats.org/officeDocument/2006/relationships/tags" Target="../tags/tag501.xml"/><Relationship Id="rId2" Type="http://schemas.openxmlformats.org/officeDocument/2006/relationships/image" Target="../media/image29.png"/><Relationship Id="rId19" Type="http://schemas.openxmlformats.org/officeDocument/2006/relationships/tags" Target="../tags/tag500.xml"/><Relationship Id="rId18" Type="http://schemas.openxmlformats.org/officeDocument/2006/relationships/tags" Target="../tags/tag499.xml"/><Relationship Id="rId17" Type="http://schemas.openxmlformats.org/officeDocument/2006/relationships/tags" Target="../tags/tag498.xml"/><Relationship Id="rId16" Type="http://schemas.openxmlformats.org/officeDocument/2006/relationships/tags" Target="../tags/tag497.xml"/><Relationship Id="rId15" Type="http://schemas.openxmlformats.org/officeDocument/2006/relationships/tags" Target="../tags/tag496.xml"/><Relationship Id="rId14" Type="http://schemas.openxmlformats.org/officeDocument/2006/relationships/tags" Target="../tags/tag495.xml"/><Relationship Id="rId13" Type="http://schemas.openxmlformats.org/officeDocument/2006/relationships/tags" Target="../tags/tag494.xml"/><Relationship Id="rId12" Type="http://schemas.openxmlformats.org/officeDocument/2006/relationships/tags" Target="../tags/tag493.xml"/><Relationship Id="rId11" Type="http://schemas.openxmlformats.org/officeDocument/2006/relationships/tags" Target="../tags/tag492.xml"/><Relationship Id="rId10" Type="http://schemas.openxmlformats.org/officeDocument/2006/relationships/tags" Target="../tags/tag491.xml"/><Relationship Id="rId1" Type="http://schemas.openxmlformats.org/officeDocument/2006/relationships/tags" Target="../tags/tag483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515.xml"/><Relationship Id="rId8" Type="http://schemas.openxmlformats.org/officeDocument/2006/relationships/tags" Target="../tags/tag514.xml"/><Relationship Id="rId7" Type="http://schemas.openxmlformats.org/officeDocument/2006/relationships/tags" Target="../tags/tag513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3" Type="http://schemas.openxmlformats.org/officeDocument/2006/relationships/tags" Target="../tags/tag509.xml"/><Relationship Id="rId2" Type="http://schemas.openxmlformats.org/officeDocument/2006/relationships/tags" Target="../tags/tag508.xml"/><Relationship Id="rId14" Type="http://schemas.openxmlformats.org/officeDocument/2006/relationships/notesSlide" Target="../notesSlides/notesSlide14.xml"/><Relationship Id="rId13" Type="http://schemas.openxmlformats.org/officeDocument/2006/relationships/slideLayout" Target="../slideLayouts/slideLayout22.xml"/><Relationship Id="rId12" Type="http://schemas.openxmlformats.org/officeDocument/2006/relationships/tags" Target="../tags/tag518.xml"/><Relationship Id="rId11" Type="http://schemas.openxmlformats.org/officeDocument/2006/relationships/tags" Target="../tags/tag517.xml"/><Relationship Id="rId10" Type="http://schemas.openxmlformats.org/officeDocument/2006/relationships/tags" Target="../tags/tag516.xml"/><Relationship Id="rId1" Type="http://schemas.openxmlformats.org/officeDocument/2006/relationships/tags" Target="../tags/tag507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530.xml"/><Relationship Id="rId8" Type="http://schemas.openxmlformats.org/officeDocument/2006/relationships/tags" Target="../tags/tag529.xml"/><Relationship Id="rId7" Type="http://schemas.openxmlformats.org/officeDocument/2006/relationships/tags" Target="../tags/tag528.xml"/><Relationship Id="rId6" Type="http://schemas.openxmlformats.org/officeDocument/2006/relationships/tags" Target="../tags/tag527.xml"/><Relationship Id="rId5" Type="http://schemas.openxmlformats.org/officeDocument/2006/relationships/tags" Target="../tags/tag526.xml"/><Relationship Id="rId4" Type="http://schemas.openxmlformats.org/officeDocument/2006/relationships/tags" Target="../tags/tag525.xml"/><Relationship Id="rId3" Type="http://schemas.openxmlformats.org/officeDocument/2006/relationships/tags" Target="../tags/tag524.xml"/><Relationship Id="rId2" Type="http://schemas.openxmlformats.org/officeDocument/2006/relationships/tags" Target="../tags/tag523.xml"/><Relationship Id="rId13" Type="http://schemas.openxmlformats.org/officeDocument/2006/relationships/notesSlide" Target="../notesSlides/notesSlide15.xml"/><Relationship Id="rId12" Type="http://schemas.openxmlformats.org/officeDocument/2006/relationships/slideLayout" Target="../slideLayouts/slideLayout22.xml"/><Relationship Id="rId11" Type="http://schemas.openxmlformats.org/officeDocument/2006/relationships/tags" Target="../tags/tag532.xml"/><Relationship Id="rId10" Type="http://schemas.openxmlformats.org/officeDocument/2006/relationships/tags" Target="../tags/tag531.xml"/><Relationship Id="rId1" Type="http://schemas.openxmlformats.org/officeDocument/2006/relationships/tags" Target="../tags/tag522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543.xml"/><Relationship Id="rId8" Type="http://schemas.openxmlformats.org/officeDocument/2006/relationships/tags" Target="../tags/tag542.xml"/><Relationship Id="rId7" Type="http://schemas.openxmlformats.org/officeDocument/2006/relationships/tags" Target="../tags/tag541.xml"/><Relationship Id="rId6" Type="http://schemas.openxmlformats.org/officeDocument/2006/relationships/tags" Target="../tags/tag540.xml"/><Relationship Id="rId5" Type="http://schemas.openxmlformats.org/officeDocument/2006/relationships/tags" Target="../tags/tag539.xml"/><Relationship Id="rId4" Type="http://schemas.openxmlformats.org/officeDocument/2006/relationships/tags" Target="../tags/tag538.xml"/><Relationship Id="rId3" Type="http://schemas.openxmlformats.org/officeDocument/2006/relationships/tags" Target="../tags/tag537.xml"/><Relationship Id="rId2" Type="http://schemas.openxmlformats.org/officeDocument/2006/relationships/image" Target="../media/image31.jpeg"/><Relationship Id="rId17" Type="http://schemas.openxmlformats.org/officeDocument/2006/relationships/slideLayout" Target="../slideLayouts/slideLayout16.xml"/><Relationship Id="rId16" Type="http://schemas.openxmlformats.org/officeDocument/2006/relationships/tags" Target="../tags/tag550.xml"/><Relationship Id="rId15" Type="http://schemas.openxmlformats.org/officeDocument/2006/relationships/tags" Target="../tags/tag549.xml"/><Relationship Id="rId14" Type="http://schemas.openxmlformats.org/officeDocument/2006/relationships/tags" Target="../tags/tag548.xml"/><Relationship Id="rId13" Type="http://schemas.openxmlformats.org/officeDocument/2006/relationships/tags" Target="../tags/tag547.xml"/><Relationship Id="rId12" Type="http://schemas.openxmlformats.org/officeDocument/2006/relationships/tags" Target="../tags/tag546.xml"/><Relationship Id="rId11" Type="http://schemas.openxmlformats.org/officeDocument/2006/relationships/tags" Target="../tags/tag545.xml"/><Relationship Id="rId10" Type="http://schemas.openxmlformats.org/officeDocument/2006/relationships/tags" Target="../tags/tag544.xml"/><Relationship Id="rId1" Type="http://schemas.openxmlformats.org/officeDocument/2006/relationships/tags" Target="../tags/tag536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559.xml"/><Relationship Id="rId8" Type="http://schemas.openxmlformats.org/officeDocument/2006/relationships/tags" Target="../tags/tag558.xml"/><Relationship Id="rId7" Type="http://schemas.openxmlformats.org/officeDocument/2006/relationships/tags" Target="../tags/tag557.xml"/><Relationship Id="rId6" Type="http://schemas.openxmlformats.org/officeDocument/2006/relationships/tags" Target="../tags/tag556.xml"/><Relationship Id="rId5" Type="http://schemas.openxmlformats.org/officeDocument/2006/relationships/tags" Target="../tags/tag555.xml"/><Relationship Id="rId4" Type="http://schemas.openxmlformats.org/officeDocument/2006/relationships/tags" Target="../tags/tag554.xml"/><Relationship Id="rId3" Type="http://schemas.openxmlformats.org/officeDocument/2006/relationships/tags" Target="../tags/tag553.xml"/><Relationship Id="rId2" Type="http://schemas.openxmlformats.org/officeDocument/2006/relationships/tags" Target="../tags/tag552.xml"/><Relationship Id="rId13" Type="http://schemas.openxmlformats.org/officeDocument/2006/relationships/notesSlide" Target="../notesSlides/notesSlide16.xml"/><Relationship Id="rId12" Type="http://schemas.openxmlformats.org/officeDocument/2006/relationships/slideLayout" Target="../slideLayouts/slideLayout22.xml"/><Relationship Id="rId11" Type="http://schemas.openxmlformats.org/officeDocument/2006/relationships/tags" Target="../tags/tag561.xml"/><Relationship Id="rId10" Type="http://schemas.openxmlformats.org/officeDocument/2006/relationships/tags" Target="../tags/tag560.xml"/><Relationship Id="rId1" Type="http://schemas.openxmlformats.org/officeDocument/2006/relationships/tags" Target="../tags/tag551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570.xml"/><Relationship Id="rId8" Type="http://schemas.openxmlformats.org/officeDocument/2006/relationships/image" Target="../media/image23.png"/><Relationship Id="rId7" Type="http://schemas.openxmlformats.org/officeDocument/2006/relationships/tags" Target="../tags/tag569.xml"/><Relationship Id="rId6" Type="http://schemas.openxmlformats.org/officeDocument/2006/relationships/tags" Target="../tags/tag568.xml"/><Relationship Id="rId5" Type="http://schemas.openxmlformats.org/officeDocument/2006/relationships/tags" Target="../tags/tag567.xml"/><Relationship Id="rId4" Type="http://schemas.openxmlformats.org/officeDocument/2006/relationships/image" Target="../media/image22.png"/><Relationship Id="rId3" Type="http://schemas.openxmlformats.org/officeDocument/2006/relationships/tags" Target="../tags/tag566.xml"/><Relationship Id="rId2" Type="http://schemas.openxmlformats.org/officeDocument/2006/relationships/image" Target="../media/image21.pn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572.xml"/><Relationship Id="rId10" Type="http://schemas.openxmlformats.org/officeDocument/2006/relationships/tags" Target="../tags/tag571.xml"/><Relationship Id="rId1" Type="http://schemas.openxmlformats.org/officeDocument/2006/relationships/tags" Target="../tags/tag56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577.xml"/><Relationship Id="rId6" Type="http://schemas.openxmlformats.org/officeDocument/2006/relationships/image" Target="../media/image23.png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3" Type="http://schemas.openxmlformats.org/officeDocument/2006/relationships/tags" Target="../tags/tag574.xml"/><Relationship Id="rId2" Type="http://schemas.openxmlformats.org/officeDocument/2006/relationships/image" Target="../media/image22.png"/><Relationship Id="rId1" Type="http://schemas.openxmlformats.org/officeDocument/2006/relationships/tags" Target="../tags/tag573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586.xml"/><Relationship Id="rId8" Type="http://schemas.openxmlformats.org/officeDocument/2006/relationships/tags" Target="../tags/tag585.xml"/><Relationship Id="rId7" Type="http://schemas.openxmlformats.org/officeDocument/2006/relationships/tags" Target="../tags/tag584.xml"/><Relationship Id="rId6" Type="http://schemas.openxmlformats.org/officeDocument/2006/relationships/tags" Target="../tags/tag583.xml"/><Relationship Id="rId5" Type="http://schemas.openxmlformats.org/officeDocument/2006/relationships/tags" Target="../tags/tag582.xml"/><Relationship Id="rId4" Type="http://schemas.openxmlformats.org/officeDocument/2006/relationships/tags" Target="../tags/tag581.xml"/><Relationship Id="rId35" Type="http://schemas.openxmlformats.org/officeDocument/2006/relationships/notesSlide" Target="../notesSlides/notesSlide17.xml"/><Relationship Id="rId34" Type="http://schemas.openxmlformats.org/officeDocument/2006/relationships/slideLayout" Target="../slideLayouts/slideLayout13.xml"/><Relationship Id="rId33" Type="http://schemas.openxmlformats.org/officeDocument/2006/relationships/tags" Target="../tags/tag610.xml"/><Relationship Id="rId32" Type="http://schemas.openxmlformats.org/officeDocument/2006/relationships/tags" Target="../tags/tag609.xml"/><Relationship Id="rId31" Type="http://schemas.openxmlformats.org/officeDocument/2006/relationships/tags" Target="../tags/tag608.xml"/><Relationship Id="rId30" Type="http://schemas.openxmlformats.org/officeDocument/2006/relationships/tags" Target="../tags/tag607.xml"/><Relationship Id="rId3" Type="http://schemas.openxmlformats.org/officeDocument/2006/relationships/tags" Target="../tags/tag580.xml"/><Relationship Id="rId29" Type="http://schemas.openxmlformats.org/officeDocument/2006/relationships/tags" Target="../tags/tag606.xml"/><Relationship Id="rId28" Type="http://schemas.openxmlformats.org/officeDocument/2006/relationships/tags" Target="../tags/tag605.xml"/><Relationship Id="rId27" Type="http://schemas.openxmlformats.org/officeDocument/2006/relationships/tags" Target="../tags/tag604.xml"/><Relationship Id="rId26" Type="http://schemas.openxmlformats.org/officeDocument/2006/relationships/tags" Target="../tags/tag603.xml"/><Relationship Id="rId25" Type="http://schemas.openxmlformats.org/officeDocument/2006/relationships/tags" Target="../tags/tag602.xml"/><Relationship Id="rId24" Type="http://schemas.openxmlformats.org/officeDocument/2006/relationships/tags" Target="../tags/tag601.xml"/><Relationship Id="rId23" Type="http://schemas.openxmlformats.org/officeDocument/2006/relationships/tags" Target="../tags/tag600.xml"/><Relationship Id="rId22" Type="http://schemas.openxmlformats.org/officeDocument/2006/relationships/tags" Target="../tags/tag599.xml"/><Relationship Id="rId21" Type="http://schemas.openxmlformats.org/officeDocument/2006/relationships/tags" Target="../tags/tag598.xml"/><Relationship Id="rId20" Type="http://schemas.openxmlformats.org/officeDocument/2006/relationships/tags" Target="../tags/tag597.xml"/><Relationship Id="rId2" Type="http://schemas.openxmlformats.org/officeDocument/2006/relationships/tags" Target="../tags/tag579.xml"/><Relationship Id="rId19" Type="http://schemas.openxmlformats.org/officeDocument/2006/relationships/tags" Target="../tags/tag596.xml"/><Relationship Id="rId18" Type="http://schemas.openxmlformats.org/officeDocument/2006/relationships/tags" Target="../tags/tag595.xml"/><Relationship Id="rId17" Type="http://schemas.openxmlformats.org/officeDocument/2006/relationships/tags" Target="../tags/tag594.xml"/><Relationship Id="rId16" Type="http://schemas.openxmlformats.org/officeDocument/2006/relationships/tags" Target="../tags/tag593.xml"/><Relationship Id="rId15" Type="http://schemas.openxmlformats.org/officeDocument/2006/relationships/tags" Target="../tags/tag592.xml"/><Relationship Id="rId14" Type="http://schemas.openxmlformats.org/officeDocument/2006/relationships/tags" Target="../tags/tag591.xml"/><Relationship Id="rId13" Type="http://schemas.openxmlformats.org/officeDocument/2006/relationships/tags" Target="../tags/tag590.xml"/><Relationship Id="rId12" Type="http://schemas.openxmlformats.org/officeDocument/2006/relationships/tags" Target="../tags/tag589.xml"/><Relationship Id="rId11" Type="http://schemas.openxmlformats.org/officeDocument/2006/relationships/tags" Target="../tags/tag588.xml"/><Relationship Id="rId10" Type="http://schemas.openxmlformats.org/officeDocument/2006/relationships/tags" Target="../tags/tag587.xml"/><Relationship Id="rId1" Type="http://schemas.openxmlformats.org/officeDocument/2006/relationships/tags" Target="../tags/tag578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621.xml"/><Relationship Id="rId8" Type="http://schemas.openxmlformats.org/officeDocument/2006/relationships/tags" Target="../tags/tag620.xml"/><Relationship Id="rId7" Type="http://schemas.openxmlformats.org/officeDocument/2006/relationships/tags" Target="../tags/tag619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tags" Target="../tags/tag616.xml"/><Relationship Id="rId3" Type="http://schemas.openxmlformats.org/officeDocument/2006/relationships/tags" Target="../tags/tag615.xml"/><Relationship Id="rId2" Type="http://schemas.openxmlformats.org/officeDocument/2006/relationships/tags" Target="../tags/tag614.xml"/><Relationship Id="rId15" Type="http://schemas.openxmlformats.org/officeDocument/2006/relationships/notesSlide" Target="../notesSlides/notesSlide18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625.xml"/><Relationship Id="rId12" Type="http://schemas.openxmlformats.org/officeDocument/2006/relationships/tags" Target="../tags/tag624.xml"/><Relationship Id="rId11" Type="http://schemas.openxmlformats.org/officeDocument/2006/relationships/tags" Target="../tags/tag623.xml"/><Relationship Id="rId10" Type="http://schemas.openxmlformats.org/officeDocument/2006/relationships/tags" Target="../tags/tag622.xml"/><Relationship Id="rId1" Type="http://schemas.openxmlformats.org/officeDocument/2006/relationships/tags" Target="../tags/tag613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637.xml"/><Relationship Id="rId8" Type="http://schemas.openxmlformats.org/officeDocument/2006/relationships/tags" Target="../tags/tag636.xml"/><Relationship Id="rId7" Type="http://schemas.openxmlformats.org/officeDocument/2006/relationships/tags" Target="../tags/tag635.xml"/><Relationship Id="rId6" Type="http://schemas.openxmlformats.org/officeDocument/2006/relationships/tags" Target="../tags/tag634.xml"/><Relationship Id="rId5" Type="http://schemas.openxmlformats.org/officeDocument/2006/relationships/tags" Target="../tags/tag633.xml"/><Relationship Id="rId4" Type="http://schemas.openxmlformats.org/officeDocument/2006/relationships/tags" Target="../tags/tag632.xml"/><Relationship Id="rId3" Type="http://schemas.openxmlformats.org/officeDocument/2006/relationships/tags" Target="../tags/tag631.xml"/><Relationship Id="rId2" Type="http://schemas.openxmlformats.org/officeDocument/2006/relationships/tags" Target="../tags/tag630.xml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629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648.xml"/><Relationship Id="rId7" Type="http://schemas.openxmlformats.org/officeDocument/2006/relationships/tags" Target="../tags/tag647.xml"/><Relationship Id="rId6" Type="http://schemas.openxmlformats.org/officeDocument/2006/relationships/tags" Target="../tags/tag646.xml"/><Relationship Id="rId5" Type="http://schemas.openxmlformats.org/officeDocument/2006/relationships/tags" Target="../tags/tag645.xml"/><Relationship Id="rId4" Type="http://schemas.openxmlformats.org/officeDocument/2006/relationships/tags" Target="../tags/tag644.xml"/><Relationship Id="rId3" Type="http://schemas.openxmlformats.org/officeDocument/2006/relationships/tags" Target="../tags/tag643.xml"/><Relationship Id="rId2" Type="http://schemas.openxmlformats.org/officeDocument/2006/relationships/tags" Target="../tags/tag642.xml"/><Relationship Id="rId1" Type="http://schemas.openxmlformats.org/officeDocument/2006/relationships/tags" Target="../tags/tag641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656.xml"/><Relationship Id="rId8" Type="http://schemas.openxmlformats.org/officeDocument/2006/relationships/tags" Target="../tags/tag655.xml"/><Relationship Id="rId7" Type="http://schemas.openxmlformats.org/officeDocument/2006/relationships/tags" Target="../tags/tag654.xml"/><Relationship Id="rId6" Type="http://schemas.openxmlformats.org/officeDocument/2006/relationships/tags" Target="../tags/tag653.xml"/><Relationship Id="rId5" Type="http://schemas.openxmlformats.org/officeDocument/2006/relationships/tags" Target="../tags/tag652.xml"/><Relationship Id="rId4" Type="http://schemas.openxmlformats.org/officeDocument/2006/relationships/tags" Target="../tags/tag651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680.xml"/><Relationship Id="rId33" Type="http://schemas.openxmlformats.org/officeDocument/2006/relationships/image" Target="../media/image33.png"/><Relationship Id="rId32" Type="http://schemas.openxmlformats.org/officeDocument/2006/relationships/tags" Target="../tags/tag679.xml"/><Relationship Id="rId31" Type="http://schemas.openxmlformats.org/officeDocument/2006/relationships/tags" Target="../tags/tag678.xml"/><Relationship Id="rId30" Type="http://schemas.openxmlformats.org/officeDocument/2006/relationships/tags" Target="../tags/tag677.xml"/><Relationship Id="rId3" Type="http://schemas.openxmlformats.org/officeDocument/2006/relationships/tags" Target="../tags/tag650.xml"/><Relationship Id="rId29" Type="http://schemas.openxmlformats.org/officeDocument/2006/relationships/tags" Target="../tags/tag676.xml"/><Relationship Id="rId28" Type="http://schemas.openxmlformats.org/officeDocument/2006/relationships/tags" Target="../tags/tag675.xml"/><Relationship Id="rId27" Type="http://schemas.openxmlformats.org/officeDocument/2006/relationships/tags" Target="../tags/tag674.xml"/><Relationship Id="rId26" Type="http://schemas.openxmlformats.org/officeDocument/2006/relationships/tags" Target="../tags/tag673.xml"/><Relationship Id="rId25" Type="http://schemas.openxmlformats.org/officeDocument/2006/relationships/tags" Target="../tags/tag672.xml"/><Relationship Id="rId24" Type="http://schemas.openxmlformats.org/officeDocument/2006/relationships/tags" Target="../tags/tag671.xml"/><Relationship Id="rId23" Type="http://schemas.openxmlformats.org/officeDocument/2006/relationships/tags" Target="../tags/tag670.xml"/><Relationship Id="rId22" Type="http://schemas.openxmlformats.org/officeDocument/2006/relationships/tags" Target="../tags/tag669.xml"/><Relationship Id="rId21" Type="http://schemas.openxmlformats.org/officeDocument/2006/relationships/tags" Target="../tags/tag668.xml"/><Relationship Id="rId20" Type="http://schemas.openxmlformats.org/officeDocument/2006/relationships/tags" Target="../tags/tag667.xml"/><Relationship Id="rId2" Type="http://schemas.openxmlformats.org/officeDocument/2006/relationships/image" Target="../media/image32.png"/><Relationship Id="rId19" Type="http://schemas.openxmlformats.org/officeDocument/2006/relationships/tags" Target="../tags/tag666.xml"/><Relationship Id="rId18" Type="http://schemas.openxmlformats.org/officeDocument/2006/relationships/tags" Target="../tags/tag665.xml"/><Relationship Id="rId17" Type="http://schemas.openxmlformats.org/officeDocument/2006/relationships/tags" Target="../tags/tag664.xml"/><Relationship Id="rId16" Type="http://schemas.openxmlformats.org/officeDocument/2006/relationships/tags" Target="../tags/tag663.xml"/><Relationship Id="rId15" Type="http://schemas.openxmlformats.org/officeDocument/2006/relationships/tags" Target="../tags/tag662.xml"/><Relationship Id="rId14" Type="http://schemas.openxmlformats.org/officeDocument/2006/relationships/tags" Target="../tags/tag661.xml"/><Relationship Id="rId13" Type="http://schemas.openxmlformats.org/officeDocument/2006/relationships/tags" Target="../tags/tag660.xml"/><Relationship Id="rId12" Type="http://schemas.openxmlformats.org/officeDocument/2006/relationships/tags" Target="../tags/tag659.xml"/><Relationship Id="rId11" Type="http://schemas.openxmlformats.org/officeDocument/2006/relationships/tags" Target="../tags/tag658.xml"/><Relationship Id="rId10" Type="http://schemas.openxmlformats.org/officeDocument/2006/relationships/tags" Target="../tags/tag657.xml"/><Relationship Id="rId1" Type="http://schemas.openxmlformats.org/officeDocument/2006/relationships/tags" Target="../tags/tag649.xml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84.xml"/><Relationship Id="rId4" Type="http://schemas.openxmlformats.org/officeDocument/2006/relationships/tags" Target="../tags/tag683.xml"/><Relationship Id="rId3" Type="http://schemas.openxmlformats.org/officeDocument/2006/relationships/tags" Target="../tags/tag682.xml"/><Relationship Id="rId2" Type="http://schemas.openxmlformats.org/officeDocument/2006/relationships/image" Target="../media/image23.png"/><Relationship Id="rId1" Type="http://schemas.openxmlformats.org/officeDocument/2006/relationships/tags" Target="../tags/tag681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692.xml"/><Relationship Id="rId8" Type="http://schemas.openxmlformats.org/officeDocument/2006/relationships/tags" Target="../tags/tag691.xml"/><Relationship Id="rId7" Type="http://schemas.openxmlformats.org/officeDocument/2006/relationships/tags" Target="../tags/tag690.xml"/><Relationship Id="rId6" Type="http://schemas.openxmlformats.org/officeDocument/2006/relationships/tags" Target="../tags/tag689.xml"/><Relationship Id="rId5" Type="http://schemas.openxmlformats.org/officeDocument/2006/relationships/tags" Target="../tags/tag688.xml"/><Relationship Id="rId4" Type="http://schemas.openxmlformats.org/officeDocument/2006/relationships/tags" Target="../tags/tag687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716.xml"/><Relationship Id="rId33" Type="http://schemas.openxmlformats.org/officeDocument/2006/relationships/image" Target="../media/image33.png"/><Relationship Id="rId32" Type="http://schemas.openxmlformats.org/officeDocument/2006/relationships/tags" Target="../tags/tag715.xml"/><Relationship Id="rId31" Type="http://schemas.openxmlformats.org/officeDocument/2006/relationships/tags" Target="../tags/tag714.xml"/><Relationship Id="rId30" Type="http://schemas.openxmlformats.org/officeDocument/2006/relationships/tags" Target="../tags/tag713.xml"/><Relationship Id="rId3" Type="http://schemas.openxmlformats.org/officeDocument/2006/relationships/tags" Target="../tags/tag686.xml"/><Relationship Id="rId29" Type="http://schemas.openxmlformats.org/officeDocument/2006/relationships/tags" Target="../tags/tag712.xml"/><Relationship Id="rId28" Type="http://schemas.openxmlformats.org/officeDocument/2006/relationships/tags" Target="../tags/tag711.xml"/><Relationship Id="rId27" Type="http://schemas.openxmlformats.org/officeDocument/2006/relationships/tags" Target="../tags/tag710.xml"/><Relationship Id="rId26" Type="http://schemas.openxmlformats.org/officeDocument/2006/relationships/tags" Target="../tags/tag709.xml"/><Relationship Id="rId25" Type="http://schemas.openxmlformats.org/officeDocument/2006/relationships/tags" Target="../tags/tag708.xml"/><Relationship Id="rId24" Type="http://schemas.openxmlformats.org/officeDocument/2006/relationships/tags" Target="../tags/tag707.xml"/><Relationship Id="rId23" Type="http://schemas.openxmlformats.org/officeDocument/2006/relationships/tags" Target="../tags/tag706.xml"/><Relationship Id="rId22" Type="http://schemas.openxmlformats.org/officeDocument/2006/relationships/tags" Target="../tags/tag705.xml"/><Relationship Id="rId21" Type="http://schemas.openxmlformats.org/officeDocument/2006/relationships/tags" Target="../tags/tag704.xml"/><Relationship Id="rId20" Type="http://schemas.openxmlformats.org/officeDocument/2006/relationships/tags" Target="../tags/tag703.xml"/><Relationship Id="rId2" Type="http://schemas.openxmlformats.org/officeDocument/2006/relationships/image" Target="../media/image32.png"/><Relationship Id="rId19" Type="http://schemas.openxmlformats.org/officeDocument/2006/relationships/tags" Target="../tags/tag702.xml"/><Relationship Id="rId18" Type="http://schemas.openxmlformats.org/officeDocument/2006/relationships/tags" Target="../tags/tag701.xml"/><Relationship Id="rId17" Type="http://schemas.openxmlformats.org/officeDocument/2006/relationships/tags" Target="../tags/tag700.xml"/><Relationship Id="rId16" Type="http://schemas.openxmlformats.org/officeDocument/2006/relationships/tags" Target="../tags/tag699.xml"/><Relationship Id="rId15" Type="http://schemas.openxmlformats.org/officeDocument/2006/relationships/tags" Target="../tags/tag698.xml"/><Relationship Id="rId14" Type="http://schemas.openxmlformats.org/officeDocument/2006/relationships/tags" Target="../tags/tag697.xml"/><Relationship Id="rId13" Type="http://schemas.openxmlformats.org/officeDocument/2006/relationships/tags" Target="../tags/tag696.xml"/><Relationship Id="rId12" Type="http://schemas.openxmlformats.org/officeDocument/2006/relationships/tags" Target="../tags/tag695.xml"/><Relationship Id="rId11" Type="http://schemas.openxmlformats.org/officeDocument/2006/relationships/tags" Target="../tags/tag694.xml"/><Relationship Id="rId10" Type="http://schemas.openxmlformats.org/officeDocument/2006/relationships/tags" Target="../tags/tag693.xml"/><Relationship Id="rId1" Type="http://schemas.openxmlformats.org/officeDocument/2006/relationships/tags" Target="../tags/tag685.xml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34.jpeg"/><Relationship Id="rId3" Type="http://schemas.openxmlformats.org/officeDocument/2006/relationships/tags" Target="../tags/tag719.xml"/><Relationship Id="rId2" Type="http://schemas.openxmlformats.org/officeDocument/2006/relationships/tags" Target="../tags/tag718.xml"/><Relationship Id="rId1" Type="http://schemas.openxmlformats.org/officeDocument/2006/relationships/tags" Target="../tags/tag717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tags" Target="../tags/tag731.xml"/><Relationship Id="rId8" Type="http://schemas.openxmlformats.org/officeDocument/2006/relationships/tags" Target="../tags/tag730.xml"/><Relationship Id="rId7" Type="http://schemas.openxmlformats.org/officeDocument/2006/relationships/tags" Target="../tags/tag729.xml"/><Relationship Id="rId6" Type="http://schemas.openxmlformats.org/officeDocument/2006/relationships/tags" Target="../tags/tag728.xml"/><Relationship Id="rId5" Type="http://schemas.openxmlformats.org/officeDocument/2006/relationships/tags" Target="../tags/tag727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762.xml"/><Relationship Id="rId40" Type="http://schemas.openxmlformats.org/officeDocument/2006/relationships/tags" Target="../tags/tag761.xml"/><Relationship Id="rId4" Type="http://schemas.openxmlformats.org/officeDocument/2006/relationships/tags" Target="../tags/tag726.xml"/><Relationship Id="rId39" Type="http://schemas.openxmlformats.org/officeDocument/2006/relationships/tags" Target="../tags/tag760.xml"/><Relationship Id="rId38" Type="http://schemas.openxmlformats.org/officeDocument/2006/relationships/tags" Target="../tags/tag759.xml"/><Relationship Id="rId37" Type="http://schemas.openxmlformats.org/officeDocument/2006/relationships/tags" Target="../tags/tag758.xml"/><Relationship Id="rId36" Type="http://schemas.openxmlformats.org/officeDocument/2006/relationships/image" Target="../media/image30.png"/><Relationship Id="rId35" Type="http://schemas.openxmlformats.org/officeDocument/2006/relationships/tags" Target="../tags/tag757.xml"/><Relationship Id="rId34" Type="http://schemas.openxmlformats.org/officeDocument/2006/relationships/tags" Target="../tags/tag756.xml"/><Relationship Id="rId33" Type="http://schemas.openxmlformats.org/officeDocument/2006/relationships/tags" Target="../tags/tag755.xml"/><Relationship Id="rId32" Type="http://schemas.openxmlformats.org/officeDocument/2006/relationships/tags" Target="../tags/tag754.xml"/><Relationship Id="rId31" Type="http://schemas.openxmlformats.org/officeDocument/2006/relationships/tags" Target="../tags/tag753.xml"/><Relationship Id="rId30" Type="http://schemas.openxmlformats.org/officeDocument/2006/relationships/tags" Target="../tags/tag752.xml"/><Relationship Id="rId3" Type="http://schemas.openxmlformats.org/officeDocument/2006/relationships/tags" Target="../tags/tag725.xml"/><Relationship Id="rId29" Type="http://schemas.openxmlformats.org/officeDocument/2006/relationships/tags" Target="../tags/tag751.xml"/><Relationship Id="rId28" Type="http://schemas.openxmlformats.org/officeDocument/2006/relationships/tags" Target="../tags/tag750.xml"/><Relationship Id="rId27" Type="http://schemas.openxmlformats.org/officeDocument/2006/relationships/tags" Target="../tags/tag749.xml"/><Relationship Id="rId26" Type="http://schemas.openxmlformats.org/officeDocument/2006/relationships/tags" Target="../tags/tag748.xml"/><Relationship Id="rId25" Type="http://schemas.openxmlformats.org/officeDocument/2006/relationships/tags" Target="../tags/tag747.xml"/><Relationship Id="rId24" Type="http://schemas.openxmlformats.org/officeDocument/2006/relationships/tags" Target="../tags/tag746.xml"/><Relationship Id="rId23" Type="http://schemas.openxmlformats.org/officeDocument/2006/relationships/tags" Target="../tags/tag745.xml"/><Relationship Id="rId22" Type="http://schemas.openxmlformats.org/officeDocument/2006/relationships/tags" Target="../tags/tag744.xml"/><Relationship Id="rId21" Type="http://schemas.openxmlformats.org/officeDocument/2006/relationships/tags" Target="../tags/tag743.xml"/><Relationship Id="rId20" Type="http://schemas.openxmlformats.org/officeDocument/2006/relationships/tags" Target="../tags/tag742.xml"/><Relationship Id="rId2" Type="http://schemas.openxmlformats.org/officeDocument/2006/relationships/tags" Target="../tags/tag724.xml"/><Relationship Id="rId19" Type="http://schemas.openxmlformats.org/officeDocument/2006/relationships/tags" Target="../tags/tag741.xml"/><Relationship Id="rId18" Type="http://schemas.openxmlformats.org/officeDocument/2006/relationships/tags" Target="../tags/tag740.xml"/><Relationship Id="rId17" Type="http://schemas.openxmlformats.org/officeDocument/2006/relationships/tags" Target="../tags/tag739.xml"/><Relationship Id="rId16" Type="http://schemas.openxmlformats.org/officeDocument/2006/relationships/tags" Target="../tags/tag738.xml"/><Relationship Id="rId15" Type="http://schemas.openxmlformats.org/officeDocument/2006/relationships/tags" Target="../tags/tag737.xml"/><Relationship Id="rId14" Type="http://schemas.openxmlformats.org/officeDocument/2006/relationships/tags" Target="../tags/tag736.xml"/><Relationship Id="rId13" Type="http://schemas.openxmlformats.org/officeDocument/2006/relationships/tags" Target="../tags/tag735.xml"/><Relationship Id="rId12" Type="http://schemas.openxmlformats.org/officeDocument/2006/relationships/tags" Target="../tags/tag734.xml"/><Relationship Id="rId11" Type="http://schemas.openxmlformats.org/officeDocument/2006/relationships/tags" Target="../tags/tag733.xml"/><Relationship Id="rId10" Type="http://schemas.openxmlformats.org/officeDocument/2006/relationships/tags" Target="../tags/tag732.xml"/><Relationship Id="rId1" Type="http://schemas.openxmlformats.org/officeDocument/2006/relationships/tags" Target="../tags/tag72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hlinkClick r:id="rId2"/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600" y="3737524"/>
            <a:ext cx="12193200" cy="3120476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2313305" y="1207770"/>
            <a:ext cx="70808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>
                <a:solidFill>
                  <a:schemeClr val="accent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阿房宫赋</a:t>
            </a:r>
            <a:endParaRPr lang="zh-CN" altLang="en-US" sz="4800" b="1">
              <a:solidFill>
                <a:schemeClr val="accent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228233" y="3105834"/>
            <a:ext cx="1735534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杜牧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7"/>
            </p:custDataLst>
          </p:nvPr>
        </p:nvCxnSpPr>
        <p:spPr>
          <a:xfrm>
            <a:off x="3708150" y="3428999"/>
            <a:ext cx="1080000" cy="0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8"/>
            </p:custDataLst>
          </p:nvPr>
        </p:nvCxnSpPr>
        <p:spPr>
          <a:xfrm>
            <a:off x="7403850" y="3428999"/>
            <a:ext cx="1080000" cy="0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400580"/>
            <a:ext cx="4797677" cy="2899409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356487" y="1560852"/>
            <a:ext cx="7417571" cy="39420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积累并掌握文中重要文言基础知识。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学习本文从多种角度具体、生动、细致地描写艺术形象，并在此基础上进行议论的写作特色。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分析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秦灭亡的原因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，领会作者采用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借古讽今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的手法创作此赋的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目的。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4"/>
            </p:custDataLst>
          </p:nvPr>
        </p:nvSpPr>
        <p:spPr>
          <a:xfrm>
            <a:off x="0" y="0"/>
            <a:ext cx="8119110" cy="1393825"/>
          </a:xfrm>
        </p:spPr>
        <p:txBody>
          <a:bodyPr/>
          <a:lstStyle/>
          <a:p>
            <a:pPr algn="r"/>
            <a:endParaRPr lang="zh-CN" altLang="en-US" sz="3600" b="1"/>
          </a:p>
          <a:p>
            <a:pPr algn="r"/>
            <a:r>
              <a:rPr lang="zh-CN" altLang="en-US" sz="3600" b="1"/>
              <a:t>教学目标</a:t>
            </a:r>
            <a:endParaRPr lang="zh-CN" altLang="en-US" sz="3600" b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0" y="901700"/>
            <a:ext cx="8688705" cy="51555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32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杜牧，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字</a:t>
            </a:r>
            <a:r>
              <a:rPr lang="zh-CN" altLang="en-US" sz="3200" b="1" u="sng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 u="sng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 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，京兆万年人。晚年居住在长安城南的樊川别墅，后世因称他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200" b="1" u="sng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 u="sng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,</a:t>
            </a:r>
            <a:endParaRPr lang="en-US" alt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3200" b="1" u="sng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 u="sng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时期杰出</a:t>
            </a:r>
            <a:r>
              <a:rPr lang="zh-CN" altLang="en-US" sz="32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诗人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，与</a:t>
            </a:r>
            <a:r>
              <a:rPr lang="zh-CN" altLang="en-US" sz="3200" b="1" u="sng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 u="sng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   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并称为“</a:t>
            </a:r>
            <a:r>
              <a:rPr lang="zh-CN" altLang="en-US" sz="3200" b="1" u="sng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 u="sng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 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fontAlgn="auto">
              <a:lnSpc>
                <a:spcPct val="130000"/>
              </a:lnSpc>
            </a:pPr>
            <a:endParaRPr lang="zh-CN" altLang="en-US" sz="20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>
            <a:off x="3153410" y="0"/>
            <a:ext cx="2669540" cy="9017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sz="3600" b="1">
                <a:solidFill>
                  <a:schemeClr val="bg1"/>
                </a:solidFill>
                <a:sym typeface="+mn-ea"/>
              </a:rPr>
              <a:t>知人论世</a:t>
            </a:r>
            <a:endParaRPr lang="zh-CN" sz="3600" b="1">
              <a:solidFill>
                <a:schemeClr val="bg1"/>
              </a:solidFill>
              <a:latin typeface="华文隶书" panose="02010800040101010101" charset="-122"/>
              <a:ea typeface="华文隶书" panose="02010800040101010101" charset="-122"/>
              <a:sym typeface="+mn-ea"/>
            </a:endParaRPr>
          </a:p>
        </p:txBody>
      </p:sp>
      <p:pic>
        <p:nvPicPr>
          <p:cNvPr id="97282" name="图片 9728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56302" t="23750" b="2754"/>
          <a:stretch>
            <a:fillRect/>
          </a:stretch>
        </p:blipFill>
        <p:spPr>
          <a:xfrm>
            <a:off x="8688705" y="-33020"/>
            <a:ext cx="3303905" cy="3944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978660" y="901700"/>
            <a:ext cx="16103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牧之</a:t>
            </a:r>
            <a:endParaRPr lang="zh-CN" altLang="en-US" sz="3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6910070" y="1497965"/>
            <a:ext cx="17786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杜樊川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19050" y="2200275"/>
            <a:ext cx="1147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晚唐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4699635" y="2291080"/>
            <a:ext cx="15767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李商隐</a:t>
            </a:r>
            <a:endParaRPr lang="zh-CN" altLang="en-US" sz="3200" b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586740" y="2783840"/>
            <a:ext cx="20828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66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小李杜</a:t>
            </a:r>
            <a:endParaRPr lang="zh-CN" altLang="en-US" sz="2800" b="1">
              <a:solidFill>
                <a:srgbClr val="FF0066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9050" y="3409315"/>
            <a:ext cx="11974195" cy="34486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出身于名门世族，唐宰相杜佑之孙。二十六岁中进士，曾任黄州(今湖北黄冈)、池州(今安徽贵池)等州刺史，官至中书舍人。杜牧年少时即有经邦济世的远大抱负，尤喜论政治、军旅之事，主张固边、削藩，曾注曹操所定《孙子兵法》十三篇，人称其有“王佐之才”。文学上主张“文以意为主，以气为辅，以辞采章句为之兵卫”，强调文章形式要为内容服务。他的文、赋、诗都颇负盛名，在晚唐诗坛独树一帜。他的散文以议论见长、气势纵横，敢于指陈时弊，具有较强的现实性。他的诗意境清新，风格豪健俊爽。著有《赤壁》《泊秦淮》等。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-8255" y="62865"/>
            <a:ext cx="756920" cy="859155"/>
            <a:chOff x="8997" y="-12"/>
            <a:chExt cx="1139" cy="2774"/>
          </a:xfrm>
        </p:grpSpPr>
        <p:pic>
          <p:nvPicPr>
            <p:cNvPr id="2" name="图片 1" descr="7a704d29b9a11945d1bd9826d013a80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8997" y="-12"/>
              <a:ext cx="1139" cy="2774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>
              <p:custDataLst>
                <p:tags r:id="rId4"/>
              </p:custDataLst>
            </p:nvPr>
          </p:nvSpPr>
          <p:spPr>
            <a:xfrm>
              <a:off x="9151" y="219"/>
              <a:ext cx="776" cy="188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>
                  <a:gradFill>
                    <a:gsLst>
                      <a:gs pos="1000">
                        <a:srgbClr val="F9DEC0"/>
                      </a:gs>
                      <a:gs pos="74000">
                        <a:srgbClr val="F9DEC0"/>
                      </a:gs>
                      <a:gs pos="29000">
                        <a:srgbClr val="CFA86F"/>
                      </a:gs>
                      <a:gs pos="100000">
                        <a:srgbClr val="CFA86F"/>
                      </a:gs>
                    </a:gsLst>
                    <a:lin ang="5400000" scaled="1"/>
                  </a:gradFill>
                  <a:effectLst>
                    <a:outerShdw blurRad="50800" dist="38100" dir="2700000" algn="tl" rotWithShape="0">
                      <a:prstClr val="black">
                        <a:alpha val="41000"/>
                      </a:prstClr>
                    </a:outerShdw>
                  </a:effectLst>
                  <a:latin typeface="汉仪尚巍手书W" panose="00020600040101010101" charset="-122"/>
                  <a:ea typeface="汉仪尚巍手书W" panose="00020600040101010101" charset="-122"/>
                  <a:sym typeface="汉仪铸字卡酷体简" panose="00020600040101010101" charset="-122"/>
                </a:rPr>
                <a:t>壹</a:t>
              </a:r>
              <a:endParaRPr lang="zh-CN" altLang="en-US" sz="3200">
                <a:gradFill>
                  <a:gsLst>
                    <a:gs pos="1000">
                      <a:srgbClr val="F9DEC0"/>
                    </a:gs>
                    <a:gs pos="74000">
                      <a:srgbClr val="F9DEC0"/>
                    </a:gs>
                    <a:gs pos="29000">
                      <a:srgbClr val="CFA86F"/>
                    </a:gs>
                    <a:gs pos="100000">
                      <a:srgbClr val="CFA86F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1000"/>
                    </a:prstClr>
                  </a:outerShdw>
                </a:effectLst>
                <a:latin typeface="汉仪尚巍手书W" panose="00020600040101010101" charset="-122"/>
                <a:ea typeface="汉仪尚巍手书W" panose="00020600040101010101" charset="-122"/>
                <a:sym typeface="汉仪铸字卡酷体简" panose="00020600040101010101" charset="-122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48030" y="120650"/>
            <a:ext cx="58293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1000"/>
                    </a:prstClr>
                  </a:outerShdw>
                </a:effectLst>
                <a:latin typeface="汉仪程行简" panose="00020600040101010101" charset="-122"/>
                <a:ea typeface="汉仪程行简" panose="00020600040101010101" charset="-122"/>
              </a:rPr>
              <a:t>知识链接</a:t>
            </a:r>
            <a:r>
              <a:rPr lang="en-US" altLang="zh-CN" sz="3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1000"/>
                    </a:prstClr>
                  </a:outerShdw>
                </a:effectLst>
                <a:latin typeface="汉仪程行简" panose="00020600040101010101" charset="-122"/>
                <a:ea typeface="汉仪程行简" panose="00020600040101010101" charset="-122"/>
              </a:rPr>
              <a:t>——</a:t>
            </a:r>
            <a:r>
              <a:rPr lang="zh-CN" altLang="en-US" sz="3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1000"/>
                    </a:prstClr>
                  </a:outerShdw>
                </a:effectLst>
                <a:latin typeface="汉仪程行简" panose="00020600040101010101" charset="-122"/>
                <a:ea typeface="汉仪程行简" panose="00020600040101010101" charset="-122"/>
              </a:rPr>
              <a:t>才子才高</a:t>
            </a:r>
            <a:endParaRPr lang="zh-CN" altLang="en-US" sz="320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1000"/>
                  </a:prstClr>
                </a:outerShdw>
              </a:effectLst>
              <a:latin typeface="汉仪程行简" panose="00020600040101010101" charset="-122"/>
              <a:ea typeface="汉仪程行简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61229" b="34612"/>
          <a:stretch>
            <a:fillRect/>
          </a:stretch>
        </p:blipFill>
        <p:spPr>
          <a:xfrm flipH="1">
            <a:off x="6482715" y="0"/>
            <a:ext cx="5709285" cy="38519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6000" contrast="-4000"/>
                    </a14:imgEffect>
                  </a14:imgLayer>
                </a14:imgProps>
              </a:ext>
            </a:extLst>
          </a:blip>
          <a:srcRect l="18485" t="27378" r="19531" b="9237"/>
          <a:stretch>
            <a:fillRect/>
          </a:stretch>
        </p:blipFill>
        <p:spPr>
          <a:xfrm flipH="1">
            <a:off x="-81280" y="2272030"/>
            <a:ext cx="2736850" cy="471995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2625725" y="1677670"/>
            <a:ext cx="8464550" cy="412813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indent="457200" defTabSz="685800" fontAlgn="auto">
              <a:lnSpc>
                <a:spcPct val="100000"/>
              </a:lnSpc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杜牧在</a:t>
            </a:r>
            <a:r>
              <a:rPr kumimoji="1" lang="zh-CN" altLang="en-US" sz="3200" b="1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文、赋、诗方面皆有建树。</a:t>
            </a:r>
            <a:endParaRPr kumimoji="1" lang="zh-CN" altLang="en-US" sz="3200" b="1" noProof="0">
              <a:ln>
                <a:noFill/>
              </a:ln>
              <a:solidFill>
                <a:schemeClr val="tx1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defTabSz="685800" fontAlgn="auto">
              <a:lnSpc>
                <a:spcPct val="110000"/>
              </a:lnSpc>
            </a:pPr>
            <a:r>
              <a:rPr kumimoji="1" lang="zh-CN" altLang="en-US" sz="3200" b="1" noProof="0">
                <a:ln>
                  <a:noFill/>
                </a:ln>
                <a:solidFill>
                  <a:srgbClr val="1D41D5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</a:t>
            </a:r>
            <a:r>
              <a:rPr kumimoji="1" lang="en-US" altLang="zh-CN" sz="3200" b="1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kumimoji="1" lang="zh-CN" altLang="en-US" sz="3200" b="1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气势雄浑,多针砭时事，是继韩愈、柳宗元之后的散文大家。有</a:t>
            </a:r>
            <a:r>
              <a:rPr kumimoji="1" lang="zh-CN" altLang="en-US" sz="3200" b="1" noProof="0">
                <a:ln>
                  <a:noFill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《樊川文集》</a:t>
            </a:r>
            <a:r>
              <a:rPr kumimoji="1" lang="zh-CN" altLang="en-US" sz="3200" b="1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传世。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defTabSz="685800" fontAlgn="auto">
              <a:lnSpc>
                <a:spcPct val="100000"/>
              </a:lnSpc>
            </a:pPr>
            <a:r>
              <a:rPr kumimoji="1" lang="zh-CN" altLang="en-US" sz="3200" b="1" noProof="0">
                <a:ln>
                  <a:noFill/>
                </a:ln>
                <a:solidFill>
                  <a:srgbClr val="1D41D5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赋</a:t>
            </a:r>
            <a:r>
              <a:rPr kumimoji="1" lang="en-US" altLang="zh-CN" sz="3200" b="1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受</a:t>
            </a:r>
            <a:r>
              <a:rPr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“唐宋古文运动”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影响，</a:t>
            </a:r>
            <a:r>
              <a:rPr lang="zh-CN" sz="3200" b="1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推动赋由骈俪</a:t>
            </a:r>
            <a:r>
              <a:rPr lang="zh-CN" sz="3200" b="1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走向散文化，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《阿房宫赋</a:t>
            </a: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历来被视为“文赋”的开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先河之作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defTabSz="685800" fontAlgn="auto">
              <a:lnSpc>
                <a:spcPct val="100000"/>
              </a:lnSpc>
            </a:pPr>
            <a:r>
              <a:rPr lang="zh-CN" altLang="en-US" sz="3200" b="1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诗</a:t>
            </a: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成就最为突出，诗风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清丽自然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kumimoji="1" lang="zh-CN" altLang="en-US" sz="3200" b="1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在晚唐诗坛独树一帜,与李商隐合称</a:t>
            </a:r>
            <a:r>
              <a:rPr kumimoji="1" lang="zh-CN" altLang="en-US" sz="3200" b="1" noProof="0">
                <a:ln>
                  <a:noFill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“小李杜”</a:t>
            </a:r>
            <a:r>
              <a:rPr kumimoji="1" lang="zh-CN" altLang="en-US" sz="3200" b="1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49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AutoShape 816"/>
          <p:cNvSpPr/>
          <p:nvPr/>
        </p:nvSpPr>
        <p:spPr bwMode="auto">
          <a:xfrm>
            <a:off x="4367263" y="1643274"/>
            <a:ext cx="1728738" cy="849289"/>
          </a:xfrm>
          <a:prstGeom prst="wedgeRoundRectCallout">
            <a:avLst>
              <a:gd name="adj1" fmla="val -56181"/>
              <a:gd name="adj2" fmla="val 72181"/>
              <a:gd name="adj3" fmla="val 16667"/>
            </a:avLst>
          </a:prstGeom>
          <a:noFill/>
          <a:ln w="9525">
            <a:solidFill>
              <a:srgbClr val="000000"/>
            </a:solidFill>
            <a:miter lim="800000"/>
          </a:ln>
        </p:spPr>
        <p:txBody>
          <a:bodyPr/>
          <a:lstStyle/>
          <a:p>
            <a:pPr defTabSz="914400">
              <a:defRPr/>
            </a:pPr>
            <a:r>
              <a:rPr lang="zh-CN" altLang="en-US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anose="02010609030101010101" pitchFamily="49" charset="-122"/>
                <a:sym typeface="Arial" panose="020B0604020202020204" pitchFamily="34" charset="0"/>
              </a:rPr>
              <a:t>汉代流行的大赋</a:t>
            </a:r>
            <a:endParaRPr lang="zh-CN" altLang="zh-CN" sz="2800">
              <a:solidFill>
                <a:srgbClr val="000000"/>
              </a:solidFill>
              <a:ea typeface="+mn-ea"/>
              <a:sym typeface="Arial" panose="020B0604020202020204" pitchFamily="34" charset="0"/>
            </a:endParaRPr>
          </a:p>
        </p:txBody>
      </p:sp>
      <p:sp>
        <p:nvSpPr>
          <p:cNvPr id="9218" name="Rectangle 818"/>
          <p:cNvSpPr/>
          <p:nvPr/>
        </p:nvSpPr>
        <p:spPr>
          <a:xfrm>
            <a:off x="1828923" y="838436"/>
            <a:ext cx="8534154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4000" b="1">
                <a:solidFill>
                  <a:srgbClr val="CC3300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赋的流变：</a:t>
            </a:r>
            <a:endParaRPr lang="zh-CN" altLang="zh-CN">
              <a:solidFill>
                <a:srgbClr val="CC3300"/>
              </a:solidFill>
              <a:sym typeface="Arial" panose="020B0604020202020204" pitchFamily="34" charset="0"/>
            </a:endParaRPr>
          </a:p>
        </p:txBody>
      </p:sp>
      <p:sp>
        <p:nvSpPr>
          <p:cNvPr id="9219" name="AutoShape 820"/>
          <p:cNvSpPr/>
          <p:nvPr/>
        </p:nvSpPr>
        <p:spPr>
          <a:xfrm>
            <a:off x="3143336" y="2924349"/>
            <a:ext cx="609582" cy="15239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7F7F7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0" name="Rectangle 822"/>
          <p:cNvSpPr/>
          <p:nvPr/>
        </p:nvSpPr>
        <p:spPr>
          <a:xfrm>
            <a:off x="3792605" y="2643371"/>
            <a:ext cx="1798585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汉赋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1" name="Rectangle 824"/>
          <p:cNvSpPr/>
          <p:nvPr/>
        </p:nvSpPr>
        <p:spPr>
          <a:xfrm>
            <a:off x="5735649" y="2637021"/>
            <a:ext cx="1655714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骈赋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2" name="Rectangle 826"/>
          <p:cNvSpPr/>
          <p:nvPr/>
        </p:nvSpPr>
        <p:spPr>
          <a:xfrm>
            <a:off x="7464385" y="2637021"/>
            <a:ext cx="1439821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律赋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3" name="Rectangle 828"/>
          <p:cNvSpPr/>
          <p:nvPr/>
        </p:nvSpPr>
        <p:spPr>
          <a:xfrm>
            <a:off x="8953417" y="2637020"/>
            <a:ext cx="1895420" cy="1076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文赋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  <a:p>
            <a:r>
              <a:rPr lang="en-US" altLang="zh-CN" sz="10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 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  <a:p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Arial" panose="020B0604020202020204" pitchFamily="34" charset="0"/>
              </a:rPr>
              <a:t>（宋代）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4" name="AutoShape 830"/>
          <p:cNvSpPr/>
          <p:nvPr/>
        </p:nvSpPr>
        <p:spPr>
          <a:xfrm>
            <a:off x="5016532" y="2924349"/>
            <a:ext cx="609582" cy="15239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80808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5" name="AutoShape 832"/>
          <p:cNvSpPr/>
          <p:nvPr/>
        </p:nvSpPr>
        <p:spPr>
          <a:xfrm>
            <a:off x="6854804" y="2924349"/>
            <a:ext cx="609582" cy="15239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80808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6" name="AutoShape 834"/>
          <p:cNvSpPr/>
          <p:nvPr/>
        </p:nvSpPr>
        <p:spPr>
          <a:xfrm>
            <a:off x="8453371" y="2924349"/>
            <a:ext cx="609582" cy="15239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80808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7" name="Rectangle 836"/>
          <p:cNvSpPr/>
          <p:nvPr/>
        </p:nvSpPr>
        <p:spPr>
          <a:xfrm>
            <a:off x="1847973" y="2637021"/>
            <a:ext cx="1512844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骚赋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8" name="AutoShape 838"/>
          <p:cNvSpPr/>
          <p:nvPr/>
        </p:nvSpPr>
        <p:spPr>
          <a:xfrm>
            <a:off x="6805593" y="857485"/>
            <a:ext cx="3147921" cy="1428709"/>
          </a:xfrm>
          <a:prstGeom prst="wedgeRoundRectCallout">
            <a:avLst>
              <a:gd name="adj1" fmla="val -21153"/>
              <a:gd name="adj2" fmla="val 79454"/>
              <a:gd name="adj3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Arial" panose="020B0604020202020204" pitchFamily="34" charset="0"/>
              </a:rPr>
              <a:t>唐代产生的考试专用的试帖赋，其形式一直沿袭至清末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29" name="AutoShape 840"/>
          <p:cNvSpPr/>
          <p:nvPr/>
        </p:nvSpPr>
        <p:spPr>
          <a:xfrm>
            <a:off x="1952745" y="3714903"/>
            <a:ext cx="2933615" cy="1571580"/>
          </a:xfrm>
          <a:prstGeom prst="wedgeRoundRectCallout">
            <a:avLst>
              <a:gd name="adj1" fmla="val -34602"/>
              <a:gd name="adj2" fmla="val -77190"/>
              <a:gd name="adj3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Arial" panose="020B0604020202020204" pitchFamily="34" charset="0"/>
              </a:rPr>
              <a:t>屈原、宋玉为代表的楚辞及后世模仿之作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230" name="AutoShape 842"/>
          <p:cNvSpPr/>
          <p:nvPr/>
        </p:nvSpPr>
        <p:spPr>
          <a:xfrm>
            <a:off x="5667388" y="3786338"/>
            <a:ext cx="2933615" cy="1571580"/>
          </a:xfrm>
          <a:prstGeom prst="wedgeRoundRectCallout">
            <a:avLst>
              <a:gd name="adj1" fmla="val -34602"/>
              <a:gd name="adj2" fmla="val -77190"/>
              <a:gd name="adj3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Arial" panose="020B0604020202020204" pitchFamily="34" charset="0"/>
              </a:rPr>
              <a:t>孕育于汉魏之际，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  <a:p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Arial" panose="020B0604020202020204" pitchFamily="34" charset="0"/>
              </a:rPr>
              <a:t>流行于两晋南北朝的汉赋变体</a:t>
            </a:r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图片 5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7700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V="1">
            <a:off x="0" y="6210300"/>
            <a:ext cx="12192000" cy="6477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4"/>
            </p:custDataLst>
          </p:nvPr>
        </p:nvSpPr>
        <p:spPr>
          <a:xfrm>
            <a:off x="423545" y="1054100"/>
            <a:ext cx="11345545" cy="501586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4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indent="266700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唐敬宗宝历元年(825)，这时的中原，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藩镇割据，拥兵自重，宦官专权，吐蕃、南诏、回鹘等纷纷进犯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，更加重了人民的痛苦，民不聊生。唐王朝已是大厦将倾，摇摇欲坠。当时的皇帝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唐敬宗李湛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，年少即位，嗜好游猎，追求声色犬马。为了一己的享受，他穷奢极欲，大兴土木，生活放纵，不理朝政。</a:t>
            </a:r>
            <a:endParaRPr lang="zh-CN" altLang="en-US" sz="32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66700"/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杜牧针对这种形势，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极力主张内平藩镇，加强统一，外御强敌，巩固国防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。为了实现这些理想，他希望当时的统治者励精图治，富民强兵，而事实恰恰和他的愿望相反。杜牧是愤慨而又痛心。他在《上知己文章启》中明白地说：“宝历大起宫室，广声色，故作《阿房宫赋》。”</a:t>
            </a:r>
            <a:endParaRPr lang="zh-CN" altLang="en-US" sz="32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5143500" y="532130"/>
            <a:ext cx="1612900" cy="521970"/>
          </a:xfrm>
          <a:prstGeom prst="rect">
            <a:avLst/>
          </a:prstGeom>
          <a:solidFill>
            <a:srgbClr val="92D050"/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创作背景</a:t>
            </a:r>
            <a:endParaRPr lang="zh-CN" altLang="en-US" sz="280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-635"/>
            <a:ext cx="12192635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418205" y="236220"/>
            <a:ext cx="7593330" cy="156845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9600">
                <a:solidFill>
                  <a:srgbClr val="FF0000"/>
                </a:solidFill>
                <a:highlight>
                  <a:srgbClr val="FFFF00"/>
                </a:highlight>
                <a:latin typeface="隶书" panose="02010509060101010101" pitchFamily="49" charset="-122"/>
                <a:ea typeface="隶书" panose="02010509060101010101" pitchFamily="49" charset="-122"/>
                <a:cs typeface="方正全福体" panose="02000500000000000000" charset="-122"/>
                <a:sym typeface="汉仪程行简" panose="00020600040101010101" charset="-122"/>
              </a:rPr>
              <a:t> </a:t>
            </a:r>
            <a:r>
              <a:rPr lang="zh-CN" altLang="en-US" sz="9600">
                <a:solidFill>
                  <a:srgbClr val="FF0000"/>
                </a:solidFill>
                <a:highlight>
                  <a:srgbClr val="FFFF00"/>
                </a:highlight>
                <a:latin typeface="隶书" panose="02010509060101010101" pitchFamily="49" charset="-122"/>
                <a:ea typeface="隶书" panose="02010509060101010101" pitchFamily="49" charset="-122"/>
                <a:cs typeface="方正全福体" panose="02000500000000000000" charset="-122"/>
                <a:sym typeface="汉仪程行简" panose="00020600040101010101" charset="-122"/>
              </a:rPr>
              <a:t>阿房宫赋</a:t>
            </a:r>
            <a:endParaRPr lang="zh-CN" altLang="en-US" sz="9600">
              <a:solidFill>
                <a:srgbClr val="FF0000"/>
              </a:solidFill>
              <a:highlight>
                <a:srgbClr val="FFFF00"/>
              </a:highlight>
              <a:latin typeface="隶书" panose="02010509060101010101" pitchFamily="49" charset="-122"/>
              <a:ea typeface="隶书" panose="02010509060101010101" pitchFamily="49" charset="-122"/>
              <a:cs typeface="方正全福体" panose="02000500000000000000" charset="-122"/>
              <a:sym typeface="汉仪程行简" panose="00020600040101010101" charset="-122"/>
            </a:endParaRPr>
          </a:p>
        </p:txBody>
      </p:sp>
      <p:sp>
        <p:nvSpPr>
          <p:cNvPr id="3" name="圆角矩形标注 2"/>
          <p:cNvSpPr/>
          <p:nvPr>
            <p:custDataLst>
              <p:tags r:id="rId4"/>
            </p:custDataLst>
          </p:nvPr>
        </p:nvSpPr>
        <p:spPr>
          <a:xfrm>
            <a:off x="2010410" y="3672205"/>
            <a:ext cx="5953760" cy="2089785"/>
          </a:xfrm>
          <a:prstGeom prst="wedgeRoundRectCallout">
            <a:avLst>
              <a:gd name="adj1" fmla="val 19073"/>
              <a:gd name="adj2" fmla="val -14857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600" b="1">
                <a:solidFill>
                  <a:srgbClr val="FF0000"/>
                </a:solidFill>
              </a:rPr>
              <a:t>秦宫殿，遗址在今陕西西安西郊，始建于秦始皇三十五年（前</a:t>
            </a:r>
            <a:r>
              <a:rPr lang="en-US" altLang="zh-CN" sz="3600" b="1">
                <a:solidFill>
                  <a:srgbClr val="FF0000"/>
                </a:solidFill>
              </a:rPr>
              <a:t>212</a:t>
            </a:r>
            <a:r>
              <a:rPr lang="zh-CN" altLang="en-US" sz="3600" b="1">
                <a:solidFill>
                  <a:srgbClr val="FF0000"/>
                </a:solidFill>
              </a:rPr>
              <a:t>），到秦亡时尚未完工。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4" name="减号 3"/>
          <p:cNvSpPr/>
          <p:nvPr>
            <p:custDataLst>
              <p:tags r:id="rId5"/>
            </p:custDataLst>
          </p:nvPr>
        </p:nvSpPr>
        <p:spPr>
          <a:xfrm>
            <a:off x="3637915" y="1474470"/>
            <a:ext cx="4326255" cy="91440"/>
          </a:xfrm>
          <a:prstGeom prst="mathMin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4244340" y="118110"/>
            <a:ext cx="7753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latin typeface="微软雅黑" panose="020B0503020204020204" charset="-122"/>
                <a:ea typeface="微软雅黑" panose="020B0503020204020204" charset="-122"/>
              </a:rPr>
              <a:t>ē</a:t>
            </a:r>
            <a:endParaRPr lang="zh-CN" altLang="en-US" sz="4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4412615" y="118110"/>
            <a:ext cx="30340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</a:rPr>
              <a:t>páng</a:t>
            </a:r>
            <a:endParaRPr lang="en-US" altLang="zh-CN" sz="4400" b="1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Custom 2"/>
          <p:cNvSpPr/>
          <p:nvPr>
            <p:custDataLst>
              <p:tags r:id="rId1"/>
            </p:custDataLst>
          </p:nvPr>
        </p:nvSpPr>
        <p:spPr>
          <a:xfrm>
            <a:off x="8268335" y="3590290"/>
            <a:ext cx="944880" cy="548640"/>
          </a:xfrm>
          <a:custGeom>
            <a:avLst/>
            <a:gdLst/>
            <a:ahLst/>
            <a:cxnLst/>
            <a:rect l="l" t="t" r="r" b="b"/>
            <a:pathLst>
              <a:path w="1277" h="452">
                <a:moveTo>
                  <a:pt x="1232" y="212"/>
                </a:moveTo>
                <a:cubicBezTo>
                  <a:pt x="1224" y="151"/>
                  <a:pt x="1247" y="60"/>
                  <a:pt x="1232" y="30"/>
                </a:cubicBezTo>
                <a:cubicBezTo>
                  <a:pt x="1217" y="0"/>
                  <a:pt x="1156" y="7"/>
                  <a:pt x="1141" y="30"/>
                </a:cubicBezTo>
                <a:cubicBezTo>
                  <a:pt x="1126" y="53"/>
                  <a:pt x="1156" y="144"/>
                  <a:pt x="1141" y="167"/>
                </a:cubicBezTo>
                <a:cubicBezTo>
                  <a:pt x="1126" y="190"/>
                  <a:pt x="1065" y="182"/>
                  <a:pt x="1050" y="167"/>
                </a:cubicBezTo>
                <a:cubicBezTo>
                  <a:pt x="1035" y="152"/>
                  <a:pt x="1073" y="91"/>
                  <a:pt x="1050" y="76"/>
                </a:cubicBezTo>
                <a:cubicBezTo>
                  <a:pt x="1027" y="61"/>
                  <a:pt x="937" y="61"/>
                  <a:pt x="914" y="76"/>
                </a:cubicBezTo>
                <a:cubicBezTo>
                  <a:pt x="891" y="91"/>
                  <a:pt x="929" y="152"/>
                  <a:pt x="914" y="167"/>
                </a:cubicBezTo>
                <a:cubicBezTo>
                  <a:pt x="899" y="182"/>
                  <a:pt x="839" y="182"/>
                  <a:pt x="824" y="167"/>
                </a:cubicBezTo>
                <a:cubicBezTo>
                  <a:pt x="809" y="152"/>
                  <a:pt x="847" y="99"/>
                  <a:pt x="824" y="76"/>
                </a:cubicBezTo>
                <a:cubicBezTo>
                  <a:pt x="801" y="53"/>
                  <a:pt x="726" y="30"/>
                  <a:pt x="688" y="30"/>
                </a:cubicBezTo>
                <a:cubicBezTo>
                  <a:pt x="650" y="30"/>
                  <a:pt x="605" y="53"/>
                  <a:pt x="597" y="76"/>
                </a:cubicBezTo>
                <a:cubicBezTo>
                  <a:pt x="589" y="99"/>
                  <a:pt x="650" y="152"/>
                  <a:pt x="642" y="167"/>
                </a:cubicBezTo>
                <a:cubicBezTo>
                  <a:pt x="634" y="182"/>
                  <a:pt x="581" y="167"/>
                  <a:pt x="551" y="167"/>
                </a:cubicBezTo>
                <a:cubicBezTo>
                  <a:pt x="521" y="167"/>
                  <a:pt x="476" y="190"/>
                  <a:pt x="461" y="167"/>
                </a:cubicBezTo>
                <a:cubicBezTo>
                  <a:pt x="446" y="144"/>
                  <a:pt x="476" y="53"/>
                  <a:pt x="461" y="30"/>
                </a:cubicBezTo>
                <a:cubicBezTo>
                  <a:pt x="446" y="7"/>
                  <a:pt x="385" y="7"/>
                  <a:pt x="370" y="30"/>
                </a:cubicBezTo>
                <a:cubicBezTo>
                  <a:pt x="355" y="53"/>
                  <a:pt x="385" y="144"/>
                  <a:pt x="370" y="167"/>
                </a:cubicBezTo>
                <a:cubicBezTo>
                  <a:pt x="355" y="190"/>
                  <a:pt x="294" y="182"/>
                  <a:pt x="279" y="167"/>
                </a:cubicBezTo>
                <a:cubicBezTo>
                  <a:pt x="264" y="152"/>
                  <a:pt x="294" y="91"/>
                  <a:pt x="279" y="76"/>
                </a:cubicBezTo>
                <a:cubicBezTo>
                  <a:pt x="264" y="61"/>
                  <a:pt x="204" y="61"/>
                  <a:pt x="189" y="76"/>
                </a:cubicBezTo>
                <a:cubicBezTo>
                  <a:pt x="174" y="91"/>
                  <a:pt x="204" y="152"/>
                  <a:pt x="189" y="167"/>
                </a:cubicBezTo>
                <a:cubicBezTo>
                  <a:pt x="174" y="182"/>
                  <a:pt x="113" y="152"/>
                  <a:pt x="98" y="167"/>
                </a:cubicBezTo>
                <a:cubicBezTo>
                  <a:pt x="83" y="182"/>
                  <a:pt x="98" y="227"/>
                  <a:pt x="98" y="257"/>
                </a:cubicBezTo>
                <a:cubicBezTo>
                  <a:pt x="98" y="287"/>
                  <a:pt x="98" y="318"/>
                  <a:pt x="98" y="348"/>
                </a:cubicBezTo>
                <a:cubicBezTo>
                  <a:pt x="98" y="378"/>
                  <a:pt x="0" y="424"/>
                  <a:pt x="98" y="439"/>
                </a:cubicBezTo>
                <a:cubicBezTo>
                  <a:pt x="196" y="454"/>
                  <a:pt x="529" y="439"/>
                  <a:pt x="688" y="439"/>
                </a:cubicBezTo>
                <a:cubicBezTo>
                  <a:pt x="847" y="439"/>
                  <a:pt x="959" y="439"/>
                  <a:pt x="1050" y="439"/>
                </a:cubicBezTo>
                <a:cubicBezTo>
                  <a:pt x="1141" y="439"/>
                  <a:pt x="1194" y="447"/>
                  <a:pt x="1232" y="439"/>
                </a:cubicBezTo>
                <a:cubicBezTo>
                  <a:pt x="1270" y="431"/>
                  <a:pt x="1277" y="431"/>
                  <a:pt x="1277" y="393"/>
                </a:cubicBezTo>
                <a:cubicBezTo>
                  <a:pt x="1277" y="355"/>
                  <a:pt x="1240" y="273"/>
                  <a:pt x="1232" y="212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round/>
          </a:ln>
        </p:spPr>
        <p:txBody>
          <a:bodyPr/>
          <a:lstStyle/>
          <a:p/>
        </p:txBody>
      </p:sp>
      <p:sp>
        <p:nvSpPr>
          <p:cNvPr id="98307" name="Custom 3"/>
          <p:cNvSpPr/>
          <p:nvPr>
            <p:custDataLst>
              <p:tags r:id="rId2"/>
            </p:custDataLst>
          </p:nvPr>
        </p:nvSpPr>
        <p:spPr>
          <a:xfrm>
            <a:off x="8409305" y="3310255"/>
            <a:ext cx="1064260" cy="1391920"/>
          </a:xfrm>
          <a:custGeom>
            <a:avLst/>
            <a:gdLst/>
            <a:ahLst/>
            <a:cxnLst/>
            <a:rect l="l" t="t" r="r" b="b"/>
            <a:pathLst>
              <a:path w="1376" h="885">
                <a:moveTo>
                  <a:pt x="16" y="696"/>
                </a:moveTo>
                <a:cubicBezTo>
                  <a:pt x="8" y="616"/>
                  <a:pt x="0" y="416"/>
                  <a:pt x="64" y="312"/>
                </a:cubicBezTo>
                <a:cubicBezTo>
                  <a:pt x="128" y="208"/>
                  <a:pt x="264" y="120"/>
                  <a:pt x="400" y="72"/>
                </a:cubicBezTo>
                <a:cubicBezTo>
                  <a:pt x="536" y="24"/>
                  <a:pt x="728" y="0"/>
                  <a:pt x="880" y="24"/>
                </a:cubicBezTo>
                <a:cubicBezTo>
                  <a:pt x="1032" y="48"/>
                  <a:pt x="1248" y="136"/>
                  <a:pt x="1312" y="216"/>
                </a:cubicBezTo>
                <a:cubicBezTo>
                  <a:pt x="1376" y="296"/>
                  <a:pt x="1296" y="424"/>
                  <a:pt x="1264" y="504"/>
                </a:cubicBezTo>
                <a:cubicBezTo>
                  <a:pt x="1232" y="584"/>
                  <a:pt x="1184" y="640"/>
                  <a:pt x="1120" y="696"/>
                </a:cubicBezTo>
                <a:cubicBezTo>
                  <a:pt x="1056" y="752"/>
                  <a:pt x="960" y="808"/>
                  <a:pt x="880" y="840"/>
                </a:cubicBezTo>
                <a:cubicBezTo>
                  <a:pt x="800" y="872"/>
                  <a:pt x="720" y="888"/>
                  <a:pt x="640" y="888"/>
                </a:cubicBezTo>
                <a:cubicBezTo>
                  <a:pt x="560" y="888"/>
                  <a:pt x="488" y="856"/>
                  <a:pt x="400" y="840"/>
                </a:cubicBezTo>
                <a:cubicBezTo>
                  <a:pt x="312" y="824"/>
                  <a:pt x="176" y="816"/>
                  <a:pt x="112" y="792"/>
                </a:cubicBezTo>
                <a:cubicBezTo>
                  <a:pt x="48" y="768"/>
                  <a:pt x="24" y="776"/>
                  <a:pt x="16" y="696"/>
                </a:cubicBezTo>
                <a:close/>
              </a:path>
            </a:pathLst>
          </a:custGeom>
          <a:noFill/>
          <a:ln w="76200" cmpd="sng">
            <a:solidFill>
              <a:srgbClr val="FF0066"/>
            </a:solidFill>
            <a:round/>
          </a:ln>
        </p:spPr>
        <p:txBody>
          <a:bodyPr/>
          <a:lstStyle/>
          <a:p/>
        </p:txBody>
      </p:sp>
      <p:sp>
        <p:nvSpPr>
          <p:cNvPr id="98308" name="Custom 4"/>
          <p:cNvSpPr/>
          <p:nvPr>
            <p:custDataLst>
              <p:tags r:id="rId3"/>
            </p:custDataLst>
          </p:nvPr>
        </p:nvSpPr>
        <p:spPr>
          <a:xfrm>
            <a:off x="5094605" y="1056640"/>
            <a:ext cx="2264410" cy="4890135"/>
          </a:xfrm>
          <a:custGeom>
            <a:avLst/>
            <a:gdLst/>
            <a:ahLst/>
            <a:cxnLst/>
            <a:rect l="l" t="t" r="r" b="b"/>
            <a:pathLst>
              <a:path w="3064" h="4048">
                <a:moveTo>
                  <a:pt x="2256" y="0"/>
                </a:moveTo>
                <a:cubicBezTo>
                  <a:pt x="2408" y="68"/>
                  <a:pt x="2560" y="136"/>
                  <a:pt x="2688" y="192"/>
                </a:cubicBezTo>
                <a:cubicBezTo>
                  <a:pt x="2816" y="248"/>
                  <a:pt x="2984" y="240"/>
                  <a:pt x="3024" y="336"/>
                </a:cubicBezTo>
                <a:cubicBezTo>
                  <a:pt x="3064" y="432"/>
                  <a:pt x="2968" y="664"/>
                  <a:pt x="2928" y="768"/>
                </a:cubicBezTo>
                <a:cubicBezTo>
                  <a:pt x="2888" y="872"/>
                  <a:pt x="2808" y="872"/>
                  <a:pt x="2784" y="960"/>
                </a:cubicBezTo>
                <a:cubicBezTo>
                  <a:pt x="2760" y="1048"/>
                  <a:pt x="2768" y="1208"/>
                  <a:pt x="2784" y="1296"/>
                </a:cubicBezTo>
                <a:cubicBezTo>
                  <a:pt x="2800" y="1384"/>
                  <a:pt x="2872" y="1424"/>
                  <a:pt x="2880" y="1488"/>
                </a:cubicBezTo>
                <a:cubicBezTo>
                  <a:pt x="2888" y="1552"/>
                  <a:pt x="2896" y="1632"/>
                  <a:pt x="2832" y="1680"/>
                </a:cubicBezTo>
                <a:cubicBezTo>
                  <a:pt x="2768" y="1728"/>
                  <a:pt x="2624" y="1768"/>
                  <a:pt x="2496" y="1776"/>
                </a:cubicBezTo>
                <a:cubicBezTo>
                  <a:pt x="2368" y="1784"/>
                  <a:pt x="2168" y="1736"/>
                  <a:pt x="2064" y="1728"/>
                </a:cubicBezTo>
                <a:cubicBezTo>
                  <a:pt x="1960" y="1720"/>
                  <a:pt x="1904" y="1696"/>
                  <a:pt x="1872" y="1728"/>
                </a:cubicBezTo>
                <a:cubicBezTo>
                  <a:pt x="1840" y="1760"/>
                  <a:pt x="1848" y="1856"/>
                  <a:pt x="1872" y="1920"/>
                </a:cubicBezTo>
                <a:cubicBezTo>
                  <a:pt x="1896" y="1984"/>
                  <a:pt x="2048" y="2040"/>
                  <a:pt x="2016" y="2112"/>
                </a:cubicBezTo>
                <a:cubicBezTo>
                  <a:pt x="1984" y="2184"/>
                  <a:pt x="1792" y="2320"/>
                  <a:pt x="1680" y="2352"/>
                </a:cubicBezTo>
                <a:cubicBezTo>
                  <a:pt x="1568" y="2384"/>
                  <a:pt x="1416" y="2336"/>
                  <a:pt x="1344" y="2304"/>
                </a:cubicBezTo>
                <a:cubicBezTo>
                  <a:pt x="1272" y="2272"/>
                  <a:pt x="1304" y="2216"/>
                  <a:pt x="1248" y="2160"/>
                </a:cubicBezTo>
                <a:cubicBezTo>
                  <a:pt x="1192" y="2104"/>
                  <a:pt x="1096" y="2008"/>
                  <a:pt x="1008" y="1968"/>
                </a:cubicBezTo>
                <a:cubicBezTo>
                  <a:pt x="920" y="1928"/>
                  <a:pt x="808" y="1912"/>
                  <a:pt x="720" y="1920"/>
                </a:cubicBezTo>
                <a:cubicBezTo>
                  <a:pt x="632" y="1928"/>
                  <a:pt x="504" y="1944"/>
                  <a:pt x="480" y="2016"/>
                </a:cubicBezTo>
                <a:cubicBezTo>
                  <a:pt x="456" y="2088"/>
                  <a:pt x="584" y="2264"/>
                  <a:pt x="576" y="2352"/>
                </a:cubicBezTo>
                <a:cubicBezTo>
                  <a:pt x="568" y="2440"/>
                  <a:pt x="480" y="2488"/>
                  <a:pt x="432" y="2544"/>
                </a:cubicBezTo>
                <a:cubicBezTo>
                  <a:pt x="384" y="2600"/>
                  <a:pt x="248" y="2624"/>
                  <a:pt x="288" y="2688"/>
                </a:cubicBezTo>
                <a:cubicBezTo>
                  <a:pt x="328" y="2752"/>
                  <a:pt x="608" y="2872"/>
                  <a:pt x="672" y="2928"/>
                </a:cubicBezTo>
                <a:cubicBezTo>
                  <a:pt x="736" y="2984"/>
                  <a:pt x="712" y="2952"/>
                  <a:pt x="672" y="3024"/>
                </a:cubicBezTo>
                <a:cubicBezTo>
                  <a:pt x="632" y="3096"/>
                  <a:pt x="472" y="3240"/>
                  <a:pt x="432" y="3360"/>
                </a:cubicBezTo>
                <a:cubicBezTo>
                  <a:pt x="392" y="3480"/>
                  <a:pt x="416" y="3648"/>
                  <a:pt x="432" y="3744"/>
                </a:cubicBezTo>
                <a:cubicBezTo>
                  <a:pt x="448" y="3840"/>
                  <a:pt x="520" y="3888"/>
                  <a:pt x="528" y="3936"/>
                </a:cubicBezTo>
                <a:cubicBezTo>
                  <a:pt x="536" y="3984"/>
                  <a:pt x="520" y="4024"/>
                  <a:pt x="480" y="4032"/>
                </a:cubicBezTo>
                <a:cubicBezTo>
                  <a:pt x="440" y="4040"/>
                  <a:pt x="344" y="3984"/>
                  <a:pt x="288" y="3984"/>
                </a:cubicBezTo>
                <a:cubicBezTo>
                  <a:pt x="232" y="3984"/>
                  <a:pt x="192" y="4024"/>
                  <a:pt x="144" y="4032"/>
                </a:cubicBezTo>
                <a:cubicBezTo>
                  <a:pt x="96" y="4040"/>
                  <a:pt x="32" y="4048"/>
                  <a:pt x="0" y="4032"/>
                </a:cubicBezTo>
              </a:path>
            </a:pathLst>
          </a:custGeom>
          <a:noFill/>
          <a:ln>
            <a:solidFill>
              <a:schemeClr val="tx1"/>
            </a:solidFill>
            <a:round/>
          </a:ln>
        </p:spPr>
        <p:txBody>
          <a:bodyPr/>
          <a:lstStyle/>
          <a:p/>
        </p:txBody>
      </p:sp>
      <p:sp>
        <p:nvSpPr>
          <p:cNvPr id="98309" name="Custom 5"/>
          <p:cNvSpPr/>
          <p:nvPr>
            <p:custDataLst>
              <p:tags r:id="rId4"/>
            </p:custDataLst>
          </p:nvPr>
        </p:nvSpPr>
        <p:spPr>
          <a:xfrm>
            <a:off x="10299065" y="1224280"/>
            <a:ext cx="1395730" cy="5633720"/>
          </a:xfrm>
          <a:custGeom>
            <a:avLst/>
            <a:gdLst/>
            <a:ahLst/>
            <a:cxnLst/>
            <a:rect l="l" t="t" r="r" b="b"/>
            <a:pathLst>
              <a:path w="1888" h="4664">
                <a:moveTo>
                  <a:pt x="1176" y="0"/>
                </a:moveTo>
                <a:cubicBezTo>
                  <a:pt x="1148" y="208"/>
                  <a:pt x="1120" y="416"/>
                  <a:pt x="1128" y="576"/>
                </a:cubicBezTo>
                <a:cubicBezTo>
                  <a:pt x="1136" y="736"/>
                  <a:pt x="1208" y="864"/>
                  <a:pt x="1224" y="960"/>
                </a:cubicBezTo>
                <a:cubicBezTo>
                  <a:pt x="1240" y="1056"/>
                  <a:pt x="1232" y="1056"/>
                  <a:pt x="1224" y="1152"/>
                </a:cubicBezTo>
                <a:cubicBezTo>
                  <a:pt x="1216" y="1248"/>
                  <a:pt x="1208" y="1424"/>
                  <a:pt x="1176" y="1536"/>
                </a:cubicBezTo>
                <a:cubicBezTo>
                  <a:pt x="1144" y="1648"/>
                  <a:pt x="1064" y="1688"/>
                  <a:pt x="1032" y="1824"/>
                </a:cubicBezTo>
                <a:cubicBezTo>
                  <a:pt x="1000" y="1960"/>
                  <a:pt x="984" y="2208"/>
                  <a:pt x="984" y="2352"/>
                </a:cubicBezTo>
                <a:cubicBezTo>
                  <a:pt x="984" y="2496"/>
                  <a:pt x="1000" y="2600"/>
                  <a:pt x="1032" y="2688"/>
                </a:cubicBezTo>
                <a:cubicBezTo>
                  <a:pt x="1064" y="2776"/>
                  <a:pt x="1152" y="2816"/>
                  <a:pt x="1176" y="2880"/>
                </a:cubicBezTo>
                <a:cubicBezTo>
                  <a:pt x="1200" y="2944"/>
                  <a:pt x="1152" y="3000"/>
                  <a:pt x="1176" y="3072"/>
                </a:cubicBezTo>
                <a:cubicBezTo>
                  <a:pt x="1200" y="3144"/>
                  <a:pt x="1296" y="3232"/>
                  <a:pt x="1320" y="3312"/>
                </a:cubicBezTo>
                <a:cubicBezTo>
                  <a:pt x="1344" y="3392"/>
                  <a:pt x="1240" y="3448"/>
                  <a:pt x="1320" y="3552"/>
                </a:cubicBezTo>
                <a:cubicBezTo>
                  <a:pt x="1400" y="3656"/>
                  <a:pt x="1712" y="3824"/>
                  <a:pt x="1800" y="3936"/>
                </a:cubicBezTo>
                <a:cubicBezTo>
                  <a:pt x="1888" y="4048"/>
                  <a:pt x="1888" y="4112"/>
                  <a:pt x="1848" y="4224"/>
                </a:cubicBezTo>
                <a:cubicBezTo>
                  <a:pt x="1808" y="4336"/>
                  <a:pt x="1640" y="4552"/>
                  <a:pt x="1560" y="4608"/>
                </a:cubicBezTo>
                <a:cubicBezTo>
                  <a:pt x="1480" y="4664"/>
                  <a:pt x="1408" y="4592"/>
                  <a:pt x="1368" y="4560"/>
                </a:cubicBezTo>
                <a:cubicBezTo>
                  <a:pt x="1328" y="4528"/>
                  <a:pt x="1384" y="4416"/>
                  <a:pt x="1320" y="4416"/>
                </a:cubicBezTo>
                <a:cubicBezTo>
                  <a:pt x="1256" y="4416"/>
                  <a:pt x="1096" y="4544"/>
                  <a:pt x="984" y="4560"/>
                </a:cubicBezTo>
                <a:cubicBezTo>
                  <a:pt x="872" y="4576"/>
                  <a:pt x="776" y="4536"/>
                  <a:pt x="648" y="4512"/>
                </a:cubicBezTo>
                <a:cubicBezTo>
                  <a:pt x="520" y="4488"/>
                  <a:pt x="320" y="4416"/>
                  <a:pt x="216" y="4416"/>
                </a:cubicBezTo>
                <a:cubicBezTo>
                  <a:pt x="112" y="4416"/>
                  <a:pt x="48" y="4480"/>
                  <a:pt x="24" y="4512"/>
                </a:cubicBezTo>
                <a:cubicBezTo>
                  <a:pt x="0" y="4544"/>
                  <a:pt x="24" y="4592"/>
                  <a:pt x="72" y="4608"/>
                </a:cubicBezTo>
                <a:cubicBezTo>
                  <a:pt x="120" y="4624"/>
                  <a:pt x="216" y="4616"/>
                  <a:pt x="312" y="4608"/>
                </a:cubicBezTo>
              </a:path>
            </a:pathLst>
          </a:custGeom>
          <a:noFill/>
          <a:ln>
            <a:solidFill>
              <a:schemeClr val="tx1"/>
            </a:solidFill>
            <a:round/>
          </a:ln>
        </p:spPr>
        <p:txBody>
          <a:bodyPr/>
          <a:lstStyle/>
          <a:p/>
        </p:txBody>
      </p:sp>
      <p:sp>
        <p:nvSpPr>
          <p:cNvPr id="98310" name="Custom 6"/>
          <p:cNvSpPr/>
          <p:nvPr>
            <p:custDataLst>
              <p:tags r:id="rId5"/>
            </p:custDataLst>
          </p:nvPr>
        </p:nvSpPr>
        <p:spPr>
          <a:xfrm>
            <a:off x="6969125" y="3783330"/>
            <a:ext cx="3653155" cy="715645"/>
          </a:xfrm>
          <a:custGeom>
            <a:avLst/>
            <a:gdLst/>
            <a:ahLst/>
            <a:cxnLst/>
            <a:rect l="l" t="t" r="r" b="b"/>
            <a:pathLst>
              <a:path w="4512" h="592">
                <a:moveTo>
                  <a:pt x="0" y="344"/>
                </a:moveTo>
                <a:cubicBezTo>
                  <a:pt x="196" y="328"/>
                  <a:pt x="392" y="312"/>
                  <a:pt x="528" y="344"/>
                </a:cubicBezTo>
                <a:cubicBezTo>
                  <a:pt x="664" y="376"/>
                  <a:pt x="704" y="496"/>
                  <a:pt x="816" y="536"/>
                </a:cubicBezTo>
                <a:cubicBezTo>
                  <a:pt x="928" y="576"/>
                  <a:pt x="1056" y="576"/>
                  <a:pt x="1200" y="584"/>
                </a:cubicBezTo>
                <a:cubicBezTo>
                  <a:pt x="1344" y="592"/>
                  <a:pt x="1536" y="592"/>
                  <a:pt x="1680" y="584"/>
                </a:cubicBezTo>
                <a:cubicBezTo>
                  <a:pt x="1824" y="576"/>
                  <a:pt x="1952" y="552"/>
                  <a:pt x="2064" y="536"/>
                </a:cubicBezTo>
                <a:cubicBezTo>
                  <a:pt x="2176" y="520"/>
                  <a:pt x="2272" y="520"/>
                  <a:pt x="2352" y="488"/>
                </a:cubicBezTo>
                <a:cubicBezTo>
                  <a:pt x="2432" y="456"/>
                  <a:pt x="2472" y="368"/>
                  <a:pt x="2544" y="344"/>
                </a:cubicBezTo>
                <a:cubicBezTo>
                  <a:pt x="2616" y="320"/>
                  <a:pt x="2704" y="360"/>
                  <a:pt x="2784" y="344"/>
                </a:cubicBezTo>
                <a:cubicBezTo>
                  <a:pt x="2864" y="328"/>
                  <a:pt x="2952" y="280"/>
                  <a:pt x="3024" y="248"/>
                </a:cubicBezTo>
                <a:cubicBezTo>
                  <a:pt x="3096" y="216"/>
                  <a:pt x="3168" y="176"/>
                  <a:pt x="3216" y="152"/>
                </a:cubicBezTo>
                <a:cubicBezTo>
                  <a:pt x="3264" y="128"/>
                  <a:pt x="3240" y="112"/>
                  <a:pt x="3312" y="104"/>
                </a:cubicBezTo>
                <a:cubicBezTo>
                  <a:pt x="3384" y="96"/>
                  <a:pt x="3552" y="112"/>
                  <a:pt x="3648" y="104"/>
                </a:cubicBezTo>
                <a:cubicBezTo>
                  <a:pt x="3744" y="96"/>
                  <a:pt x="3816" y="72"/>
                  <a:pt x="3888" y="56"/>
                </a:cubicBezTo>
                <a:cubicBezTo>
                  <a:pt x="3960" y="40"/>
                  <a:pt x="4032" y="16"/>
                  <a:pt x="4080" y="8"/>
                </a:cubicBezTo>
                <a:cubicBezTo>
                  <a:pt x="4128" y="0"/>
                  <a:pt x="4128" y="8"/>
                  <a:pt x="4176" y="8"/>
                </a:cubicBezTo>
                <a:cubicBezTo>
                  <a:pt x="4224" y="8"/>
                  <a:pt x="4312" y="8"/>
                  <a:pt x="4368" y="8"/>
                </a:cubicBezTo>
                <a:cubicBezTo>
                  <a:pt x="4424" y="8"/>
                  <a:pt x="4488" y="8"/>
                  <a:pt x="4512" y="8"/>
                </a:cubicBezTo>
              </a:path>
            </a:pathLst>
          </a:custGeom>
          <a:noFill/>
          <a:ln w="76200" cmpd="sng">
            <a:solidFill>
              <a:srgbClr val="00CCFF"/>
            </a:solidFill>
            <a:round/>
          </a:ln>
        </p:spPr>
        <p:txBody>
          <a:bodyPr/>
          <a:lstStyle/>
          <a:p/>
        </p:txBody>
      </p:sp>
      <p:sp>
        <p:nvSpPr>
          <p:cNvPr id="98311" name="Custom 7"/>
          <p:cNvSpPr/>
          <p:nvPr>
            <p:custDataLst>
              <p:tags r:id="rId6"/>
            </p:custDataLst>
          </p:nvPr>
        </p:nvSpPr>
        <p:spPr>
          <a:xfrm>
            <a:off x="8329930" y="2395220"/>
            <a:ext cx="2447290" cy="1633855"/>
          </a:xfrm>
          <a:custGeom>
            <a:avLst/>
            <a:gdLst/>
            <a:ahLst/>
            <a:cxnLst/>
            <a:rect l="l" t="t" r="r" b="b"/>
            <a:pathLst>
              <a:path w="3311" h="1352">
                <a:moveTo>
                  <a:pt x="0" y="0"/>
                </a:moveTo>
                <a:cubicBezTo>
                  <a:pt x="32" y="116"/>
                  <a:pt x="64" y="232"/>
                  <a:pt x="96" y="288"/>
                </a:cubicBezTo>
                <a:cubicBezTo>
                  <a:pt x="128" y="344"/>
                  <a:pt x="128" y="288"/>
                  <a:pt x="192" y="336"/>
                </a:cubicBezTo>
                <a:cubicBezTo>
                  <a:pt x="256" y="384"/>
                  <a:pt x="392" y="504"/>
                  <a:pt x="480" y="576"/>
                </a:cubicBezTo>
                <a:cubicBezTo>
                  <a:pt x="568" y="648"/>
                  <a:pt x="648" y="696"/>
                  <a:pt x="720" y="768"/>
                </a:cubicBezTo>
                <a:cubicBezTo>
                  <a:pt x="792" y="840"/>
                  <a:pt x="856" y="928"/>
                  <a:pt x="912" y="1008"/>
                </a:cubicBezTo>
                <a:cubicBezTo>
                  <a:pt x="968" y="1088"/>
                  <a:pt x="984" y="1200"/>
                  <a:pt x="1056" y="1248"/>
                </a:cubicBezTo>
                <a:cubicBezTo>
                  <a:pt x="1128" y="1296"/>
                  <a:pt x="1240" y="1288"/>
                  <a:pt x="1344" y="1296"/>
                </a:cubicBezTo>
                <a:cubicBezTo>
                  <a:pt x="1448" y="1304"/>
                  <a:pt x="1600" y="1288"/>
                  <a:pt x="1680" y="1296"/>
                </a:cubicBezTo>
                <a:cubicBezTo>
                  <a:pt x="1760" y="1304"/>
                  <a:pt x="1784" y="1352"/>
                  <a:pt x="1824" y="1344"/>
                </a:cubicBezTo>
                <a:cubicBezTo>
                  <a:pt x="1864" y="1336"/>
                  <a:pt x="1872" y="1280"/>
                  <a:pt x="1920" y="1248"/>
                </a:cubicBezTo>
                <a:cubicBezTo>
                  <a:pt x="1968" y="1216"/>
                  <a:pt x="2048" y="1168"/>
                  <a:pt x="2112" y="1152"/>
                </a:cubicBezTo>
                <a:cubicBezTo>
                  <a:pt x="2176" y="1136"/>
                  <a:pt x="2208" y="1160"/>
                  <a:pt x="2304" y="1152"/>
                </a:cubicBezTo>
                <a:cubicBezTo>
                  <a:pt x="2400" y="1144"/>
                  <a:pt x="2600" y="1120"/>
                  <a:pt x="2688" y="1104"/>
                </a:cubicBezTo>
                <a:cubicBezTo>
                  <a:pt x="2776" y="1088"/>
                  <a:pt x="2784" y="1072"/>
                  <a:pt x="2832" y="1056"/>
                </a:cubicBezTo>
                <a:cubicBezTo>
                  <a:pt x="2880" y="1040"/>
                  <a:pt x="2920" y="1008"/>
                  <a:pt x="2976" y="1008"/>
                </a:cubicBezTo>
                <a:cubicBezTo>
                  <a:pt x="3032" y="1008"/>
                  <a:pt x="3112" y="1048"/>
                  <a:pt x="3168" y="1056"/>
                </a:cubicBezTo>
                <a:cubicBezTo>
                  <a:pt x="3224" y="1064"/>
                  <a:pt x="3280" y="1056"/>
                  <a:pt x="3312" y="1056"/>
                </a:cubicBezTo>
              </a:path>
            </a:pathLst>
          </a:custGeom>
          <a:noFill/>
          <a:ln w="76200" cmpd="sng">
            <a:solidFill>
              <a:srgbClr val="00CCFF"/>
            </a:solidFill>
            <a:round/>
          </a:ln>
        </p:spPr>
        <p:txBody>
          <a:bodyPr/>
          <a:lstStyle/>
          <a:p/>
        </p:txBody>
      </p:sp>
      <p:sp>
        <p:nvSpPr>
          <p:cNvPr id="98312" name="Donut 8"/>
          <p:cNvSpPr/>
          <p:nvPr>
            <p:custDataLst>
              <p:tags r:id="rId7"/>
            </p:custDataLst>
          </p:nvPr>
        </p:nvSpPr>
        <p:spPr>
          <a:xfrm>
            <a:off x="8190865" y="4280535"/>
            <a:ext cx="76200" cy="116840"/>
          </a:xfrm>
          <a:prstGeom prst="donut">
            <a:avLst>
              <a:gd name="adj" fmla="val 25000"/>
            </a:avLst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/>
          <a:p/>
        </p:txBody>
      </p:sp>
      <p:sp>
        <p:nvSpPr>
          <p:cNvPr id="98313" name="Text Box 9"/>
          <p:cNvSpPr txBox="1"/>
          <p:nvPr>
            <p:custDataLst>
              <p:tags r:id="rId8"/>
            </p:custDataLst>
          </p:nvPr>
        </p:nvSpPr>
        <p:spPr>
          <a:xfrm>
            <a:off x="8465185" y="4414520"/>
            <a:ext cx="638810" cy="4445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kumimoji="1" lang="zh-CN" altLang="en-US" sz="3200" b="1"/>
              <a:t>西安</a:t>
            </a:r>
            <a:endParaRPr kumimoji="1" lang="zh-CN" altLang="en-US" sz="3200" b="1"/>
          </a:p>
        </p:txBody>
      </p:sp>
      <p:sp>
        <p:nvSpPr>
          <p:cNvPr id="98314" name="等腰三角形 98313"/>
          <p:cNvSpPr/>
          <p:nvPr>
            <p:custDataLst>
              <p:tags r:id="rId9"/>
            </p:custDataLst>
          </p:nvPr>
        </p:nvSpPr>
        <p:spPr>
          <a:xfrm>
            <a:off x="10019665" y="3384550"/>
            <a:ext cx="76200" cy="17462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/>
          <a:lstStyle/>
          <a:p/>
        </p:txBody>
      </p:sp>
      <p:sp>
        <p:nvSpPr>
          <p:cNvPr id="98315" name="文本框 98314"/>
          <p:cNvSpPr txBox="1"/>
          <p:nvPr>
            <p:custDataLst>
              <p:tags r:id="rId10"/>
            </p:custDataLst>
          </p:nvPr>
        </p:nvSpPr>
        <p:spPr>
          <a:xfrm>
            <a:off x="10297795" y="3698240"/>
            <a:ext cx="568325" cy="4445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kumimoji="1" lang="zh-CN" altLang="en-US" sz="3200" b="1"/>
              <a:t>华山</a:t>
            </a:r>
            <a:endParaRPr kumimoji="1" lang="zh-CN" altLang="en-US" sz="3200" b="1"/>
          </a:p>
        </p:txBody>
      </p:sp>
      <p:sp>
        <p:nvSpPr>
          <p:cNvPr id="98316" name="椭圆 98315"/>
          <p:cNvSpPr/>
          <p:nvPr>
            <p:custDataLst>
              <p:tags r:id="rId11"/>
            </p:custDataLst>
          </p:nvPr>
        </p:nvSpPr>
        <p:spPr>
          <a:xfrm>
            <a:off x="9105265" y="3899535"/>
            <a:ext cx="76200" cy="1168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/>
          <a:p/>
        </p:txBody>
      </p:sp>
      <p:sp>
        <p:nvSpPr>
          <p:cNvPr id="98317" name="文本框 98316"/>
          <p:cNvSpPr txBox="1"/>
          <p:nvPr>
            <p:custDataLst>
              <p:tags r:id="rId12"/>
            </p:custDataLst>
          </p:nvPr>
        </p:nvSpPr>
        <p:spPr>
          <a:xfrm>
            <a:off x="9455785" y="4003040"/>
            <a:ext cx="638810" cy="4445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kumimoji="1" lang="zh-CN" altLang="en-US" sz="3200" b="1"/>
              <a:t>临潼</a:t>
            </a:r>
            <a:endParaRPr kumimoji="1" lang="zh-CN" altLang="en-US" sz="3200" b="1"/>
          </a:p>
        </p:txBody>
      </p:sp>
      <p:sp>
        <p:nvSpPr>
          <p:cNvPr id="98318" name="椭圆 98317"/>
          <p:cNvSpPr/>
          <p:nvPr>
            <p:custDataLst>
              <p:tags r:id="rId13"/>
            </p:custDataLst>
          </p:nvPr>
        </p:nvSpPr>
        <p:spPr>
          <a:xfrm>
            <a:off x="7809865" y="3975735"/>
            <a:ext cx="76200" cy="1168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/>
          <a:p/>
        </p:txBody>
      </p:sp>
      <p:sp>
        <p:nvSpPr>
          <p:cNvPr id="98319" name="文本框 98318"/>
          <p:cNvSpPr txBox="1"/>
          <p:nvPr>
            <p:custDataLst>
              <p:tags r:id="rId14"/>
            </p:custDataLst>
          </p:nvPr>
        </p:nvSpPr>
        <p:spPr>
          <a:xfrm>
            <a:off x="7594600" y="4079240"/>
            <a:ext cx="532765" cy="4445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kumimoji="1" lang="zh-CN" altLang="en-US" sz="3200" b="1"/>
              <a:t>咸阳</a:t>
            </a:r>
            <a:endParaRPr kumimoji="1" lang="zh-CN" altLang="en-US" sz="3200" b="1"/>
          </a:p>
        </p:txBody>
      </p:sp>
      <p:sp>
        <p:nvSpPr>
          <p:cNvPr id="98320" name="Ellipse 10"/>
          <p:cNvSpPr/>
          <p:nvPr>
            <p:custDataLst>
              <p:tags r:id="rId15"/>
            </p:custDataLst>
          </p:nvPr>
        </p:nvSpPr>
        <p:spPr>
          <a:xfrm>
            <a:off x="5371465" y="4051935"/>
            <a:ext cx="76200" cy="1168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/>
          <a:p/>
        </p:txBody>
      </p:sp>
      <p:sp>
        <p:nvSpPr>
          <p:cNvPr id="98321" name="Text Box 11"/>
          <p:cNvSpPr txBox="1"/>
          <p:nvPr>
            <p:custDataLst>
              <p:tags r:id="rId16"/>
            </p:custDataLst>
          </p:nvPr>
        </p:nvSpPr>
        <p:spPr>
          <a:xfrm>
            <a:off x="5537200" y="4185920"/>
            <a:ext cx="532765" cy="4445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kumimoji="1" lang="zh-CN" altLang="en-US" sz="3200" b="1"/>
              <a:t>宝鸡</a:t>
            </a:r>
            <a:endParaRPr kumimoji="1" lang="zh-CN" altLang="en-US" sz="3200" b="1"/>
          </a:p>
        </p:txBody>
      </p:sp>
      <p:sp>
        <p:nvSpPr>
          <p:cNvPr id="98322" name="Ellipse 12"/>
          <p:cNvSpPr/>
          <p:nvPr>
            <p:custDataLst>
              <p:tags r:id="rId17"/>
            </p:custDataLst>
          </p:nvPr>
        </p:nvSpPr>
        <p:spPr>
          <a:xfrm>
            <a:off x="8800465" y="-139065"/>
            <a:ext cx="76200" cy="1168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/>
          <a:p/>
        </p:txBody>
      </p:sp>
      <p:sp>
        <p:nvSpPr>
          <p:cNvPr id="98323" name="Text Box 13"/>
          <p:cNvSpPr txBox="1"/>
          <p:nvPr>
            <p:custDataLst>
              <p:tags r:id="rId18"/>
            </p:custDataLst>
          </p:nvPr>
        </p:nvSpPr>
        <p:spPr>
          <a:xfrm>
            <a:off x="9335770" y="71120"/>
            <a:ext cx="745490" cy="4445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kumimoji="1" lang="zh-CN" altLang="en-US" sz="3200" b="1"/>
              <a:t>延安</a:t>
            </a:r>
            <a:endParaRPr kumimoji="1" lang="zh-CN" altLang="en-US" sz="3200" b="1"/>
          </a:p>
        </p:txBody>
      </p:sp>
      <p:sp>
        <p:nvSpPr>
          <p:cNvPr id="98324" name="CalloutWedgeRoundRectangle 14"/>
          <p:cNvSpPr/>
          <p:nvPr>
            <p:custDataLst>
              <p:tags r:id="rId19"/>
            </p:custDataLst>
          </p:nvPr>
        </p:nvSpPr>
        <p:spPr>
          <a:xfrm>
            <a:off x="5380990" y="3113405"/>
            <a:ext cx="603885" cy="521970"/>
          </a:xfrm>
          <a:prstGeom prst="wedgeRoundRectCallout">
            <a:avLst>
              <a:gd name="adj1" fmla="val 173898"/>
              <a:gd name="adj2" fmla="val 96065"/>
              <a:gd name="adj3" fmla="val 16667"/>
            </a:avLst>
          </a:prstGeom>
          <a:solidFill>
            <a:srgbClr val="FFFFEB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kumimoji="1" lang="zh-CN" altLang="en-US" sz="3200" b="1"/>
              <a:t>咸阳</a:t>
            </a:r>
            <a:endParaRPr kumimoji="1" lang="zh-CN" altLang="en-US" sz="3200" b="1"/>
          </a:p>
        </p:txBody>
      </p:sp>
      <p:sp>
        <p:nvSpPr>
          <p:cNvPr id="98325" name="Custom 15"/>
          <p:cNvSpPr/>
          <p:nvPr>
            <p:custDataLst>
              <p:tags r:id="rId20"/>
            </p:custDataLst>
          </p:nvPr>
        </p:nvSpPr>
        <p:spPr>
          <a:xfrm>
            <a:off x="10613390" y="614680"/>
            <a:ext cx="243205" cy="2957195"/>
          </a:xfrm>
          <a:custGeom>
            <a:avLst/>
            <a:gdLst/>
            <a:ahLst/>
            <a:cxnLst/>
            <a:rect l="l" t="t" r="r" b="b"/>
            <a:pathLst>
              <a:path w="328" h="2448">
                <a:moveTo>
                  <a:pt x="264" y="88"/>
                </a:moveTo>
                <a:cubicBezTo>
                  <a:pt x="272" y="176"/>
                  <a:pt x="216" y="448"/>
                  <a:pt x="216" y="568"/>
                </a:cubicBezTo>
                <a:cubicBezTo>
                  <a:pt x="216" y="688"/>
                  <a:pt x="264" y="672"/>
                  <a:pt x="264" y="808"/>
                </a:cubicBezTo>
                <a:cubicBezTo>
                  <a:pt x="264" y="944"/>
                  <a:pt x="240" y="1240"/>
                  <a:pt x="216" y="1384"/>
                </a:cubicBezTo>
                <a:cubicBezTo>
                  <a:pt x="192" y="1528"/>
                  <a:pt x="144" y="1608"/>
                  <a:pt x="120" y="1672"/>
                </a:cubicBezTo>
                <a:cubicBezTo>
                  <a:pt x="96" y="1736"/>
                  <a:pt x="88" y="1680"/>
                  <a:pt x="72" y="1768"/>
                </a:cubicBezTo>
                <a:cubicBezTo>
                  <a:pt x="56" y="1856"/>
                  <a:pt x="32" y="2096"/>
                  <a:pt x="24" y="2200"/>
                </a:cubicBezTo>
                <a:cubicBezTo>
                  <a:pt x="16" y="2304"/>
                  <a:pt x="0" y="2352"/>
                  <a:pt x="24" y="2392"/>
                </a:cubicBezTo>
                <a:cubicBezTo>
                  <a:pt x="48" y="2432"/>
                  <a:pt x="128" y="2432"/>
                  <a:pt x="168" y="2440"/>
                </a:cubicBezTo>
                <a:cubicBezTo>
                  <a:pt x="208" y="2448"/>
                  <a:pt x="272" y="2448"/>
                  <a:pt x="264" y="2440"/>
                </a:cubicBezTo>
                <a:cubicBezTo>
                  <a:pt x="256" y="2432"/>
                  <a:pt x="136" y="2424"/>
                  <a:pt x="120" y="2392"/>
                </a:cubicBezTo>
                <a:cubicBezTo>
                  <a:pt x="104" y="2360"/>
                  <a:pt x="160" y="2304"/>
                  <a:pt x="168" y="2248"/>
                </a:cubicBezTo>
                <a:cubicBezTo>
                  <a:pt x="176" y="2192"/>
                  <a:pt x="168" y="2128"/>
                  <a:pt x="168" y="2056"/>
                </a:cubicBezTo>
                <a:cubicBezTo>
                  <a:pt x="168" y="1984"/>
                  <a:pt x="160" y="1880"/>
                  <a:pt x="168" y="1816"/>
                </a:cubicBezTo>
                <a:cubicBezTo>
                  <a:pt x="176" y="1752"/>
                  <a:pt x="200" y="1728"/>
                  <a:pt x="216" y="1672"/>
                </a:cubicBezTo>
                <a:cubicBezTo>
                  <a:pt x="232" y="1616"/>
                  <a:pt x="248" y="1560"/>
                  <a:pt x="264" y="1480"/>
                </a:cubicBezTo>
                <a:cubicBezTo>
                  <a:pt x="280" y="1400"/>
                  <a:pt x="304" y="1264"/>
                  <a:pt x="312" y="1192"/>
                </a:cubicBezTo>
                <a:cubicBezTo>
                  <a:pt x="320" y="1120"/>
                  <a:pt x="312" y="1096"/>
                  <a:pt x="312" y="1048"/>
                </a:cubicBezTo>
                <a:cubicBezTo>
                  <a:pt x="312" y="1000"/>
                  <a:pt x="312" y="960"/>
                  <a:pt x="312" y="904"/>
                </a:cubicBezTo>
                <a:cubicBezTo>
                  <a:pt x="312" y="848"/>
                  <a:pt x="328" y="760"/>
                  <a:pt x="312" y="712"/>
                </a:cubicBezTo>
                <a:cubicBezTo>
                  <a:pt x="296" y="664"/>
                  <a:pt x="240" y="680"/>
                  <a:pt x="216" y="616"/>
                </a:cubicBezTo>
                <a:cubicBezTo>
                  <a:pt x="192" y="552"/>
                  <a:pt x="176" y="424"/>
                  <a:pt x="168" y="328"/>
                </a:cubicBezTo>
                <a:cubicBezTo>
                  <a:pt x="160" y="232"/>
                  <a:pt x="152" y="80"/>
                  <a:pt x="168" y="40"/>
                </a:cubicBezTo>
                <a:cubicBezTo>
                  <a:pt x="184" y="0"/>
                  <a:pt x="256" y="0"/>
                  <a:pt x="264" y="88"/>
                </a:cubicBezTo>
                <a:close/>
              </a:path>
            </a:pathLst>
          </a:custGeom>
          <a:solidFill>
            <a:srgbClr val="00CCFF"/>
          </a:solidFill>
          <a:ln>
            <a:solidFill>
              <a:srgbClr val="00CCFF"/>
            </a:solidFill>
            <a:round/>
          </a:ln>
        </p:spPr>
        <p:txBody>
          <a:bodyPr/>
          <a:lstStyle/>
          <a:p/>
        </p:txBody>
      </p:sp>
      <p:sp>
        <p:nvSpPr>
          <p:cNvPr id="98326" name="CalloutWedgeRoundRectangle 16"/>
          <p:cNvSpPr/>
          <p:nvPr>
            <p:custDataLst>
              <p:tags r:id="rId21"/>
            </p:custDataLst>
          </p:nvPr>
        </p:nvSpPr>
        <p:spPr>
          <a:xfrm>
            <a:off x="10145395" y="2637790"/>
            <a:ext cx="568325" cy="464185"/>
          </a:xfrm>
          <a:prstGeom prst="wedgeRoundRectCallout">
            <a:avLst>
              <a:gd name="adj1" fmla="val -86718"/>
              <a:gd name="adj2" fmla="val 175523"/>
              <a:gd name="adj3" fmla="val 16667"/>
            </a:avLst>
          </a:prstGeom>
          <a:solidFill>
            <a:srgbClr val="FFFFEB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kumimoji="1" lang="zh-CN" altLang="en-US" sz="3200" b="1"/>
              <a:t>骊山</a:t>
            </a:r>
            <a:endParaRPr kumimoji="1" lang="zh-CN" altLang="en-US" sz="3200" b="1"/>
          </a:p>
        </p:txBody>
      </p:sp>
      <p:sp>
        <p:nvSpPr>
          <p:cNvPr id="98327" name="Custom 17"/>
          <p:cNvSpPr/>
          <p:nvPr>
            <p:custDataLst>
              <p:tags r:id="rId22"/>
            </p:custDataLst>
          </p:nvPr>
        </p:nvSpPr>
        <p:spPr>
          <a:xfrm>
            <a:off x="11337925" y="3159125"/>
            <a:ext cx="941070" cy="425450"/>
          </a:xfrm>
          <a:custGeom>
            <a:avLst/>
            <a:gdLst/>
            <a:ahLst/>
            <a:cxnLst/>
            <a:rect l="l" t="t" r="r" b="b"/>
            <a:pathLst>
              <a:path w="1272" h="352">
                <a:moveTo>
                  <a:pt x="1216" y="96"/>
                </a:moveTo>
                <a:cubicBezTo>
                  <a:pt x="1160" y="144"/>
                  <a:pt x="952" y="248"/>
                  <a:pt x="832" y="288"/>
                </a:cubicBezTo>
                <a:cubicBezTo>
                  <a:pt x="712" y="328"/>
                  <a:pt x="624" y="328"/>
                  <a:pt x="496" y="336"/>
                </a:cubicBezTo>
                <a:cubicBezTo>
                  <a:pt x="368" y="344"/>
                  <a:pt x="128" y="352"/>
                  <a:pt x="64" y="336"/>
                </a:cubicBezTo>
                <a:cubicBezTo>
                  <a:pt x="0" y="320"/>
                  <a:pt x="88" y="256"/>
                  <a:pt x="112" y="240"/>
                </a:cubicBezTo>
                <a:cubicBezTo>
                  <a:pt x="136" y="224"/>
                  <a:pt x="168" y="240"/>
                  <a:pt x="208" y="240"/>
                </a:cubicBezTo>
                <a:cubicBezTo>
                  <a:pt x="248" y="240"/>
                  <a:pt x="304" y="240"/>
                  <a:pt x="352" y="240"/>
                </a:cubicBezTo>
                <a:cubicBezTo>
                  <a:pt x="400" y="240"/>
                  <a:pt x="448" y="248"/>
                  <a:pt x="496" y="240"/>
                </a:cubicBezTo>
                <a:cubicBezTo>
                  <a:pt x="544" y="232"/>
                  <a:pt x="600" y="200"/>
                  <a:pt x="640" y="192"/>
                </a:cubicBezTo>
                <a:cubicBezTo>
                  <a:pt x="680" y="184"/>
                  <a:pt x="688" y="200"/>
                  <a:pt x="736" y="192"/>
                </a:cubicBezTo>
                <a:cubicBezTo>
                  <a:pt x="784" y="184"/>
                  <a:pt x="872" y="160"/>
                  <a:pt x="928" y="144"/>
                </a:cubicBezTo>
                <a:cubicBezTo>
                  <a:pt x="984" y="128"/>
                  <a:pt x="1032" y="120"/>
                  <a:pt x="1072" y="96"/>
                </a:cubicBezTo>
                <a:cubicBezTo>
                  <a:pt x="1112" y="72"/>
                  <a:pt x="1152" y="0"/>
                  <a:pt x="1168" y="0"/>
                </a:cubicBezTo>
                <a:cubicBezTo>
                  <a:pt x="1184" y="0"/>
                  <a:pt x="1272" y="48"/>
                  <a:pt x="1216" y="96"/>
                </a:cubicBezTo>
                <a:close/>
              </a:path>
            </a:pathLst>
          </a:custGeom>
          <a:solidFill>
            <a:srgbClr val="00CCFF"/>
          </a:solidFill>
          <a:ln>
            <a:solidFill>
              <a:srgbClr val="00CCFF"/>
            </a:solidFill>
            <a:round/>
          </a:ln>
        </p:spPr>
        <p:txBody>
          <a:bodyPr/>
          <a:lstStyle/>
          <a:p/>
        </p:txBody>
      </p:sp>
      <p:sp>
        <p:nvSpPr>
          <p:cNvPr id="98328" name="Text Box 18"/>
          <p:cNvSpPr txBox="1"/>
          <p:nvPr>
            <p:custDataLst>
              <p:tags r:id="rId23"/>
            </p:custDataLst>
          </p:nvPr>
        </p:nvSpPr>
        <p:spPr>
          <a:xfrm>
            <a:off x="11151235" y="1335405"/>
            <a:ext cx="286385" cy="9283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no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kumimoji="1" lang="zh-CN" altLang="en-US" sz="2800" b="1">
                <a:solidFill>
                  <a:schemeClr val="accent2"/>
                </a:solidFill>
              </a:rPr>
              <a:t>黄河</a:t>
            </a:r>
            <a:endParaRPr kumimoji="1" lang="zh-CN" altLang="en-US" sz="2800" b="1">
              <a:solidFill>
                <a:schemeClr val="accent2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24"/>
            </p:custDataLst>
          </p:nvPr>
        </p:nvSpPr>
        <p:spPr>
          <a:xfrm>
            <a:off x="152400" y="144780"/>
            <a:ext cx="5144770" cy="48863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 fontAlgn="base">
              <a:lnSpc>
                <a:spcPts val="394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根据历史记载，阿房宫东西宽三里，南北长五里，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可容纳十五万人居住。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里面道路纵横交错，宫殿屋宇林立。其前殿东西长五百步，南北宽五十丈，高达十数丈，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可以容纳万人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。而这，只是阿房宫的主体建筑。以此为中心与咸阳相连接，周围三百里内星罗棋布修建了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二百七十余座离宫别馆祠堂庙宇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。各个建筑之间有宽阔平整的道路或阁道相连接，直通到终南山下。</a:t>
            </a:r>
            <a:endParaRPr lang="zh-CN" altLang="en-US" sz="2800" b="1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0360" y="181610"/>
            <a:ext cx="11513185" cy="64941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文体知识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03630" y="1137285"/>
            <a:ext cx="1004570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1200" fontAlgn="auto"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《文心雕龙·诠赋》对赋的内容和形貌做了介绍：</a:t>
            </a:r>
            <a:r>
              <a:rPr lang="zh-CN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</a:rPr>
              <a:t>“赋者，铺也；铺采摛（chī</a:t>
            </a:r>
            <a:r>
              <a:rPr lang="en-US" altLang="zh-CN" sz="28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</a:rPr>
              <a:t> 舒展</a:t>
            </a:r>
            <a:r>
              <a:rPr lang="zh-CN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</a:rPr>
              <a:t>散布</a:t>
            </a:r>
            <a:r>
              <a:rPr lang="zh-CN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</a:rPr>
              <a:t>）文，体物写志也。”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赋的内容是体物写志，即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通过摹写事物来达到抒发情志的目的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，而在艺术上注重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铺陈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，语言上使用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华美的辞藻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。此外，赋很讲究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声韵美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。它借助长短错落的句子、灵活多变的韵脚以及排比、对偶的句式，形成一种自由而又严谨、流动而又凝滞的文体，既适合散文式的铺陈事理，又能保存一定的诗意。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5104765" y="0"/>
            <a:ext cx="1829435" cy="10147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6000" b="1">
                <a:latin typeface="汉仪青云简" panose="00020600040101010101" charset="-122"/>
                <a:ea typeface="汉仪青云简" panose="00020600040101010101" charset="-122"/>
                <a:cs typeface="汉仪青云简" panose="00020600040101010101" charset="-122"/>
              </a:rPr>
              <a:t>字音</a:t>
            </a:r>
            <a:endParaRPr lang="zh-CN" altLang="en-US" sz="6000" b="1">
              <a:latin typeface="汉仪青云简" panose="00020600040101010101" charset="-122"/>
              <a:ea typeface="汉仪青云简" panose="00020600040101010101" charset="-122"/>
              <a:cs typeface="汉仪青云简" panose="00020600040101010101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34527" y="559647"/>
            <a:ext cx="12587393" cy="599948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 indent="-57150" defTabSz="685800">
              <a:lnSpc>
                <a:spcPct val="150000"/>
              </a:lnSpc>
              <a:tabLst>
                <a:tab pos="514350" algn="l"/>
              </a:tabLst>
            </a:pPr>
            <a:r>
              <a:rPr lang="en-US" altLang="zh-CN" sz="3200" b="1" u="sng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</a:rPr>
              <a:t>阿房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      ）  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蜀山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兀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 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）   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骊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山（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）北构（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） </a:t>
            </a:r>
            <a:endParaRPr lang="en-US" altLang="en-US" sz="3200">
              <a:latin typeface="Calibri" panose="020F0502020204030204"/>
            </a:endParaRPr>
          </a:p>
          <a:p>
            <a:pPr indent="-57150" defTabSz="685800">
              <a:lnSpc>
                <a:spcPct val="150000"/>
              </a:lnSpc>
              <a:tabLst>
                <a:tab pos="514350" algn="l"/>
              </a:tabLs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廊腰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</a:rPr>
              <a:t>缦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回（    ）   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囷囷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焉（    ）  蜂房水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涡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   ）</a:t>
            </a:r>
            <a:endParaRPr lang="en-US" altLang="en-US" sz="3200">
              <a:latin typeface="Calibri" panose="020F0502020204030204"/>
            </a:endParaRPr>
          </a:p>
          <a:p>
            <a:pPr indent="-57150" defTabSz="685800">
              <a:lnSpc>
                <a:spcPct val="150000"/>
              </a:lnSpc>
              <a:tabLst>
                <a:tab pos="514350" algn="l"/>
              </a:tabLs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不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霁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   ）何虹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 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冥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迷（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）  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妃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嫔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    ）</a:t>
            </a:r>
            <a:endParaRPr lang="en-US" altLang="en-US" sz="3200">
              <a:latin typeface="Calibri" panose="020F0502020204030204"/>
            </a:endParaRPr>
          </a:p>
          <a:p>
            <a:pPr indent="-57150" defTabSz="685800">
              <a:lnSpc>
                <a:spcPct val="150000"/>
              </a:lnSpc>
              <a:tabLst>
                <a:tab pos="514350" algn="l"/>
              </a:tabLst>
            </a:pP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</a:rPr>
              <a:t>媵嫱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          ）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梳晓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鬟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    ）  明星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荧荧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      ）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en-US" altLang="en-US" sz="3200">
              <a:latin typeface="Calibri" panose="020F0502020204030204"/>
            </a:endParaRPr>
          </a:p>
          <a:p>
            <a:pPr indent="-57150" defTabSz="685800">
              <a:lnSpc>
                <a:spcPct val="150000"/>
              </a:lnSpc>
              <a:tabLst>
                <a:tab pos="514350" algn="l"/>
              </a:tabLst>
            </a:pP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椒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兰（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）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  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剽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掠（     ）   鼎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铛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玉石（      ）</a:t>
            </a:r>
            <a:endParaRPr lang="en-US" altLang="en-US" sz="3200">
              <a:latin typeface="Calibri" panose="020F0502020204030204"/>
            </a:endParaRPr>
          </a:p>
          <a:p>
            <a:pPr indent="-57150" defTabSz="685800">
              <a:lnSpc>
                <a:spcPct val="150000"/>
              </a:lnSpc>
              <a:tabLst>
                <a:tab pos="514350" algn="l"/>
              </a:tabLs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金块珠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砾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 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） 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 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逦迤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    ） 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    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锱铢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       ）</a:t>
            </a:r>
            <a:endParaRPr lang="en-US" altLang="en-US" sz="3200">
              <a:latin typeface="Calibri" panose="020F0502020204030204"/>
            </a:endParaRPr>
          </a:p>
          <a:p>
            <a:pPr indent="-57150" defTabSz="685800">
              <a:lnSpc>
                <a:spcPct val="150000"/>
              </a:lnSpc>
              <a:tabLst>
                <a:tab pos="514350" algn="l"/>
              </a:tabLs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架梁之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</a:rPr>
              <a:t>椽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      ）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在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庾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（    ）之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粟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幼圆" panose="02010509060101010101" pitchFamily="49" charset="-122"/>
              </a:rPr>
              <a:t>粒（     ） </a:t>
            </a:r>
            <a:endParaRPr lang="en-US" altLang="en-US" sz="3200">
              <a:latin typeface="Calibri" panose="020F0502020204030204"/>
            </a:endParaRPr>
          </a:p>
          <a:p>
            <a:pPr indent="-57150" defTabSz="685800">
              <a:lnSpc>
                <a:spcPct val="150000"/>
              </a:lnSpc>
              <a:tabLst>
                <a:tab pos="514350" algn="l"/>
              </a:tabLs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横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</a:rPr>
              <a:t>槛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    ） 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尽态极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</a:rPr>
              <a:t>妍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    ） 管弦</a:t>
            </a:r>
            <a:r>
              <a:rPr lang="zh-CN" altLang="en-US" sz="3200" b="1" u="sng">
                <a:latin typeface="宋体" panose="02010600030101010101" pitchFamily="2" charset="-122"/>
                <a:ea typeface="宋体" panose="02010600030101010101" pitchFamily="2" charset="-122"/>
              </a:rPr>
              <a:t>呕哑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     ） 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777585" y="694199"/>
            <a:ext cx="132715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ē </a:t>
            </a:r>
            <a:r>
              <a:rPr lang="en-US" altLang="zh-CN" sz="2800" b="1" err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páng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5940828" y="694199"/>
            <a:ext cx="67564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wù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8804852" y="694199"/>
            <a:ext cx="37973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lí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2430145" y="1398905"/>
            <a:ext cx="950595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màn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5941109" y="1399344"/>
            <a:ext cx="83312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qūn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9621420" y="1399341"/>
            <a:ext cx="67564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wō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1777928" y="2049885"/>
            <a:ext cx="487363" cy="649605"/>
          </a:xfrm>
          <a:prstGeom prst="rect">
            <a:avLst/>
          </a:prstGeom>
          <a:noFill/>
          <a:ln w="9525">
            <a:noFill/>
          </a:ln>
        </p:spPr>
        <p:txBody>
          <a:bodyPr vert="horz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jì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5356225" y="2105025"/>
            <a:ext cx="120142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míng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9234805" y="2105025"/>
            <a:ext cx="777875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pín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1693780" y="2845804"/>
            <a:ext cx="205867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yìng  qiáng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732780" y="2924810"/>
            <a:ext cx="122936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huán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9776967" y="2845804"/>
            <a:ext cx="912495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yíng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1694111" y="3625228"/>
            <a:ext cx="794385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jiāo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16"/>
            </p:custDataLst>
          </p:nvPr>
        </p:nvSpPr>
        <p:spPr>
          <a:xfrm>
            <a:off x="5553075" y="3574415"/>
            <a:ext cx="100457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piāo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>
            <p:custDataLst>
              <p:tags r:id="rId17"/>
            </p:custDataLst>
          </p:nvPr>
        </p:nvSpPr>
        <p:spPr>
          <a:xfrm>
            <a:off x="9621369" y="3636336"/>
            <a:ext cx="1389063" cy="649605"/>
          </a:xfrm>
          <a:prstGeom prst="rect">
            <a:avLst/>
          </a:prstGeom>
          <a:noFill/>
          <a:ln w="9525">
            <a:noFill/>
          </a:ln>
        </p:spPr>
        <p:txBody>
          <a:bodyPr vert="horz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chēng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>
            <p:custDataLst>
              <p:tags r:id="rId18"/>
            </p:custDataLst>
          </p:nvPr>
        </p:nvSpPr>
        <p:spPr>
          <a:xfrm>
            <a:off x="2522855" y="4276090"/>
            <a:ext cx="582295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lì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>
            <p:custDataLst>
              <p:tags r:id="rId19"/>
            </p:custDataLst>
          </p:nvPr>
        </p:nvSpPr>
        <p:spPr>
          <a:xfrm>
            <a:off x="5356225" y="4286250"/>
            <a:ext cx="109093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 err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lí  yǐ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>
            <p:custDataLst>
              <p:tags r:id="rId20"/>
            </p:custDataLst>
          </p:nvPr>
        </p:nvSpPr>
        <p:spPr>
          <a:xfrm>
            <a:off x="9184640" y="4292600"/>
            <a:ext cx="150495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zī   zhū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>
            <p:custDataLst>
              <p:tags r:id="rId21"/>
            </p:custDataLst>
          </p:nvPr>
        </p:nvSpPr>
        <p:spPr>
          <a:xfrm>
            <a:off x="2430145" y="5044440"/>
            <a:ext cx="1322705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chuán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>
            <p:custDataLst>
              <p:tags r:id="rId22"/>
            </p:custDataLst>
          </p:nvPr>
        </p:nvSpPr>
        <p:spPr>
          <a:xfrm>
            <a:off x="5644845" y="5044391"/>
            <a:ext cx="596265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yǔ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>
            <p:custDataLst>
              <p:tags r:id="rId23"/>
            </p:custDataLst>
          </p:nvPr>
        </p:nvSpPr>
        <p:spPr>
          <a:xfrm>
            <a:off x="8588580" y="5044391"/>
            <a:ext cx="596265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sù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>
            <p:custDataLst>
              <p:tags r:id="rId24"/>
            </p:custDataLst>
          </p:nvPr>
        </p:nvSpPr>
        <p:spPr>
          <a:xfrm>
            <a:off x="1524635" y="5802630"/>
            <a:ext cx="998855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 err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jiàn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>
            <p:custDataLst>
              <p:tags r:id="rId25"/>
            </p:custDataLst>
          </p:nvPr>
        </p:nvSpPr>
        <p:spPr>
          <a:xfrm>
            <a:off x="6356420" y="5802863"/>
            <a:ext cx="1000125" cy="649605"/>
          </a:xfrm>
          <a:prstGeom prst="rect">
            <a:avLst/>
          </a:prstGeom>
          <a:noFill/>
          <a:ln w="9525">
            <a:noFill/>
          </a:ln>
        </p:spPr>
        <p:txBody>
          <a:bodyPr vert="horz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yán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>
            <p:custDataLst>
              <p:tags r:id="rId26"/>
            </p:custDataLst>
          </p:nvPr>
        </p:nvSpPr>
        <p:spPr>
          <a:xfrm>
            <a:off x="9777360" y="5776192"/>
            <a:ext cx="71501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ō</a:t>
            </a: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u 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>
            <p:custDataLst>
              <p:tags r:id="rId27"/>
            </p:custDataLst>
          </p:nvPr>
        </p:nvSpPr>
        <p:spPr>
          <a:xfrm>
            <a:off x="10361459" y="5775860"/>
            <a:ext cx="57658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yā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2" name="矩形 31"/>
          <p:cNvSpPr/>
          <p:nvPr>
            <p:custDataLst>
              <p:tags r:id="rId28"/>
            </p:custDataLst>
          </p:nvPr>
        </p:nvSpPr>
        <p:spPr>
          <a:xfrm>
            <a:off x="10587932" y="644668"/>
            <a:ext cx="849630" cy="649605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91437" tIns="45717" rIns="91437" bIns="45717" anchor="t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800" b="1" err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g</a:t>
            </a:r>
            <a:r>
              <a:rPr lang="en-US" altLang="zh-CN" sz="2800" b="1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ò</a:t>
            </a:r>
            <a:r>
              <a:rPr lang="en-US" altLang="zh-CN" sz="2800" b="1" err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u</a:t>
            </a:r>
            <a:endParaRPr lang="en-US" altLang="zh-CN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hlinkClick r:id="rId1"/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4644390"/>
            <a:ext cx="12191365" cy="2214245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477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>
            <a:off x="988695" y="1600835"/>
            <a:ext cx="10213975" cy="3192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r>
              <a:rPr 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第一部分（ 1—2 ）：</a:t>
            </a:r>
            <a:r>
              <a:rPr 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由外到内</a:t>
            </a:r>
            <a:r>
              <a:rPr 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，由楼阁建筑到人物活动，铺叙阿房宫建筑宏伟、豪华，</a:t>
            </a:r>
            <a:r>
              <a:rPr 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极写宫中生活荒淫、奢靡</a:t>
            </a:r>
            <a:r>
              <a:rPr 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    </a:t>
            </a:r>
            <a:endParaRPr lang="en-US" alt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r>
              <a:rPr 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第二部分（ 3—4 ）：</a:t>
            </a:r>
            <a:r>
              <a:rPr 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由古及今</a:t>
            </a:r>
            <a:r>
              <a:rPr 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，铺写秦始皇骄奢淫逸，终于导致灭亡，</a:t>
            </a:r>
            <a:r>
              <a:rPr 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讽喻当朝切勿重蹈覆辙。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2700655" y="647700"/>
            <a:ext cx="6307455" cy="583565"/>
          </a:xfrm>
          <a:prstGeom prst="rect">
            <a:avLst/>
          </a:prstGeom>
          <a:solidFill>
            <a:srgbClr val="FFFF00"/>
          </a:solidFill>
        </p:spPr>
        <p:txBody>
          <a:bodyPr wrap="non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思考：如何划分本文的段落层次？</a:t>
            </a:r>
            <a:endParaRPr lang="zh-CN" altLang="en-US"/>
          </a:p>
        </p:txBody>
      </p:sp>
      <p:sp>
        <p:nvSpPr>
          <p:cNvPr id="3" name="Rectangle 84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215515" y="2874645"/>
            <a:ext cx="12001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600" b="1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体物</a:t>
            </a:r>
            <a:endParaRPr lang="zh-CN" altLang="en-US" sz="3600" b="1">
              <a:solidFill>
                <a:srgbClr val="80000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Rectangle 84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316085" y="4147820"/>
            <a:ext cx="121539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写志</a:t>
            </a:r>
            <a:endParaRPr lang="zh-CN" altLang="zh-CN" sz="3600" b="1">
              <a:solidFill>
                <a:srgbClr val="80000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39495" y="1146448"/>
            <a:ext cx="10113010" cy="354712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六王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毕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，四海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，蜀山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兀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，阿房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覆压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三百余里，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隔离天日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。骊山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构而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折，直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走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咸阳。二川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溶溶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，流入宫墙。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0" y="0"/>
            <a:ext cx="11353800" cy="6177280"/>
          </a:xfrm>
        </p:spPr>
        <p:txBody>
          <a:bodyPr/>
          <a:lstStyle/>
          <a:p>
            <a:r>
              <a:rPr lang="zh-CN" altLang="en-US"/>
              <a:t>文本解析（第一段）</a:t>
            </a:r>
            <a:endParaRPr lang="zh-CN" altLang="en-US"/>
          </a:p>
        </p:txBody>
      </p:sp>
      <p:sp>
        <p:nvSpPr>
          <p:cNvPr id="4" name="圆角矩形标注 3"/>
          <p:cNvSpPr/>
          <p:nvPr>
            <p:custDataLst>
              <p:tags r:id="rId3"/>
            </p:custDataLst>
          </p:nvPr>
        </p:nvSpPr>
        <p:spPr>
          <a:xfrm>
            <a:off x="1071007" y="791871"/>
            <a:ext cx="1849755" cy="856236"/>
          </a:xfrm>
          <a:prstGeom prst="wedgeRoundRectCallout">
            <a:avLst>
              <a:gd name="adj1" fmla="val -32500"/>
              <a:gd name="adj2" fmla="val 61079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完结，指为秦国所灭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圆角矩形标注 4"/>
          <p:cNvSpPr/>
          <p:nvPr>
            <p:custDataLst>
              <p:tags r:id="rId4"/>
            </p:custDataLst>
          </p:nvPr>
        </p:nvSpPr>
        <p:spPr>
          <a:xfrm>
            <a:off x="3138914" y="804828"/>
            <a:ext cx="1981200" cy="856237"/>
          </a:xfrm>
          <a:prstGeom prst="wedgeRoundRectCallout">
            <a:avLst>
              <a:gd name="adj1" fmla="val -33021"/>
              <a:gd name="adj2" fmla="val 63210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数词作动词，统一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圆角矩形标注 6"/>
          <p:cNvSpPr/>
          <p:nvPr>
            <p:custDataLst>
              <p:tags r:id="rId5"/>
            </p:custDataLst>
          </p:nvPr>
        </p:nvSpPr>
        <p:spPr>
          <a:xfrm>
            <a:off x="5216525" y="295998"/>
            <a:ext cx="1896111" cy="1388388"/>
          </a:xfrm>
          <a:prstGeom prst="wedgeRoundRectCallout">
            <a:avLst>
              <a:gd name="adj1" fmla="val -32500"/>
              <a:gd name="adj2" fmla="val 65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光秃。形容山上树木已被砍伐殆尽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751615" y="2301513"/>
            <a:ext cx="6278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+mj-ea"/>
                <a:ea typeface="+mj-ea"/>
              </a:rPr>
              <a:t>总领全文：阿房宫兴建的历史条件及工程浩大</a:t>
            </a:r>
            <a:endParaRPr lang="zh-CN" altLang="en-US" sz="2400" b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8250872" y="2301513"/>
            <a:ext cx="2657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（夸张）占地之广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387000" y="3490868"/>
            <a:ext cx="2729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（夸张）楼阁之高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5372100" y="3560083"/>
            <a:ext cx="1502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地理位置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圆角矩形标注 17"/>
          <p:cNvSpPr/>
          <p:nvPr>
            <p:custDataLst>
              <p:tags r:id="rId10"/>
            </p:custDataLst>
          </p:nvPr>
        </p:nvSpPr>
        <p:spPr>
          <a:xfrm>
            <a:off x="6941820" y="3634080"/>
            <a:ext cx="914400" cy="447040"/>
          </a:xfrm>
          <a:prstGeom prst="wedgeRoundRectCallout">
            <a:avLst>
              <a:gd name="adj1" fmla="val -32222"/>
              <a:gd name="adj2" fmla="val -6676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通达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圆角矩形标注 18"/>
          <p:cNvSpPr/>
          <p:nvPr>
            <p:custDataLst>
              <p:tags r:id="rId11"/>
            </p:custDataLst>
          </p:nvPr>
        </p:nvSpPr>
        <p:spPr>
          <a:xfrm>
            <a:off x="3116230" y="3634079"/>
            <a:ext cx="2100295" cy="1200327"/>
          </a:xfrm>
          <a:prstGeom prst="wedgeRoundRectCallout">
            <a:avLst>
              <a:gd name="adj1" fmla="val -8697"/>
              <a:gd name="adj2" fmla="val -6818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方位名词作状语，从北边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圆角矩形标注 19"/>
          <p:cNvSpPr/>
          <p:nvPr>
            <p:custDataLst>
              <p:tags r:id="rId12"/>
            </p:custDataLst>
          </p:nvPr>
        </p:nvSpPr>
        <p:spPr>
          <a:xfrm>
            <a:off x="8626475" y="3634080"/>
            <a:ext cx="2593340" cy="1026128"/>
          </a:xfrm>
          <a:prstGeom prst="wedgeRoundRectCallout">
            <a:avLst>
              <a:gd name="adj1" fmla="val -8171"/>
              <a:gd name="adj2" fmla="val -7031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河水盛大的样子，河水缓缓流动的样子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13"/>
            </p:custDataLst>
          </p:nvPr>
        </p:nvCxnSpPr>
        <p:spPr>
          <a:xfrm>
            <a:off x="1916430" y="2301513"/>
            <a:ext cx="60420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4"/>
            </p:custDataLst>
          </p:nvPr>
        </p:nvCxnSpPr>
        <p:spPr>
          <a:xfrm>
            <a:off x="8338185" y="2292623"/>
            <a:ext cx="2482850" cy="889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1106805" y="3481978"/>
            <a:ext cx="15367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>
            <p:custDataLst>
              <p:tags r:id="rId16"/>
            </p:custDataLst>
          </p:nvPr>
        </p:nvGrpSpPr>
        <p:grpSpPr>
          <a:xfrm>
            <a:off x="1080770" y="3490868"/>
            <a:ext cx="9801225" cy="1197610"/>
            <a:chOff x="1080770" y="3940810"/>
            <a:chExt cx="9801225" cy="1197610"/>
          </a:xfrm>
        </p:grpSpPr>
        <p:cxnSp>
          <p:nvCxnSpPr>
            <p:cNvPr id="14" name="直接连接符 13"/>
            <p:cNvCxnSpPr/>
            <p:nvPr>
              <p:custDataLst>
                <p:tags r:id="rId17"/>
              </p:custDataLst>
            </p:nvPr>
          </p:nvCxnSpPr>
          <p:spPr>
            <a:xfrm>
              <a:off x="3075305" y="3940810"/>
              <a:ext cx="7806690" cy="2603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18"/>
              </p:custDataLst>
            </p:nvPr>
          </p:nvCxnSpPr>
          <p:spPr>
            <a:xfrm>
              <a:off x="1080770" y="5138420"/>
              <a:ext cx="12065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221615" y="5008245"/>
            <a:ext cx="11624310" cy="1383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+mn-ea"/>
              </a:rPr>
              <a:t>六国覆灭，天下统一，蜀郡的山林伐光了，于是造起了阿房宫。（它）占地三百余里，（楼阁高耸）遮天蔽日。（阿房宫）从骊山北麓建起，而向西转弯，一直通到咸阳。（渭水、樊川）两条河流，缓缓地流入宫墙。</a:t>
            </a:r>
            <a:endParaRPr lang="zh-CN" altLang="en-US" sz="28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圆角矩形标注 6"/>
          <p:cNvSpPr/>
          <p:nvPr>
            <p:custDataLst>
              <p:tags r:id="rId20"/>
            </p:custDataLst>
          </p:nvPr>
        </p:nvSpPr>
        <p:spPr>
          <a:xfrm>
            <a:off x="7177752" y="445736"/>
            <a:ext cx="2022509" cy="1148102"/>
          </a:xfrm>
          <a:prstGeom prst="wedgeRoundRectCallout">
            <a:avLst>
              <a:gd name="adj1" fmla="val -32500"/>
              <a:gd name="adj2" fmla="val 65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出现，意思是建成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圆角矩形标注 6"/>
          <p:cNvSpPr/>
          <p:nvPr>
            <p:custDataLst>
              <p:tags r:id="rId21"/>
            </p:custDataLst>
          </p:nvPr>
        </p:nvSpPr>
        <p:spPr>
          <a:xfrm>
            <a:off x="9265377" y="403620"/>
            <a:ext cx="1041436" cy="1148102"/>
          </a:xfrm>
          <a:prstGeom prst="wedgeRoundRectCallout">
            <a:avLst>
              <a:gd name="adj1" fmla="val -32500"/>
              <a:gd name="adj2" fmla="val 65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覆盖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圆角矩形标注 6"/>
          <p:cNvSpPr/>
          <p:nvPr>
            <p:custDataLst>
              <p:tags r:id="rId22"/>
            </p:custDataLst>
          </p:nvPr>
        </p:nvSpPr>
        <p:spPr>
          <a:xfrm>
            <a:off x="298768" y="1854123"/>
            <a:ext cx="1536699" cy="1081022"/>
          </a:xfrm>
          <a:prstGeom prst="wedgeRoundRectCallout">
            <a:avLst>
              <a:gd name="adj1" fmla="val -32500"/>
              <a:gd name="adj2" fmla="val 65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遮蔽天日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圆角矩形标注 18"/>
          <p:cNvSpPr/>
          <p:nvPr>
            <p:custDataLst>
              <p:tags r:id="rId23"/>
            </p:custDataLst>
          </p:nvPr>
        </p:nvSpPr>
        <p:spPr>
          <a:xfrm>
            <a:off x="5232400" y="3997714"/>
            <a:ext cx="2100295" cy="1200327"/>
          </a:xfrm>
          <a:prstGeom prst="wedgeRoundRectCallout">
            <a:avLst>
              <a:gd name="adj1" fmla="val -8697"/>
              <a:gd name="adj2" fmla="val -6818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方位名词作状语，向西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4" name="Picture 24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 flipH="1">
            <a:off x="10490200" y="12573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54" grpId="0" bldLvl="0" animBg="1"/>
      <p:bldP spid="10" grpId="0" bldLvl="0" animBg="1"/>
      <p:bldP spid="22" grpId="0" bldLvl="0" animBg="1"/>
      <p:bldP spid="23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6" name="图片 1946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396105" y="252730"/>
            <a:ext cx="7560945" cy="5670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8" name="图片 1946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2915" y="252730"/>
            <a:ext cx="4693285" cy="62560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7" name="文本框 19466"/>
          <p:cNvSpPr txBox="1"/>
          <p:nvPr>
            <p:custDataLst>
              <p:tags r:id="rId5"/>
            </p:custDataLst>
          </p:nvPr>
        </p:nvSpPr>
        <p:spPr>
          <a:xfrm>
            <a:off x="9761220" y="6021705"/>
            <a:ext cx="2195513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CC3300"/>
                </a:solidFill>
                <a:latin typeface="Arial" panose="020B0604020202020204" pitchFamily="34" charset="0"/>
                <a:ea typeface="华文行楷" pitchFamily="2" charset="-122"/>
              </a:rPr>
              <a:t>廊腰缦回</a:t>
            </a:r>
            <a:endParaRPr lang="zh-CN" altLang="en-US" sz="3600">
              <a:solidFill>
                <a:srgbClr val="CC3300"/>
              </a:solidFill>
              <a:latin typeface="Arial" panose="020B0604020202020204" pitchFamily="34" charset="0"/>
              <a:ea typeface="华文行楷" pitchFamily="2" charset="-122"/>
            </a:endParaRPr>
          </a:p>
        </p:txBody>
      </p:sp>
      <p:sp>
        <p:nvSpPr>
          <p:cNvPr id="19469" name="文本框 19468"/>
          <p:cNvSpPr txBox="1"/>
          <p:nvPr>
            <p:custDataLst>
              <p:tags r:id="rId6"/>
            </p:custDataLst>
          </p:nvPr>
        </p:nvSpPr>
        <p:spPr>
          <a:xfrm>
            <a:off x="3789680" y="252730"/>
            <a:ext cx="736600" cy="230759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>
                <a:solidFill>
                  <a:srgbClr val="FF0000"/>
                </a:solidFill>
                <a:latin typeface="Arial" panose="020B0604020202020204" pitchFamily="34" charset="0"/>
                <a:ea typeface="华文行楷" pitchFamily="2" charset="-122"/>
              </a:rPr>
              <a:t>檐牙高啄</a:t>
            </a:r>
            <a:endParaRPr lang="zh-CN" altLang="en-US" sz="3600">
              <a:solidFill>
                <a:srgbClr val="FF0000"/>
              </a:solidFill>
              <a:latin typeface="Arial" panose="020B0604020202020204" pitchFamily="34" charset="0"/>
              <a:ea typeface="华文行楷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7" grpId="0"/>
      <p:bldP spid="194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39495" y="1073875"/>
            <a:ext cx="10113010" cy="3784600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五步一楼，十步一阁；廊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腰缦回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檐牙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高啄；各抱地势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钩心斗角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。盘盘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焉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囷囷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焉，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蜂房水涡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，矗不知其几千万落。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文本解析（第一段）</a:t>
            </a:r>
            <a:endParaRPr lang="zh-CN" altLang="en-US"/>
          </a:p>
        </p:txBody>
      </p:sp>
      <p:sp>
        <p:nvSpPr>
          <p:cNvPr id="7" name="圆角矩形标注 6"/>
          <p:cNvSpPr/>
          <p:nvPr>
            <p:custDataLst>
              <p:tags r:id="rId3"/>
            </p:custDataLst>
          </p:nvPr>
        </p:nvSpPr>
        <p:spPr>
          <a:xfrm>
            <a:off x="3372485" y="779780"/>
            <a:ext cx="2155190" cy="742315"/>
          </a:xfrm>
          <a:prstGeom prst="wedgeRoundRectCallout">
            <a:avLst>
              <a:gd name="adj1" fmla="val -8392"/>
              <a:gd name="adj2" fmla="val 67755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名词作状语，像人的腰一样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512933" y="2228940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+mn-ea"/>
              </a:rPr>
              <a:t>（夸张）距离之近</a:t>
            </a:r>
            <a:endParaRPr lang="zh-CN" altLang="en-US" sz="2400" b="1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241143" y="2228940"/>
            <a:ext cx="3611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（比喻）结构美妙精巧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圆角矩形标注 17"/>
          <p:cNvSpPr/>
          <p:nvPr>
            <p:custDataLst>
              <p:tags r:id="rId6"/>
            </p:custDataLst>
          </p:nvPr>
        </p:nvSpPr>
        <p:spPr>
          <a:xfrm>
            <a:off x="4332333" y="3564980"/>
            <a:ext cx="2397760" cy="447040"/>
          </a:xfrm>
          <a:prstGeom prst="wedgeRoundRectCallout">
            <a:avLst>
              <a:gd name="adj1" fmla="val -7495"/>
              <a:gd name="adj2" fmla="val -71875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曲折回旋的样子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圆角矩形标注 19"/>
          <p:cNvSpPr/>
          <p:nvPr>
            <p:custDataLst>
              <p:tags r:id="rId7"/>
            </p:custDataLst>
          </p:nvPr>
        </p:nvSpPr>
        <p:spPr>
          <a:xfrm>
            <a:off x="6838678" y="3564980"/>
            <a:ext cx="3890282" cy="447040"/>
          </a:xfrm>
          <a:prstGeom prst="wedgeRoundRectCallout">
            <a:avLst>
              <a:gd name="adj1" fmla="val -37571"/>
              <a:gd name="adj2" fmla="val -80539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名作状，像蜂房，像水涡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圆角矩形标注 2"/>
          <p:cNvSpPr/>
          <p:nvPr>
            <p:custDataLst>
              <p:tags r:id="rId8"/>
            </p:custDataLst>
          </p:nvPr>
        </p:nvSpPr>
        <p:spPr>
          <a:xfrm>
            <a:off x="7638535" y="760519"/>
            <a:ext cx="3402535" cy="724315"/>
          </a:xfrm>
          <a:prstGeom prst="wedgeRoundRectCallout">
            <a:avLst>
              <a:gd name="adj1" fmla="val -31077"/>
              <a:gd name="adj2" fmla="val 6747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屋檐翘出如牙齿的部分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9"/>
            </p:custDataLst>
          </p:nvPr>
        </p:nvCxnSpPr>
        <p:spPr>
          <a:xfrm flipV="1">
            <a:off x="1136378" y="2220050"/>
            <a:ext cx="3611245" cy="889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0"/>
            </p:custDataLst>
          </p:nvPr>
        </p:nvCxnSpPr>
        <p:spPr>
          <a:xfrm>
            <a:off x="5199108" y="2228940"/>
            <a:ext cx="586259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1"/>
            </p:custDataLst>
          </p:nvPr>
        </p:nvCxnSpPr>
        <p:spPr>
          <a:xfrm>
            <a:off x="1136378" y="3409405"/>
            <a:ext cx="203136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275590" y="5185410"/>
            <a:ext cx="11563350" cy="1383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五步一高楼，十步一台阁；走廊曲折如宽带回环，屋檐翘起似高鸟啄食；（这些楼阁）各随地势而建，座座通连、檐角交错。盘扭回旋的，屈曲勾折的，像蜂房，像水涡，矗立着，不知它们有几千万座。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圆角矩形标注 18"/>
          <p:cNvSpPr/>
          <p:nvPr>
            <p:custDataLst>
              <p:tags r:id="rId13"/>
            </p:custDataLst>
          </p:nvPr>
        </p:nvSpPr>
        <p:spPr>
          <a:xfrm>
            <a:off x="424543" y="3597840"/>
            <a:ext cx="2743200" cy="1479459"/>
          </a:xfrm>
          <a:prstGeom prst="wedgeRoundRectCallout">
            <a:avLst>
              <a:gd name="adj1" fmla="val -8281"/>
              <a:gd name="adj2" fmla="val -71590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古义：指宫室结构的参差错落，精致工巧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今义：常指各用心机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相互排挤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圆角矩形标注 2"/>
          <p:cNvSpPr/>
          <p:nvPr>
            <p:custDataLst>
              <p:tags r:id="rId14"/>
            </p:custDataLst>
          </p:nvPr>
        </p:nvSpPr>
        <p:spPr>
          <a:xfrm>
            <a:off x="5643976" y="1043293"/>
            <a:ext cx="895350" cy="421750"/>
          </a:xfrm>
          <a:prstGeom prst="wedgeRoundRectCallout">
            <a:avLst>
              <a:gd name="adj1" fmla="val -31077"/>
              <a:gd name="adj2" fmla="val 6747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+mn-ea"/>
              </a:rPr>
              <a:t>萦绕</a:t>
            </a:r>
            <a:endParaRPr lang="zh-CN" altLang="en-US" sz="2400" b="1">
              <a:latin typeface="+mn-ea"/>
            </a:endParaRPr>
          </a:p>
        </p:txBody>
      </p:sp>
      <p:sp>
        <p:nvSpPr>
          <p:cNvPr id="10" name="圆角矩形标注 2"/>
          <p:cNvSpPr/>
          <p:nvPr>
            <p:custDataLst>
              <p:tags r:id="rId15"/>
            </p:custDataLst>
          </p:nvPr>
        </p:nvSpPr>
        <p:spPr>
          <a:xfrm>
            <a:off x="6571426" y="1094298"/>
            <a:ext cx="955675" cy="333152"/>
          </a:xfrm>
          <a:prstGeom prst="wedgeRoundRectCallout">
            <a:avLst>
              <a:gd name="adj1" fmla="val -31077"/>
              <a:gd name="adj2" fmla="val 6747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曲折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圆角矩形标注 17"/>
          <p:cNvSpPr/>
          <p:nvPr>
            <p:custDataLst>
              <p:tags r:id="rId16"/>
            </p:custDataLst>
          </p:nvPr>
        </p:nvSpPr>
        <p:spPr>
          <a:xfrm>
            <a:off x="3246216" y="4253791"/>
            <a:ext cx="5351684" cy="823508"/>
          </a:xfrm>
          <a:prstGeom prst="wedgeRoundRectCallout">
            <a:avLst>
              <a:gd name="adj1" fmla="val -7495"/>
              <a:gd name="adj2" fmla="val -71875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形容词词尾，表示事物的状态，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······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的样子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8" grpId="0" bldLvl="0" animBg="1"/>
      <p:bldP spid="20" grpId="0" bldLvl="0" animBg="1"/>
      <p:bldP spid="3" grpId="0" bldLvl="0" animBg="1"/>
      <p:bldP spid="4" grpId="0" bldLvl="0" animBg="1"/>
      <p:bldP spid="19" grpId="0" bldLvl="0" animBg="1"/>
      <p:bldP spid="5" grpId="0" bldLvl="0" animBg="1"/>
      <p:bldP spid="10" grpId="0" bldLvl="0" animBg="1"/>
      <p:bldP spid="1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852074" y="940432"/>
            <a:ext cx="10113010" cy="3784600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长桥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卧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波，未云何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龙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？复道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行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空，不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霁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何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虹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？高低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冥迷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，不知西东。歌台暖响，春光融融；舞殿冷袖，风雨凄凄。一日之内，一宫之间，而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气候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不齐。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文本解析（第一段）</a:t>
            </a:r>
            <a:endParaRPr lang="zh-CN" altLang="en-US"/>
          </a:p>
        </p:txBody>
      </p:sp>
      <p:sp>
        <p:nvSpPr>
          <p:cNvPr id="7" name="圆角矩形标注 6"/>
          <p:cNvSpPr/>
          <p:nvPr>
            <p:custDataLst>
              <p:tags r:id="rId3"/>
            </p:custDataLst>
          </p:nvPr>
        </p:nvSpPr>
        <p:spPr>
          <a:xfrm>
            <a:off x="3459074" y="940432"/>
            <a:ext cx="2449505" cy="447040"/>
          </a:xfrm>
          <a:prstGeom prst="wedgeRoundRectCallout">
            <a:avLst>
              <a:gd name="adj1" fmla="val -5430"/>
              <a:gd name="adj2" fmla="val 7798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名作动，出现龙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2662784" y="2095497"/>
            <a:ext cx="47561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（</a:t>
            </a:r>
            <a:r>
              <a:rPr lang="zh-CN" altLang="en-US" sz="2400" b="1">
                <a:solidFill>
                  <a:srgbClr val="C00000"/>
                </a:solidFill>
                <a:latin typeface="+mn-ea"/>
              </a:rPr>
              <a:t>拟人、比喻）将无生命之物写活</a:t>
            </a:r>
            <a:endParaRPr lang="zh-CN" altLang="en-US" sz="2400" b="1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486949" y="3310887"/>
            <a:ext cx="27349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+mn-ea"/>
              </a:rPr>
              <a:t>建筑群错综复杂</a:t>
            </a:r>
            <a:endParaRPr lang="zh-CN" altLang="en-US" sz="2400" b="1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9" name="圆角矩形标注 18"/>
          <p:cNvSpPr/>
          <p:nvPr>
            <p:custDataLst>
              <p:tags r:id="rId6"/>
            </p:custDataLst>
          </p:nvPr>
        </p:nvSpPr>
        <p:spPr>
          <a:xfrm>
            <a:off x="9881774" y="1044572"/>
            <a:ext cx="1482090" cy="447040"/>
          </a:xfrm>
          <a:prstGeom prst="wedgeRoundRectCallout">
            <a:avLst>
              <a:gd name="adj1" fmla="val -36773"/>
              <a:gd name="adj2" fmla="val 66193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分辨不清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圆角矩形标注 19"/>
          <p:cNvSpPr/>
          <p:nvPr>
            <p:custDataLst>
              <p:tags r:id="rId7"/>
            </p:custDataLst>
          </p:nvPr>
        </p:nvSpPr>
        <p:spPr>
          <a:xfrm>
            <a:off x="622301" y="4388005"/>
            <a:ext cx="9804400" cy="447041"/>
          </a:xfrm>
          <a:prstGeom prst="wedgeRoundRectCallout">
            <a:avLst>
              <a:gd name="adj1" fmla="val -30345"/>
              <a:gd name="adj2" fmla="val -6860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古：天气；今：指一定地区里经过多年观察所得到的概括性的气象情况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圆角矩形标注 2"/>
          <p:cNvSpPr/>
          <p:nvPr>
            <p:custDataLst>
              <p:tags r:id="rId8"/>
            </p:custDataLst>
          </p:nvPr>
        </p:nvSpPr>
        <p:spPr>
          <a:xfrm>
            <a:off x="8138307" y="592943"/>
            <a:ext cx="1651148" cy="805278"/>
          </a:xfrm>
          <a:prstGeom prst="wedgeRoundRectCallout">
            <a:avLst>
              <a:gd name="adj1" fmla="val -29375"/>
              <a:gd name="adj2" fmla="val 7599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名作动，出现彩虹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标注 3"/>
          <p:cNvSpPr/>
          <p:nvPr>
            <p:custDataLst>
              <p:tags r:id="rId9"/>
            </p:custDataLst>
          </p:nvPr>
        </p:nvSpPr>
        <p:spPr>
          <a:xfrm>
            <a:off x="6559454" y="1044572"/>
            <a:ext cx="1486535" cy="447040"/>
          </a:xfrm>
          <a:prstGeom prst="wedgeRoundRectCallout">
            <a:avLst>
              <a:gd name="adj1" fmla="val 18662"/>
              <a:gd name="adj2" fmla="val 70170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雨后初晴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2766598" y="3302001"/>
            <a:ext cx="9072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“</a:t>
            </a:r>
            <a:r>
              <a:rPr lang="zh-CN" altLang="en-US" sz="2400" b="1">
                <a:solidFill>
                  <a:srgbClr val="C00000"/>
                </a:solidFill>
                <a:latin typeface="+mn-ea"/>
                <a:cs typeface="+mn-ea"/>
              </a:rPr>
              <a:t>歌台</a:t>
            </a:r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”“</a:t>
            </a:r>
            <a:r>
              <a:rPr lang="zh-CN" altLang="en-US" sz="2400" b="1">
                <a:solidFill>
                  <a:srgbClr val="C00000"/>
                </a:solidFill>
                <a:latin typeface="+mn-ea"/>
                <a:cs typeface="+mn-ea"/>
              </a:rPr>
              <a:t>舞殿</a:t>
            </a:r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”</a:t>
            </a:r>
            <a:r>
              <a:rPr lang="zh-CN" altLang="en-US" sz="2400" b="1">
                <a:solidFill>
                  <a:srgbClr val="C00000"/>
                </a:solidFill>
                <a:latin typeface="+mn-ea"/>
                <a:cs typeface="+mn-ea"/>
              </a:rPr>
              <a:t>互文，</a:t>
            </a:r>
            <a:r>
              <a:rPr lang="zh-CN" altLang="en-US" sz="2400" b="1">
                <a:solidFill>
                  <a:srgbClr val="C00000"/>
                </a:solidFill>
                <a:latin typeface="+mn-ea"/>
                <a:cs typeface="+mn-ea"/>
                <a:sym typeface="+mn-ea"/>
              </a:rPr>
              <a:t>处处轻歌曼舞；</a:t>
            </a:r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“</a:t>
            </a:r>
            <a:r>
              <a:rPr lang="zh-CN" altLang="en-US" sz="2400" b="1">
                <a:solidFill>
                  <a:srgbClr val="C00000"/>
                </a:solidFill>
                <a:latin typeface="+mn-ea"/>
                <a:cs typeface="+mn-ea"/>
              </a:rPr>
              <a:t>暖响</a:t>
            </a:r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”“</a:t>
            </a:r>
            <a:r>
              <a:rPr lang="zh-CN" altLang="en-US" sz="2400" b="1">
                <a:solidFill>
                  <a:srgbClr val="C00000"/>
                </a:solidFill>
                <a:latin typeface="+mn-ea"/>
                <a:cs typeface="+mn-ea"/>
              </a:rPr>
              <a:t>冷袖</a:t>
            </a:r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”</a:t>
            </a:r>
            <a:r>
              <a:rPr lang="zh-CN" altLang="en-US" sz="2400" b="1">
                <a:solidFill>
                  <a:srgbClr val="C00000"/>
                </a:solidFill>
                <a:latin typeface="+mn-ea"/>
                <a:cs typeface="+mn-ea"/>
              </a:rPr>
              <a:t>通感</a:t>
            </a:r>
            <a:endParaRPr lang="zh-CN" altLang="en-US" sz="2400" b="1">
              <a:solidFill>
                <a:srgbClr val="C00000"/>
              </a:solidFill>
              <a:latin typeface="+mn-ea"/>
              <a:cs typeface="+mn-ea"/>
            </a:endParaRPr>
          </a:p>
        </p:txBody>
      </p:sp>
      <p:cxnSp>
        <p:nvCxnSpPr>
          <p:cNvPr id="8" name="直接连接符 7"/>
          <p:cNvCxnSpPr/>
          <p:nvPr>
            <p:custDataLst>
              <p:tags r:id="rId11"/>
            </p:custDataLst>
          </p:nvPr>
        </p:nvCxnSpPr>
        <p:spPr>
          <a:xfrm>
            <a:off x="1049559" y="2095497"/>
            <a:ext cx="778700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>
            <a:off x="3035839" y="3275962"/>
            <a:ext cx="7866380" cy="3113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3"/>
            </p:custDataLst>
          </p:nvPr>
        </p:nvCxnSpPr>
        <p:spPr>
          <a:xfrm>
            <a:off x="9131839" y="2086607"/>
            <a:ext cx="177038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4"/>
            </p:custDataLst>
          </p:nvPr>
        </p:nvCxnSpPr>
        <p:spPr>
          <a:xfrm>
            <a:off x="948957" y="3275962"/>
            <a:ext cx="184685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89493" y="4843932"/>
            <a:ext cx="12013014" cy="19380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>
                <a:latin typeface="+mn-ea"/>
                <a:ea typeface="+mn-ea"/>
              </a:rPr>
              <a:t>长桥横卧在水面上，（就如同游龙一般，可是）没有云彩，怎（会有）蛟龙（腾空）？复道横空而跨，（就好像天上的彩虹，可是）不是雨过天晴，怎（会有）彩虹（凌空）？（楼阁）高低错落，令人迷蒙，不辨南北西东。台上歌声温润，洋溢着春天般的欢乐；殿中舞袖飘拂，充满着风雨交加般的凄冷。一天之内，同一座宫殿之中，却（让人感到）寒暖不均，气候不同。</a:t>
            </a:r>
            <a:endParaRPr lang="zh-CN" altLang="en-US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/>
      <p:bldP spid="11" grpId="0"/>
      <p:bldP spid="19" grpId="0" bldLvl="0" animBg="1"/>
      <p:bldP spid="20" grpId="0" bldLvl="0" animBg="1"/>
      <p:bldP spid="3" grpId="0" bldLvl="0" animBg="1"/>
      <p:bldP spid="4" grpId="0" bldLvl="0" animBg="1"/>
      <p:bldP spid="5" grpId="0"/>
      <p:bldP spid="1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9137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865630" y="480060"/>
            <a:ext cx="7745095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、第一段写出了阿房宫建筑的什么特点？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450848" y="1540002"/>
            <a:ext cx="2988564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80" b="1">
                <a:latin typeface="黑体" panose="02010609060101010101" charset="-122"/>
                <a:ea typeface="黑体" panose="02010609060101010101" charset="-122"/>
              </a:rPr>
              <a:t>蜀山兀，阿房出</a:t>
            </a:r>
            <a:endParaRPr lang="zh-CN" altLang="en-US" sz="288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右箭头 4"/>
          <p:cNvSpPr/>
          <p:nvPr>
            <p:custDataLst>
              <p:tags r:id="rId5"/>
            </p:custDataLst>
          </p:nvPr>
        </p:nvSpPr>
        <p:spPr>
          <a:xfrm>
            <a:off x="4696397" y="1635061"/>
            <a:ext cx="664084" cy="336042"/>
          </a:xfrm>
          <a:prstGeom prst="rightArrow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82296" tIns="41148" rIns="82296" bIns="4114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20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5718239" y="1540193"/>
            <a:ext cx="3585592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用材之多，人力之巨</a:t>
            </a:r>
            <a:endParaRPr lang="zh-CN" altLang="en-US" sz="288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666494" y="2204466"/>
            <a:ext cx="2772918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latin typeface="黑体" panose="02010609060101010101" charset="-122"/>
                <a:ea typeface="黑体" panose="02010609060101010101" charset="-122"/>
              </a:rPr>
              <a:t>覆压三百余里</a:t>
            </a:r>
            <a:endParaRPr lang="zh-CN" altLang="en-US" sz="288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右箭头 7"/>
          <p:cNvSpPr/>
          <p:nvPr>
            <p:custDataLst>
              <p:tags r:id="rId8"/>
            </p:custDataLst>
          </p:nvPr>
        </p:nvSpPr>
        <p:spPr>
          <a:xfrm>
            <a:off x="4696397" y="2298574"/>
            <a:ext cx="664084" cy="336042"/>
          </a:xfrm>
          <a:prstGeom prst="rightArrow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82296" tIns="41148" rIns="82296" bIns="4114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20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5718175" y="2204720"/>
            <a:ext cx="1726565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面积之广</a:t>
            </a:r>
            <a:endParaRPr lang="zh-CN" altLang="en-US" sz="288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2101088" y="2877820"/>
            <a:ext cx="2237994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latin typeface="黑体" panose="02010609060101010101" charset="-122"/>
                <a:ea typeface="黑体" panose="02010609060101010101" charset="-122"/>
              </a:rPr>
              <a:t>隔离天日</a:t>
            </a:r>
            <a:endParaRPr lang="zh-CN" altLang="en-US" sz="288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右箭头 10"/>
          <p:cNvSpPr/>
          <p:nvPr>
            <p:custDataLst>
              <p:tags r:id="rId11"/>
            </p:custDataLst>
          </p:nvPr>
        </p:nvSpPr>
        <p:spPr>
          <a:xfrm>
            <a:off x="4696397" y="2963800"/>
            <a:ext cx="664084" cy="336042"/>
          </a:xfrm>
          <a:prstGeom prst="rightArrow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82296" tIns="41148" rIns="82296" bIns="4114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20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5718175" y="2869565"/>
            <a:ext cx="1737995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建筑之高</a:t>
            </a:r>
            <a:endParaRPr lang="zh-CN" altLang="en-US" sz="288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905065" y="3529584"/>
            <a:ext cx="3534156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latin typeface="黑体" panose="02010609060101010101" charset="-122"/>
                <a:ea typeface="黑体" panose="02010609060101010101" charset="-122"/>
              </a:rPr>
              <a:t>五步一楼，十步一阁</a:t>
            </a:r>
            <a:endParaRPr lang="zh-CN" altLang="en-US" sz="288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右箭头 13"/>
          <p:cNvSpPr/>
          <p:nvPr>
            <p:custDataLst>
              <p:tags r:id="rId14"/>
            </p:custDataLst>
          </p:nvPr>
        </p:nvSpPr>
        <p:spPr>
          <a:xfrm>
            <a:off x="4696397" y="3624454"/>
            <a:ext cx="664084" cy="336042"/>
          </a:xfrm>
          <a:prstGeom prst="rightArrow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82296" tIns="41148" rIns="82296" bIns="4114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20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5718175" y="3530600"/>
            <a:ext cx="1727200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楼阁之密</a:t>
            </a:r>
            <a:endParaRPr lang="zh-CN" altLang="en-US" sz="288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906780" y="4181094"/>
            <a:ext cx="3532632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latin typeface="黑体" panose="02010609060101010101" charset="-122"/>
                <a:ea typeface="黑体" panose="02010609060101010101" charset="-122"/>
              </a:rPr>
              <a:t>矗不知其几千万落</a:t>
            </a:r>
            <a:endParaRPr lang="zh-CN" altLang="en-US" sz="288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右箭头 16"/>
          <p:cNvSpPr/>
          <p:nvPr>
            <p:custDataLst>
              <p:tags r:id="rId17"/>
            </p:custDataLst>
          </p:nvPr>
        </p:nvSpPr>
        <p:spPr>
          <a:xfrm>
            <a:off x="4696397" y="4275964"/>
            <a:ext cx="664084" cy="336042"/>
          </a:xfrm>
          <a:prstGeom prst="rightArrow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82296" tIns="41148" rIns="82296" bIns="4114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20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5718175" y="4182110"/>
            <a:ext cx="1737995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宫室之多</a:t>
            </a:r>
            <a:endParaRPr lang="zh-CN" altLang="en-US" sz="288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905638" y="4838320"/>
            <a:ext cx="3533585" cy="534035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latin typeface="黑体" panose="02010609060101010101" charset="-122"/>
                <a:ea typeface="黑体" panose="02010609060101010101" charset="-122"/>
              </a:rPr>
              <a:t>高低冥迷，不知西东</a:t>
            </a:r>
            <a:endParaRPr lang="zh-CN" altLang="en-US" sz="288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右箭头 19"/>
          <p:cNvSpPr/>
          <p:nvPr>
            <p:custDataLst>
              <p:tags r:id="rId20"/>
            </p:custDataLst>
          </p:nvPr>
        </p:nvSpPr>
        <p:spPr>
          <a:xfrm>
            <a:off x="4696397" y="4933188"/>
            <a:ext cx="664084" cy="336042"/>
          </a:xfrm>
          <a:prstGeom prst="rightArrow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82296" tIns="41148" rIns="82296" bIns="4114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20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5718175" y="4838700"/>
            <a:ext cx="2099945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排布之精巧</a:t>
            </a:r>
            <a:endParaRPr lang="zh-CN" altLang="en-US" sz="288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5360670" y="5611495"/>
            <a:ext cx="3641090" cy="53403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宏伟壮观、奢华瑰丽</a:t>
            </a:r>
            <a:endParaRPr lang="zh-CN" altLang="en-US" sz="288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905638" y="5639562"/>
            <a:ext cx="1890522" cy="53403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主要手法：</a:t>
            </a:r>
            <a:endParaRPr lang="zh-CN" altLang="en-US" sz="288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3240405" y="5611495"/>
            <a:ext cx="1098550" cy="53403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8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夸张</a:t>
            </a:r>
            <a:endParaRPr lang="zh-CN" altLang="en-US" sz="288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-2"/>
          <a:stretch>
            <a:fillRect/>
          </a:stretch>
        </p:blipFill>
        <p:spPr>
          <a:xfrm>
            <a:off x="-20786" y="3382124"/>
            <a:ext cx="2757714" cy="3476171"/>
          </a:xfrm>
          <a:prstGeom prst="rect">
            <a:avLst/>
          </a:prstGeom>
        </p:spPr>
      </p:pic>
      <p:pic>
        <p:nvPicPr>
          <p:cNvPr id="47" name="图片 46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20955" y="0"/>
            <a:ext cx="2101215" cy="141287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29" name="矩形 28"/>
          <p:cNvSpPr/>
          <p:nvPr>
            <p:custDataLst>
              <p:tags r:id="rId5"/>
            </p:custDataLst>
          </p:nvPr>
        </p:nvSpPr>
        <p:spPr>
          <a:xfrm>
            <a:off x="1685290" y="1206500"/>
            <a:ext cx="7867015" cy="5835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六王毕，四海一，蜀山兀，阿房出。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1685290" y="249555"/>
            <a:ext cx="8521700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、赏析下列各句运用什么手法？有什么作用？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093460" y="0"/>
            <a:ext cx="3098540" cy="1915885"/>
          </a:xfrm>
          <a:prstGeom prst="rect">
            <a:avLst/>
          </a:prstGeom>
        </p:spPr>
      </p:pic>
      <p:sp>
        <p:nvSpPr>
          <p:cNvPr id="13316" name="Rectangle 870"/>
          <p:cNvSpPr/>
          <p:nvPr>
            <p:custDataLst>
              <p:tags r:id="rId9"/>
            </p:custDataLst>
          </p:nvPr>
        </p:nvSpPr>
        <p:spPr bwMode="auto">
          <a:xfrm>
            <a:off x="1163955" y="1988185"/>
            <a:ext cx="10187305" cy="1568450"/>
          </a:xfrm>
          <a:prstGeom prst="rect">
            <a:avLst/>
          </a:prstGeom>
          <a:noFill/>
          <a:ln w="22225" cmpd="dbl">
            <a:solidFill>
              <a:srgbClr val="007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四个三字短句领起，音节紧凑，气势不凡，先声夺人。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概括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六国的灭亡，写出了秦统一六国的不凡气概和强大声势。用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夸张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的手法，写出了阿房宫工程的浩大。</a:t>
            </a:r>
            <a:endParaRPr lang="zh-CN" altLang="zh-CN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2460625" y="3929380"/>
            <a:ext cx="6062980" cy="5835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覆压三百余里，隔离天日。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Rectangle 870"/>
          <p:cNvSpPr/>
          <p:nvPr>
            <p:custDataLst>
              <p:tags r:id="rId11"/>
            </p:custDataLst>
          </p:nvPr>
        </p:nvSpPr>
        <p:spPr bwMode="auto">
          <a:xfrm>
            <a:off x="1663700" y="4711700"/>
            <a:ext cx="9187180" cy="583565"/>
          </a:xfrm>
          <a:prstGeom prst="rect">
            <a:avLst/>
          </a:prstGeom>
          <a:noFill/>
          <a:ln w="22225" cmpd="dbl">
            <a:solidFill>
              <a:srgbClr val="007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用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夸张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的手法，写出了阿房宫占地广，高度高。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-2"/>
          <a:stretch>
            <a:fillRect/>
          </a:stretch>
        </p:blipFill>
        <p:spPr>
          <a:xfrm>
            <a:off x="-20786" y="3382124"/>
            <a:ext cx="2757714" cy="3476171"/>
          </a:xfrm>
          <a:prstGeom prst="rect">
            <a:avLst/>
          </a:prstGeom>
        </p:spPr>
      </p:pic>
      <p:sp>
        <p:nvSpPr>
          <p:cNvPr id="29" name="矩形 28"/>
          <p:cNvSpPr/>
          <p:nvPr>
            <p:custDataLst>
              <p:tags r:id="rId3"/>
            </p:custDataLst>
          </p:nvPr>
        </p:nvSpPr>
        <p:spPr>
          <a:xfrm>
            <a:off x="1559560" y="203835"/>
            <a:ext cx="9073515" cy="107632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五步一楼，十步一阁；廊腰缦回，檐牙高啄；各抱地势，钩心斗角。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093460" y="0"/>
            <a:ext cx="3098540" cy="1915885"/>
          </a:xfrm>
          <a:prstGeom prst="rect">
            <a:avLst/>
          </a:prstGeom>
        </p:spPr>
      </p:pic>
      <p:sp>
        <p:nvSpPr>
          <p:cNvPr id="13316" name="Rectangle 870"/>
          <p:cNvSpPr/>
          <p:nvPr>
            <p:custDataLst>
              <p:tags r:id="rId6"/>
            </p:custDataLst>
          </p:nvPr>
        </p:nvSpPr>
        <p:spPr bwMode="auto">
          <a:xfrm>
            <a:off x="1163955" y="1479550"/>
            <a:ext cx="10187305" cy="2061210"/>
          </a:xfrm>
          <a:prstGeom prst="rect">
            <a:avLst/>
          </a:prstGeom>
          <a:noFill/>
          <a:ln w="22225" cmpd="dbl">
            <a:solidFill>
              <a:srgbClr val="007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写出楼阁众多，参差错落，精致工巧。运用了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排比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（使音调铿锵）、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想象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（因为阿房宫已经不存在了，这都是作者想象出来的阿房宫的景致）、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比喻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（廊腰缦回，檐牙高啄）。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187450" y="3975100"/>
            <a:ext cx="10140315" cy="5835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盘盘焉，囷囷焉，蜂房水涡，矗不知其几千万落。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Rectangle 870"/>
          <p:cNvSpPr/>
          <p:nvPr>
            <p:custDataLst>
              <p:tags r:id="rId8"/>
            </p:custDataLst>
          </p:nvPr>
        </p:nvSpPr>
        <p:spPr bwMode="auto">
          <a:xfrm>
            <a:off x="2134235" y="4726940"/>
            <a:ext cx="8839200" cy="1076325"/>
          </a:xfrm>
          <a:prstGeom prst="rect">
            <a:avLst/>
          </a:prstGeom>
          <a:noFill/>
          <a:ln w="22225" cmpd="dbl">
            <a:solidFill>
              <a:srgbClr val="007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转换视角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，凌空俯视，写出整个建筑群的雄伟气势、其结构的精美绝伦。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-2"/>
          <a:stretch>
            <a:fillRect/>
          </a:stretch>
        </p:blipFill>
        <p:spPr>
          <a:xfrm>
            <a:off x="-20786" y="3382124"/>
            <a:ext cx="2757714" cy="3476171"/>
          </a:xfrm>
          <a:prstGeom prst="rect">
            <a:avLst/>
          </a:prstGeom>
        </p:spPr>
      </p:pic>
      <p:sp>
        <p:nvSpPr>
          <p:cNvPr id="29" name="矩形 28"/>
          <p:cNvSpPr/>
          <p:nvPr>
            <p:custDataLst>
              <p:tags r:id="rId3"/>
            </p:custDataLst>
          </p:nvPr>
        </p:nvSpPr>
        <p:spPr>
          <a:xfrm>
            <a:off x="1454150" y="219075"/>
            <a:ext cx="9178290" cy="107632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长桥卧波，未云何龙？复道行空，不霁何虹？高低冥迷，不知西东。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093460" y="0"/>
            <a:ext cx="3098540" cy="1915885"/>
          </a:xfrm>
          <a:prstGeom prst="rect">
            <a:avLst/>
          </a:prstGeom>
        </p:spPr>
      </p:pic>
      <p:sp>
        <p:nvSpPr>
          <p:cNvPr id="13316" name="Rectangle 870"/>
          <p:cNvSpPr/>
          <p:nvPr>
            <p:custDataLst>
              <p:tags r:id="rId6"/>
            </p:custDataLst>
          </p:nvPr>
        </p:nvSpPr>
        <p:spPr bwMode="auto">
          <a:xfrm>
            <a:off x="1092835" y="1463675"/>
            <a:ext cx="10006330" cy="1568450"/>
          </a:xfrm>
          <a:prstGeom prst="rect">
            <a:avLst/>
          </a:prstGeom>
          <a:noFill/>
          <a:ln w="22225" cmpd="dbl">
            <a:solidFill>
              <a:srgbClr val="007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以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“卧”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写桥，坐落水面的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静态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；以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“行”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写复道，横越空中的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动态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。一下一上，一静一动，互相映衬。写出阿房宫结构的复杂与神奇。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788160" y="3411220"/>
            <a:ext cx="9185275" cy="107632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歌台暖响，春光融融；舞殿冷袖，风雨凄凄。一日之内，一宫之间，而气候不齐。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Rectangle 870"/>
          <p:cNvSpPr/>
          <p:nvPr>
            <p:custDataLst>
              <p:tags r:id="rId8"/>
            </p:custDataLst>
          </p:nvPr>
        </p:nvSpPr>
        <p:spPr bwMode="auto">
          <a:xfrm>
            <a:off x="2134235" y="4726940"/>
            <a:ext cx="8839200" cy="1076325"/>
          </a:xfrm>
          <a:prstGeom prst="rect">
            <a:avLst/>
          </a:prstGeom>
          <a:noFill/>
          <a:ln w="22225" cmpd="dbl">
            <a:solidFill>
              <a:srgbClr val="007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暖与冷，两相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对比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，既写出阿房宫内的繁华，也写出背后隐藏着的凄凉。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左大括号 101377"/>
          <p:cNvSpPr/>
          <p:nvPr>
            <p:custDataLst>
              <p:tags r:id="rId1"/>
            </p:custDataLst>
          </p:nvPr>
        </p:nvSpPr>
        <p:spPr>
          <a:xfrm>
            <a:off x="1061720" y="655320"/>
            <a:ext cx="237490" cy="2011680"/>
          </a:xfrm>
          <a:prstGeom prst="leftBrace">
            <a:avLst>
              <a:gd name="adj1" fmla="val 66667"/>
              <a:gd name="adj2" fmla="val 50000"/>
            </a:avLst>
          </a:prstGeom>
          <a:noFill/>
          <a:ln>
            <a:solidFill>
              <a:schemeClr val="tx1"/>
            </a:solidFill>
            <a:round/>
          </a:ln>
        </p:spPr>
        <p:txBody>
          <a:bodyPr/>
          <a:lstStyle/>
          <a:p/>
        </p:txBody>
      </p:sp>
      <p:sp>
        <p:nvSpPr>
          <p:cNvPr id="101379" name="矩形 101378"/>
          <p:cNvSpPr/>
          <p:nvPr>
            <p:custDataLst>
              <p:tags r:id="rId2"/>
            </p:custDataLst>
          </p:nvPr>
        </p:nvSpPr>
        <p:spPr>
          <a:xfrm>
            <a:off x="1366520" y="381000"/>
            <a:ext cx="99949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230DC7"/>
                </a:solidFill>
                <a:latin typeface="Times New Roman" panose="02020603050405020304" pitchFamily="18" charset="0"/>
              </a:rPr>
              <a:t>来历</a:t>
            </a:r>
            <a:endParaRPr kumimoji="1" sz="3200" b="1">
              <a:solidFill>
                <a:srgbClr val="230DC7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0" name="矩形 101379"/>
          <p:cNvSpPr/>
          <p:nvPr>
            <p:custDataLst>
              <p:tags r:id="rId3"/>
            </p:custDataLst>
          </p:nvPr>
        </p:nvSpPr>
        <p:spPr>
          <a:xfrm>
            <a:off x="1290320" y="1143000"/>
            <a:ext cx="181610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230DC7"/>
                </a:solidFill>
                <a:latin typeface="Times New Roman" panose="02020603050405020304" pitchFamily="18" charset="0"/>
              </a:rPr>
              <a:t>总写规模</a:t>
            </a:r>
            <a:endParaRPr kumimoji="1" sz="3200" b="1">
              <a:solidFill>
                <a:srgbClr val="230DC7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1" name="矩形 101380"/>
          <p:cNvSpPr/>
          <p:nvPr>
            <p:custDataLst>
              <p:tags r:id="rId4"/>
            </p:custDataLst>
          </p:nvPr>
        </p:nvSpPr>
        <p:spPr>
          <a:xfrm>
            <a:off x="1366520" y="2286000"/>
            <a:ext cx="99949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230DC7"/>
                </a:solidFill>
                <a:latin typeface="Times New Roman" panose="02020603050405020304" pitchFamily="18" charset="0"/>
              </a:rPr>
              <a:t>分写</a:t>
            </a:r>
            <a:endParaRPr kumimoji="1" sz="3200" b="1">
              <a:solidFill>
                <a:srgbClr val="230DC7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2" name="矩形 101381"/>
          <p:cNvSpPr/>
          <p:nvPr>
            <p:custDataLst>
              <p:tags r:id="rId5"/>
            </p:custDataLst>
          </p:nvPr>
        </p:nvSpPr>
        <p:spPr>
          <a:xfrm>
            <a:off x="4767580" y="457200"/>
            <a:ext cx="181610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FF0000"/>
                </a:solidFill>
                <a:latin typeface="Times New Roman" panose="02020603050405020304" pitchFamily="18" charset="0"/>
              </a:rPr>
              <a:t>不同凡响</a:t>
            </a:r>
            <a:endParaRPr kumimoji="1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3" name="矩形 101382"/>
          <p:cNvSpPr/>
          <p:nvPr>
            <p:custDataLst>
              <p:tags r:id="rId6"/>
            </p:custDataLst>
          </p:nvPr>
        </p:nvSpPr>
        <p:spPr>
          <a:xfrm>
            <a:off x="3937000" y="1092835"/>
            <a:ext cx="589915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FF0000"/>
                </a:solidFill>
                <a:latin typeface="Times New Roman" panose="02020603050405020304" pitchFamily="18" charset="0"/>
              </a:rPr>
              <a:t>宏伟壮观，依山傍水，巧夺天工</a:t>
            </a:r>
            <a:endParaRPr kumimoji="1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4" name="左大括号 101383"/>
          <p:cNvSpPr/>
          <p:nvPr>
            <p:custDataLst>
              <p:tags r:id="rId7"/>
            </p:custDataLst>
          </p:nvPr>
        </p:nvSpPr>
        <p:spPr>
          <a:xfrm>
            <a:off x="2433320" y="1752600"/>
            <a:ext cx="152400" cy="2514600"/>
          </a:xfrm>
          <a:prstGeom prst="leftBrace">
            <a:avLst>
              <a:gd name="adj1" fmla="val 137500"/>
              <a:gd name="adj2" fmla="val 31412"/>
            </a:avLst>
          </a:prstGeom>
          <a:noFill/>
          <a:ln>
            <a:solidFill>
              <a:schemeClr val="tx1"/>
            </a:solidFill>
            <a:round/>
          </a:ln>
        </p:spPr>
        <p:txBody>
          <a:bodyPr/>
          <a:lstStyle/>
          <a:p/>
        </p:txBody>
      </p:sp>
      <p:sp>
        <p:nvSpPr>
          <p:cNvPr id="101385" name="矩形 101384"/>
          <p:cNvSpPr/>
          <p:nvPr>
            <p:custDataLst>
              <p:tags r:id="rId8"/>
            </p:custDataLst>
          </p:nvPr>
        </p:nvSpPr>
        <p:spPr>
          <a:xfrm>
            <a:off x="2661920" y="1676400"/>
            <a:ext cx="99949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230DC7"/>
                </a:solidFill>
                <a:latin typeface="Times New Roman" panose="02020603050405020304" pitchFamily="18" charset="0"/>
              </a:rPr>
              <a:t>楼阁</a:t>
            </a:r>
            <a:endParaRPr kumimoji="1" sz="3200" b="1">
              <a:solidFill>
                <a:srgbClr val="230DC7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6" name="矩形 101385"/>
          <p:cNvSpPr/>
          <p:nvPr>
            <p:custDataLst>
              <p:tags r:id="rId9"/>
            </p:custDataLst>
          </p:nvPr>
        </p:nvSpPr>
        <p:spPr>
          <a:xfrm>
            <a:off x="2661920" y="2362200"/>
            <a:ext cx="99949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230DC7"/>
                </a:solidFill>
                <a:latin typeface="Times New Roman" panose="02020603050405020304" pitchFamily="18" charset="0"/>
              </a:rPr>
              <a:t>廊檐</a:t>
            </a:r>
            <a:endParaRPr kumimoji="1" sz="3200" b="1">
              <a:solidFill>
                <a:srgbClr val="230DC7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7" name="矩形 101386"/>
          <p:cNvSpPr/>
          <p:nvPr>
            <p:custDataLst>
              <p:tags r:id="rId10"/>
            </p:custDataLst>
          </p:nvPr>
        </p:nvSpPr>
        <p:spPr>
          <a:xfrm>
            <a:off x="2661920" y="3124200"/>
            <a:ext cx="591185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230DC7"/>
                </a:solidFill>
                <a:latin typeface="Times New Roman" panose="02020603050405020304" pitchFamily="18" charset="0"/>
              </a:rPr>
              <a:t>桥</a:t>
            </a:r>
            <a:endParaRPr kumimoji="1" sz="3200" b="1">
              <a:solidFill>
                <a:srgbClr val="230DC7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8" name="矩形 101387"/>
          <p:cNvSpPr/>
          <p:nvPr>
            <p:custDataLst>
              <p:tags r:id="rId11"/>
            </p:custDataLst>
          </p:nvPr>
        </p:nvSpPr>
        <p:spPr>
          <a:xfrm>
            <a:off x="2585720" y="3933825"/>
            <a:ext cx="181610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230DC7"/>
                </a:solidFill>
                <a:latin typeface="Times New Roman" panose="02020603050405020304" pitchFamily="18" charset="0"/>
              </a:rPr>
              <a:t>台殿歌舞</a:t>
            </a:r>
            <a:endParaRPr kumimoji="1" sz="3200" b="1">
              <a:solidFill>
                <a:srgbClr val="230DC7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9" name="右大括号 101388"/>
          <p:cNvSpPr/>
          <p:nvPr>
            <p:custDataLst>
              <p:tags r:id="rId12"/>
            </p:custDataLst>
          </p:nvPr>
        </p:nvSpPr>
        <p:spPr>
          <a:xfrm>
            <a:off x="3881120" y="1884680"/>
            <a:ext cx="167640" cy="1696720"/>
          </a:xfrm>
          <a:prstGeom prst="rightBrace">
            <a:avLst>
              <a:gd name="adj1" fmla="val 83333"/>
              <a:gd name="adj2" fmla="val 34792"/>
            </a:avLst>
          </a:prstGeom>
          <a:noFill/>
          <a:ln>
            <a:solidFill>
              <a:schemeClr val="tx1"/>
            </a:solidFill>
            <a:round/>
          </a:ln>
        </p:spPr>
        <p:txBody>
          <a:bodyPr/>
          <a:lstStyle/>
          <a:p/>
        </p:txBody>
      </p:sp>
      <p:sp>
        <p:nvSpPr>
          <p:cNvPr id="101390" name="矩形 101389"/>
          <p:cNvSpPr/>
          <p:nvPr>
            <p:custDataLst>
              <p:tags r:id="rId13"/>
            </p:custDataLst>
          </p:nvPr>
        </p:nvSpPr>
        <p:spPr>
          <a:xfrm>
            <a:off x="4262120" y="2286000"/>
            <a:ext cx="591185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latin typeface="Times New Roman" panose="02020603050405020304" pitchFamily="18" charset="0"/>
              </a:rPr>
              <a:t>外</a:t>
            </a:r>
            <a:endParaRPr kumimoji="1" sz="3200" b="1">
              <a:latin typeface="Times New Roman" panose="02020603050405020304" pitchFamily="18" charset="0"/>
            </a:endParaRPr>
          </a:p>
        </p:txBody>
      </p:sp>
      <p:sp>
        <p:nvSpPr>
          <p:cNvPr id="101391" name="矩形 101390"/>
          <p:cNvSpPr/>
          <p:nvPr>
            <p:custDataLst>
              <p:tags r:id="rId14"/>
            </p:custDataLst>
          </p:nvPr>
        </p:nvSpPr>
        <p:spPr>
          <a:xfrm>
            <a:off x="4262120" y="3962400"/>
            <a:ext cx="59055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latin typeface="Times New Roman" panose="02020603050405020304" pitchFamily="18" charset="0"/>
              </a:rPr>
              <a:t>内</a:t>
            </a:r>
            <a:endParaRPr kumimoji="1" sz="3200" b="1">
              <a:latin typeface="Times New Roman" panose="02020603050405020304" pitchFamily="18" charset="0"/>
            </a:endParaRPr>
          </a:p>
        </p:txBody>
      </p:sp>
      <p:sp>
        <p:nvSpPr>
          <p:cNvPr id="101392" name="矩形 101391"/>
          <p:cNvSpPr/>
          <p:nvPr>
            <p:custDataLst>
              <p:tags r:id="rId15"/>
            </p:custDataLst>
          </p:nvPr>
        </p:nvSpPr>
        <p:spPr>
          <a:xfrm>
            <a:off x="5024120" y="2195195"/>
            <a:ext cx="419100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FF0000"/>
                </a:solidFill>
                <a:latin typeface="Times New Roman" panose="02020603050405020304" pitchFamily="18" charset="0"/>
              </a:rPr>
              <a:t>参差错落，豪华奇丽</a:t>
            </a:r>
            <a:endParaRPr kumimoji="1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93" name="矩形 101392"/>
          <p:cNvSpPr/>
          <p:nvPr>
            <p:custDataLst>
              <p:tags r:id="rId16"/>
            </p:custDataLst>
          </p:nvPr>
        </p:nvSpPr>
        <p:spPr>
          <a:xfrm>
            <a:off x="5194300" y="3933190"/>
            <a:ext cx="181610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solidFill>
                  <a:srgbClr val="FF0000"/>
                </a:solidFill>
                <a:latin typeface="Times New Roman" panose="02020603050405020304" pitchFamily="18" charset="0"/>
              </a:rPr>
              <a:t>生活奢靡</a:t>
            </a:r>
            <a:endParaRPr kumimoji="1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94" name="矩形 101393"/>
          <p:cNvSpPr/>
          <p:nvPr>
            <p:custDataLst>
              <p:tags r:id="rId17"/>
            </p:custDataLst>
          </p:nvPr>
        </p:nvSpPr>
        <p:spPr>
          <a:xfrm>
            <a:off x="7010400" y="381000"/>
            <a:ext cx="2224405" cy="583565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latin typeface="宋体" panose="02010600030101010101" pitchFamily="2" charset="-122"/>
              </a:rPr>
              <a:t>对偶，夸张</a:t>
            </a:r>
            <a:endParaRPr kumimoji="1" sz="3200" b="1">
              <a:latin typeface="宋体" panose="02010600030101010101" pitchFamily="2" charset="-122"/>
            </a:endParaRPr>
          </a:p>
        </p:txBody>
      </p:sp>
      <p:sp>
        <p:nvSpPr>
          <p:cNvPr id="101395" name="矩形 101394"/>
          <p:cNvSpPr/>
          <p:nvPr>
            <p:custDataLst>
              <p:tags r:id="rId18"/>
            </p:custDataLst>
          </p:nvPr>
        </p:nvSpPr>
        <p:spPr>
          <a:xfrm>
            <a:off x="10666730" y="1092835"/>
            <a:ext cx="1143000" cy="583565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latin typeface="宋体" panose="02010600030101010101" pitchFamily="2" charset="-122"/>
              </a:rPr>
              <a:t>夸张</a:t>
            </a:r>
            <a:endParaRPr kumimoji="1" sz="3200" b="1">
              <a:latin typeface="宋体" panose="02010600030101010101" pitchFamily="2" charset="-122"/>
            </a:endParaRPr>
          </a:p>
        </p:txBody>
      </p:sp>
      <p:sp>
        <p:nvSpPr>
          <p:cNvPr id="101396" name="矩形 101395"/>
          <p:cNvSpPr/>
          <p:nvPr>
            <p:custDataLst>
              <p:tags r:id="rId19"/>
            </p:custDataLst>
          </p:nvPr>
        </p:nvSpPr>
        <p:spPr>
          <a:xfrm>
            <a:off x="7931785" y="2884170"/>
            <a:ext cx="3502660" cy="583565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latin typeface="宋体" panose="02010600030101010101" pitchFamily="2" charset="-122"/>
              </a:rPr>
              <a:t>比喻，排比，反问</a:t>
            </a:r>
            <a:endParaRPr kumimoji="1" sz="3200" b="1">
              <a:latin typeface="宋体" panose="02010600030101010101" pitchFamily="2" charset="-122"/>
            </a:endParaRPr>
          </a:p>
        </p:txBody>
      </p:sp>
      <p:sp>
        <p:nvSpPr>
          <p:cNvPr id="101397" name="矩形 101396"/>
          <p:cNvSpPr/>
          <p:nvPr>
            <p:custDataLst>
              <p:tags r:id="rId20"/>
            </p:custDataLst>
          </p:nvPr>
        </p:nvSpPr>
        <p:spPr>
          <a:xfrm>
            <a:off x="7640320" y="3933825"/>
            <a:ext cx="3449320" cy="583565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200" b="1">
                <a:latin typeface="宋体" panose="02010600030101010101" pitchFamily="2" charset="-122"/>
              </a:rPr>
              <a:t>对偶，比喻，夸张</a:t>
            </a:r>
            <a:endParaRPr kumimoji="1" sz="3200" b="1">
              <a:latin typeface="宋体" panose="02010600030101010101" pitchFamily="2" charset="-122"/>
            </a:endParaRPr>
          </a:p>
        </p:txBody>
      </p:sp>
      <p:cxnSp>
        <p:nvCxnSpPr>
          <p:cNvPr id="101398" name="直接连接符 101397"/>
          <p:cNvCxnSpPr/>
          <p:nvPr>
            <p:custDataLst>
              <p:tags r:id="rId21"/>
            </p:custDataLst>
          </p:nvPr>
        </p:nvCxnSpPr>
        <p:spPr>
          <a:xfrm flipH="1">
            <a:off x="4566920" y="2971800"/>
            <a:ext cx="0" cy="91440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  <a:tailEnd type="triangle"/>
          </a:ln>
        </p:spPr>
      </p:cxnSp>
      <p:sp>
        <p:nvSpPr>
          <p:cNvPr id="101400" name="矩形 101399"/>
          <p:cNvSpPr/>
          <p:nvPr>
            <p:custDataLst>
              <p:tags r:id="rId22"/>
            </p:custDataLst>
          </p:nvPr>
        </p:nvSpPr>
        <p:spPr>
          <a:xfrm>
            <a:off x="1139825" y="3124200"/>
            <a:ext cx="1101090" cy="645160"/>
          </a:xfrm>
          <a:prstGeom prst="rect">
            <a:avLst/>
          </a:prstGeom>
          <a:solidFill>
            <a:srgbClr val="FF99CC"/>
          </a:solidFill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kumimoji="1" sz="3600" b="1">
                <a:solidFill>
                  <a:srgbClr val="230DC7"/>
                </a:solidFill>
                <a:latin typeface="Times New Roman" panose="02020603050405020304" pitchFamily="18" charset="0"/>
              </a:rPr>
              <a:t>想象</a:t>
            </a:r>
            <a:endParaRPr kumimoji="1" sz="3600" b="1">
              <a:solidFill>
                <a:srgbClr val="230DC7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圆角矩形 16"/>
          <p:cNvSpPr/>
          <p:nvPr>
            <p:custDataLst>
              <p:tags r:id="rId23"/>
            </p:custDataLst>
          </p:nvPr>
        </p:nvSpPr>
        <p:spPr>
          <a:xfrm>
            <a:off x="6350" y="381000"/>
            <a:ext cx="750570" cy="47250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结</a:t>
            </a:r>
            <a:endParaRPr lang="zh-CN" altLang="en-US" sz="54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构</a:t>
            </a:r>
            <a:endParaRPr lang="zh-CN" altLang="en-US" sz="54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梳</a:t>
            </a:r>
            <a:endParaRPr lang="zh-CN" altLang="en-US" sz="54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理</a:t>
            </a:r>
            <a:endParaRPr lang="zh-CN" altLang="en-US" sz="54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9952" name="Text Box 16"/>
          <p:cNvSpPr txBox="1"/>
          <p:nvPr>
            <p:custDataLst>
              <p:tags r:id="rId24"/>
            </p:custDataLst>
          </p:nvPr>
        </p:nvSpPr>
        <p:spPr>
          <a:xfrm>
            <a:off x="2823210" y="5105400"/>
            <a:ext cx="5334000" cy="132207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8000" b="1">
                <a:solidFill>
                  <a:srgbClr val="FF0000"/>
                </a:solidFill>
                <a:latin typeface="Tahoma" panose="020B0604030504040204" pitchFamily="34" charset="0"/>
                <a:ea typeface="华文彩云" panose="02010800040101010101" pitchFamily="2" charset="-122"/>
              </a:rPr>
              <a:t> </a:t>
            </a:r>
            <a:r>
              <a:rPr lang="zh-CN" altLang="en-US" sz="8000" b="1">
                <a:solidFill>
                  <a:srgbClr val="230DC7"/>
                </a:solidFill>
                <a:latin typeface="Tahoma" panose="020B0604030504040204" pitchFamily="34" charset="0"/>
                <a:ea typeface="华文彩云" panose="02010800040101010101" pitchFamily="2" charset="-122"/>
              </a:rPr>
              <a:t>雄伟壮观</a:t>
            </a:r>
            <a:endParaRPr lang="zh-CN" altLang="en-US" sz="8000" b="1">
              <a:solidFill>
                <a:srgbClr val="230DC7"/>
              </a:solidFill>
              <a:latin typeface="Tahoma" panose="020B0604030504040204" pitchFamily="34" charset="0"/>
              <a:ea typeface="华文彩云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bldLvl="0" animBg="1"/>
      <p:bldP spid="101379" grpId="0"/>
      <p:bldP spid="101382" grpId="0"/>
      <p:bldP spid="101380" grpId="0"/>
      <p:bldP spid="101383" grpId="0"/>
      <p:bldP spid="101381" grpId="0"/>
      <p:bldP spid="101384" grpId="0" bldLvl="0" animBg="1"/>
      <p:bldP spid="101385" grpId="0"/>
      <p:bldP spid="101386" grpId="0"/>
      <p:bldP spid="101387" grpId="0"/>
      <p:bldP spid="101388" grpId="0"/>
      <p:bldP spid="101389" grpId="0" bldLvl="0" animBg="1"/>
      <p:bldP spid="101390" grpId="0"/>
      <p:bldP spid="101391" grpId="0"/>
      <p:bldP spid="101392" grpId="0"/>
      <p:bldP spid="101393" grpId="0"/>
      <p:bldP spid="101394" grpId="0" bldLvl="0" animBg="1"/>
      <p:bldP spid="101395" grpId="0" bldLvl="0" animBg="1"/>
      <p:bldP spid="101396" grpId="0" bldLvl="0" animBg="1"/>
      <p:bldP spid="101397" grpId="0" bldLvl="0" animBg="1"/>
      <p:bldP spid="101400" grpId="0" bldLvl="0" animBg="1"/>
      <p:bldP spid="39952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896620" y="1483995"/>
            <a:ext cx="10255885" cy="255333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妃嫔媵嫱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王子皇孙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，辞楼下殿，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辇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来于秦，</a:t>
            </a:r>
            <a:r>
              <a:rPr lang="zh-CN" altLang="en-US" sz="32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朝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歌</a:t>
            </a:r>
            <a:r>
              <a:rPr lang="zh-CN" altLang="en-US" sz="32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夜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弦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，为秦宫人。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 flipH="1">
            <a:off x="-635" y="0"/>
            <a:ext cx="4321175" cy="678815"/>
          </a:xfrm>
        </p:spPr>
        <p:txBody>
          <a:bodyPr/>
          <a:lstStyle/>
          <a:p>
            <a:r>
              <a:rPr lang="zh-CN" altLang="en-US" b="1"/>
              <a:t>文本解析（第二段）</a:t>
            </a:r>
            <a:endParaRPr lang="zh-CN" altLang="en-US" b="1"/>
          </a:p>
        </p:txBody>
      </p:sp>
      <p:sp>
        <p:nvSpPr>
          <p:cNvPr id="4" name="圆角矩形标注 3"/>
          <p:cNvSpPr/>
          <p:nvPr>
            <p:custDataLst>
              <p:tags r:id="rId3"/>
            </p:custDataLst>
          </p:nvPr>
        </p:nvSpPr>
        <p:spPr>
          <a:xfrm>
            <a:off x="190500" y="1145025"/>
            <a:ext cx="3578225" cy="810770"/>
          </a:xfrm>
          <a:prstGeom prst="wedgeRoundRectCallout">
            <a:avLst>
              <a:gd name="adj1" fmla="val 23725"/>
              <a:gd name="adj2" fmla="val 77537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不同等级的宫妃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指六国王侯的宫妃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圆角矩形标注 4"/>
          <p:cNvSpPr/>
          <p:nvPr>
            <p:custDataLst>
              <p:tags r:id="rId4"/>
            </p:custDataLst>
          </p:nvPr>
        </p:nvSpPr>
        <p:spPr>
          <a:xfrm>
            <a:off x="3967480" y="1076240"/>
            <a:ext cx="2674620" cy="879555"/>
          </a:xfrm>
          <a:prstGeom prst="wedgeRoundRectCallout">
            <a:avLst>
              <a:gd name="adj1" fmla="val -8999"/>
              <a:gd name="adj2" fmla="val 6791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指六国王侯的女儿、孙女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>
            <p:custDataLst>
              <p:tags r:id="rId5"/>
            </p:custDataLst>
          </p:nvPr>
        </p:nvSpPr>
        <p:spPr>
          <a:xfrm>
            <a:off x="7365893" y="1244225"/>
            <a:ext cx="1468756" cy="759803"/>
          </a:xfrm>
          <a:prstGeom prst="wedgeRoundRectCallout">
            <a:avLst>
              <a:gd name="adj1" fmla="val -32500"/>
              <a:gd name="adj2" fmla="val 65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名作状，乘辇车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763500" y="3940810"/>
            <a:ext cx="410091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（互文）从早到晚唱歌弹琴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>
            <a:off x="1922780" y="2751455"/>
            <a:ext cx="780979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8"/>
            </p:custDataLst>
          </p:nvPr>
        </p:nvCxnSpPr>
        <p:spPr>
          <a:xfrm>
            <a:off x="10016359" y="2751455"/>
            <a:ext cx="89198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9"/>
            </p:custDataLst>
          </p:nvPr>
        </p:nvCxnSpPr>
        <p:spPr>
          <a:xfrm>
            <a:off x="1136378" y="3940810"/>
            <a:ext cx="3088639" cy="103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528320" y="5496560"/>
            <a:ext cx="10874375" cy="9531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六国的妃嫔宫女，诸侯们的女儿、孙女，辞别了（自己国家的）楼阁宫殿，乘辇车来到西秦。（她们）日夜弹唱，成了秦皇的后宫之人。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4864417" y="3348928"/>
            <a:ext cx="6911202" cy="2147666"/>
          </a:xfrm>
          <a:prstGeom prst="wedgeRoundRectCallout">
            <a:avLst>
              <a:gd name="adj1" fmla="val -54435"/>
              <a:gd name="adj2" fmla="val -11923"/>
              <a:gd name="adj3" fmla="val 16667"/>
            </a:avLst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互文，也叫互文见义，古汉语中，上下两句或一句话中的两个部分，看似各说两件事，实则是互相呼应，互相阐发，互相补充，说的是一件事。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例如：东市买骏马，西市买鞍鞯，南市买辔头，北市买长鞭。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对话气泡: 圆角矩形 14"/>
          <p:cNvSpPr/>
          <p:nvPr>
            <p:custDataLst>
              <p:tags r:id="rId12"/>
            </p:custDataLst>
          </p:nvPr>
        </p:nvSpPr>
        <p:spPr>
          <a:xfrm>
            <a:off x="738556" y="2790509"/>
            <a:ext cx="3030169" cy="558325"/>
          </a:xfrm>
          <a:prstGeom prst="wedgeRoundRectCallou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名作动，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唱歌，</a:t>
            </a:r>
            <a:r>
              <a:rPr lang="zh-CN" altLang="en-US" sz="2400" b="1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弹琴</a:t>
            </a:r>
            <a:endParaRPr lang="zh-CN" altLang="en-US" sz="2400" b="1">
              <a:solidFill>
                <a:schemeClr val="lt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对话气泡: 圆角矩形 9"/>
          <p:cNvSpPr/>
          <p:nvPr>
            <p:custDataLst>
              <p:tags r:id="rId13"/>
            </p:custDataLst>
          </p:nvPr>
        </p:nvSpPr>
        <p:spPr>
          <a:xfrm>
            <a:off x="8940800" y="1076241"/>
            <a:ext cx="3036637" cy="832230"/>
          </a:xfrm>
          <a:prstGeom prst="wedgeRoundRectCallou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l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名作状语，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在早晨，在晚上</a:t>
            </a:r>
            <a:endParaRPr lang="zh-CN" altLang="en-US" sz="2400" b="1">
              <a:solidFill>
                <a:schemeClr val="lt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12" grpId="0"/>
      <p:bldP spid="3" grpId="0" bldLvl="0" animBg="1"/>
      <p:bldP spid="11" grpId="0" bldLvl="0" animBg="1"/>
      <p:bldP spid="15" grpId="0" bldLvl="0" animBg="1"/>
      <p:bldP spid="10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36378" y="1095920"/>
            <a:ext cx="10113010" cy="3784600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明星荧荧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，开妆镜也；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绿云扰扰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，梳晓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鬟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也；渭流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涨腻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，弃脂水也；烟斜雾横，焚椒兰也。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雷霆乍惊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，宫车过也；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辘辘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远听，杳不知其所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之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也。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文本解析（第二段）</a:t>
            </a:r>
            <a:endParaRPr lang="zh-CN" altLang="en-US"/>
          </a:p>
        </p:txBody>
      </p:sp>
      <p:sp>
        <p:nvSpPr>
          <p:cNvPr id="4" name="圆角矩形标注 3"/>
          <p:cNvSpPr/>
          <p:nvPr>
            <p:custDataLst>
              <p:tags r:id="rId3"/>
            </p:custDataLst>
          </p:nvPr>
        </p:nvSpPr>
        <p:spPr>
          <a:xfrm>
            <a:off x="1136378" y="1189261"/>
            <a:ext cx="2729230" cy="447040"/>
          </a:xfrm>
          <a:prstGeom prst="wedgeRoundRectCallout">
            <a:avLst>
              <a:gd name="adj1" fmla="val -31345"/>
              <a:gd name="adj2" fmla="val 7048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（光如）明星闪亮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圆角矩形标注 4"/>
          <p:cNvSpPr/>
          <p:nvPr>
            <p:custDataLst>
              <p:tags r:id="rId4"/>
            </p:custDataLst>
          </p:nvPr>
        </p:nvSpPr>
        <p:spPr>
          <a:xfrm>
            <a:off x="4225017" y="1172022"/>
            <a:ext cx="2729230" cy="447040"/>
          </a:xfrm>
          <a:prstGeom prst="wedgeRoundRectCallout">
            <a:avLst>
              <a:gd name="adj1" fmla="val -8999"/>
              <a:gd name="adj2" fmla="val 6791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（色似）乌云纷乱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>
            <p:custDataLst>
              <p:tags r:id="rId5"/>
            </p:custDataLst>
          </p:nvPr>
        </p:nvSpPr>
        <p:spPr>
          <a:xfrm>
            <a:off x="7756145" y="2351297"/>
            <a:ext cx="3399603" cy="447040"/>
          </a:xfrm>
          <a:prstGeom prst="wedgeRoundRectCallout">
            <a:avLst>
              <a:gd name="adj1" fmla="val -32500"/>
              <a:gd name="adj2" fmla="val 7239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雷霆般的声音突然响起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2199749" y="2257970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（比喻）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860384" y="3447325"/>
            <a:ext cx="327247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（夸张）说明美人众多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8"/>
            </p:custDataLst>
          </p:nvPr>
        </p:nvCxnSpPr>
        <p:spPr>
          <a:xfrm>
            <a:off x="1233261" y="2257970"/>
            <a:ext cx="358432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9"/>
            </p:custDataLst>
          </p:nvPr>
        </p:nvCxnSpPr>
        <p:spPr>
          <a:xfrm>
            <a:off x="9409049" y="2257970"/>
            <a:ext cx="159618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0"/>
            </p:custDataLst>
          </p:nvPr>
        </p:nvCxnSpPr>
        <p:spPr>
          <a:xfrm>
            <a:off x="1233261" y="3447325"/>
            <a:ext cx="1889396" cy="630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333961" y="2257970"/>
            <a:ext cx="14033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（比喻</a:t>
            </a:r>
            <a:r>
              <a:rPr lang="zh-CN" altLang="en-US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）</a:t>
            </a:r>
            <a:endParaRPr lang="zh-CN" altLang="en-US" sz="24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5367473" y="2257970"/>
            <a:ext cx="358432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13"/>
            </p:custDataLst>
          </p:nvPr>
        </p:nvCxnSpPr>
        <p:spPr>
          <a:xfrm>
            <a:off x="7308214" y="3447325"/>
            <a:ext cx="384429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8519267" y="3447324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（比喻）</a:t>
            </a:r>
            <a:endParaRPr lang="zh-CN" altLang="en-US" sz="24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15"/>
            </p:custDataLst>
          </p:nvPr>
        </p:nvCxnSpPr>
        <p:spPr>
          <a:xfrm>
            <a:off x="1174509" y="4625074"/>
            <a:ext cx="501837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2385562" y="4625073"/>
            <a:ext cx="1706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车多，地广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880" y="3715630"/>
            <a:ext cx="2840571" cy="1420286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9"/>
            </p:custDataLst>
          </p:nvPr>
        </p:nvSpPr>
        <p:spPr>
          <a:xfrm>
            <a:off x="450850" y="5136515"/>
            <a:ext cx="11581765" cy="1568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（光如）明星闪亮，原来是（宫人们）打开了梳妆镜；（色似）乌云纷扰，原来是（宫人们）一早梳理发鬓；渭水涨起了一层油腻，原来是（宫人们）泼掉的漂满粉脂的洗脸水；烟雾弥漫，原来是（宫人们）点燃椒兰香料在香鼎。疾雷忽然震响，原来是（皇上的）宫车驰过；辗辗车声越听越远，遥远得不知它到什么地方了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圆角矩形标注 4"/>
          <p:cNvSpPr/>
          <p:nvPr>
            <p:custDataLst>
              <p:tags r:id="rId20"/>
            </p:custDataLst>
          </p:nvPr>
        </p:nvSpPr>
        <p:spPr>
          <a:xfrm>
            <a:off x="10013314" y="1146597"/>
            <a:ext cx="2019029" cy="447040"/>
          </a:xfrm>
          <a:prstGeom prst="wedgeRoundRectCallout">
            <a:avLst>
              <a:gd name="adj1" fmla="val -8999"/>
              <a:gd name="adj2" fmla="val 6791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涨起了脂膏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圆角矩形标注 6"/>
          <p:cNvSpPr/>
          <p:nvPr>
            <p:custDataLst>
              <p:tags r:id="rId21"/>
            </p:custDataLst>
          </p:nvPr>
        </p:nvSpPr>
        <p:spPr>
          <a:xfrm>
            <a:off x="108623" y="3018896"/>
            <a:ext cx="882588" cy="1780186"/>
          </a:xfrm>
          <a:prstGeom prst="wedgeRoundRectCallout">
            <a:avLst>
              <a:gd name="adj1" fmla="val 66600"/>
              <a:gd name="adj2" fmla="val 2748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车行的声音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圆角矩形标注 4"/>
          <p:cNvSpPr/>
          <p:nvPr>
            <p:custDataLst>
              <p:tags r:id="rId22"/>
            </p:custDataLst>
          </p:nvPr>
        </p:nvSpPr>
        <p:spPr>
          <a:xfrm>
            <a:off x="7247577" y="1142058"/>
            <a:ext cx="2348344" cy="426241"/>
          </a:xfrm>
          <a:prstGeom prst="wedgeRoundRectCallout">
            <a:avLst>
              <a:gd name="adj1" fmla="val -8999"/>
              <a:gd name="adj2" fmla="val 6791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环形的发结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3" grpId="0" bldLvl="0" animBg="1"/>
      <p:bldP spid="20" grpId="0" bldLvl="0" animBg="1"/>
      <p:bldP spid="22" grpId="0" bldLvl="0" animBg="1"/>
      <p:bldP spid="11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39495" y="1596390"/>
            <a:ext cx="10113010" cy="255333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一肌一容，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尽态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极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妍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缦立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远视，而望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幸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焉。有不得见者，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三十六年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文本解析（第二段）</a:t>
            </a:r>
            <a:endParaRPr lang="zh-CN" altLang="en-US"/>
          </a:p>
        </p:txBody>
      </p:sp>
      <p:sp>
        <p:nvSpPr>
          <p:cNvPr id="5" name="圆角矩形标注 4"/>
          <p:cNvSpPr/>
          <p:nvPr>
            <p:custDataLst>
              <p:tags r:id="rId3"/>
            </p:custDataLst>
          </p:nvPr>
        </p:nvSpPr>
        <p:spPr>
          <a:xfrm>
            <a:off x="4152302" y="1673856"/>
            <a:ext cx="896937" cy="447040"/>
          </a:xfrm>
          <a:prstGeom prst="wedgeRoundRectCallout">
            <a:avLst>
              <a:gd name="adj1" fmla="val -8999"/>
              <a:gd name="adj2" fmla="val 6791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美丽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>
            <p:custDataLst>
              <p:tags r:id="rId4"/>
            </p:custDataLst>
          </p:nvPr>
        </p:nvSpPr>
        <p:spPr>
          <a:xfrm>
            <a:off x="7670515" y="1632831"/>
            <a:ext cx="3113099" cy="447040"/>
          </a:xfrm>
          <a:prstGeom prst="wedgeRoundRectCallout">
            <a:avLst>
              <a:gd name="adj1" fmla="val -32034"/>
              <a:gd name="adj2" fmla="val 6858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指封建帝王到达某地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4342248" y="2751455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美人数量之多，命运之惨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6"/>
            </p:custDataLst>
          </p:nvPr>
        </p:nvCxnSpPr>
        <p:spPr>
          <a:xfrm>
            <a:off x="1229710" y="2751455"/>
            <a:ext cx="967863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7"/>
            </p:custDataLst>
          </p:nvPr>
        </p:nvCxnSpPr>
        <p:spPr>
          <a:xfrm>
            <a:off x="1136378" y="3940810"/>
            <a:ext cx="2752450" cy="917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标注 4"/>
          <p:cNvSpPr/>
          <p:nvPr>
            <p:custDataLst>
              <p:tags r:id="rId8"/>
            </p:custDataLst>
          </p:nvPr>
        </p:nvSpPr>
        <p:spPr>
          <a:xfrm>
            <a:off x="5239232" y="1673856"/>
            <a:ext cx="896937" cy="447040"/>
          </a:xfrm>
          <a:prstGeom prst="wedgeRoundRectCallout">
            <a:avLst>
              <a:gd name="adj1" fmla="val -8999"/>
              <a:gd name="adj2" fmla="val 6791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久立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271145" y="4974590"/>
            <a:ext cx="11624310" cy="1198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（宫人们）任何一处肌肤，任何一种姿容，都尽显娇艳美丽，（她们）久久地伫立等待，盼望着（皇上）临幸，得到（皇上）的宠爱；（可是，）有的宫人三十六年从未见到过（皇上）的身影。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矩形标注 6"/>
          <p:cNvSpPr/>
          <p:nvPr>
            <p:custDataLst>
              <p:tags r:id="rId10"/>
            </p:custDataLst>
          </p:nvPr>
        </p:nvSpPr>
        <p:spPr>
          <a:xfrm>
            <a:off x="1936141" y="4205372"/>
            <a:ext cx="2406108" cy="447040"/>
          </a:xfrm>
          <a:prstGeom prst="wedgeRoundRectCallout">
            <a:avLst>
              <a:gd name="adj1" fmla="val -31544"/>
              <a:gd name="adj2" fmla="val -78003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嬴政在位时间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圆角矩形标注 3"/>
          <p:cNvSpPr/>
          <p:nvPr>
            <p:custDataLst>
              <p:tags r:id="rId11"/>
            </p:custDataLst>
          </p:nvPr>
        </p:nvSpPr>
        <p:spPr>
          <a:xfrm>
            <a:off x="2412999" y="1709191"/>
            <a:ext cx="1549309" cy="370662"/>
          </a:xfrm>
          <a:prstGeom prst="wedgeRoundRectCallout">
            <a:avLst>
              <a:gd name="adj1" fmla="val -31345"/>
              <a:gd name="adj2" fmla="val 7048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姿态美好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9" grpId="0"/>
      <p:bldP spid="15" grpId="0" bldLvl="0" animBg="1"/>
      <p:bldP spid="3" grpId="0" bldLvl="0" animBg="1"/>
      <p:bldP spid="11" grpId="0" bldLvl="0" animBg="1"/>
      <p:bldP spid="12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37895" y="940432"/>
            <a:ext cx="10113010" cy="3784600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燕赵之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收藏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，韩魏之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经营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，齐楚之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精英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，几世几年，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剽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掠其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人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倚叠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如山；一旦不能有，输来其间，鼎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铛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玉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石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，金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块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珠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砾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，弃掷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逦迤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，秦人视之，亦不甚惜。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文本解析（第二段）</a:t>
            </a:r>
            <a:endParaRPr lang="zh-CN" altLang="en-US"/>
          </a:p>
        </p:txBody>
      </p:sp>
      <p:sp>
        <p:nvSpPr>
          <p:cNvPr id="7" name="圆角矩形标注 6"/>
          <p:cNvSpPr/>
          <p:nvPr>
            <p:custDataLst>
              <p:tags r:id="rId3"/>
            </p:custDataLst>
          </p:nvPr>
        </p:nvSpPr>
        <p:spPr>
          <a:xfrm>
            <a:off x="5041900" y="2364543"/>
            <a:ext cx="6874460" cy="483600"/>
          </a:xfrm>
          <a:prstGeom prst="wedgeRoundRectCallout">
            <a:avLst>
              <a:gd name="adj1" fmla="val 5527"/>
              <a:gd name="adj2" fmla="val 7239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名词的意动用法，把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······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看作铁锅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989322" y="3284852"/>
            <a:ext cx="327247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（比喻）财物数量多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5"/>
            </p:custDataLst>
          </p:nvPr>
        </p:nvCxnSpPr>
        <p:spPr>
          <a:xfrm>
            <a:off x="8422291" y="2095497"/>
            <a:ext cx="230142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6"/>
            </p:custDataLst>
          </p:nvPr>
        </p:nvCxnSpPr>
        <p:spPr>
          <a:xfrm>
            <a:off x="1034778" y="3284852"/>
            <a:ext cx="3345723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7"/>
            </p:custDataLst>
          </p:nvPr>
        </p:nvCxnSpPr>
        <p:spPr>
          <a:xfrm>
            <a:off x="9252607" y="3284852"/>
            <a:ext cx="170141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8"/>
            </p:custDataLst>
          </p:nvPr>
        </p:nvCxnSpPr>
        <p:spPr>
          <a:xfrm>
            <a:off x="976026" y="4462601"/>
            <a:ext cx="789820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9"/>
            </p:custDataLst>
          </p:nvPr>
        </p:nvSpPr>
        <p:spPr>
          <a:xfrm>
            <a:off x="7454095" y="4536447"/>
            <a:ext cx="3840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财物浪费，骄奢淫逸的生活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10"/>
            </p:custDataLst>
          </p:nvPr>
        </p:nvGrpSpPr>
        <p:grpSpPr>
          <a:xfrm>
            <a:off x="181088" y="1017032"/>
            <a:ext cx="7010399" cy="460368"/>
            <a:chOff x="558800" y="1682746"/>
            <a:chExt cx="7010399" cy="460368"/>
          </a:xfrm>
        </p:grpSpPr>
        <p:sp>
          <p:nvSpPr>
            <p:cNvPr id="4" name="圆角矩形标注 3"/>
            <p:cNvSpPr/>
            <p:nvPr>
              <p:custDataLst>
                <p:tags r:id="rId11"/>
              </p:custDataLst>
            </p:nvPr>
          </p:nvSpPr>
          <p:spPr>
            <a:xfrm>
              <a:off x="4482101" y="1682746"/>
              <a:ext cx="2729230" cy="447040"/>
            </a:xfrm>
            <a:prstGeom prst="wedgeRoundRectCallout">
              <a:avLst>
                <a:gd name="adj1" fmla="val -31345"/>
                <a:gd name="adj2" fmla="val 70484"/>
                <a:gd name="adj3" fmla="val 16667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宋体" panose="02010600030101010101" pitchFamily="2" charset="-122"/>
                  <a:ea typeface="宋体" panose="02010600030101010101" pitchFamily="2" charset="-122"/>
                </a:rPr>
                <a:t>指金玉珠宝等物</a:t>
              </a:r>
              <a:endParaRPr lang="zh-CN" altLang="en-US" sz="240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圆角矩形标注 3"/>
            <p:cNvSpPr/>
            <p:nvPr>
              <p:custDataLst>
                <p:tags r:id="rId12"/>
              </p:custDataLst>
            </p:nvPr>
          </p:nvSpPr>
          <p:spPr>
            <a:xfrm>
              <a:off x="4482101" y="1689421"/>
              <a:ext cx="2729230" cy="447040"/>
            </a:xfrm>
            <a:prstGeom prst="wedgeRoundRectCallout">
              <a:avLst>
                <a:gd name="adj1" fmla="val -98353"/>
                <a:gd name="adj2" fmla="val 75186"/>
                <a:gd name="adj3" fmla="val 16667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宋体" panose="02010600030101010101" pitchFamily="2" charset="-122"/>
                  <a:ea typeface="宋体" panose="02010600030101010101" pitchFamily="2" charset="-122"/>
                </a:rPr>
                <a:t>指金玉珠宝等物</a:t>
              </a:r>
              <a:endParaRPr lang="zh-CN" altLang="en-US" sz="240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6" name="圆角矩形标注 3"/>
            <p:cNvSpPr/>
            <p:nvPr>
              <p:custDataLst>
                <p:tags r:id="rId13"/>
              </p:custDataLst>
            </p:nvPr>
          </p:nvSpPr>
          <p:spPr>
            <a:xfrm>
              <a:off x="558800" y="1684255"/>
              <a:ext cx="7010399" cy="458859"/>
            </a:xfrm>
            <a:prstGeom prst="wedgeRoundRectCallout">
              <a:avLst>
                <a:gd name="adj1" fmla="val 62235"/>
                <a:gd name="adj2" fmla="val 49324"/>
                <a:gd name="adj3" fmla="val 16667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宋体" panose="02010600030101010101" pitchFamily="2" charset="-122"/>
                  <a:ea typeface="宋体" panose="02010600030101010101" pitchFamily="2" charset="-122"/>
                </a:rPr>
                <a:t>古：指收藏的金玉珠宝等物；今：指收集保藏</a:t>
              </a:r>
              <a:endParaRPr lang="zh-CN" altLang="en-US" sz="240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7" name="圆角矩形标注 6"/>
          <p:cNvSpPr/>
          <p:nvPr>
            <p:custDataLst>
              <p:tags r:id="rId14"/>
            </p:custDataLst>
          </p:nvPr>
        </p:nvSpPr>
        <p:spPr>
          <a:xfrm>
            <a:off x="3882754" y="3478593"/>
            <a:ext cx="1862362" cy="447040"/>
          </a:xfrm>
          <a:prstGeom prst="wedgeRoundRectCallout">
            <a:avLst>
              <a:gd name="adj1" fmla="val -31720"/>
              <a:gd name="adj2" fmla="val 65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连续不断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336572" y="5158955"/>
            <a:ext cx="11518855" cy="1568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燕国赵国收藏的珠玉，韩国魏国聚敛的金银，齐国楚国的瑰宝奇珍，多少代，多少年，从（本国）百姓那里劫掠而来，堆积如山；一旦（国家灭亡）不能再占有，统统运进了阿房宫中，于是，把宝鼎视为铁锅，把美玉看作石头，把黄金视同土块，把珍珠看成石子，到处丢弃，秦人看着这些宝物并不怎么爱惜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标注 6"/>
          <p:cNvSpPr/>
          <p:nvPr>
            <p:custDataLst>
              <p:tags r:id="rId16"/>
            </p:custDataLst>
          </p:nvPr>
        </p:nvSpPr>
        <p:spPr>
          <a:xfrm>
            <a:off x="2511172" y="2376799"/>
            <a:ext cx="1175115" cy="447040"/>
          </a:xfrm>
          <a:prstGeom prst="wedgeRoundRectCallout">
            <a:avLst>
              <a:gd name="adj1" fmla="val -31720"/>
              <a:gd name="adj2" fmla="val 65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堆叠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圆角矩形标注 6"/>
          <p:cNvSpPr/>
          <p:nvPr>
            <p:custDataLst>
              <p:tags r:id="rId17"/>
            </p:custDataLst>
          </p:nvPr>
        </p:nvSpPr>
        <p:spPr>
          <a:xfrm>
            <a:off x="5930900" y="3429001"/>
            <a:ext cx="6080012" cy="527250"/>
          </a:xfrm>
          <a:prstGeom prst="wedgeRoundRectCallout">
            <a:avLst>
              <a:gd name="adj1" fmla="val -16157"/>
              <a:gd name="adj2" fmla="val -6761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名词的意动用法，把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······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看作石头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圆角矩形标注 6"/>
          <p:cNvSpPr/>
          <p:nvPr>
            <p:custDataLst>
              <p:tags r:id="rId18"/>
            </p:custDataLst>
          </p:nvPr>
        </p:nvSpPr>
        <p:spPr>
          <a:xfrm>
            <a:off x="181088" y="4622077"/>
            <a:ext cx="7010398" cy="458859"/>
          </a:xfrm>
          <a:prstGeom prst="wedgeRoundRectCallout">
            <a:avLst>
              <a:gd name="adj1" fmla="val -23771"/>
              <a:gd name="adj2" fmla="val -7078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名词的意动用法，把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······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看作土块、石子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标注 6"/>
          <p:cNvSpPr/>
          <p:nvPr>
            <p:custDataLst>
              <p:tags r:id="rId19"/>
            </p:custDataLst>
          </p:nvPr>
        </p:nvSpPr>
        <p:spPr>
          <a:xfrm>
            <a:off x="336572" y="1918626"/>
            <a:ext cx="8537662" cy="445916"/>
          </a:xfrm>
          <a:prstGeom prst="wedgeRoundRectCallout">
            <a:avLst>
              <a:gd name="adj1" fmla="val -23771"/>
              <a:gd name="adj2" fmla="val -7078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古：指苦心经营积累的金玉珠宝；今：指筹划、组织并管理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圆角矩形标注 6"/>
          <p:cNvSpPr/>
          <p:nvPr>
            <p:custDataLst>
              <p:tags r:id="rId20"/>
            </p:custDataLst>
          </p:nvPr>
        </p:nvSpPr>
        <p:spPr>
          <a:xfrm>
            <a:off x="7692267" y="503723"/>
            <a:ext cx="4318645" cy="980256"/>
          </a:xfrm>
          <a:prstGeom prst="wedgeRoundRectCallout">
            <a:avLst>
              <a:gd name="adj1" fmla="val -23771"/>
              <a:gd name="adj2" fmla="val -7078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古：指事物的精华部分；今：指出类拔萃的人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标注 6"/>
          <p:cNvSpPr/>
          <p:nvPr>
            <p:custDataLst>
              <p:tags r:id="rId21"/>
            </p:custDataLst>
          </p:nvPr>
        </p:nvSpPr>
        <p:spPr>
          <a:xfrm>
            <a:off x="10053998" y="1931857"/>
            <a:ext cx="1862362" cy="447040"/>
          </a:xfrm>
          <a:prstGeom prst="wedgeRoundRectCallout">
            <a:avLst>
              <a:gd name="adj1" fmla="val -31720"/>
              <a:gd name="adj2" fmla="val 65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抢劫、掠夺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圆角矩形标注 6"/>
          <p:cNvSpPr/>
          <p:nvPr>
            <p:custDataLst>
              <p:tags r:id="rId22"/>
            </p:custDataLst>
          </p:nvPr>
        </p:nvSpPr>
        <p:spPr>
          <a:xfrm>
            <a:off x="802881" y="2386696"/>
            <a:ext cx="1685672" cy="445911"/>
          </a:xfrm>
          <a:prstGeom prst="wedgeRoundRectCallout">
            <a:avLst>
              <a:gd name="adj1" fmla="val -31720"/>
              <a:gd name="adj2" fmla="val 65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民，百姓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2" grpId="0"/>
      <p:bldP spid="24" grpId="0"/>
      <p:bldP spid="27" grpId="0" bldLvl="0" animBg="1"/>
      <p:bldP spid="5" grpId="0" bldLvl="0" animBg="1"/>
      <p:bldP spid="17" grpId="0" bldLvl="0" animBg="1"/>
      <p:bldP spid="18" grpId="0" bldLvl="0" animBg="1"/>
      <p:bldP spid="21" grpId="0" bldLvl="0" animBg="1"/>
      <p:bldP spid="8" grpId="0" bldLvl="0" animBg="1"/>
      <p:bldP spid="11" grpId="0" bldLvl="0" animBg="1"/>
      <p:bldP spid="13" grpId="0" bldLvl="0" animBg="1"/>
      <p:bldP spid="1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152400" y="241935"/>
            <a:ext cx="12190730" cy="6464935"/>
            <a:chOff x="-699146" y="0"/>
            <a:chExt cx="12192000" cy="6858000"/>
          </a:xfrm>
        </p:grpSpPr>
        <p:pic>
          <p:nvPicPr>
            <p:cNvPr id="18" name="图片 17" descr="图片包含 室内  描述已自动生成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91"/>
            <a:stretch>
              <a:fillRect/>
            </a:stretch>
          </p:blipFill>
          <p:spPr>
            <a:xfrm>
              <a:off x="5381715" y="0"/>
              <a:ext cx="6111139" cy="685800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91"/>
            <a:stretch>
              <a:fillRect/>
            </a:stretch>
          </p:blipFill>
          <p:spPr>
            <a:xfrm flipH="1">
              <a:off x="-699146" y="0"/>
              <a:ext cx="6111138" cy="6858000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3383089" y="1806511"/>
            <a:ext cx="2243710" cy="645160"/>
          </a:xfrm>
          <a:prstGeom prst="rect">
            <a:avLst/>
          </a:prstGeom>
          <a:solidFill>
            <a:schemeClr val="bg1"/>
          </a:solidFill>
          <a:ln>
            <a:solidFill>
              <a:srgbClr val="79090C"/>
            </a:solidFill>
          </a:ln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3600" b="1" u="sng">
                <a:solidFill>
                  <a:srgbClr val="7909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宫女之众</a:t>
            </a:r>
            <a:endParaRPr lang="zh-CN" altLang="en-US" sz="3600" b="1" u="sng">
              <a:solidFill>
                <a:srgbClr val="79090C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3377375" y="3703320"/>
            <a:ext cx="2249995" cy="645160"/>
          </a:xfrm>
          <a:prstGeom prst="rect">
            <a:avLst/>
          </a:prstGeom>
          <a:solidFill>
            <a:schemeClr val="bg1"/>
          </a:solidFill>
          <a:ln>
            <a:solidFill>
              <a:srgbClr val="79090C"/>
            </a:solidFill>
          </a:ln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3600" b="1" u="sng">
                <a:solidFill>
                  <a:srgbClr val="7909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珍宝之富</a:t>
            </a:r>
            <a:endParaRPr lang="zh-CN" altLang="en-US" sz="2880" b="1" u="sng">
              <a:solidFill>
                <a:srgbClr val="79090C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267904" y="2164842"/>
            <a:ext cx="1235075" cy="2528887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3960" b="1">
                <a:solidFill>
                  <a:srgbClr val="7909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奢靡</a:t>
            </a:r>
            <a:r>
              <a:rPr lang="zh-CN" altLang="en-US" sz="288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生活</a:t>
            </a:r>
            <a:endParaRPr lang="zh-CN" altLang="en-US" sz="288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zh-CN" altLang="en-US" sz="288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阿房宫</a:t>
            </a:r>
            <a:endParaRPr lang="zh-CN" altLang="en-US" sz="1620"/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3377375" y="2755201"/>
            <a:ext cx="7132320" cy="534035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8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述其来历→状其梳洗→言其美貌→诉其哀怨</a:t>
            </a:r>
            <a:endParaRPr lang="zh-CN" altLang="en-US" sz="288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3377375" y="4649153"/>
            <a:ext cx="5303520" cy="534035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lstStyle/>
          <a:p>
            <a:pPr algn="l" defTabSz="913765" fontAlgn="auto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288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述其来源→写其数量→惜其靡费</a:t>
            </a:r>
            <a:endParaRPr lang="zh-CN" altLang="en-US" sz="288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082284" y="1861948"/>
            <a:ext cx="1783651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288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六国</a:t>
            </a:r>
            <a:r>
              <a:rPr lang="zh-CN" altLang="en-US" sz="288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→秦</a:t>
            </a:r>
            <a:endParaRPr lang="zh-CN" altLang="en-US" sz="288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6109716" y="3758755"/>
            <a:ext cx="1783651" cy="534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288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六国</a:t>
            </a:r>
            <a:r>
              <a:rPr lang="zh-CN" altLang="en-US" sz="288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→秦</a:t>
            </a:r>
            <a:endParaRPr lang="zh-CN" altLang="en-US" sz="288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2197799" y="5442395"/>
            <a:ext cx="8004430" cy="7004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240">
                <a:latin typeface="楷体" panose="02010609060101010101" pitchFamily="49" charset="-122"/>
                <a:ea typeface="楷体" panose="02010609060101010101" pitchFamily="49" charset="-122"/>
              </a:rPr>
              <a:t>秦之</a:t>
            </a:r>
            <a:r>
              <a:rPr lang="zh-CN" altLang="en-US" sz="3960" b="1">
                <a:solidFill>
                  <a:srgbClr val="79090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荒淫；穷奢极欲、挥霍无度</a:t>
            </a:r>
            <a:endParaRPr lang="zh-CN" altLang="en-US" sz="324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1865630" y="480060"/>
            <a:ext cx="8169275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、第二段主要写了什么内容？请简要概括。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4"/>
          <a:stretch>
            <a:fillRect/>
          </a:stretch>
        </p:blipFill>
        <p:spPr>
          <a:xfrm>
            <a:off x="8262199" y="1443690"/>
            <a:ext cx="3929806" cy="541431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3715" y="1256030"/>
            <a:ext cx="6278880" cy="20612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</a:t>
            </a:r>
            <a:r>
              <a:rPr lang="zh-CN" altLang="en-US" sz="3200" b="1">
                <a:solidFill>
                  <a:srgbClr val="A03F2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比喻</a:t>
            </a:r>
            <a:r>
              <a:rPr lang="en-US" altLang="zh-CN" sz="3200" b="1">
                <a:solidFill>
                  <a:srgbClr val="A03F2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“明星荧荧，开妆镜也；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fontAlgn="auto">
              <a:lnSpc>
                <a:spcPct val="100000"/>
              </a:lnSpc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“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绿云扰扰，梳晓鬟也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l" fontAlgn="auto">
              <a:lnSpc>
                <a:spcPct val="10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“倚叠如山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l" fontAlgn="auto">
              <a:lnSpc>
                <a:spcPct val="10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   “雷霆乍惊，宫车过也”</a:t>
            </a:r>
            <a:endParaRPr lang="en-US" alt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104900" y="3607435"/>
            <a:ext cx="6278245" cy="1076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②</a:t>
            </a:r>
            <a:r>
              <a:rPr lang="zh-CN" altLang="en-US" sz="3200" b="1">
                <a:solidFill>
                  <a:srgbClr val="A03F2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夸张</a:t>
            </a:r>
            <a:r>
              <a:rPr lang="en-US" altLang="zh-CN" sz="3200" b="1">
                <a:solidFill>
                  <a:srgbClr val="A03F2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“渭流涨腻，弃脂水也”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l"/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 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“一肌一容，尽态极妍”</a:t>
            </a:r>
            <a:endParaRPr lang="en-US" altLang="zh-CN" sz="3200" b="1">
              <a:solidFill>
                <a:srgbClr val="A03F2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54480" y="4973955"/>
            <a:ext cx="8037830" cy="127254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③</a:t>
            </a:r>
            <a:r>
              <a:rPr lang="zh-CN" altLang="en-US" sz="3200" b="1">
                <a:solidFill>
                  <a:srgbClr val="A03F2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排比</a:t>
            </a:r>
            <a:r>
              <a:rPr lang="en-US" altLang="zh-CN" sz="3200" b="1">
                <a:solidFill>
                  <a:srgbClr val="A03F2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“明星荧荧，开妆镜也；绿云扰扰，梳晓鬟也；渭流涨腻，弃脂水也……”</a:t>
            </a:r>
            <a:endParaRPr lang="en-US" altLang="zh-CN" sz="3200" b="1">
              <a:solidFill>
                <a:srgbClr val="A03F2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2716530" y="382270"/>
            <a:ext cx="6296660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、第二段运用了哪些修辞手法？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hlinkClick r:id="rId1" action="ppaction://hlinksldjump"/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601468"/>
            <a:ext cx="4801744" cy="4256532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328420" y="783336"/>
            <a:ext cx="7344918" cy="68199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④</a:t>
            </a:r>
            <a:r>
              <a:rPr lang="zh-CN" altLang="en-US" sz="3200" b="1">
                <a:solidFill>
                  <a:srgbClr val="A03F2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互文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“辞楼下殿”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朝歌夜弦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endParaRPr lang="en-US" alt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433955" y="2018030"/>
            <a:ext cx="6031865" cy="5835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⑤</a:t>
            </a:r>
            <a:r>
              <a:rPr lang="zh-CN" altLang="en-US" sz="3200" b="1">
                <a:solidFill>
                  <a:srgbClr val="A03F2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反衬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“有不见者，三十六年”  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4131945" y="3445510"/>
            <a:ext cx="7322820" cy="17532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  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突出了秦始皇的荒淫无道，表达了作者对宫人的同情以及对秦始皇荒淫无道的谴责。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46083" name="Text Box 3"/>
          <p:cNvSpPr/>
          <p:nvPr>
            <p:custDataLst>
              <p:tags r:id="rId3"/>
            </p:custDataLst>
          </p:nvPr>
        </p:nvSpPr>
        <p:spPr>
          <a:xfrm>
            <a:off x="1189038" y="2017713"/>
            <a:ext cx="1441450" cy="646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36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宫人</a:t>
            </a:r>
            <a:endParaRPr lang="zh-CN" altLang="en-US" sz="3600" b="1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084" name="AutoShape 5"/>
          <p:cNvSpPr/>
          <p:nvPr>
            <p:custDataLst>
              <p:tags r:id="rId4"/>
            </p:custDataLst>
          </p:nvPr>
        </p:nvSpPr>
        <p:spPr>
          <a:xfrm>
            <a:off x="2320925" y="1335088"/>
            <a:ext cx="150813" cy="1928812"/>
          </a:xfrm>
          <a:prstGeom prst="leftBrace">
            <a:avLst>
              <a:gd name="adj1" fmla="val 146072"/>
              <a:gd name="adj2" fmla="val 50000"/>
            </a:avLst>
          </a:prstGeom>
          <a:noFill/>
          <a:ln w="25400">
            <a:solidFill>
              <a:schemeClr val="tx1"/>
            </a:solidFill>
            <a:round/>
          </a:ln>
        </p:spPr>
        <p:txBody>
          <a:bodyPr wrap="none" anchor="ctr" anchorCtr="0"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085" name="Text Box 6"/>
          <p:cNvSpPr/>
          <p:nvPr>
            <p:custDataLst>
              <p:tags r:id="rId5"/>
            </p:custDataLst>
          </p:nvPr>
        </p:nvSpPr>
        <p:spPr>
          <a:xfrm>
            <a:off x="2463800" y="1046163"/>
            <a:ext cx="4822825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来历：妃嫔</a:t>
            </a:r>
            <a:r>
              <a:rPr lang="en-US" altLang="zh-CN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为秦宫人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086" name="Text Box 7"/>
          <p:cNvSpPr/>
          <p:nvPr>
            <p:custDataLst>
              <p:tags r:id="rId6"/>
            </p:custDataLst>
          </p:nvPr>
        </p:nvSpPr>
        <p:spPr>
          <a:xfrm>
            <a:off x="2506663" y="1790700"/>
            <a:ext cx="4608512" cy="24304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人数众多、梳妆打扮：明星盈盈</a:t>
            </a:r>
            <a:r>
              <a:rPr lang="en-US" altLang="zh-CN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焚椒兰也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</a:t>
            </a:r>
            <a:r>
              <a:rPr lang="zh-CN" altLang="en-US" sz="3200" b="1">
                <a:solidFill>
                  <a:srgbClr val="000000"/>
                </a:solidFill>
                <a:latin typeface="隶书" panose="02010509060101010101" pitchFamily="49" charset="-122"/>
                <a:ea typeface="楷体" panose="02010609060101010101" pitchFamily="49" charset="-122"/>
              </a:rPr>
              <a:t>             </a:t>
            </a:r>
            <a:endParaRPr lang="zh-CN" altLang="en-US" sz="3200" b="1">
              <a:solidFill>
                <a:srgbClr val="000000"/>
              </a:solidFill>
              <a:latin typeface="隶书" panose="02010509060101010101" pitchFamily="49" charset="-122"/>
              <a:ea typeface="楷体" panose="02010609060101010101" pitchFamily="49" charset="-122"/>
            </a:endParaRPr>
          </a:p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zh-CN" altLang="en-US" sz="3200" b="1">
              <a:solidFill>
                <a:srgbClr val="000000"/>
              </a:solidFill>
              <a:latin typeface="隶书" panose="020105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087" name="Text Box 8"/>
          <p:cNvSpPr/>
          <p:nvPr>
            <p:custDataLst>
              <p:tags r:id="rId7"/>
            </p:custDataLst>
          </p:nvPr>
        </p:nvSpPr>
        <p:spPr>
          <a:xfrm>
            <a:off x="2536825" y="2952750"/>
            <a:ext cx="5373688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命运：有不见者，三十六年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088" name="AutoShape 9"/>
          <p:cNvSpPr/>
          <p:nvPr>
            <p:custDataLst>
              <p:tags r:id="rId8"/>
            </p:custDataLst>
          </p:nvPr>
        </p:nvSpPr>
        <p:spPr>
          <a:xfrm>
            <a:off x="7018338" y="1103313"/>
            <a:ext cx="360362" cy="2522537"/>
          </a:xfrm>
          <a:prstGeom prst="rightBrace">
            <a:avLst>
              <a:gd name="adj1" fmla="val 58301"/>
              <a:gd name="adj2" fmla="val 50000"/>
            </a:avLst>
          </a:prstGeom>
          <a:noFill/>
          <a:ln w="25400">
            <a:solidFill>
              <a:schemeClr val="tx1"/>
            </a:solidFill>
            <a:round/>
          </a:ln>
        </p:spPr>
        <p:txBody>
          <a:bodyPr wrap="none" anchor="ctr" anchorCtr="0"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089" name="Text Box 10"/>
          <p:cNvSpPr/>
          <p:nvPr>
            <p:custDataLst>
              <p:tags r:id="rId9"/>
            </p:custDataLst>
          </p:nvPr>
        </p:nvSpPr>
        <p:spPr>
          <a:xfrm>
            <a:off x="9372600" y="1335088"/>
            <a:ext cx="2552700" cy="20605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揭示秦始皇的骄奢淫逸，表现宫女的悲惨命运</a:t>
            </a:r>
            <a:endParaRPr lang="zh-CN" altLang="en-US" sz="32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6090" name="Text Box 2"/>
          <p:cNvSpPr/>
          <p:nvPr>
            <p:custDataLst>
              <p:tags r:id="rId10"/>
            </p:custDataLst>
          </p:nvPr>
        </p:nvSpPr>
        <p:spPr>
          <a:xfrm>
            <a:off x="1189038" y="6102350"/>
            <a:ext cx="7345362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宫中的奢靡生活</a:t>
            </a:r>
            <a:endParaRPr lang="zh-CN" altLang="en-US" sz="2400" b="1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091" name="Text Box 4"/>
          <p:cNvSpPr/>
          <p:nvPr>
            <p:custDataLst>
              <p:tags r:id="rId11"/>
            </p:custDataLst>
          </p:nvPr>
        </p:nvSpPr>
        <p:spPr>
          <a:xfrm>
            <a:off x="1189038" y="4278313"/>
            <a:ext cx="1655762" cy="644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36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珍宝</a:t>
            </a:r>
            <a:endParaRPr lang="zh-CN" altLang="en-US" sz="3600" b="1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092" name="AutoShape 11"/>
          <p:cNvSpPr/>
          <p:nvPr>
            <p:custDataLst>
              <p:tags r:id="rId12"/>
            </p:custDataLst>
          </p:nvPr>
        </p:nvSpPr>
        <p:spPr>
          <a:xfrm>
            <a:off x="2319338" y="3811588"/>
            <a:ext cx="144462" cy="2160587"/>
          </a:xfrm>
          <a:prstGeom prst="leftBrace">
            <a:avLst>
              <a:gd name="adj1" fmla="val 124565"/>
              <a:gd name="adj2" fmla="val 50000"/>
            </a:avLst>
          </a:prstGeom>
          <a:noFill/>
          <a:ln w="25400">
            <a:solidFill>
              <a:schemeClr val="tx1"/>
            </a:solidFill>
            <a:round/>
          </a:ln>
        </p:spPr>
        <p:txBody>
          <a:bodyPr wrap="none" anchor="ctr" anchorCtr="0"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093" name="Text Box 12"/>
          <p:cNvSpPr/>
          <p:nvPr>
            <p:custDataLst>
              <p:tags r:id="rId13"/>
            </p:custDataLst>
          </p:nvPr>
        </p:nvSpPr>
        <p:spPr>
          <a:xfrm>
            <a:off x="2503488" y="3775075"/>
            <a:ext cx="1368425" cy="18161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来历：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数量：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处置：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094" name="Text Box 13"/>
          <p:cNvSpPr/>
          <p:nvPr>
            <p:custDataLst>
              <p:tags r:id="rId14"/>
            </p:custDataLst>
          </p:nvPr>
        </p:nvSpPr>
        <p:spPr>
          <a:xfrm>
            <a:off x="3641725" y="3763963"/>
            <a:ext cx="3960813" cy="24622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剽掠其人输来其间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倚叠如山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鼎铛玉石、金块珠砾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defTabSz="1087755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秦人视之，亦不甚惜</a:t>
            </a:r>
            <a:endParaRPr lang="zh-CN" altLang="en-US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095" name="AutoShape 14"/>
          <p:cNvSpPr/>
          <p:nvPr>
            <p:custDataLst>
              <p:tags r:id="rId15"/>
            </p:custDataLst>
          </p:nvPr>
        </p:nvSpPr>
        <p:spPr>
          <a:xfrm>
            <a:off x="6883400" y="3811588"/>
            <a:ext cx="287338" cy="2590800"/>
          </a:xfrm>
          <a:prstGeom prst="rightBrace">
            <a:avLst>
              <a:gd name="adj1" fmla="val 75096"/>
              <a:gd name="adj2" fmla="val 50000"/>
            </a:avLst>
          </a:prstGeom>
          <a:noFill/>
          <a:ln w="25400">
            <a:solidFill>
              <a:schemeClr val="tx1"/>
            </a:solidFill>
            <a:round/>
          </a:ln>
        </p:spPr>
        <p:txBody>
          <a:bodyPr wrap="none" anchor="ctr" anchorCtr="0"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096" name="文本框 2"/>
          <p:cNvSpPr/>
          <p:nvPr>
            <p:custDataLst>
              <p:tags r:id="rId16"/>
            </p:custDataLst>
          </p:nvPr>
        </p:nvSpPr>
        <p:spPr>
          <a:xfrm>
            <a:off x="9534525" y="4341813"/>
            <a:ext cx="2241550" cy="20605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87755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用珍宝之富，谴责秦皇的穷奢极欲，以及践踏珍宝的罪行</a:t>
            </a:r>
            <a:endParaRPr lang="zh-CN" altLang="en-US" sz="32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46097" name="矩形 48"/>
          <p:cNvSpPr/>
          <p:nvPr>
            <p:custDataLst>
              <p:tags r:id="rId17"/>
            </p:custDataLst>
          </p:nvPr>
        </p:nvSpPr>
        <p:spPr>
          <a:xfrm>
            <a:off x="7521575" y="1476375"/>
            <a:ext cx="1012825" cy="1568450"/>
          </a:xfrm>
          <a:prstGeom prst="rect">
            <a:avLst/>
          </a:prstGeom>
          <a:solidFill>
            <a:srgbClr val="E5D5B6"/>
          </a:solidFill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排比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夸张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比喻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6098" name="右箭头 4"/>
          <p:cNvSpPr/>
          <p:nvPr>
            <p:custDataLst>
              <p:tags r:id="rId18"/>
            </p:custDataLst>
          </p:nvPr>
        </p:nvSpPr>
        <p:spPr>
          <a:xfrm>
            <a:off x="8534400" y="2314575"/>
            <a:ext cx="844550" cy="101600"/>
          </a:xfrm>
          <a:prstGeom prst="rightArrow">
            <a:avLst>
              <a:gd name="adj1" fmla="val 50000"/>
              <a:gd name="adj2" fmla="val 49990"/>
            </a:avLst>
          </a:prstGeom>
          <a:solidFill>
            <a:schemeClr val="bg1"/>
          </a:solidFill>
          <a:ln w="12700">
            <a:solidFill>
              <a:srgbClr val="70AD47"/>
            </a:solidFill>
            <a:miter lim="800000"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/>
            <a:endParaRPr lang="zh-CN" altLang="en-US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099" name="矩形 59"/>
          <p:cNvSpPr/>
          <p:nvPr>
            <p:custDataLst>
              <p:tags r:id="rId19"/>
            </p:custDataLst>
          </p:nvPr>
        </p:nvSpPr>
        <p:spPr>
          <a:xfrm>
            <a:off x="7461250" y="4857750"/>
            <a:ext cx="1030288" cy="584200"/>
          </a:xfrm>
          <a:prstGeom prst="rect">
            <a:avLst/>
          </a:prstGeom>
          <a:solidFill>
            <a:srgbClr val="E5D5B6"/>
          </a:solidFill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排比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6100" name="右箭头 5"/>
          <p:cNvSpPr/>
          <p:nvPr>
            <p:custDataLst>
              <p:tags r:id="rId20"/>
            </p:custDataLst>
          </p:nvPr>
        </p:nvSpPr>
        <p:spPr>
          <a:xfrm>
            <a:off x="8408988" y="5138738"/>
            <a:ext cx="846137" cy="101600"/>
          </a:xfrm>
          <a:prstGeom prst="rightArrow">
            <a:avLst>
              <a:gd name="adj1" fmla="val 50000"/>
              <a:gd name="adj2" fmla="val 50007"/>
            </a:avLst>
          </a:prstGeom>
          <a:solidFill>
            <a:schemeClr val="bg1"/>
          </a:solidFill>
          <a:ln w="12700">
            <a:solidFill>
              <a:srgbClr val="70AD47"/>
            </a:solidFill>
            <a:miter lim="800000"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/>
            <a:endParaRPr lang="zh-CN" altLang="en-US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46101" name="图片 2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0488" y="2043113"/>
            <a:ext cx="788987" cy="2703512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46102" name="文本框 29697"/>
          <p:cNvSpPr/>
          <p:nvPr>
            <p:custDataLst>
              <p:tags r:id="rId23"/>
            </p:custDataLst>
          </p:nvPr>
        </p:nvSpPr>
        <p:spPr>
          <a:xfrm>
            <a:off x="90488" y="2330450"/>
            <a:ext cx="919162" cy="2306638"/>
          </a:xfrm>
          <a:prstGeom prst="rect">
            <a:avLst/>
          </a:prstGeom>
          <a:solidFill>
            <a:srgbClr val="000000">
              <a:alpha val="0"/>
            </a:srgbClr>
          </a:solidFill>
          <a:ln w="57150"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600" b="1">
                <a:solidFill>
                  <a:srgbClr val="FFFF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</a:t>
            </a:r>
            <a:endParaRPr lang="en-US" altLang="en-US" sz="3600" b="1">
              <a:solidFill>
                <a:srgbClr val="FFFF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600" b="1">
                <a:solidFill>
                  <a:srgbClr val="FFFF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二</a:t>
            </a:r>
            <a:endParaRPr lang="en-US" altLang="en-US" sz="3600" b="1">
              <a:solidFill>
                <a:srgbClr val="FFFF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600" b="1">
                <a:solidFill>
                  <a:srgbClr val="FFFF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段</a:t>
            </a:r>
            <a:endParaRPr lang="en-US" altLang="en-US" sz="3600" b="1">
              <a:solidFill>
                <a:srgbClr val="FFFFF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103" name="左大括号 40"/>
          <p:cNvSpPr/>
          <p:nvPr>
            <p:custDataLst>
              <p:tags r:id="rId24"/>
            </p:custDataLst>
          </p:nvPr>
        </p:nvSpPr>
        <p:spPr>
          <a:xfrm>
            <a:off x="879475" y="1236663"/>
            <a:ext cx="585788" cy="4959350"/>
          </a:xfrm>
          <a:prstGeom prst="leftBrace">
            <a:avLst>
              <a:gd name="adj1" fmla="val 43350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</p:spPr>
        <p:txBody>
          <a:bodyPr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104" name="Text Box 17"/>
          <p:cNvSpPr txBox="1"/>
          <p:nvPr>
            <p:custDataLst>
              <p:tags r:id="rId25"/>
            </p:custDataLst>
          </p:nvPr>
        </p:nvSpPr>
        <p:spPr>
          <a:xfrm>
            <a:off x="9255125" y="70673"/>
            <a:ext cx="2866390" cy="768350"/>
          </a:xfrm>
          <a:prstGeom prst="rect">
            <a:avLst/>
          </a:prstGeom>
          <a:solidFill>
            <a:srgbClr val="E5D5B6"/>
          </a:solidFill>
          <a:ln w="9525">
            <a:solidFill>
              <a:srgbClr val="E5D5B6"/>
            </a:solidFill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华文仿宋" panose="02010600040101010101" charset="-122"/>
              </a:rPr>
              <a:t>穷奢极欲</a:t>
            </a:r>
            <a:endParaRPr kumimoji="0" lang="zh-CN" altLang="en-US" sz="4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华文仿宋" panose="02010600040101010101" charset="-122"/>
            </a:endParaRPr>
          </a:p>
        </p:txBody>
      </p:sp>
    </p:spTree>
    <p:custDataLst>
      <p:tags r:id="rId26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 fill="hold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 fill="hold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 fill="hold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 fill="hold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 fill="hold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 fill="hold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 fill="hold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 fill="hold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 fill="hold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 fill="hold"/>
                                        <p:tgtEl>
                                          <p:spTgt spid="46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 fill="hold"/>
                                        <p:tgtEl>
                                          <p:spTgt spid="46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 fill="hold"/>
                                        <p:tgtEl>
                                          <p:spTgt spid="460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 fill="hold"/>
                                        <p:tgtEl>
                                          <p:spTgt spid="460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 fill="hold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36379" y="1233533"/>
            <a:ext cx="10113010" cy="255333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嗟乎！一人之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心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，千万人之心也。秦爱纷奢，人亦念其家。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奈何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取之尽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锱铢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，用之如泥沙？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-635" y="0"/>
            <a:ext cx="11354435" cy="6177280"/>
          </a:xfrm>
        </p:spPr>
        <p:txBody>
          <a:bodyPr/>
          <a:lstStyle/>
          <a:p>
            <a:r>
              <a:rPr lang="zh-CN" altLang="en-US"/>
              <a:t>文本解析（第三段）</a:t>
            </a:r>
            <a:endParaRPr lang="zh-CN" altLang="en-US"/>
          </a:p>
        </p:txBody>
      </p:sp>
      <p:sp>
        <p:nvSpPr>
          <p:cNvPr id="7" name="圆角矩形标注 6"/>
          <p:cNvSpPr/>
          <p:nvPr>
            <p:custDataLst>
              <p:tags r:id="rId3"/>
            </p:custDataLst>
          </p:nvPr>
        </p:nvSpPr>
        <p:spPr>
          <a:xfrm>
            <a:off x="1438432" y="2473073"/>
            <a:ext cx="4657568" cy="484556"/>
          </a:xfrm>
          <a:prstGeom prst="wedgeRoundRectCallout">
            <a:avLst>
              <a:gd name="adj1" fmla="val 34342"/>
              <a:gd name="adj2" fmla="val 75445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重量单位，比喻极其微小的数量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192883" y="2388598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人心同理，都渴望安居享乐</a:t>
            </a:r>
            <a:endParaRPr lang="zh-CN" altLang="en-US" sz="24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3863532" y="3576283"/>
            <a:ext cx="616281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（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比喻）取用失当，用一反问，凸显谴责意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6"/>
            </p:custDataLst>
          </p:nvPr>
        </p:nvCxnSpPr>
        <p:spPr>
          <a:xfrm>
            <a:off x="2019664" y="2388598"/>
            <a:ext cx="89974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7"/>
            </p:custDataLst>
          </p:nvPr>
        </p:nvCxnSpPr>
        <p:spPr>
          <a:xfrm>
            <a:off x="1233262" y="3577953"/>
            <a:ext cx="135500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2918277" y="3577953"/>
            <a:ext cx="55028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349250" y="5170805"/>
            <a:ext cx="11603355" cy="1383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唉！一个人的心思，也是千万人的心思（人同此心）呀！秦统治者嗜好繁华奢侈，人民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百姓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也都顾念自己的家。为什么搜刮（百姓的财物）一点都不放过，挥霍起来却像泥沙一样随便呢？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4686602" y="4031998"/>
            <a:ext cx="6911202" cy="2147454"/>
          </a:xfrm>
          <a:prstGeom prst="wedgeRoundRectCallout">
            <a:avLst>
              <a:gd name="adj1" fmla="val -38894"/>
              <a:gd name="adj2" fmla="val -74844"/>
              <a:gd name="adj3" fmla="val 16667"/>
            </a:avLst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锱铢必较：旧制锱为一两的四分之一，铢为一两的二十四分之一。用来形容非常小气，很少的钱也一定要计较。也比喻气量狭小，很小的事也要计较。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（锱铢本无褒贬色彩，锱铢必较现多用于形容气量小，古代可用于形容认真。）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标注 6"/>
          <p:cNvSpPr/>
          <p:nvPr>
            <p:custDataLst>
              <p:tags r:id="rId11"/>
            </p:custDataLst>
          </p:nvPr>
        </p:nvSpPr>
        <p:spPr>
          <a:xfrm>
            <a:off x="2245042" y="3600375"/>
            <a:ext cx="1618490" cy="484556"/>
          </a:xfrm>
          <a:prstGeom prst="wedgeRoundRectCallout">
            <a:avLst>
              <a:gd name="adj1" fmla="val 8788"/>
              <a:gd name="adj2" fmla="val -8930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为什么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标注 6"/>
          <p:cNvSpPr/>
          <p:nvPr>
            <p:custDataLst>
              <p:tags r:id="rId12"/>
            </p:custDataLst>
          </p:nvPr>
        </p:nvSpPr>
        <p:spPr>
          <a:xfrm>
            <a:off x="4225017" y="1270181"/>
            <a:ext cx="1108142" cy="484556"/>
          </a:xfrm>
          <a:prstGeom prst="wedgeRoundRectCallout">
            <a:avLst>
              <a:gd name="adj1" fmla="val 2197"/>
              <a:gd name="adj2" fmla="val 7739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心愿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/>
      <p:bldP spid="12" grpId="0"/>
      <p:bldP spid="3" grpId="0" bldLvl="0" animBg="1"/>
      <p:bldP spid="5" grpId="0" bldLvl="0" animBg="1"/>
      <p:bldP spid="5" grpId="1" bldLvl="0" animBg="1"/>
      <p:bldP spid="10" grpId="0" bldLvl="0" animBg="1"/>
      <p:bldP spid="13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39495" y="1065507"/>
            <a:ext cx="10113010" cy="4030980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使负栋之柱，多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于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南亩之农夫；架梁之椽，多于机上之工女；钉头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磷磷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，多于在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庾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之粟粒；瓦缝参差，多于周身之帛缕；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直栏横槛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，多于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九土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之城郭；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管弦呕哑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，多于市人之言语。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文本解析（第三段）</a:t>
            </a:r>
            <a:endParaRPr lang="zh-CN" altLang="en-US"/>
          </a:p>
        </p:txBody>
      </p:sp>
      <p:sp>
        <p:nvSpPr>
          <p:cNvPr id="5" name="圆角矩形标注 4"/>
          <p:cNvSpPr/>
          <p:nvPr>
            <p:custDataLst>
              <p:tags r:id="rId3"/>
            </p:custDataLst>
          </p:nvPr>
        </p:nvSpPr>
        <p:spPr>
          <a:xfrm>
            <a:off x="3810635" y="940432"/>
            <a:ext cx="828764" cy="447040"/>
          </a:xfrm>
          <a:prstGeom prst="wedgeRoundRectCallout">
            <a:avLst>
              <a:gd name="adj1" fmla="val -8999"/>
              <a:gd name="adj2" fmla="val 6791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比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>
            <p:custDataLst>
              <p:tags r:id="rId4"/>
            </p:custDataLst>
          </p:nvPr>
        </p:nvSpPr>
        <p:spPr>
          <a:xfrm>
            <a:off x="5395534" y="1917280"/>
            <a:ext cx="1188146" cy="447040"/>
          </a:xfrm>
          <a:prstGeom prst="wedgeRoundRectCallout">
            <a:avLst>
              <a:gd name="adj1" fmla="val -32500"/>
              <a:gd name="adj2" fmla="val 7239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谷仓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圆角矩形标注 4"/>
          <p:cNvSpPr/>
          <p:nvPr>
            <p:custDataLst>
              <p:tags r:id="rId5"/>
            </p:custDataLst>
          </p:nvPr>
        </p:nvSpPr>
        <p:spPr>
          <a:xfrm>
            <a:off x="1366345" y="1997975"/>
            <a:ext cx="2743201" cy="447040"/>
          </a:xfrm>
          <a:prstGeom prst="wedgeRoundRectCallout">
            <a:avLst>
              <a:gd name="adj1" fmla="val 33147"/>
              <a:gd name="adj2" fmla="val 70263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形容突出的钉头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圆角矩形标注 6"/>
          <p:cNvSpPr/>
          <p:nvPr>
            <p:custDataLst>
              <p:tags r:id="rId6"/>
            </p:custDataLst>
          </p:nvPr>
        </p:nvSpPr>
        <p:spPr>
          <a:xfrm>
            <a:off x="6198324" y="2973407"/>
            <a:ext cx="875138" cy="447040"/>
          </a:xfrm>
          <a:prstGeom prst="wedgeRoundRectCallout">
            <a:avLst>
              <a:gd name="adj1" fmla="val -32500"/>
              <a:gd name="adj2" fmla="val 7239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九州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标注 6"/>
          <p:cNvSpPr/>
          <p:nvPr>
            <p:custDataLst>
              <p:tags r:id="rId7"/>
            </p:custDataLst>
          </p:nvPr>
        </p:nvSpPr>
        <p:spPr>
          <a:xfrm>
            <a:off x="4201829" y="4025693"/>
            <a:ext cx="2576341" cy="447040"/>
          </a:xfrm>
          <a:prstGeom prst="wedgeRoundRectCallout">
            <a:avLst>
              <a:gd name="adj1" fmla="val -40793"/>
              <a:gd name="adj2" fmla="val -76957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或直或横的栏杆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874000" y="1202806"/>
            <a:ext cx="1044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err="1"/>
              <a:t>chuán</a:t>
            </a:r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438896" y="5132738"/>
            <a:ext cx="11518855" cy="1568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（甚至）让支承屋梁的柱子，比农田里的农夫还多；让架在屋梁上的椽子，比布机上的织女还多；让（建筑物上）颗颗突出的钉头，比粮仓里的粟粒还多；让参差不齐的瓦缝，比全身丝绸衣服的纱线还多；直的横的栏杆，比全国城郭的围墙还多；嘈杂的笛声琴声，比闹市里的人声还多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标注 6"/>
          <p:cNvSpPr/>
          <p:nvPr>
            <p:custDataLst>
              <p:tags r:id="rId10"/>
            </p:custDataLst>
          </p:nvPr>
        </p:nvSpPr>
        <p:spPr>
          <a:xfrm>
            <a:off x="8574287" y="4025693"/>
            <a:ext cx="1544018" cy="447040"/>
          </a:xfrm>
          <a:prstGeom prst="wedgeRoundRectCallout">
            <a:avLst>
              <a:gd name="adj1" fmla="val -40793"/>
              <a:gd name="adj2" fmla="val -76957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借代乐曲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圆角矩形标注 6"/>
          <p:cNvSpPr/>
          <p:nvPr>
            <p:custDataLst>
              <p:tags r:id="rId11"/>
            </p:custDataLst>
          </p:nvPr>
        </p:nvSpPr>
        <p:spPr>
          <a:xfrm>
            <a:off x="9346296" y="2973407"/>
            <a:ext cx="2045604" cy="447040"/>
          </a:xfrm>
          <a:prstGeom prst="wedgeRoundRectCallout">
            <a:avLst>
              <a:gd name="adj1" fmla="val -32500"/>
              <a:gd name="adj2" fmla="val 7239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声音杂乱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20" grpId="0" bldLvl="0" animBg="1"/>
      <p:bldP spid="26" grpId="0" bldLvl="0" animBg="1"/>
      <p:bldP spid="3" grpId="0" bldLvl="0" animBg="1"/>
      <p:bldP spid="9" grpId="0" bldLvl="0" animBg="1"/>
      <p:bldP spid="4" grpId="0" bldLvl="0" animBg="1"/>
      <p:bldP spid="10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04" b="5134"/>
          <a:stretch>
            <a:fillRect/>
          </a:stretch>
        </p:blipFill>
        <p:spPr>
          <a:xfrm>
            <a:off x="277007" y="246809"/>
            <a:ext cx="11637985" cy="6175873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0907511" y="4568530"/>
            <a:ext cx="472353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柱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357498" y="3842201"/>
            <a:ext cx="550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2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梁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5989155" y="2986294"/>
            <a:ext cx="550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2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梁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7385546" y="4594009"/>
            <a:ext cx="550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2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梁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8289477" y="4947952"/>
            <a:ext cx="550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2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梁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948312" y="387753"/>
            <a:ext cx="550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梁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3589520" y="1888067"/>
            <a:ext cx="550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檩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2090443" y="2756781"/>
            <a:ext cx="550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檩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043636" y="1534124"/>
            <a:ext cx="550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檩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350996" y="3294249"/>
            <a:ext cx="44625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椽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831752" y="2173203"/>
            <a:ext cx="442513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椽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612093" y="5437321"/>
            <a:ext cx="550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柱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3589520" y="5714796"/>
            <a:ext cx="550443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rPr>
              <a:t>柱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/>
            </a:endParaRPr>
          </a:p>
        </p:txBody>
      </p:sp>
    </p:spTree>
    <p:custDataLst>
      <p:tags r:id="rId16"/>
    </p:custData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325120" y="4949825"/>
            <a:ext cx="11632565" cy="1198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（终于）致使天下人不敢说话，却心里憋满了愤怒。暴君秦始皇的心，一天比一天骄横顽固。（待到）戍边的士兵们一声呐喊，函谷关的天险就被攻破，（入关的）楚人放一把大火，可惜（富丽堂皇的阿房宫）化成了一片焦土！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966924" y="1084580"/>
            <a:ext cx="10113010" cy="255333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使天下之人，不敢言而敢怒，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独夫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之心，日益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骄固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戍卒叫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函谷举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楚人一炬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可怜焦土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3"/>
            </p:custDataLst>
          </p:nvPr>
        </p:nvSpPr>
        <p:spPr>
          <a:xfrm>
            <a:off x="-45085" y="212725"/>
            <a:ext cx="11398885" cy="5964555"/>
          </a:xfrm>
        </p:spPr>
        <p:txBody>
          <a:bodyPr/>
          <a:lstStyle/>
          <a:p>
            <a:r>
              <a:rPr lang="zh-CN" altLang="en-US"/>
              <a:t>文本解析（第三段）</a:t>
            </a:r>
            <a:endParaRPr lang="zh-CN" altLang="en-US"/>
          </a:p>
        </p:txBody>
      </p:sp>
      <p:sp>
        <p:nvSpPr>
          <p:cNvPr id="4" name="圆角矩形标注 3"/>
          <p:cNvSpPr/>
          <p:nvPr>
            <p:custDataLst>
              <p:tags r:id="rId4"/>
            </p:custDataLst>
          </p:nvPr>
        </p:nvSpPr>
        <p:spPr>
          <a:xfrm>
            <a:off x="3041053" y="648333"/>
            <a:ext cx="4390893" cy="815692"/>
          </a:xfrm>
          <a:prstGeom prst="wedgeRoundRectCallout">
            <a:avLst>
              <a:gd name="adj1" fmla="val 31952"/>
              <a:gd name="adj2" fmla="val 77536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残暴无道，失去人心的统治者。这里指秦始皇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>
            <p:custDataLst>
              <p:tags r:id="rId5"/>
            </p:custDataLst>
          </p:nvPr>
        </p:nvSpPr>
        <p:spPr>
          <a:xfrm>
            <a:off x="1340342" y="2380393"/>
            <a:ext cx="2015335" cy="477179"/>
          </a:xfrm>
          <a:prstGeom prst="wedgeRoundRectCallout">
            <a:avLst>
              <a:gd name="adj1" fmla="val 30318"/>
              <a:gd name="adj2" fmla="val 70043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指刘邦入关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340342" y="3429000"/>
            <a:ext cx="641875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呼应篇首四句，交代秦亡和阿房宫烧毁的结局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>
            <a:off x="1188670" y="2239645"/>
            <a:ext cx="965900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1188670" y="3429000"/>
            <a:ext cx="706295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标注 3"/>
          <p:cNvSpPr/>
          <p:nvPr>
            <p:custDataLst>
              <p:tags r:id="rId9"/>
            </p:custDataLst>
          </p:nvPr>
        </p:nvSpPr>
        <p:spPr>
          <a:xfrm>
            <a:off x="8147209" y="1104585"/>
            <a:ext cx="2007476" cy="447040"/>
          </a:xfrm>
          <a:prstGeom prst="wedgeRoundRectCallout">
            <a:avLst>
              <a:gd name="adj1" fmla="val 31952"/>
              <a:gd name="adj2" fmla="val 77536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骄横顽固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圆角矩形标注 3"/>
          <p:cNvSpPr/>
          <p:nvPr>
            <p:custDataLst>
              <p:tags r:id="rId10"/>
            </p:custDataLst>
          </p:nvPr>
        </p:nvSpPr>
        <p:spPr>
          <a:xfrm>
            <a:off x="8734724" y="2324644"/>
            <a:ext cx="2860376" cy="603022"/>
          </a:xfrm>
          <a:prstGeom prst="wedgeRoundRectCallout">
            <a:avLst>
              <a:gd name="adj1" fmla="val 29436"/>
              <a:gd name="adj2" fmla="val -7293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指陈涉、吴广起义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圆角矩形标注 6"/>
          <p:cNvSpPr/>
          <p:nvPr>
            <p:custDataLst>
              <p:tags r:id="rId11"/>
            </p:custDataLst>
          </p:nvPr>
        </p:nvSpPr>
        <p:spPr>
          <a:xfrm>
            <a:off x="3662641" y="2380394"/>
            <a:ext cx="1573859" cy="447040"/>
          </a:xfrm>
          <a:prstGeom prst="wedgeRoundRectCallout">
            <a:avLst>
              <a:gd name="adj1" fmla="val 30318"/>
              <a:gd name="adj2" fmla="val 70043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项羽烧宫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4" grpId="0" bldLvl="0" animBg="1"/>
      <p:bldP spid="7" grpId="0" bldLvl="0" animBg="1"/>
      <p:bldP spid="12" grpId="0"/>
      <p:bldP spid="16" grpId="0" bldLvl="0" animBg="1"/>
      <p:bldP spid="18" grpId="0" bldLvl="0" animBg="1"/>
      <p:bldP spid="1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-2"/>
          <a:stretch>
            <a:fillRect/>
          </a:stretch>
        </p:blipFill>
        <p:spPr>
          <a:xfrm>
            <a:off x="169" y="3382124"/>
            <a:ext cx="2757714" cy="3476171"/>
          </a:xfrm>
          <a:prstGeom prst="rect">
            <a:avLst/>
          </a:prstGeom>
        </p:spPr>
      </p:pic>
      <p:pic>
        <p:nvPicPr>
          <p:cNvPr id="47" name="图片 46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20955" y="0"/>
            <a:ext cx="2101215" cy="141287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29" name="矩形 28"/>
          <p:cNvSpPr/>
          <p:nvPr>
            <p:custDataLst>
              <p:tags r:id="rId5"/>
            </p:custDataLst>
          </p:nvPr>
        </p:nvSpPr>
        <p:spPr>
          <a:xfrm>
            <a:off x="1685290" y="1206500"/>
            <a:ext cx="7025640" cy="5835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奈何取之尽锱铢，用之如泥沙？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1685290" y="249555"/>
            <a:ext cx="8521700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、赏析下列各句运用什么手法？有什么作用？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093460" y="0"/>
            <a:ext cx="3098540" cy="1915885"/>
          </a:xfrm>
          <a:prstGeom prst="rect">
            <a:avLst/>
          </a:prstGeom>
        </p:spPr>
      </p:pic>
      <p:sp>
        <p:nvSpPr>
          <p:cNvPr id="13316" name="Rectangle 870"/>
          <p:cNvSpPr/>
          <p:nvPr>
            <p:custDataLst>
              <p:tags r:id="rId9"/>
            </p:custDataLst>
          </p:nvPr>
        </p:nvSpPr>
        <p:spPr bwMode="auto">
          <a:xfrm>
            <a:off x="1163955" y="1988185"/>
            <a:ext cx="8664575" cy="1076325"/>
          </a:xfrm>
          <a:prstGeom prst="rect">
            <a:avLst/>
          </a:prstGeom>
          <a:noFill/>
          <a:ln w="22225" cmpd="dbl">
            <a:solidFill>
              <a:srgbClr val="007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用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反问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的方法斥责秦朝统治者只顾个人享受，不顾百姓死活，横征暴敛、挥霍无度的罪行。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1163955" y="3503295"/>
            <a:ext cx="10232390" cy="5835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使负栋之柱，多于南亩之农夫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…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多于市人之言语。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Rectangle 870"/>
          <p:cNvSpPr/>
          <p:nvPr>
            <p:custDataLst>
              <p:tags r:id="rId11"/>
            </p:custDataLst>
          </p:nvPr>
        </p:nvSpPr>
        <p:spPr bwMode="auto">
          <a:xfrm>
            <a:off x="2338070" y="4335780"/>
            <a:ext cx="8808085" cy="1568450"/>
          </a:xfrm>
          <a:prstGeom prst="rect">
            <a:avLst/>
          </a:prstGeom>
          <a:noFill/>
          <a:ln w="22225" cmpd="dbl">
            <a:solidFill>
              <a:srgbClr val="007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六个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排比句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，运用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夸张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对比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的手法，写出了阿房宫建筑群的奢华、宫内生活的靡费，揭露出秦王朝的奢糜给人民带来的深重灾难。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20955" y="0"/>
            <a:ext cx="2101215" cy="141287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29" name="矩形 28"/>
          <p:cNvSpPr/>
          <p:nvPr>
            <p:custDataLst>
              <p:tags r:id="rId3"/>
            </p:custDataLst>
          </p:nvPr>
        </p:nvSpPr>
        <p:spPr>
          <a:xfrm>
            <a:off x="1457325" y="1106170"/>
            <a:ext cx="8374380" cy="5835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sz="3200" b="1">
                <a:latin typeface="黑体" panose="02010609060101010101" charset="-122"/>
                <a:ea typeface="黑体" panose="02010609060101010101" charset="-122"/>
              </a:rPr>
              <a:t>“戍卒叫，函谷举，楚人一炬，可怜焦土。”</a:t>
            </a:r>
            <a:endParaRPr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2583180" y="224790"/>
            <a:ext cx="5807075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、秦皇荒淫奢侈的后果如何？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093460" y="0"/>
            <a:ext cx="3098540" cy="1915885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805180" y="1814830"/>
            <a:ext cx="10398760" cy="4030980"/>
          </a:xfrm>
          <a:prstGeom prst="rect">
            <a:avLst/>
          </a:prstGeom>
          <a:noFill/>
          <a:ln w="38100" cmpd="sng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85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用14个字</a:t>
            </a:r>
            <a:r>
              <a:rPr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高度概括了秦亡的过程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，节奏短促，生动地表现了农民起义风起云涌、摧枯拉朽之势。与开篇的</a:t>
            </a:r>
            <a:r>
              <a:rPr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“六王毕，四海一，蜀山兀，阿房出”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 形成鲜明</a:t>
            </a:r>
            <a:r>
              <a:rPr sz="32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对比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，突出了秦的土崩瓦解、迅速灭亡，收束有力。</a:t>
            </a:r>
            <a:endParaRPr sz="3200" b="1"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sz="3200" b="1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“叫、举、炬”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这三个</a:t>
            </a:r>
            <a:r>
              <a:rPr sz="32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动词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，生动地表现了</a:t>
            </a:r>
            <a:r>
              <a:rPr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农民起义迅猛异常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，不可压抑。</a:t>
            </a:r>
            <a:endParaRPr sz="3200" b="1"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sz="3200" b="1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“可怜焦土”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与上面的</a:t>
            </a:r>
            <a:r>
              <a:rPr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壮丽描绘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形成鲜明的</a:t>
            </a:r>
            <a:r>
              <a:rPr sz="32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对比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，概括了秦的迅速灭亡，“可怜”二字流露出作者</a:t>
            </a:r>
            <a:r>
              <a:rPr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无穷的感慨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。 </a:t>
            </a:r>
            <a:endParaRPr sz="320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81054" y="203255"/>
            <a:ext cx="10929068" cy="668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课文第三段用了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什么手法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表现秦始皇对百姓的剥削？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640080" y="1212850"/>
            <a:ext cx="5872480" cy="583565"/>
          </a:xfrm>
          <a:prstGeom prst="rect">
            <a:avLst/>
          </a:prstGeom>
          <a:noFill/>
          <a:ln>
            <a:solidFill>
              <a:srgbClr val="966D4B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奈何取之尽</a:t>
            </a:r>
            <a:r>
              <a:rPr lang="zh-CN" altLang="en-US" sz="3200" b="1" u="sng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锱铢</a:t>
            </a:r>
            <a:r>
              <a: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，用之如</a:t>
            </a:r>
            <a:r>
              <a:rPr lang="zh-CN" altLang="en-US" sz="3200" b="1" u="sng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泥沙？</a:t>
            </a:r>
            <a:endParaRPr lang="zh-CN" altLang="en-US" sz="3200" b="1" u="sng">
              <a:solidFill>
                <a:schemeClr val="accent6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右箭头 4"/>
          <p:cNvSpPr/>
          <p:nvPr>
            <p:custDataLst>
              <p:tags r:id="rId3"/>
            </p:custDataLst>
          </p:nvPr>
        </p:nvSpPr>
        <p:spPr>
          <a:xfrm>
            <a:off x="6731635" y="1306195"/>
            <a:ext cx="784225" cy="396875"/>
          </a:xfrm>
          <a:prstGeom prst="rightArrow">
            <a:avLst/>
          </a:prstGeom>
          <a:noFill/>
          <a:ln w="28575" cmpd="sng">
            <a:solidFill>
              <a:srgbClr val="DC7B5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881620" y="1163320"/>
            <a:ext cx="1035050" cy="583565"/>
          </a:xfrm>
          <a:prstGeom prst="rect">
            <a:avLst/>
          </a:prstGeom>
          <a:noFill/>
          <a:ln>
            <a:solidFill>
              <a:srgbClr val="966D4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66D4B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反问</a:t>
            </a:r>
            <a:endParaRPr lang="zh-CN" altLang="en-US" sz="32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3" name="组合 32"/>
          <p:cNvGrpSpPr/>
          <p:nvPr>
            <p:custDataLst>
              <p:tags r:id="rId5"/>
            </p:custDataLst>
          </p:nvPr>
        </p:nvGrpSpPr>
        <p:grpSpPr>
          <a:xfrm>
            <a:off x="3014980" y="1661795"/>
            <a:ext cx="1148080" cy="4568825"/>
            <a:chOff x="5135" y="3373"/>
            <a:chExt cx="1808" cy="7195"/>
          </a:xfrm>
        </p:grpSpPr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5135" y="3373"/>
              <a:ext cx="1809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altLang="en-US" sz="6600">
                  <a:solidFill>
                    <a:schemeClr val="accent6">
                      <a:lumMod val="50000"/>
                    </a:schemeClr>
                  </a:solidFill>
                  <a:latin typeface="华文新魏" panose="02010800040101010101" charset="-122"/>
                  <a:ea typeface="华文新魏" panose="02010800040101010101" charset="-122"/>
                </a:rPr>
                <a:t>&gt;</a:t>
              </a:r>
              <a:endParaRPr lang="zh-CN" altLang="en-US" sz="6600">
                <a:solidFill>
                  <a:schemeClr val="accent6">
                    <a:lumMod val="50000"/>
                  </a:schemeClr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7"/>
              </p:custDataLst>
            </p:nvPr>
          </p:nvSpPr>
          <p:spPr>
            <a:xfrm>
              <a:off x="5135" y="4474"/>
              <a:ext cx="1809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altLang="en-US" sz="6600">
                  <a:solidFill>
                    <a:schemeClr val="accent6">
                      <a:lumMod val="50000"/>
                    </a:schemeClr>
                  </a:solidFill>
                  <a:latin typeface="华文新魏" panose="02010800040101010101" charset="-122"/>
                  <a:ea typeface="华文新魏" panose="02010800040101010101" charset="-122"/>
                </a:rPr>
                <a:t>&gt;</a:t>
              </a:r>
              <a:endParaRPr lang="zh-CN" altLang="en-US" sz="6600">
                <a:solidFill>
                  <a:schemeClr val="accent6">
                    <a:lumMod val="50000"/>
                  </a:schemeClr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8"/>
              </p:custDataLst>
            </p:nvPr>
          </p:nvSpPr>
          <p:spPr>
            <a:xfrm>
              <a:off x="5135" y="5566"/>
              <a:ext cx="1809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altLang="en-US" sz="6600">
                  <a:solidFill>
                    <a:schemeClr val="accent6">
                      <a:lumMod val="50000"/>
                    </a:schemeClr>
                  </a:solidFill>
                  <a:latin typeface="华文新魏" panose="02010800040101010101" charset="-122"/>
                  <a:ea typeface="华文新魏" panose="02010800040101010101" charset="-122"/>
                </a:rPr>
                <a:t>&gt;</a:t>
              </a:r>
              <a:endParaRPr lang="zh-CN" altLang="en-US" sz="6600">
                <a:solidFill>
                  <a:schemeClr val="accent6">
                    <a:lumMod val="50000"/>
                  </a:schemeClr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9"/>
              </p:custDataLst>
            </p:nvPr>
          </p:nvSpPr>
          <p:spPr>
            <a:xfrm>
              <a:off x="5135" y="6668"/>
              <a:ext cx="1809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altLang="en-US" sz="6600">
                  <a:solidFill>
                    <a:schemeClr val="accent6">
                      <a:lumMod val="50000"/>
                    </a:schemeClr>
                  </a:solidFill>
                  <a:latin typeface="华文新魏" panose="02010800040101010101" charset="-122"/>
                  <a:ea typeface="华文新魏" panose="02010800040101010101" charset="-122"/>
                </a:rPr>
                <a:t>&gt;</a:t>
              </a:r>
              <a:endParaRPr lang="zh-CN" altLang="en-US" sz="6600">
                <a:solidFill>
                  <a:schemeClr val="accent6">
                    <a:lumMod val="50000"/>
                  </a:schemeClr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10"/>
              </p:custDataLst>
            </p:nvPr>
          </p:nvSpPr>
          <p:spPr>
            <a:xfrm>
              <a:off x="5135" y="7756"/>
              <a:ext cx="1809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altLang="en-US" sz="6600">
                  <a:solidFill>
                    <a:schemeClr val="accent6">
                      <a:lumMod val="50000"/>
                    </a:schemeClr>
                  </a:solidFill>
                  <a:latin typeface="华文新魏" panose="02010800040101010101" charset="-122"/>
                  <a:ea typeface="华文新魏" panose="02010800040101010101" charset="-122"/>
                </a:rPr>
                <a:t>&gt;</a:t>
              </a:r>
              <a:endParaRPr lang="zh-CN" altLang="en-US" sz="6600">
                <a:solidFill>
                  <a:schemeClr val="accent6">
                    <a:lumMod val="50000"/>
                  </a:schemeClr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1"/>
              </p:custDataLst>
            </p:nvPr>
          </p:nvSpPr>
          <p:spPr>
            <a:xfrm>
              <a:off x="5135" y="8826"/>
              <a:ext cx="1809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altLang="en-US" sz="6600">
                  <a:solidFill>
                    <a:schemeClr val="accent6">
                      <a:lumMod val="50000"/>
                    </a:schemeClr>
                  </a:solidFill>
                  <a:latin typeface="华文新魏" panose="02010800040101010101" charset="-122"/>
                  <a:ea typeface="华文新魏" panose="02010800040101010101" charset="-122"/>
                </a:rPr>
                <a:t>&gt;</a:t>
              </a:r>
              <a:endParaRPr lang="zh-CN" altLang="en-US" sz="6600">
                <a:solidFill>
                  <a:schemeClr val="accent6">
                    <a:lumMod val="50000"/>
                  </a:schemeClr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2"/>
            </p:custDataLst>
          </p:nvPr>
        </p:nvGrpSpPr>
        <p:grpSpPr>
          <a:xfrm>
            <a:off x="4013835" y="1922780"/>
            <a:ext cx="2246630" cy="4046220"/>
            <a:chOff x="7184" y="3667"/>
            <a:chExt cx="3538" cy="6372"/>
          </a:xfrm>
        </p:grpSpPr>
        <p:sp>
          <p:nvSpPr>
            <p:cNvPr id="9" name="文本框 8"/>
            <p:cNvSpPr txBox="1"/>
            <p:nvPr>
              <p:custDataLst>
                <p:tags r:id="rId13"/>
              </p:custDataLst>
            </p:nvPr>
          </p:nvSpPr>
          <p:spPr>
            <a:xfrm>
              <a:off x="7184" y="3667"/>
              <a:ext cx="3538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南亩之农夫</a:t>
              </a:r>
              <a:endPara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14"/>
              </p:custDataLst>
            </p:nvPr>
          </p:nvSpPr>
          <p:spPr>
            <a:xfrm>
              <a:off x="7184" y="4767"/>
              <a:ext cx="3538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机上之工女</a:t>
              </a:r>
              <a:endPara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5"/>
              </p:custDataLst>
            </p:nvPr>
          </p:nvSpPr>
          <p:spPr>
            <a:xfrm>
              <a:off x="7184" y="5860"/>
              <a:ext cx="3538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在庾之粟粒</a:t>
              </a:r>
              <a:endPara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16"/>
              </p:custDataLst>
            </p:nvPr>
          </p:nvSpPr>
          <p:spPr>
            <a:xfrm>
              <a:off x="7184" y="6962"/>
              <a:ext cx="3538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周身之帛缕</a:t>
              </a:r>
              <a:endPara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7"/>
              </p:custDataLst>
            </p:nvPr>
          </p:nvSpPr>
          <p:spPr>
            <a:xfrm>
              <a:off x="7184" y="8050"/>
              <a:ext cx="3538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九土之城郭</a:t>
              </a:r>
              <a:endPara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18"/>
              </p:custDataLst>
            </p:nvPr>
          </p:nvSpPr>
          <p:spPr>
            <a:xfrm>
              <a:off x="7184" y="9120"/>
              <a:ext cx="3538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市人之言语</a:t>
              </a:r>
              <a:endPara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" name="右大括号 26"/>
          <p:cNvSpPr/>
          <p:nvPr>
            <p:custDataLst>
              <p:tags r:id="rId19"/>
            </p:custDataLst>
          </p:nvPr>
        </p:nvSpPr>
        <p:spPr>
          <a:xfrm>
            <a:off x="6539230" y="2009140"/>
            <a:ext cx="281305" cy="3959860"/>
          </a:xfrm>
          <a:prstGeom prst="rightBrace">
            <a:avLst/>
          </a:prstGeom>
          <a:ln w="28575" cmpd="sng">
            <a:solidFill>
              <a:srgbClr val="79090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6928485" y="2038350"/>
            <a:ext cx="1035050" cy="583565"/>
          </a:xfrm>
          <a:prstGeom prst="rect">
            <a:avLst/>
          </a:prstGeom>
          <a:noFill/>
          <a:ln>
            <a:solidFill>
              <a:srgbClr val="966D4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66D4B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铺排</a:t>
            </a:r>
            <a:endParaRPr lang="zh-CN" altLang="en-US" sz="32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1"/>
            </p:custDataLst>
          </p:nvPr>
        </p:nvSpPr>
        <p:spPr>
          <a:xfrm>
            <a:off x="7963535" y="2038350"/>
            <a:ext cx="999490" cy="583565"/>
          </a:xfrm>
          <a:prstGeom prst="rect">
            <a:avLst/>
          </a:prstGeom>
          <a:noFill/>
          <a:ln>
            <a:solidFill>
              <a:srgbClr val="966D4B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对比</a:t>
            </a:r>
            <a:endParaRPr lang="zh-CN" altLang="en-US" sz="32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8963025" y="1078230"/>
            <a:ext cx="999490" cy="583565"/>
          </a:xfrm>
          <a:prstGeom prst="rect">
            <a:avLst/>
          </a:prstGeom>
          <a:noFill/>
          <a:ln>
            <a:solidFill>
              <a:srgbClr val="966D4B"/>
            </a:solidFill>
          </a:ln>
        </p:spPr>
        <p:txBody>
          <a:bodyPr wrap="non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对比</a:t>
            </a:r>
            <a:endParaRPr lang="zh-CN" altLang="en-US" sz="32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6" name="组合 25"/>
          <p:cNvGrpSpPr/>
          <p:nvPr>
            <p:custDataLst>
              <p:tags r:id="rId23"/>
            </p:custDataLst>
          </p:nvPr>
        </p:nvGrpSpPr>
        <p:grpSpPr>
          <a:xfrm>
            <a:off x="640080" y="1922780"/>
            <a:ext cx="2166620" cy="4046855"/>
            <a:chOff x="1008" y="3666"/>
            <a:chExt cx="3412" cy="6373"/>
          </a:xfrm>
        </p:grpSpPr>
        <p:sp>
          <p:nvSpPr>
            <p:cNvPr id="13" name="文本框 12"/>
            <p:cNvSpPr txBox="1"/>
            <p:nvPr>
              <p:custDataLst>
                <p:tags r:id="rId24"/>
              </p:custDataLst>
            </p:nvPr>
          </p:nvSpPr>
          <p:spPr>
            <a:xfrm>
              <a:off x="1008" y="5860"/>
              <a:ext cx="3411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钉头磷磷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25"/>
              </p:custDataLst>
            </p:nvPr>
          </p:nvSpPr>
          <p:spPr>
            <a:xfrm>
              <a:off x="1008" y="6962"/>
              <a:ext cx="3412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瓦缝参差</a:t>
              </a:r>
              <a:endPara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26"/>
              </p:custDataLst>
            </p:nvPr>
          </p:nvSpPr>
          <p:spPr>
            <a:xfrm>
              <a:off x="1008" y="8050"/>
              <a:ext cx="3411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直栏横槛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27"/>
              </p:custDataLst>
            </p:nvPr>
          </p:nvSpPr>
          <p:spPr>
            <a:xfrm>
              <a:off x="1008" y="9120"/>
              <a:ext cx="3411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管弦呕哑</a:t>
              </a:r>
              <a:endParaRPr lang="zh-CN" altLang="en-US" sz="3200" b="1">
                <a:solidFill>
                  <a:srgbClr val="966D4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文本框 2"/>
            <p:cNvSpPr txBox="1"/>
            <p:nvPr>
              <p:custDataLst>
                <p:tags r:id="rId28"/>
              </p:custDataLst>
            </p:nvPr>
          </p:nvSpPr>
          <p:spPr>
            <a:xfrm>
              <a:off x="1008" y="3666"/>
              <a:ext cx="3411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负栋之柱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29"/>
              </p:custDataLst>
            </p:nvPr>
          </p:nvSpPr>
          <p:spPr>
            <a:xfrm>
              <a:off x="1008" y="4767"/>
              <a:ext cx="3411" cy="919"/>
            </a:xfrm>
            <a:prstGeom prst="rect">
              <a:avLst/>
            </a:prstGeom>
            <a:noFill/>
            <a:ln>
              <a:solidFill>
                <a:srgbClr val="966D4B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966D4B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架梁之椽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1297472" y="3599815"/>
            <a:ext cx="849463" cy="2020570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5">
                <a:lumMod val="50000"/>
              </a:schemeClr>
            </a:solidFill>
          </a:ln>
        </p:spPr>
        <p:txBody>
          <a:bodyPr vert="eaVert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骄奢淫逸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4711232" y="3599815"/>
            <a:ext cx="849463" cy="2020570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5">
                <a:lumMod val="50000"/>
              </a:schemeClr>
            </a:solidFill>
          </a:ln>
        </p:spPr>
        <p:txBody>
          <a:bodyPr vert="eaVert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怨气横生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0323" name="文本框 1"/>
          <p:cNvSpPr txBox="1"/>
          <p:nvPr>
            <p:custDataLst>
              <p:tags r:id="rId32"/>
            </p:custDataLst>
          </p:nvPr>
        </p:nvSpPr>
        <p:spPr>
          <a:xfrm>
            <a:off x="6539230" y="872490"/>
            <a:ext cx="5503545" cy="18148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fontAlgn="base"/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运用比喻和反问，谴责秦朝统治者取用失当，只顾个人享受，不顾百姓死活，横征暴敛，挥霍无度的罪行。</a:t>
            </a:r>
            <a:endParaRPr lang="zh-CN" altLang="en-US" sz="2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黑体" panose="02010609060101010101" charset="-122"/>
            </a:endParaRPr>
          </a:p>
        </p:txBody>
      </p:sp>
      <p:sp>
        <p:nvSpPr>
          <p:cNvPr id="140312" name="文本框 30"/>
          <p:cNvSpPr txBox="1"/>
          <p:nvPr>
            <p:custDataLst>
              <p:tags r:id="rId33"/>
            </p:custDataLst>
          </p:nvPr>
        </p:nvSpPr>
        <p:spPr>
          <a:xfrm>
            <a:off x="6377940" y="4014470"/>
            <a:ext cx="4570095" cy="20612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运用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排比和对比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，突出了阿房宫构件之多，揭示秦乐民苦的现状，暗示秦覆灭的原因。</a:t>
            </a:r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 fill="hold"/>
                                        <p:tgtEl>
                                          <p:spTgt spid="140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 fill="hold"/>
                                        <p:tgtEl>
                                          <p:spTgt spid="140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5" grpId="0" bldLvl="0" animBg="1"/>
      <p:bldP spid="36" grpId="0" bldLvl="0" animBg="1"/>
      <p:bldP spid="140323" grpId="0" bldLvl="0" animBg="1"/>
      <p:bldP spid="140312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0290" y="1189990"/>
            <a:ext cx="10373143" cy="3784600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呜呼</a:t>
            </a:r>
            <a:r>
              <a:rPr lang="zh-CN" altLang="en-US" sz="3200" b="1">
                <a:latin typeface="微软雅黑 Light" panose="020B0502040204020203" charset="-122"/>
                <a:ea typeface="微软雅黑 Light" panose="020B0502040204020203" charset="-122"/>
              </a:rPr>
              <a:t>！灭六国者，六国也，非秦也。</a:t>
            </a:r>
            <a:r>
              <a:rPr lang="zh-CN" altLang="en-US" sz="32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族</a:t>
            </a:r>
            <a:r>
              <a:rPr lang="zh-CN" altLang="en-US" sz="3200" b="1">
                <a:latin typeface="微软雅黑 Light" panose="020B0502040204020203" charset="-122"/>
                <a:ea typeface="微软雅黑 Light" panose="020B0502040204020203" charset="-122"/>
              </a:rPr>
              <a:t>秦者秦也，非天下也。嗟乎！</a:t>
            </a:r>
            <a:r>
              <a:rPr lang="zh-CN" altLang="en-US" sz="32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使</a:t>
            </a:r>
            <a:r>
              <a:rPr lang="zh-CN" altLang="en-US" sz="3200" b="1">
                <a:latin typeface="微软雅黑 Light" panose="020B0502040204020203" charset="-122"/>
                <a:ea typeface="微软雅黑 Light" panose="020B0502040204020203" charset="-122"/>
              </a:rPr>
              <a:t>六国各爱其人，则足以拒秦；使秦复爱六国之人，则</a:t>
            </a:r>
            <a:r>
              <a:rPr lang="zh-CN" altLang="en-US" sz="32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递</a:t>
            </a:r>
            <a:r>
              <a:rPr lang="zh-CN" altLang="en-US" sz="3200" b="1">
                <a:latin typeface="微软雅黑 Light" panose="020B0502040204020203" charset="-122"/>
                <a:ea typeface="微软雅黑 Light" panose="020B0502040204020203" charset="-122"/>
              </a:rPr>
              <a:t>三世可至万世而为君，谁得而</a:t>
            </a:r>
            <a:r>
              <a:rPr lang="zh-CN" altLang="en-US" sz="32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族</a:t>
            </a:r>
            <a:r>
              <a:rPr lang="zh-CN" altLang="en-US" sz="3200" b="1">
                <a:latin typeface="微软雅黑 Light" panose="020B0502040204020203" charset="-122"/>
                <a:ea typeface="微软雅黑 Light" panose="020B0502040204020203" charset="-122"/>
              </a:rPr>
              <a:t>灭也？</a:t>
            </a:r>
            <a:endParaRPr lang="zh-CN" altLang="en-US" sz="3200" b="1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文本解析（第四段）</a:t>
            </a:r>
            <a:endParaRPr lang="zh-CN" altLang="en-US"/>
          </a:p>
        </p:txBody>
      </p:sp>
      <p:sp>
        <p:nvSpPr>
          <p:cNvPr id="4" name="圆角矩形标注 3"/>
          <p:cNvSpPr/>
          <p:nvPr>
            <p:custDataLst>
              <p:tags r:id="rId3"/>
            </p:custDataLst>
          </p:nvPr>
        </p:nvSpPr>
        <p:spPr>
          <a:xfrm>
            <a:off x="980290" y="1223855"/>
            <a:ext cx="3544081" cy="447040"/>
          </a:xfrm>
          <a:prstGeom prst="wedgeRoundRectCallout">
            <a:avLst>
              <a:gd name="adj1" fmla="val -17911"/>
              <a:gd name="adj2" fmla="val 6578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表现对历史教训的悲痛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>
            <p:custDataLst>
              <p:tags r:id="rId4"/>
            </p:custDataLst>
          </p:nvPr>
        </p:nvSpPr>
        <p:spPr>
          <a:xfrm>
            <a:off x="1115026" y="3645327"/>
            <a:ext cx="3847713" cy="433180"/>
          </a:xfrm>
          <a:prstGeom prst="wedgeRoundRectCallout">
            <a:avLst>
              <a:gd name="adj1" fmla="val 19409"/>
              <a:gd name="adj2" fmla="val 7674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传递，王位顺着次序传下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57359" y="2402162"/>
            <a:ext cx="4515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肯定指出秦与六国灭亡咎在自身</a:t>
            </a:r>
            <a:endParaRPr lang="zh-CN" altLang="en-US" sz="24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2752330" y="4808847"/>
            <a:ext cx="668733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否定指出其灭亡的根本原因是不能“各爱其人”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>
            <a:off x="1863576" y="2345055"/>
            <a:ext cx="918891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8"/>
            </p:custDataLst>
          </p:nvPr>
        </p:nvCxnSpPr>
        <p:spPr>
          <a:xfrm>
            <a:off x="1077174" y="3534410"/>
            <a:ext cx="16751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9"/>
            </p:custDataLst>
          </p:nvPr>
        </p:nvCxnSpPr>
        <p:spPr>
          <a:xfrm>
            <a:off x="3285395" y="3534410"/>
            <a:ext cx="785969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标注 3"/>
          <p:cNvSpPr/>
          <p:nvPr>
            <p:custDataLst>
              <p:tags r:id="rId10"/>
            </p:custDataLst>
          </p:nvPr>
        </p:nvSpPr>
        <p:spPr>
          <a:xfrm>
            <a:off x="7913526" y="1261722"/>
            <a:ext cx="2270866" cy="447040"/>
          </a:xfrm>
          <a:prstGeom prst="wedgeRoundRectCallout">
            <a:avLst>
              <a:gd name="adj1" fmla="val -17911"/>
              <a:gd name="adj2" fmla="val 6578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灭族，名作动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11"/>
            </p:custDataLst>
          </p:nvPr>
        </p:nvCxnSpPr>
        <p:spPr>
          <a:xfrm>
            <a:off x="1077174" y="4754107"/>
            <a:ext cx="1006791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圆角矩形标注 3"/>
          <p:cNvSpPr/>
          <p:nvPr>
            <p:custDataLst>
              <p:tags r:id="rId12"/>
            </p:custDataLst>
          </p:nvPr>
        </p:nvSpPr>
        <p:spPr>
          <a:xfrm>
            <a:off x="3388938" y="2455972"/>
            <a:ext cx="2270866" cy="447040"/>
          </a:xfrm>
          <a:prstGeom prst="wedgeRoundRectCallout">
            <a:avLst>
              <a:gd name="adj1" fmla="val -17911"/>
              <a:gd name="adj2" fmla="val 6578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假使，如果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407433" y="5252556"/>
            <a:ext cx="11518855" cy="1568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唉！使六国灭亡的，是六国自己，不是秦国。消灭秦宗族的是秦统治者本身，也不是天下的人民。唉！如果六国诸侯各自爱护自己的百姓，那么就有足够的力量抵抗强秦；如果秦（在统一全国后）同样能爱护六国的百姓，那么就可以从二世、三世以至传到万世一直作君王，谁还能灭掉（它的）宗族呢？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  <p:bldP spid="9" grpId="0"/>
      <p:bldP spid="12" grpId="0"/>
      <p:bldP spid="13" grpId="0" bldLvl="0" animBg="1"/>
      <p:bldP spid="3" grpId="0" bldLvl="0" animBg="1"/>
      <p:bldP spid="10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39494" y="1596390"/>
            <a:ext cx="10373143" cy="255333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秦人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不暇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自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哀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，而后人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哀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之；后人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哀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之而不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鉴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之，亦使后人而复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哀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后人也。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文本解析（第四段）</a:t>
            </a:r>
            <a:endParaRPr lang="zh-CN" altLang="en-US"/>
          </a:p>
        </p:txBody>
      </p:sp>
      <p:sp>
        <p:nvSpPr>
          <p:cNvPr id="4" name="圆角矩形标注 3"/>
          <p:cNvSpPr/>
          <p:nvPr>
            <p:custDataLst>
              <p:tags r:id="rId3"/>
            </p:custDataLst>
          </p:nvPr>
        </p:nvSpPr>
        <p:spPr>
          <a:xfrm>
            <a:off x="1632692" y="1639722"/>
            <a:ext cx="1308628" cy="471384"/>
          </a:xfrm>
          <a:prstGeom prst="wedgeRoundRectCallout">
            <a:avLst>
              <a:gd name="adj1" fmla="val -17911"/>
              <a:gd name="adj2" fmla="val 6578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来不及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968075" y="2751455"/>
            <a:ext cx="5059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“后人”直指作者所处时代的统治者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5"/>
            </p:custDataLst>
          </p:nvPr>
        </p:nvCxnSpPr>
        <p:spPr>
          <a:xfrm>
            <a:off x="1136378" y="2751455"/>
            <a:ext cx="997531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6"/>
            </p:custDataLst>
          </p:nvPr>
        </p:nvCxnSpPr>
        <p:spPr>
          <a:xfrm>
            <a:off x="1136378" y="3912409"/>
            <a:ext cx="306523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958255" y="4900537"/>
            <a:ext cx="10535620" cy="1383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秦王朝的统治者来不及为自己哀叹，而只有让后代人去哀叹它的灭亡；后代人哀叹秦的灭亡却不能引以为鉴，也会使他的后代人再哀叹他（重蹈秦的覆辙）。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矩形标注 3"/>
          <p:cNvSpPr/>
          <p:nvPr>
            <p:custDataLst>
              <p:tags r:id="rId8"/>
            </p:custDataLst>
          </p:nvPr>
        </p:nvSpPr>
        <p:spPr>
          <a:xfrm>
            <a:off x="8585200" y="1469361"/>
            <a:ext cx="1696720" cy="578601"/>
          </a:xfrm>
          <a:prstGeom prst="wedgeRoundRectCallout">
            <a:avLst>
              <a:gd name="adj1" fmla="val -21645"/>
              <a:gd name="adj2" fmla="val 72247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引以为鉴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圆角矩形标注 3"/>
          <p:cNvSpPr/>
          <p:nvPr>
            <p:custDataLst>
              <p:tags r:id="rId9"/>
            </p:custDataLst>
          </p:nvPr>
        </p:nvSpPr>
        <p:spPr>
          <a:xfrm>
            <a:off x="4914900" y="1624113"/>
            <a:ext cx="1181100" cy="428053"/>
          </a:xfrm>
          <a:prstGeom prst="wedgeRoundRectCallout">
            <a:avLst>
              <a:gd name="adj1" fmla="val -17911"/>
              <a:gd name="adj2" fmla="val 6578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哀叹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9" grpId="0"/>
      <p:bldP spid="5" grpId="0" bldLvl="0" animBg="1"/>
      <p:bldP spid="11" grpId="0" bldLvl="0" animBg="1"/>
      <p:bldP spid="12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31165" y="158115"/>
            <a:ext cx="1132967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《阿房宫赋》第四段主要内容是什么？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674370" y="972185"/>
            <a:ext cx="105079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灭六国者，六国也，非秦也。族秦者，秦也，非天下也。</a:t>
            </a:r>
            <a:endParaRPr lang="zh-CN" altLang="en-US" sz="3200" u="sng"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右箭头 4"/>
          <p:cNvSpPr/>
          <p:nvPr>
            <p:custDataLst>
              <p:tags r:id="rId3"/>
            </p:custDataLst>
          </p:nvPr>
        </p:nvSpPr>
        <p:spPr>
          <a:xfrm>
            <a:off x="786130" y="1783715"/>
            <a:ext cx="770890" cy="375285"/>
          </a:xfrm>
          <a:prstGeom prst="rightArrow">
            <a:avLst/>
          </a:prstGeom>
          <a:solidFill>
            <a:srgbClr val="DC7B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05155" y="2259965"/>
            <a:ext cx="549084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>
                <a:solidFill>
                  <a:srgbClr val="7030A0"/>
                </a:solidFill>
                <a:latin typeface="Calibri" panose="020F0502020204030204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①</a:t>
            </a:r>
            <a:r>
              <a:rPr lang="zh-CN" altLang="en-US" sz="3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指出秦与六国灭亡咎在自身</a:t>
            </a:r>
            <a:endParaRPr lang="zh-CN" altLang="en-US" sz="3200" b="1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74370" y="3399790"/>
            <a:ext cx="10507980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使六国</a:t>
            </a:r>
            <a:r>
              <a:rPr lang="zh-CN" altLang="en-US" sz="3200" b="1" u="sng">
                <a:solidFill>
                  <a:srgbClr val="A03F2D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各爱其人</a:t>
            </a: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，则足以拒秦。使秦</a:t>
            </a:r>
            <a:r>
              <a:rPr lang="zh-CN" altLang="en-US" sz="3200" b="1" u="sng">
                <a:solidFill>
                  <a:srgbClr val="A03F2D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复爱六国之人</a:t>
            </a: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，则递三世可至万世而为君，谁得而族灭也？</a:t>
            </a:r>
            <a:endParaRPr lang="zh-CN" altLang="en-US" sz="3200" u="sng"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05155" y="5245100"/>
            <a:ext cx="8496935" cy="681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7030A0"/>
                </a:solidFill>
                <a:latin typeface="Calibri" panose="020F0502020204030204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</a:t>
            </a:r>
            <a:r>
              <a:rPr lang="zh-CN" altLang="en-US" sz="3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指出其灭亡的根本原因是不能“各爱其人”</a:t>
            </a:r>
            <a:endParaRPr lang="zh-CN" altLang="en-US"/>
          </a:p>
        </p:txBody>
      </p:sp>
      <p:sp>
        <p:nvSpPr>
          <p:cNvPr id="9" name="右箭头 8"/>
          <p:cNvSpPr/>
          <p:nvPr>
            <p:custDataLst>
              <p:tags r:id="rId7"/>
            </p:custDataLst>
          </p:nvPr>
        </p:nvSpPr>
        <p:spPr>
          <a:xfrm>
            <a:off x="786130" y="4856480"/>
            <a:ext cx="770890" cy="375285"/>
          </a:xfrm>
          <a:prstGeom prst="rightArrow">
            <a:avLst/>
          </a:prstGeom>
          <a:solidFill>
            <a:srgbClr val="DC7B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6608445" y="1983740"/>
            <a:ext cx="4929505" cy="304609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秦正是没有吸取六国灭亡的教训，才导致“悲恨相续”，走向灭亡，杜牧就是要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告诫唐朝统治者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一定要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吸取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六国和秦灭亡的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教训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避免重蹈覆辙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  <p:bldP spid="7" grpId="0"/>
      <p:bldP spid="8" grpId="0"/>
      <p:bldP spid="9" grpId="0" bldLvl="0" animBg="1"/>
      <p:bldP spid="4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8760" y="222250"/>
            <a:ext cx="11715115" cy="641286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742950" y="806450"/>
            <a:ext cx="10705465" cy="6299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作者认为秦灭亡的原因是什么？本文的“体志”何在？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组合 26"/>
          <p:cNvGrpSpPr/>
          <p:nvPr>
            <p:custDataLst>
              <p:tags r:id="rId4"/>
            </p:custDataLst>
          </p:nvPr>
        </p:nvGrpSpPr>
        <p:grpSpPr>
          <a:xfrm>
            <a:off x="3043879" y="2609111"/>
            <a:ext cx="3097425" cy="954107"/>
            <a:chOff x="5868758" y="1990374"/>
            <a:chExt cx="3097425" cy="954107"/>
          </a:xfrm>
        </p:grpSpPr>
        <p:sp>
          <p:nvSpPr>
            <p:cNvPr id="28" name="右箭头 27"/>
            <p:cNvSpPr/>
            <p:nvPr>
              <p:custDataLst>
                <p:tags r:id="rId5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>
              <p:custDataLst>
                <p:tags r:id="rId6"/>
              </p:custDataLst>
            </p:nvPr>
          </p:nvSpPr>
          <p:spPr>
            <a:xfrm>
              <a:off x="6207209" y="1990374"/>
              <a:ext cx="2758974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灭六国者六国也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族秦者秦也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31" name="组合 30"/>
          <p:cNvGrpSpPr/>
          <p:nvPr>
            <p:custDataLst>
              <p:tags r:id="rId7"/>
            </p:custDataLst>
          </p:nvPr>
        </p:nvGrpSpPr>
        <p:grpSpPr>
          <a:xfrm>
            <a:off x="6241017" y="2609111"/>
            <a:ext cx="2009175" cy="954107"/>
            <a:chOff x="5868758" y="1990374"/>
            <a:chExt cx="2009175" cy="954107"/>
          </a:xfrm>
        </p:grpSpPr>
        <p:sp>
          <p:nvSpPr>
            <p:cNvPr id="32" name="右箭头 31"/>
            <p:cNvSpPr/>
            <p:nvPr>
              <p:custDataLst>
                <p:tags r:id="rId8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>
              <p:custDataLst>
                <p:tags r:id="rId9"/>
              </p:custDataLst>
            </p:nvPr>
          </p:nvSpPr>
          <p:spPr>
            <a:xfrm>
              <a:off x="6206350" y="1990374"/>
              <a:ext cx="1671583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骄奢淫逸自取灭亡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41" name="矩形 40"/>
          <p:cNvSpPr/>
          <p:nvPr>
            <p:custDataLst>
              <p:tags r:id="rId10"/>
            </p:custDataLst>
          </p:nvPr>
        </p:nvSpPr>
        <p:spPr>
          <a:xfrm>
            <a:off x="3213416" y="3953160"/>
            <a:ext cx="2758974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六国各爱其人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43" name="组合 42"/>
          <p:cNvGrpSpPr/>
          <p:nvPr>
            <p:custDataLst>
              <p:tags r:id="rId11"/>
            </p:custDataLst>
          </p:nvPr>
        </p:nvGrpSpPr>
        <p:grpSpPr>
          <a:xfrm>
            <a:off x="6021255" y="3925995"/>
            <a:ext cx="2009175" cy="523220"/>
            <a:chOff x="5868758" y="2205817"/>
            <a:chExt cx="2009175" cy="523220"/>
          </a:xfrm>
        </p:grpSpPr>
        <p:sp>
          <p:nvSpPr>
            <p:cNvPr id="44" name="右箭头 43"/>
            <p:cNvSpPr/>
            <p:nvPr>
              <p:custDataLst>
                <p:tags r:id="rId12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>
              <p:custDataLst>
                <p:tags r:id="rId13"/>
              </p:custDataLst>
            </p:nvPr>
          </p:nvSpPr>
          <p:spPr>
            <a:xfrm>
              <a:off x="6206350" y="2205817"/>
              <a:ext cx="1671583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足以拒秦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3213416" y="4743460"/>
            <a:ext cx="2758974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秦复爱六国之人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59" name="组合 58"/>
          <p:cNvGrpSpPr/>
          <p:nvPr>
            <p:custDataLst>
              <p:tags r:id="rId15"/>
            </p:custDataLst>
          </p:nvPr>
        </p:nvGrpSpPr>
        <p:grpSpPr>
          <a:xfrm>
            <a:off x="6021255" y="4743460"/>
            <a:ext cx="2009175" cy="523220"/>
            <a:chOff x="5868758" y="2205817"/>
            <a:chExt cx="2009175" cy="523220"/>
          </a:xfrm>
        </p:grpSpPr>
        <p:sp>
          <p:nvSpPr>
            <p:cNvPr id="60" name="右箭头 59"/>
            <p:cNvSpPr/>
            <p:nvPr>
              <p:custDataLst>
                <p:tags r:id="rId16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>
              <p:custDataLst>
                <p:tags r:id="rId17"/>
              </p:custDataLst>
            </p:nvPr>
          </p:nvSpPr>
          <p:spPr>
            <a:xfrm>
              <a:off x="6206350" y="2205817"/>
              <a:ext cx="1671583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足以万世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64" name="组合 63"/>
          <p:cNvGrpSpPr/>
          <p:nvPr>
            <p:custDataLst>
              <p:tags r:id="rId18"/>
            </p:custDataLst>
          </p:nvPr>
        </p:nvGrpSpPr>
        <p:grpSpPr>
          <a:xfrm>
            <a:off x="1129892" y="3134464"/>
            <a:ext cx="820494" cy="1341916"/>
            <a:chOff x="9298226" y="3066057"/>
            <a:chExt cx="820494" cy="1341916"/>
          </a:xfrm>
        </p:grpSpPr>
        <p:sp>
          <p:nvSpPr>
            <p:cNvPr id="65" name="右大括号 64"/>
            <p:cNvSpPr/>
            <p:nvPr>
              <p:custDataLst>
                <p:tags r:id="rId19"/>
              </p:custDataLst>
            </p:nvPr>
          </p:nvSpPr>
          <p:spPr>
            <a:xfrm flipH="1">
              <a:off x="10001410" y="3066057"/>
              <a:ext cx="117310" cy="1341916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>
              <p:custDataLst>
                <p:tags r:id="rId20"/>
              </p:custDataLst>
            </p:nvPr>
          </p:nvSpPr>
          <p:spPr>
            <a:xfrm>
              <a:off x="9298226" y="3192256"/>
              <a:ext cx="611658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借史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67" name="矩形 66"/>
          <p:cNvSpPr/>
          <p:nvPr>
            <p:custDataLst>
              <p:tags r:id="rId21"/>
            </p:custDataLst>
          </p:nvPr>
        </p:nvSpPr>
        <p:spPr>
          <a:xfrm>
            <a:off x="2041912" y="2872854"/>
            <a:ext cx="910441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现实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68" name="组合 67"/>
          <p:cNvGrpSpPr/>
          <p:nvPr>
            <p:custDataLst>
              <p:tags r:id="rId22"/>
            </p:custDataLst>
          </p:nvPr>
        </p:nvGrpSpPr>
        <p:grpSpPr>
          <a:xfrm>
            <a:off x="2047153" y="4152210"/>
            <a:ext cx="1117398" cy="976210"/>
            <a:chOff x="8959665" y="3231794"/>
            <a:chExt cx="1117398" cy="976210"/>
          </a:xfrm>
        </p:grpSpPr>
        <p:sp>
          <p:nvSpPr>
            <p:cNvPr id="69" name="右大括号 68"/>
            <p:cNvSpPr/>
            <p:nvPr>
              <p:custDataLst>
                <p:tags r:id="rId23"/>
              </p:custDataLst>
            </p:nvPr>
          </p:nvSpPr>
          <p:spPr>
            <a:xfrm flipH="1">
              <a:off x="9940956" y="3231794"/>
              <a:ext cx="136107" cy="976210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>
              <p:custDataLst>
                <p:tags r:id="rId24"/>
              </p:custDataLst>
            </p:nvPr>
          </p:nvSpPr>
          <p:spPr>
            <a:xfrm>
              <a:off x="8959665" y="3458289"/>
              <a:ext cx="941173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假设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71" name="组合 70"/>
          <p:cNvGrpSpPr/>
          <p:nvPr>
            <p:custDataLst>
              <p:tags r:id="rId25"/>
            </p:custDataLst>
          </p:nvPr>
        </p:nvGrpSpPr>
        <p:grpSpPr>
          <a:xfrm>
            <a:off x="8416887" y="2719080"/>
            <a:ext cx="696270" cy="2413830"/>
            <a:chOff x="9893151" y="2902690"/>
            <a:chExt cx="696270" cy="2413830"/>
          </a:xfrm>
        </p:grpSpPr>
        <p:sp>
          <p:nvSpPr>
            <p:cNvPr id="72" name="右大括号 71"/>
            <p:cNvSpPr/>
            <p:nvPr>
              <p:custDataLst>
                <p:tags r:id="rId26"/>
              </p:custDataLst>
            </p:nvPr>
          </p:nvSpPr>
          <p:spPr>
            <a:xfrm>
              <a:off x="9893151" y="2902690"/>
              <a:ext cx="77840" cy="2413830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>
              <p:custDataLst>
                <p:tags r:id="rId27"/>
              </p:custDataLst>
            </p:nvPr>
          </p:nvSpPr>
          <p:spPr>
            <a:xfrm>
              <a:off x="10062065" y="3632551"/>
              <a:ext cx="527356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喻今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74" name="组合 73"/>
          <p:cNvGrpSpPr/>
          <p:nvPr>
            <p:custDataLst>
              <p:tags r:id="rId28"/>
            </p:custDataLst>
          </p:nvPr>
        </p:nvGrpSpPr>
        <p:grpSpPr>
          <a:xfrm>
            <a:off x="9205645" y="3664384"/>
            <a:ext cx="2350411" cy="523220"/>
            <a:chOff x="5868758" y="2205817"/>
            <a:chExt cx="2350411" cy="523220"/>
          </a:xfrm>
        </p:grpSpPr>
        <p:sp>
          <p:nvSpPr>
            <p:cNvPr id="75" name="右箭头 74"/>
            <p:cNvSpPr/>
            <p:nvPr>
              <p:custDataLst>
                <p:tags r:id="rId29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>
              <p:custDataLst>
                <p:tags r:id="rId30"/>
              </p:custDataLst>
            </p:nvPr>
          </p:nvSpPr>
          <p:spPr>
            <a:xfrm>
              <a:off x="6206350" y="2205817"/>
              <a:ext cx="2012819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哀之而鉴之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77" name="矩形 76"/>
          <p:cNvSpPr/>
          <p:nvPr>
            <p:custDataLst>
              <p:tags r:id="rId31"/>
            </p:custDataLst>
          </p:nvPr>
        </p:nvSpPr>
        <p:spPr>
          <a:xfrm>
            <a:off x="594995" y="5339080"/>
            <a:ext cx="11055985" cy="10915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结论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：本段通过假设论证，借史喻今，再次深入说明了六国和秦灭亡的原因，进而告诫统治者，吸取秦朝灭亡的教训，戒骄戒奢，爱护百姓。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Wingdings" panose="05000000000000000000" pitchFamily="2" charset="2"/>
            </a:endParaRPr>
          </a:p>
        </p:txBody>
      </p:sp>
      <p:pic>
        <p:nvPicPr>
          <p:cNvPr id="2" name="Picture 2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 flipH="1">
            <a:off x="10807700" y="106934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3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8" grpId="0" bldLvl="0" animBg="1"/>
      <p:bldP spid="67" grpId="0" bldLvl="0" animBg="1"/>
      <p:bldP spid="77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093460" y="0"/>
            <a:ext cx="3098540" cy="191588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200150" y="680085"/>
            <a:ext cx="8843010" cy="10763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sz="3200" b="1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这段指出六国和秦灭亡的原因是什么？作者写作的目的又是为了什么？（请用原文来回答）</a:t>
            </a:r>
            <a:endParaRPr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1515110" y="2042160"/>
            <a:ext cx="8728710" cy="1568450"/>
          </a:xfrm>
          <a:prstGeom prst="rect">
            <a:avLst/>
          </a:prstGeom>
          <a:noFill/>
          <a:ln w="38100" cmpd="sng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85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原因：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“不爱其人”。</a:t>
            </a:r>
            <a:endParaRPr sz="3200" b="1"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目的：</a:t>
            </a:r>
            <a:r>
              <a:rPr sz="3200" b="1">
                <a:latin typeface="黑体" panose="02010609060101010101" charset="-122"/>
                <a:ea typeface="黑体" panose="02010609060101010101" charset="-122"/>
              </a:rPr>
              <a:t>“鉴”，借古讽今，讽谏唐朝统治者勿蹈秦始皇的覆辙。 </a:t>
            </a:r>
            <a:endParaRPr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6" name="矩形 65"/>
          <p:cNvSpPr/>
          <p:nvPr>
            <p:custDataLst>
              <p:tags r:id="rId5"/>
            </p:custDataLst>
          </p:nvPr>
        </p:nvSpPr>
        <p:spPr>
          <a:xfrm>
            <a:off x="4862830" y="3896360"/>
            <a:ext cx="5180330" cy="20612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0"/>
              </a:spcBef>
            </a:pPr>
            <a:r>
              <a:rPr kumimoji="1" lang="zh-CN" altLang="en-US" sz="3200" b="1">
                <a:latin typeface="隶书" panose="02010509060101010101" pitchFamily="49" charset="-122"/>
                <a:ea typeface="隶书" panose="02010509060101010101" pitchFamily="49" charset="-122"/>
              </a:rPr>
              <a:t>以铜为镜，可以正衣冠；</a:t>
            </a:r>
            <a:endParaRPr kumimoji="1" lang="zh-CN" altLang="en-US" sz="3200" b="1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lvl="0">
              <a:spcBef>
                <a:spcPct val="0"/>
              </a:spcBef>
            </a:pPr>
            <a:r>
              <a:rPr kumimoji="1" lang="zh-CN" altLang="en-US" sz="3200" b="1">
                <a:latin typeface="隶书" panose="02010509060101010101" pitchFamily="49" charset="-122"/>
                <a:ea typeface="隶书" panose="02010509060101010101" pitchFamily="49" charset="-122"/>
              </a:rPr>
              <a:t>以古为镜，可以知兴替；</a:t>
            </a:r>
            <a:endParaRPr kumimoji="1" lang="zh-CN" altLang="en-US" sz="3200" b="1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lvl="0">
              <a:spcBef>
                <a:spcPct val="0"/>
              </a:spcBef>
            </a:pPr>
            <a:r>
              <a:rPr kumimoji="1" lang="zh-CN" altLang="en-US" sz="3200" b="1">
                <a:latin typeface="隶书" panose="02010509060101010101" pitchFamily="49" charset="-122"/>
                <a:ea typeface="隶书" panose="02010509060101010101" pitchFamily="49" charset="-122"/>
              </a:rPr>
              <a:t>以人为镜，可以明得失。</a:t>
            </a:r>
            <a:endParaRPr kumimoji="1" lang="zh-CN" altLang="en-US" sz="3200" b="1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lvl="0" algn="r">
              <a:spcBef>
                <a:spcPct val="0"/>
              </a:spcBef>
            </a:pPr>
            <a:r>
              <a:rPr kumimoji="1" lang="en-US" altLang="zh-CN" sz="3200" b="1">
                <a:latin typeface="隶书" panose="02010509060101010101" pitchFamily="49" charset="-122"/>
                <a:ea typeface="隶书" panose="02010509060101010101" pitchFamily="49" charset="-122"/>
              </a:rPr>
              <a:t>——</a:t>
            </a:r>
            <a:r>
              <a:rPr kumimoji="1" lang="zh-CN" altLang="en-US" sz="3200" b="1">
                <a:latin typeface="隶书" panose="02010509060101010101" pitchFamily="49" charset="-122"/>
                <a:ea typeface="隶书" panose="02010509060101010101" pitchFamily="49" charset="-122"/>
              </a:rPr>
              <a:t>唐太宗</a:t>
            </a:r>
            <a:endParaRPr kumimoji="1" lang="zh-CN" altLang="en-US" sz="3200" b="1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8760" y="222250"/>
            <a:ext cx="11715115" cy="641286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742950" y="806450"/>
            <a:ext cx="10705465" cy="6299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作者认为秦灭亡的原因是什么？本文的“体志”何在？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组合 26"/>
          <p:cNvGrpSpPr/>
          <p:nvPr>
            <p:custDataLst>
              <p:tags r:id="rId4"/>
            </p:custDataLst>
          </p:nvPr>
        </p:nvGrpSpPr>
        <p:grpSpPr>
          <a:xfrm>
            <a:off x="3043879" y="2609111"/>
            <a:ext cx="3097425" cy="954107"/>
            <a:chOff x="5868758" y="1990374"/>
            <a:chExt cx="3097425" cy="954107"/>
          </a:xfrm>
        </p:grpSpPr>
        <p:sp>
          <p:nvSpPr>
            <p:cNvPr id="28" name="右箭头 27"/>
            <p:cNvSpPr/>
            <p:nvPr>
              <p:custDataLst>
                <p:tags r:id="rId5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>
              <p:custDataLst>
                <p:tags r:id="rId6"/>
              </p:custDataLst>
            </p:nvPr>
          </p:nvSpPr>
          <p:spPr>
            <a:xfrm>
              <a:off x="6207209" y="1990374"/>
              <a:ext cx="2758974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灭六国者六国也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族秦者秦也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31" name="组合 30"/>
          <p:cNvGrpSpPr/>
          <p:nvPr>
            <p:custDataLst>
              <p:tags r:id="rId7"/>
            </p:custDataLst>
          </p:nvPr>
        </p:nvGrpSpPr>
        <p:grpSpPr>
          <a:xfrm>
            <a:off x="6241017" y="2609111"/>
            <a:ext cx="2009175" cy="954107"/>
            <a:chOff x="5868758" y="1990374"/>
            <a:chExt cx="2009175" cy="954107"/>
          </a:xfrm>
        </p:grpSpPr>
        <p:sp>
          <p:nvSpPr>
            <p:cNvPr id="32" name="右箭头 31"/>
            <p:cNvSpPr/>
            <p:nvPr>
              <p:custDataLst>
                <p:tags r:id="rId8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>
              <p:custDataLst>
                <p:tags r:id="rId9"/>
              </p:custDataLst>
            </p:nvPr>
          </p:nvSpPr>
          <p:spPr>
            <a:xfrm>
              <a:off x="6206350" y="1990374"/>
              <a:ext cx="1671583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骄奢淫逸自取灭亡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41" name="矩形 40"/>
          <p:cNvSpPr/>
          <p:nvPr>
            <p:custDataLst>
              <p:tags r:id="rId10"/>
            </p:custDataLst>
          </p:nvPr>
        </p:nvSpPr>
        <p:spPr>
          <a:xfrm>
            <a:off x="3213416" y="3953160"/>
            <a:ext cx="2758974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六国各爱其人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43" name="组合 42"/>
          <p:cNvGrpSpPr/>
          <p:nvPr>
            <p:custDataLst>
              <p:tags r:id="rId11"/>
            </p:custDataLst>
          </p:nvPr>
        </p:nvGrpSpPr>
        <p:grpSpPr>
          <a:xfrm>
            <a:off x="6021255" y="3925995"/>
            <a:ext cx="2009175" cy="523220"/>
            <a:chOff x="5868758" y="2205817"/>
            <a:chExt cx="2009175" cy="523220"/>
          </a:xfrm>
        </p:grpSpPr>
        <p:sp>
          <p:nvSpPr>
            <p:cNvPr id="44" name="右箭头 43"/>
            <p:cNvSpPr/>
            <p:nvPr>
              <p:custDataLst>
                <p:tags r:id="rId12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>
              <p:custDataLst>
                <p:tags r:id="rId13"/>
              </p:custDataLst>
            </p:nvPr>
          </p:nvSpPr>
          <p:spPr>
            <a:xfrm>
              <a:off x="6206350" y="2205817"/>
              <a:ext cx="1671583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足以拒秦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3213416" y="4743460"/>
            <a:ext cx="2758974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秦复爱六国之人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59" name="组合 58"/>
          <p:cNvGrpSpPr/>
          <p:nvPr>
            <p:custDataLst>
              <p:tags r:id="rId15"/>
            </p:custDataLst>
          </p:nvPr>
        </p:nvGrpSpPr>
        <p:grpSpPr>
          <a:xfrm>
            <a:off x="6021255" y="4743460"/>
            <a:ext cx="2009175" cy="523220"/>
            <a:chOff x="5868758" y="2205817"/>
            <a:chExt cx="2009175" cy="523220"/>
          </a:xfrm>
        </p:grpSpPr>
        <p:sp>
          <p:nvSpPr>
            <p:cNvPr id="60" name="右箭头 59"/>
            <p:cNvSpPr/>
            <p:nvPr>
              <p:custDataLst>
                <p:tags r:id="rId16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>
              <p:custDataLst>
                <p:tags r:id="rId17"/>
              </p:custDataLst>
            </p:nvPr>
          </p:nvSpPr>
          <p:spPr>
            <a:xfrm>
              <a:off x="6206350" y="2205817"/>
              <a:ext cx="1671583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足以万世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64" name="组合 63"/>
          <p:cNvGrpSpPr/>
          <p:nvPr>
            <p:custDataLst>
              <p:tags r:id="rId18"/>
            </p:custDataLst>
          </p:nvPr>
        </p:nvGrpSpPr>
        <p:grpSpPr>
          <a:xfrm>
            <a:off x="1129892" y="3134464"/>
            <a:ext cx="820494" cy="1341916"/>
            <a:chOff x="9298226" y="3066057"/>
            <a:chExt cx="820494" cy="1341916"/>
          </a:xfrm>
        </p:grpSpPr>
        <p:sp>
          <p:nvSpPr>
            <p:cNvPr id="65" name="右大括号 64"/>
            <p:cNvSpPr/>
            <p:nvPr>
              <p:custDataLst>
                <p:tags r:id="rId19"/>
              </p:custDataLst>
            </p:nvPr>
          </p:nvSpPr>
          <p:spPr>
            <a:xfrm flipH="1">
              <a:off x="10001410" y="3066057"/>
              <a:ext cx="117310" cy="1341916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>
              <p:custDataLst>
                <p:tags r:id="rId20"/>
              </p:custDataLst>
            </p:nvPr>
          </p:nvSpPr>
          <p:spPr>
            <a:xfrm>
              <a:off x="9298226" y="3192256"/>
              <a:ext cx="611658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借史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67" name="矩形 66"/>
          <p:cNvSpPr/>
          <p:nvPr>
            <p:custDataLst>
              <p:tags r:id="rId21"/>
            </p:custDataLst>
          </p:nvPr>
        </p:nvSpPr>
        <p:spPr>
          <a:xfrm>
            <a:off x="2041912" y="2872854"/>
            <a:ext cx="910441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现实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68" name="组合 67"/>
          <p:cNvGrpSpPr/>
          <p:nvPr>
            <p:custDataLst>
              <p:tags r:id="rId22"/>
            </p:custDataLst>
          </p:nvPr>
        </p:nvGrpSpPr>
        <p:grpSpPr>
          <a:xfrm>
            <a:off x="2047153" y="4152210"/>
            <a:ext cx="1117398" cy="976210"/>
            <a:chOff x="8959665" y="3231794"/>
            <a:chExt cx="1117398" cy="976210"/>
          </a:xfrm>
        </p:grpSpPr>
        <p:sp>
          <p:nvSpPr>
            <p:cNvPr id="69" name="右大括号 68"/>
            <p:cNvSpPr/>
            <p:nvPr>
              <p:custDataLst>
                <p:tags r:id="rId23"/>
              </p:custDataLst>
            </p:nvPr>
          </p:nvSpPr>
          <p:spPr>
            <a:xfrm flipH="1">
              <a:off x="9940956" y="3231794"/>
              <a:ext cx="136107" cy="976210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>
              <p:custDataLst>
                <p:tags r:id="rId24"/>
              </p:custDataLst>
            </p:nvPr>
          </p:nvSpPr>
          <p:spPr>
            <a:xfrm>
              <a:off x="8959665" y="3458289"/>
              <a:ext cx="941173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假设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71" name="组合 70"/>
          <p:cNvGrpSpPr/>
          <p:nvPr>
            <p:custDataLst>
              <p:tags r:id="rId25"/>
            </p:custDataLst>
          </p:nvPr>
        </p:nvGrpSpPr>
        <p:grpSpPr>
          <a:xfrm>
            <a:off x="8416887" y="2719080"/>
            <a:ext cx="696270" cy="2413830"/>
            <a:chOff x="9893151" y="2902690"/>
            <a:chExt cx="696270" cy="2413830"/>
          </a:xfrm>
        </p:grpSpPr>
        <p:sp>
          <p:nvSpPr>
            <p:cNvPr id="72" name="右大括号 71"/>
            <p:cNvSpPr/>
            <p:nvPr>
              <p:custDataLst>
                <p:tags r:id="rId26"/>
              </p:custDataLst>
            </p:nvPr>
          </p:nvSpPr>
          <p:spPr>
            <a:xfrm>
              <a:off x="9893151" y="2902690"/>
              <a:ext cx="77840" cy="2413830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>
              <p:custDataLst>
                <p:tags r:id="rId27"/>
              </p:custDataLst>
            </p:nvPr>
          </p:nvSpPr>
          <p:spPr>
            <a:xfrm>
              <a:off x="10062065" y="3632551"/>
              <a:ext cx="527356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喻今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74" name="组合 73"/>
          <p:cNvGrpSpPr/>
          <p:nvPr>
            <p:custDataLst>
              <p:tags r:id="rId28"/>
            </p:custDataLst>
          </p:nvPr>
        </p:nvGrpSpPr>
        <p:grpSpPr>
          <a:xfrm>
            <a:off x="9205645" y="3664384"/>
            <a:ext cx="2350411" cy="523220"/>
            <a:chOff x="5868758" y="2205817"/>
            <a:chExt cx="2350411" cy="523220"/>
          </a:xfrm>
        </p:grpSpPr>
        <p:sp>
          <p:nvSpPr>
            <p:cNvPr id="75" name="右箭头 74"/>
            <p:cNvSpPr/>
            <p:nvPr>
              <p:custDataLst>
                <p:tags r:id="rId29"/>
              </p:custDataLst>
            </p:nvPr>
          </p:nvSpPr>
          <p:spPr>
            <a:xfrm>
              <a:off x="5868758" y="2381782"/>
              <a:ext cx="238738" cy="178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>
              <p:custDataLst>
                <p:tags r:id="rId30"/>
              </p:custDataLst>
            </p:nvPr>
          </p:nvSpPr>
          <p:spPr>
            <a:xfrm>
              <a:off x="6206350" y="2205817"/>
              <a:ext cx="2012819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哀之而鉴之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77" name="矩形 76"/>
          <p:cNvSpPr/>
          <p:nvPr>
            <p:custDataLst>
              <p:tags r:id="rId31"/>
            </p:custDataLst>
          </p:nvPr>
        </p:nvSpPr>
        <p:spPr>
          <a:xfrm>
            <a:off x="594995" y="5339080"/>
            <a:ext cx="11055985" cy="10915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结论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：本段通过假设论证，借史喻今，再次深入说明了六国和秦灭亡的原因，进而告诫统治者，吸取秦朝灭亡的教训，戒骄戒奢，爱护百姓。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Wingdings" panose="05000000000000000000" pitchFamily="2" charset="2"/>
            </a:endParaRPr>
          </a:p>
        </p:txBody>
      </p:sp>
      <p:pic>
        <p:nvPicPr>
          <p:cNvPr id="2" name="Picture 2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 flipH="1">
            <a:off x="10807700" y="106934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3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8" grpId="0" bldLvl="0" animBg="1"/>
      <p:bldP spid="67" grpId="0" bldLvl="0" animBg="1"/>
      <p:bldP spid="77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464050" y="929640"/>
            <a:ext cx="7544435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None/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这是一篇</a:t>
            </a:r>
            <a:r>
              <a:rPr lang="zh-CN" altLang="en-US" sz="4000" b="1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借古讽今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的赋体散文，作者通过描写</a:t>
            </a:r>
            <a:r>
              <a:rPr lang="zh-CN" altLang="en-US" sz="4000" b="1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阿房宫的兴建及其毁灭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，生动形象地</a:t>
            </a:r>
            <a:r>
              <a:rPr lang="zh-CN" altLang="en-US" sz="4000" b="1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总结了秦朝统治者骄奢亡国的历史经验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，向唐朝统治者发出了警告，表现出一个封建时代正直文人的</a:t>
            </a:r>
            <a:r>
              <a:rPr lang="zh-CN" altLang="en-US" sz="4000" b="1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忧国忧民、匡世济俗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的情怀。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347980" y="339725"/>
            <a:ext cx="2809875" cy="9017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主旨归纳</a:t>
            </a:r>
            <a:endParaRPr lang="zh-CN" altLang="en-US" sz="3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07" name="图片 106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08660" y="1652905"/>
            <a:ext cx="3408045" cy="46913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sz="quarter" idx="10"/>
            <p:custDataLst>
              <p:tags r:id="rId1"/>
            </p:custDataLst>
          </p:nvPr>
        </p:nvSpPr>
        <p:spPr>
          <a:xfrm>
            <a:off x="1564640" y="304165"/>
            <a:ext cx="4366260" cy="523875"/>
          </a:xfrm>
        </p:spPr>
        <p:txBody>
          <a:bodyPr>
            <a:noAutofit/>
          </a:bodyPr>
          <a:lstStyle/>
          <a:p>
            <a:r>
              <a:rPr lang="zh-CN" altLang="en-US" sz="3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课堂小结</a:t>
            </a:r>
            <a:endParaRPr lang="zh-CN" altLang="en-US" sz="32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0" y="179070"/>
            <a:ext cx="12192000" cy="814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9D9D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667258" y="5689028"/>
            <a:ext cx="1381923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1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94" name="AutoShape 10"/>
          <p:cNvSpPr/>
          <p:nvPr>
            <p:custDataLst>
              <p:tags r:id="rId4"/>
            </p:custDataLst>
          </p:nvPr>
        </p:nvSpPr>
        <p:spPr>
          <a:xfrm>
            <a:off x="2985767" y="1407852"/>
            <a:ext cx="381017" cy="3352955"/>
          </a:xfrm>
          <a:prstGeom prst="leftBrace">
            <a:avLst>
              <a:gd name="adj1" fmla="val 73333"/>
              <a:gd name="adj2" fmla="val 50000"/>
            </a:avLst>
          </a:prstGeom>
          <a:noFill/>
          <a:ln w="38100" cap="flat" cmpd="sng">
            <a:noFill/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 eaLnBrk="1" hangingPunct="1"/>
            <a:endParaRPr lang="zh-CN" altLang="zh-CN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95" name="AutoShape 11"/>
          <p:cNvSpPr/>
          <p:nvPr>
            <p:custDataLst>
              <p:tags r:id="rId5"/>
            </p:custDataLst>
          </p:nvPr>
        </p:nvSpPr>
        <p:spPr>
          <a:xfrm>
            <a:off x="5652890" y="3922568"/>
            <a:ext cx="228611" cy="1752681"/>
          </a:xfrm>
          <a:prstGeom prst="leftBrace">
            <a:avLst>
              <a:gd name="adj1" fmla="val 63888"/>
              <a:gd name="adj2" fmla="val 50000"/>
            </a:avLst>
          </a:prstGeom>
          <a:noFill/>
          <a:ln w="38100" cap="flat" cmpd="sng">
            <a:noFill/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 eaLnBrk="1" hangingPunct="1"/>
            <a:endParaRPr lang="zh-CN" altLang="zh-CN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98" name="AutoShape 14"/>
          <p:cNvSpPr/>
          <p:nvPr>
            <p:custDataLst>
              <p:tags r:id="rId6"/>
            </p:custDataLst>
          </p:nvPr>
        </p:nvSpPr>
        <p:spPr>
          <a:xfrm>
            <a:off x="9310659" y="3846365"/>
            <a:ext cx="228611" cy="1600274"/>
          </a:xfrm>
          <a:prstGeom prst="rightBracket">
            <a:avLst>
              <a:gd name="adj" fmla="val 58333"/>
            </a:avLst>
          </a:prstGeom>
          <a:noFill/>
          <a:ln w="38100" cap="flat" cmpd="sng">
            <a:noFill/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99" name="Line 15"/>
          <p:cNvSpPr/>
          <p:nvPr>
            <p:custDataLst>
              <p:tags r:id="rId7"/>
            </p:custDataLst>
          </p:nvPr>
        </p:nvSpPr>
        <p:spPr>
          <a:xfrm flipH="1">
            <a:off x="10606118" y="4760807"/>
            <a:ext cx="0" cy="609628"/>
          </a:xfrm>
          <a:prstGeom prst="line">
            <a:avLst/>
          </a:prstGeom>
          <a:ln w="38100" cap="flat" cmpd="sng">
            <a:noFill/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sz="2100"/>
          </a:p>
        </p:txBody>
      </p:sp>
      <p:sp>
        <p:nvSpPr>
          <p:cNvPr id="13" name="AutoShape 3"/>
          <p:cNvSpPr/>
          <p:nvPr>
            <p:custDataLst>
              <p:tags r:id="rId8"/>
            </p:custDataLst>
          </p:nvPr>
        </p:nvSpPr>
        <p:spPr>
          <a:xfrm>
            <a:off x="2872581" y="1187450"/>
            <a:ext cx="76200" cy="4572000"/>
          </a:xfrm>
          <a:prstGeom prst="bracePair">
            <a:avLst>
              <a:gd name="adj" fmla="val 8333"/>
            </a:avLst>
          </a:prstGeom>
          <a:noFill/>
          <a:ln>
            <a:noFill/>
            <a:round/>
          </a:ln>
        </p:spPr>
        <p:txBody>
          <a:bodyPr wrap="square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AutoShape 4"/>
          <p:cNvSpPr/>
          <p:nvPr>
            <p:custDataLst>
              <p:tags r:id="rId9"/>
            </p:custDataLst>
          </p:nvPr>
        </p:nvSpPr>
        <p:spPr>
          <a:xfrm>
            <a:off x="3040221" y="3131185"/>
            <a:ext cx="184150" cy="957262"/>
          </a:xfrm>
          <a:prstGeom prst="leftBrace">
            <a:avLst>
              <a:gd name="adj1" fmla="val 43319"/>
              <a:gd name="adj2" fmla="val 50000"/>
            </a:avLst>
          </a:prstGeom>
          <a:noFill/>
          <a:ln>
            <a:noFill/>
            <a:round/>
          </a:ln>
        </p:spPr>
        <p:txBody>
          <a:bodyPr wrap="square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endParaRPr kumimoji="1" lang="zh-CN" altLang="zh-CN" sz="5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AutoShape 5"/>
          <p:cNvSpPr/>
          <p:nvPr>
            <p:custDataLst>
              <p:tags r:id="rId10"/>
            </p:custDataLst>
          </p:nvPr>
        </p:nvSpPr>
        <p:spPr>
          <a:xfrm>
            <a:off x="2493804" y="1336040"/>
            <a:ext cx="76200" cy="4648200"/>
          </a:xfrm>
          <a:prstGeom prst="leftBrace">
            <a:avLst>
              <a:gd name="adj1" fmla="val 508333"/>
              <a:gd name="adj2" fmla="val 50000"/>
            </a:avLst>
          </a:prstGeom>
          <a:noFill/>
          <a:ln w="28575">
            <a:solidFill>
              <a:srgbClr val="B5956C"/>
            </a:solidFill>
            <a:round/>
          </a:ln>
        </p:spPr>
        <p:txBody>
          <a:bodyPr wrap="square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 Box 6"/>
          <p:cNvSpPr/>
          <p:nvPr>
            <p:custDataLst>
              <p:tags r:id="rId11"/>
            </p:custDataLst>
          </p:nvPr>
        </p:nvSpPr>
        <p:spPr>
          <a:xfrm>
            <a:off x="2491899" y="1170622"/>
            <a:ext cx="1752600" cy="20612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叙述</a:t>
            </a:r>
            <a:endParaRPr kumimoji="1"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描写</a:t>
            </a:r>
            <a:endParaRPr kumimoji="1"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（体物）</a:t>
            </a:r>
            <a:endParaRPr kumimoji="1"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 Box 7"/>
          <p:cNvSpPr/>
          <p:nvPr>
            <p:custDataLst>
              <p:tags r:id="rId12"/>
            </p:custDataLst>
          </p:nvPr>
        </p:nvSpPr>
        <p:spPr>
          <a:xfrm>
            <a:off x="2443638" y="4210367"/>
            <a:ext cx="1752600" cy="20612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议论</a:t>
            </a:r>
            <a:endParaRPr kumimoji="1"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抒情</a:t>
            </a:r>
            <a:endParaRPr kumimoji="1"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（写志）</a:t>
            </a:r>
            <a:endParaRPr kumimoji="1"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AutoShape 8"/>
          <p:cNvSpPr/>
          <p:nvPr>
            <p:custDataLst>
              <p:tags r:id="rId13"/>
            </p:custDataLst>
          </p:nvPr>
        </p:nvSpPr>
        <p:spPr>
          <a:xfrm>
            <a:off x="4244181" y="1263650"/>
            <a:ext cx="76200" cy="1905000"/>
          </a:xfrm>
          <a:prstGeom prst="leftBrace">
            <a:avLst>
              <a:gd name="adj1" fmla="val 208333"/>
              <a:gd name="adj2" fmla="val 50000"/>
            </a:avLst>
          </a:prstGeom>
          <a:noFill/>
          <a:ln w="28575">
            <a:solidFill>
              <a:srgbClr val="B5956C"/>
            </a:solidFill>
            <a:round/>
          </a:ln>
        </p:spPr>
        <p:txBody>
          <a:bodyPr wrap="square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Box 9"/>
          <p:cNvSpPr/>
          <p:nvPr>
            <p:custDataLst>
              <p:tags r:id="rId14"/>
            </p:custDataLst>
          </p:nvPr>
        </p:nvSpPr>
        <p:spPr>
          <a:xfrm>
            <a:off x="4430236" y="1012190"/>
            <a:ext cx="1752600" cy="953135"/>
          </a:xfrm>
          <a:prstGeom prst="rect">
            <a:avLst/>
          </a:prstGeom>
          <a:solidFill>
            <a:srgbClr val="E5D5B6"/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雄伟壮观的阿房宫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 Box 10"/>
          <p:cNvSpPr/>
          <p:nvPr>
            <p:custDataLst>
              <p:tags r:id="rId15"/>
            </p:custDataLst>
          </p:nvPr>
        </p:nvSpPr>
        <p:spPr>
          <a:xfrm>
            <a:off x="4472781" y="5370195"/>
            <a:ext cx="1676400" cy="953135"/>
          </a:xfrm>
          <a:prstGeom prst="rect">
            <a:avLst/>
          </a:prstGeom>
          <a:solidFill>
            <a:srgbClr val="E5D5B6"/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总结教训警示当世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AutoShape 11"/>
          <p:cNvSpPr/>
          <p:nvPr>
            <p:custDataLst>
              <p:tags r:id="rId16"/>
            </p:custDataLst>
          </p:nvPr>
        </p:nvSpPr>
        <p:spPr>
          <a:xfrm>
            <a:off x="6293643" y="898525"/>
            <a:ext cx="76200" cy="1066800"/>
          </a:xfrm>
          <a:prstGeom prst="leftBrace">
            <a:avLst>
              <a:gd name="adj1" fmla="val 116667"/>
              <a:gd name="adj2" fmla="val 50000"/>
            </a:avLst>
          </a:prstGeom>
          <a:noFill/>
          <a:ln w="28575">
            <a:solidFill>
              <a:srgbClr val="B5956C"/>
            </a:solidFill>
            <a:round/>
          </a:ln>
        </p:spPr>
        <p:txBody>
          <a:bodyPr wrap="square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 Box 12"/>
          <p:cNvSpPr/>
          <p:nvPr>
            <p:custDataLst>
              <p:tags r:id="rId17"/>
            </p:custDataLst>
          </p:nvPr>
        </p:nvSpPr>
        <p:spPr>
          <a:xfrm>
            <a:off x="6453981" y="1644650"/>
            <a:ext cx="17526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宏大宽广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 Box 13"/>
          <p:cNvSpPr/>
          <p:nvPr>
            <p:custDataLst>
              <p:tags r:id="rId18"/>
            </p:custDataLst>
          </p:nvPr>
        </p:nvSpPr>
        <p:spPr>
          <a:xfrm>
            <a:off x="6453981" y="1111250"/>
            <a:ext cx="17526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宏伟瑰丽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 Box 14"/>
          <p:cNvSpPr/>
          <p:nvPr>
            <p:custDataLst>
              <p:tags r:id="rId19"/>
            </p:custDataLst>
          </p:nvPr>
        </p:nvSpPr>
        <p:spPr>
          <a:xfrm>
            <a:off x="6453981" y="654050"/>
            <a:ext cx="17526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统一建筑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AutoShape 15"/>
          <p:cNvSpPr/>
          <p:nvPr>
            <p:custDataLst>
              <p:tags r:id="rId20"/>
            </p:custDataLst>
          </p:nvPr>
        </p:nvSpPr>
        <p:spPr>
          <a:xfrm>
            <a:off x="6293643" y="2482850"/>
            <a:ext cx="76200" cy="1066800"/>
          </a:xfrm>
          <a:prstGeom prst="leftBrace">
            <a:avLst>
              <a:gd name="adj1" fmla="val 116667"/>
              <a:gd name="adj2" fmla="val 50000"/>
            </a:avLst>
          </a:prstGeom>
          <a:noFill/>
          <a:ln w="28575">
            <a:solidFill>
              <a:srgbClr val="B5956C"/>
            </a:solidFill>
            <a:round/>
          </a:ln>
        </p:spPr>
        <p:txBody>
          <a:bodyPr wrap="square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 Box 16"/>
          <p:cNvSpPr/>
          <p:nvPr>
            <p:custDataLst>
              <p:tags r:id="rId21"/>
            </p:custDataLst>
          </p:nvPr>
        </p:nvSpPr>
        <p:spPr>
          <a:xfrm>
            <a:off x="6436519" y="2265362"/>
            <a:ext cx="17526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美人之多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 Box 17"/>
          <p:cNvSpPr/>
          <p:nvPr>
            <p:custDataLst>
              <p:tags r:id="rId22"/>
            </p:custDataLst>
          </p:nvPr>
        </p:nvSpPr>
        <p:spPr>
          <a:xfrm>
            <a:off x="6436519" y="3092450"/>
            <a:ext cx="17526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珍宝之富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AutoShape 18"/>
          <p:cNvSpPr/>
          <p:nvPr>
            <p:custDataLst>
              <p:tags r:id="rId23"/>
            </p:custDataLst>
          </p:nvPr>
        </p:nvSpPr>
        <p:spPr>
          <a:xfrm>
            <a:off x="4277519" y="4210050"/>
            <a:ext cx="76200" cy="1905000"/>
          </a:xfrm>
          <a:prstGeom prst="leftBrace">
            <a:avLst>
              <a:gd name="adj1" fmla="val 208333"/>
              <a:gd name="adj2" fmla="val 50000"/>
            </a:avLst>
          </a:prstGeom>
          <a:noFill/>
          <a:ln w="28575">
            <a:solidFill>
              <a:srgbClr val="B5956C"/>
            </a:solidFill>
            <a:round/>
          </a:ln>
        </p:spPr>
        <p:txBody>
          <a:bodyPr wrap="square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 Box 19"/>
          <p:cNvSpPr/>
          <p:nvPr>
            <p:custDataLst>
              <p:tags r:id="rId24"/>
            </p:custDataLst>
          </p:nvPr>
        </p:nvSpPr>
        <p:spPr>
          <a:xfrm>
            <a:off x="4479290" y="3930650"/>
            <a:ext cx="1644650" cy="953135"/>
          </a:xfrm>
          <a:prstGeom prst="rect">
            <a:avLst/>
          </a:prstGeom>
          <a:solidFill>
            <a:srgbClr val="E5D5B6"/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由描写      转为议论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 Box 20"/>
          <p:cNvSpPr/>
          <p:nvPr>
            <p:custDataLst>
              <p:tags r:id="rId25"/>
            </p:custDataLst>
          </p:nvPr>
        </p:nvSpPr>
        <p:spPr>
          <a:xfrm>
            <a:off x="4506436" y="2524125"/>
            <a:ext cx="1676400" cy="953135"/>
          </a:xfrm>
          <a:prstGeom prst="rect">
            <a:avLst/>
          </a:prstGeom>
          <a:solidFill>
            <a:srgbClr val="E5D5B6"/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阿房宫内美人珍宝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AutoShape 21"/>
          <p:cNvSpPr/>
          <p:nvPr>
            <p:custDataLst>
              <p:tags r:id="rId26"/>
            </p:custDataLst>
          </p:nvPr>
        </p:nvSpPr>
        <p:spPr>
          <a:xfrm>
            <a:off x="6293643" y="3778250"/>
            <a:ext cx="76200" cy="1295400"/>
          </a:xfrm>
          <a:prstGeom prst="leftBrace">
            <a:avLst>
              <a:gd name="adj1" fmla="val 141667"/>
              <a:gd name="adj2" fmla="val 50000"/>
            </a:avLst>
          </a:prstGeom>
          <a:noFill/>
          <a:ln w="28575">
            <a:solidFill>
              <a:srgbClr val="B5956C"/>
            </a:solidFill>
            <a:round/>
          </a:ln>
        </p:spPr>
        <p:txBody>
          <a:bodyPr wrap="square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 Box 22"/>
          <p:cNvSpPr/>
          <p:nvPr>
            <p:custDataLst>
              <p:tags r:id="rId27"/>
            </p:custDataLst>
          </p:nvPr>
        </p:nvSpPr>
        <p:spPr>
          <a:xfrm>
            <a:off x="6365081" y="3706812"/>
            <a:ext cx="17526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对比事例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 Box 23"/>
          <p:cNvSpPr/>
          <p:nvPr>
            <p:custDataLst>
              <p:tags r:id="rId28"/>
            </p:custDataLst>
          </p:nvPr>
        </p:nvSpPr>
        <p:spPr>
          <a:xfrm>
            <a:off x="6377781" y="4235450"/>
            <a:ext cx="17526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秦王骄奢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 Box 24"/>
          <p:cNvSpPr/>
          <p:nvPr>
            <p:custDataLst>
              <p:tags r:id="rId29"/>
            </p:custDataLst>
          </p:nvPr>
        </p:nvSpPr>
        <p:spPr>
          <a:xfrm>
            <a:off x="6365081" y="4857750"/>
            <a:ext cx="17526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宫化焦土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 Box 25"/>
          <p:cNvSpPr/>
          <p:nvPr>
            <p:custDataLst>
              <p:tags r:id="rId30"/>
            </p:custDataLst>
          </p:nvPr>
        </p:nvSpPr>
        <p:spPr>
          <a:xfrm>
            <a:off x="6377781" y="5607050"/>
            <a:ext cx="17526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戒奢爱人</a:t>
            </a:r>
            <a:endParaRPr kumimoji="1"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AutoShape 26"/>
          <p:cNvSpPr/>
          <p:nvPr>
            <p:custDataLst>
              <p:tags r:id="rId31"/>
            </p:custDataLst>
          </p:nvPr>
        </p:nvSpPr>
        <p:spPr>
          <a:xfrm flipH="1">
            <a:off x="8236743" y="1114425"/>
            <a:ext cx="296862" cy="4176712"/>
          </a:xfrm>
          <a:prstGeom prst="leftBrace">
            <a:avLst>
              <a:gd name="adj1" fmla="val 117246"/>
              <a:gd name="adj2" fmla="val 49042"/>
            </a:avLst>
          </a:prstGeom>
          <a:noFill/>
          <a:ln w="28575">
            <a:solidFill>
              <a:srgbClr val="B5956C"/>
            </a:solidFill>
            <a:round/>
          </a:ln>
        </p:spPr>
        <p:txBody>
          <a:bodyPr wrap="square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 Box 27"/>
          <p:cNvSpPr/>
          <p:nvPr>
            <p:custDataLst>
              <p:tags r:id="rId32"/>
            </p:custDataLst>
          </p:nvPr>
        </p:nvSpPr>
        <p:spPr>
          <a:xfrm>
            <a:off x="8454231" y="2770188"/>
            <a:ext cx="1524000" cy="70675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40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借古</a:t>
            </a:r>
            <a:endParaRPr kumimoji="1" lang="zh-CN" altLang="en-US" sz="40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Text Box 28"/>
          <p:cNvSpPr/>
          <p:nvPr>
            <p:custDataLst>
              <p:tags r:id="rId33"/>
            </p:custDataLst>
          </p:nvPr>
        </p:nvSpPr>
        <p:spPr>
          <a:xfrm>
            <a:off x="8358981" y="5454650"/>
            <a:ext cx="1524000" cy="70675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40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讽今</a:t>
            </a:r>
            <a:endParaRPr kumimoji="1" lang="zh-CN" altLang="en-US" sz="40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 Box 29"/>
          <p:cNvSpPr/>
          <p:nvPr>
            <p:custDataLst>
              <p:tags r:id="rId34"/>
            </p:custDataLst>
          </p:nvPr>
        </p:nvSpPr>
        <p:spPr>
          <a:xfrm>
            <a:off x="9978231" y="1007835"/>
            <a:ext cx="685800" cy="5323205"/>
          </a:xfrm>
          <a:prstGeom prst="rect">
            <a:avLst/>
          </a:prstGeom>
          <a:solidFill>
            <a:srgbClr val="E5D5B6"/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4000" b="1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铺采摛文</a:t>
            </a:r>
            <a:endParaRPr kumimoji="1" lang="zh-CN" altLang="en-US" sz="4000" b="1">
              <a:solidFill>
                <a:srgbClr val="0000C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eaLnBrk="1" hangingPunct="1">
              <a:spcBef>
                <a:spcPct val="50000"/>
              </a:spcBef>
            </a:pPr>
            <a:r>
              <a:rPr kumimoji="1" lang="zh-CN" altLang="en-US" sz="4000" b="1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体物言志</a:t>
            </a:r>
            <a:endParaRPr kumimoji="1" lang="zh-CN" altLang="en-US" sz="4000" b="1">
              <a:solidFill>
                <a:srgbClr val="0000C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1473200" y="2179320"/>
            <a:ext cx="832485" cy="2704465"/>
          </a:xfrm>
          <a:prstGeom prst="rect">
            <a:avLst/>
          </a:prstGeom>
        </p:spPr>
      </p:pic>
      <p:sp>
        <p:nvSpPr>
          <p:cNvPr id="19" name="文本框 29697"/>
          <p:cNvSpPr txBox="1"/>
          <p:nvPr>
            <p:custDataLst>
              <p:tags r:id="rId37"/>
            </p:custDataLst>
          </p:nvPr>
        </p:nvSpPr>
        <p:spPr>
          <a:xfrm>
            <a:off x="1559560" y="2378075"/>
            <a:ext cx="833120" cy="2306955"/>
          </a:xfrm>
          <a:prstGeom prst="rect">
            <a:avLst/>
          </a:prstGeom>
          <a:solidFill>
            <a:srgbClr val="000000">
              <a:alpha val="0"/>
            </a:srgbClr>
          </a:solidFill>
          <a:ln w="571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</a:pPr>
            <a:r>
              <a:rPr lang="zh-CN" altLang="en-US" sz="3600" b="1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阿房宫赋</a:t>
            </a:r>
            <a:endParaRPr lang="zh-CN" altLang="en-US" sz="3600" b="1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1776" name="TextBox 34"/>
          <p:cNvSpPr txBox="1"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4797425" y="2017078"/>
            <a:ext cx="1008063" cy="398780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solidFill>
              <a:srgbClr val="B5956C"/>
            </a:solidFill>
            <a:miter lim="800000"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第一段</a:t>
            </a:r>
            <a:endParaRPr kumimoji="1"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777" name="TextBox 35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4797425" y="3490278"/>
            <a:ext cx="1008063" cy="398780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solidFill>
              <a:srgbClr val="B5956C"/>
            </a:solidFill>
            <a:miter lim="800000"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第二段</a:t>
            </a:r>
            <a:endParaRPr kumimoji="1"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778" name="TextBox 36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4797425" y="5001578"/>
            <a:ext cx="1008063" cy="398780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solidFill>
              <a:srgbClr val="B5956C"/>
            </a:solidFill>
            <a:miter lim="800000"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第三段</a:t>
            </a:r>
            <a:endParaRPr kumimoji="1"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779" name="TextBox 37"/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4797108" y="6330950"/>
            <a:ext cx="1008062" cy="398780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solidFill>
              <a:srgbClr val="B5956C"/>
            </a:solidFill>
            <a:miter lim="800000"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第四段</a:t>
            </a:r>
            <a:endParaRPr kumimoji="1"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1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6" presetClass="entr" presetSubtype="21" fill="hold" grpId="2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/>
      <p:bldP spid="16395" grpId="0"/>
      <p:bldP spid="16398" grpId="0"/>
      <p:bldP spid="6" grpId="0"/>
      <p:bldP spid="8" grpId="1"/>
      <p:bldP spid="10" grpId="2" bldLvl="0" animBg="1"/>
      <p:bldP spid="20" grpId="3" bldLvl="0" animBg="1"/>
      <p:bldP spid="21" grpId="4" bldLvl="0" animBg="1"/>
      <p:bldP spid="22" grpId="5"/>
      <p:bldP spid="12" grpId="6"/>
      <p:bldP spid="24" grpId="7"/>
      <p:bldP spid="25" grpId="8" bldLvl="0" animBg="1"/>
      <p:bldP spid="26" grpId="9"/>
      <p:bldP spid="28" grpId="10"/>
      <p:bldP spid="30" grpId="11" bldLvl="0" animBg="1"/>
      <p:bldP spid="31" grpId="12" bldLvl="0" animBg="1"/>
      <p:bldP spid="34" grpId="13" bldLvl="0" animBg="1"/>
      <p:bldP spid="35" grpId="14"/>
      <p:bldP spid="36" grpId="15"/>
      <p:bldP spid="37" grpId="16"/>
      <p:bldP spid="38" grpId="17"/>
      <p:bldP spid="39" grpId="18" bldLvl="0" animBg="1"/>
      <p:bldP spid="40" grpId="19"/>
      <p:bldP spid="41" grpId="20"/>
      <p:bldP spid="42" grpId="21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3005" y="110085"/>
            <a:ext cx="4142676" cy="1302206"/>
          </a:xfrm>
          <a:prstGeom prst="donut">
            <a:avLst/>
          </a:prstGeom>
          <a:solidFill>
            <a:srgbClr val="00CCFF"/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阅读检测</a:t>
            </a:r>
            <a:endParaRPr lang="zh-CN" altLang="en-US" sz="5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241" name="内容占位符 2"/>
          <p:cNvSpPr>
            <a:spLocks noGrp="1"/>
          </p:cNvSpPr>
          <p:nvPr>
            <p:ph type="body" sz="half" idx="1"/>
          </p:nvPr>
        </p:nvSpPr>
        <p:spPr>
          <a:xfrm>
            <a:off x="1108898" y="1793032"/>
            <a:ext cx="9523155" cy="4332747"/>
          </a:xfrm>
        </p:spPr>
        <p:txBody>
          <a:bodyPr vert="horz" wrap="square" lIns="91441" tIns="45720" rIns="91441" bIns="45720" anchor="t"/>
          <a:lstStyle/>
          <a:p>
            <a:pPr marL="0" indent="0" eaLnBrk="1" hangingPunct="1">
              <a:buNone/>
            </a:pPr>
            <a:r>
              <a:rPr lang="zh-CN" altLang="zh-CN" sz="4400" b="1">
                <a:latin typeface="+mn-ea"/>
              </a:rPr>
              <a:t>阿房之宫，其形可谓（  ）矣，其制可谓（  ）矣，宫中之女可谓（  ）矣，宫中之宝可谓（  ）矣，其费可谓（  ）矣，其奢可谓（  ）矣，其亡亦可谓（  ）矣！嗟乎！后人哀之而不鉴之，亦可（  ）矣。</a:t>
            </a:r>
            <a:endParaRPr lang="zh-CN" altLang="zh-CN" sz="4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b="1"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0241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内容占位符 2"/>
          <p:cNvSpPr>
            <a:spLocks noGrp="1"/>
          </p:cNvSpPr>
          <p:nvPr>
            <p:ph type="body" sz="half" idx="1"/>
          </p:nvPr>
        </p:nvSpPr>
        <p:spPr>
          <a:xfrm>
            <a:off x="1108898" y="1793032"/>
            <a:ext cx="9523155" cy="4332747"/>
          </a:xfrm>
        </p:spPr>
        <p:txBody>
          <a:bodyPr vert="horz" wrap="square" lIns="91441" tIns="45720" rIns="91441" bIns="45720" anchor="t"/>
          <a:lstStyle/>
          <a:p>
            <a:pPr marL="0" indent="0" eaLnBrk="1" hangingPunct="1">
              <a:buNone/>
            </a:pPr>
            <a:r>
              <a:rPr lang="zh-CN" altLang="zh-CN" sz="4400" b="1">
                <a:latin typeface="+mn-ea"/>
                <a:sym typeface="+mn-ea"/>
              </a:rPr>
              <a:t>阿房之宫，其形可谓（</a:t>
            </a:r>
            <a:r>
              <a:rPr lang="zh-CN" altLang="zh-CN" sz="4400" b="1">
                <a:solidFill>
                  <a:srgbClr val="FF0000"/>
                </a:solidFill>
                <a:latin typeface="+mn-ea"/>
                <a:sym typeface="+mn-ea"/>
              </a:rPr>
              <a:t>雄</a:t>
            </a:r>
            <a:r>
              <a:rPr lang="zh-CN" altLang="zh-CN" sz="4400" b="1">
                <a:latin typeface="+mn-ea"/>
                <a:sym typeface="+mn-ea"/>
              </a:rPr>
              <a:t>）矣，其制可谓（</a:t>
            </a:r>
            <a:r>
              <a:rPr lang="zh-CN" altLang="zh-CN" sz="4400" b="1">
                <a:solidFill>
                  <a:srgbClr val="FF0000"/>
                </a:solidFill>
                <a:latin typeface="+mn-ea"/>
                <a:sym typeface="+mn-ea"/>
              </a:rPr>
              <a:t>大</a:t>
            </a:r>
            <a:r>
              <a:rPr lang="zh-CN" altLang="zh-CN" sz="4400" b="1">
                <a:latin typeface="+mn-ea"/>
                <a:sym typeface="+mn-ea"/>
              </a:rPr>
              <a:t>）矣，宫中之女可谓（</a:t>
            </a:r>
            <a:r>
              <a:rPr lang="zh-CN" altLang="zh-CN" sz="4400" b="1">
                <a:solidFill>
                  <a:srgbClr val="FF0000"/>
                </a:solidFill>
                <a:latin typeface="+mn-ea"/>
                <a:sym typeface="+mn-ea"/>
              </a:rPr>
              <a:t>众</a:t>
            </a:r>
            <a:r>
              <a:rPr lang="zh-CN" altLang="zh-CN" sz="4400" b="1">
                <a:latin typeface="+mn-ea"/>
                <a:sym typeface="+mn-ea"/>
              </a:rPr>
              <a:t>）矣，宫中之宝可谓（</a:t>
            </a:r>
            <a:r>
              <a:rPr lang="zh-CN" altLang="zh-CN" sz="4400" b="1">
                <a:solidFill>
                  <a:srgbClr val="FF0000"/>
                </a:solidFill>
                <a:latin typeface="+mn-ea"/>
                <a:sym typeface="+mn-ea"/>
              </a:rPr>
              <a:t>多</a:t>
            </a:r>
            <a:r>
              <a:rPr lang="zh-CN" altLang="zh-CN" sz="4400" b="1">
                <a:latin typeface="+mn-ea"/>
                <a:sym typeface="+mn-ea"/>
              </a:rPr>
              <a:t>）矣，其费可谓（</a:t>
            </a:r>
            <a:r>
              <a:rPr lang="zh-CN" altLang="zh-CN" sz="4400" b="1">
                <a:solidFill>
                  <a:srgbClr val="FF0000"/>
                </a:solidFill>
                <a:latin typeface="+mn-ea"/>
                <a:sym typeface="+mn-ea"/>
              </a:rPr>
              <a:t>靡</a:t>
            </a:r>
            <a:r>
              <a:rPr lang="zh-CN" altLang="zh-CN" sz="4400" b="1">
                <a:latin typeface="+mn-ea"/>
                <a:sym typeface="+mn-ea"/>
              </a:rPr>
              <a:t>）矣，其奢可谓（</a:t>
            </a:r>
            <a:r>
              <a:rPr lang="zh-CN" altLang="zh-CN" sz="4400" b="1">
                <a:solidFill>
                  <a:srgbClr val="FF0000"/>
                </a:solidFill>
                <a:latin typeface="+mn-ea"/>
                <a:sym typeface="+mn-ea"/>
              </a:rPr>
              <a:t>极</a:t>
            </a:r>
            <a:r>
              <a:rPr lang="zh-CN" altLang="zh-CN" sz="4400" b="1">
                <a:latin typeface="+mn-ea"/>
                <a:sym typeface="+mn-ea"/>
              </a:rPr>
              <a:t>）矣。其亡亦可谓（</a:t>
            </a:r>
            <a:r>
              <a:rPr lang="zh-CN" altLang="zh-CN" sz="4400" b="1">
                <a:solidFill>
                  <a:srgbClr val="FF0000"/>
                </a:solidFill>
                <a:latin typeface="+mn-ea"/>
                <a:sym typeface="+mn-ea"/>
              </a:rPr>
              <a:t>速</a:t>
            </a:r>
            <a:r>
              <a:rPr lang="zh-CN" altLang="zh-CN" sz="4400" b="1">
                <a:latin typeface="+mn-ea"/>
                <a:sym typeface="+mn-ea"/>
              </a:rPr>
              <a:t>）矣！嗟乎！后人哀之而不鉴之，亦可（</a:t>
            </a:r>
            <a:r>
              <a:rPr lang="zh-CN" altLang="zh-CN" sz="4400" b="1">
                <a:solidFill>
                  <a:srgbClr val="FF0000"/>
                </a:solidFill>
                <a:latin typeface="+mn-ea"/>
                <a:sym typeface="+mn-ea"/>
              </a:rPr>
              <a:t>悲</a:t>
            </a:r>
            <a:r>
              <a:rPr lang="zh-CN" altLang="zh-CN" sz="4400" b="1">
                <a:latin typeface="+mn-ea"/>
                <a:sym typeface="+mn-ea"/>
              </a:rPr>
              <a:t>）矣。</a:t>
            </a:r>
            <a:endParaRPr lang="zh-CN" altLang="zh-CN" sz="4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b="1">
              <a:ea typeface="华文中宋" panose="02010600040101010101" pitchFamily="2" charset="-122"/>
            </a:endParaRPr>
          </a:p>
        </p:txBody>
      </p:sp>
      <p:sp>
        <p:nvSpPr>
          <p:cNvPr id="4" name="联机映像占位符 3"/>
          <p:cNvSpPr>
            <a:spLocks noGrp="1"/>
          </p:cNvSpPr>
          <p:nvPr>
            <p:ph type="clipArt" sz="half" idx="2"/>
          </p:nvPr>
        </p:nvSpPr>
        <p:spPr/>
      </p:sp>
      <p:sp>
        <p:nvSpPr>
          <p:cNvPr id="5" name="文本框 4"/>
          <p:cNvSpPr txBox="1"/>
          <p:nvPr/>
        </p:nvSpPr>
        <p:spPr>
          <a:xfrm>
            <a:off x="83005" y="99293"/>
            <a:ext cx="4142676" cy="1302206"/>
          </a:xfrm>
          <a:prstGeom prst="donut">
            <a:avLst/>
          </a:prstGeom>
          <a:solidFill>
            <a:srgbClr val="00CCFF"/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阅读检测</a:t>
            </a:r>
            <a:endParaRPr lang="zh-CN" altLang="en-US" sz="5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 build="p"/>
    </p:bldLst>
  </p:timing>
</p:sld>
</file>

<file path=ppt/tags/tag1.xml><?xml version="1.0" encoding="utf-8"?>
<p:tagLst xmlns:p="http://schemas.openxmlformats.org/presentationml/2006/main">
  <p:tag name="AS_UNIQUEID" val="917"/>
</p:tagLst>
</file>

<file path=ppt/tags/tag2.xml><?xml version="1.0" encoding="utf-8"?>
<p:tagLst xmlns:p="http://schemas.openxmlformats.org/presentationml/2006/main">
  <p:tag name="AS_UNIQUEID" val="918"/>
</p:tagLst>
</file>

<file path=ppt/tags/tag3.xml><?xml version="1.0" encoding="utf-8"?>
<p:tagLst xmlns:p="http://schemas.openxmlformats.org/presentationml/2006/main">
  <p:tag name="AS_UNIQUEID" val="919"/>
</p:tagLst>
</file>

<file path=ppt/tags/tag4.xml><?xml version="1.0" encoding="utf-8"?>
<p:tagLst xmlns:p="http://schemas.openxmlformats.org/presentationml/2006/main">
  <p:tag name="AS_UNIQUEID" val="920"/>
</p:tagLst>
</file>

<file path=ppt/tags/tag5.xml><?xml version="1.0" encoding="utf-8"?>
<p:tagLst xmlns:p="http://schemas.openxmlformats.org/presentationml/2006/main">
  <p:tag name="AS_UNIQUEID" val="921"/>
</p:tagLst>
</file>

<file path=ppt/tags/tag6.xml><?xml version="1.0" encoding="utf-8"?>
<p:tagLst xmlns:p="http://schemas.openxmlformats.org/presentationml/2006/main">
  <p:tag name="AS_UNIQUEID" val="923"/>
</p:tagLst>
</file>

<file path=ppt/tags/tag7.xml><?xml version="1.0" encoding="utf-8"?>
<p:tagLst xmlns:p="http://schemas.openxmlformats.org/presentationml/2006/main">
  <p:tag name="AS_UNIQUEID" val="924"/>
</p:tagLst>
</file>

<file path=ppt/tags/tag8.xml><?xml version="1.0" encoding="utf-8"?>
<p:tagLst xmlns:p="http://schemas.openxmlformats.org/presentationml/2006/main">
  <p:tag name="AS_UNIQUEID" val="925"/>
</p:tagLst>
</file>

<file path=ppt/tags/tag9.xml><?xml version="1.0" encoding="utf-8"?>
<p:tagLst xmlns:p="http://schemas.openxmlformats.org/presentationml/2006/main">
  <p:tag name="AS_UNIQUEID" val="926"/>
</p:tagLst>
</file>

<file path=ppt/tags/tag10.xml><?xml version="1.0" encoding="utf-8"?>
<p:tagLst xmlns:p="http://schemas.openxmlformats.org/presentationml/2006/main">
  <p:tag name="AS_UNIQUEID" val="927"/>
</p:tagLst>
</file>

<file path=ppt/tags/tag11.xml><?xml version="1.0" encoding="utf-8"?>
<p:tagLst xmlns:p="http://schemas.openxmlformats.org/presentationml/2006/main">
  <p:tag name="AS_UNIQUEID" val="929"/>
</p:tagLst>
</file>

<file path=ppt/tags/tag12.xml><?xml version="1.0" encoding="utf-8"?>
<p:tagLst xmlns:p="http://schemas.openxmlformats.org/presentationml/2006/main">
  <p:tag name="AS_UNIQUEID" val="930"/>
</p:tagLst>
</file>

<file path=ppt/tags/tag13.xml><?xml version="1.0" encoding="utf-8"?>
<p:tagLst xmlns:p="http://schemas.openxmlformats.org/presentationml/2006/main">
  <p:tag name="AS_UNIQUEID" val="931"/>
</p:tagLst>
</file>

<file path=ppt/tags/tag14.xml><?xml version="1.0" encoding="utf-8"?>
<p:tagLst xmlns:p="http://schemas.openxmlformats.org/presentationml/2006/main">
  <p:tag name="AS_UNIQUEID" val="932"/>
</p:tagLst>
</file>

<file path=ppt/tags/tag15.xml><?xml version="1.0" encoding="utf-8"?>
<p:tagLst xmlns:p="http://schemas.openxmlformats.org/presentationml/2006/main">
  <p:tag name="AS_UNIQUEID" val="933"/>
</p:tagLst>
</file>

<file path=ppt/tags/tag16.xml><?xml version="1.0" encoding="utf-8"?>
<p:tagLst xmlns:p="http://schemas.openxmlformats.org/presentationml/2006/main">
  <p:tag name="AS_UNIQUEID" val="935"/>
</p:tagLst>
</file>

<file path=ppt/tags/tag17.xml><?xml version="1.0" encoding="utf-8"?>
<p:tagLst xmlns:p="http://schemas.openxmlformats.org/presentationml/2006/main">
  <p:tag name="AS_UNIQUEID" val="936"/>
</p:tagLst>
</file>

<file path=ppt/tags/tag18.xml><?xml version="1.0" encoding="utf-8"?>
<p:tagLst xmlns:p="http://schemas.openxmlformats.org/presentationml/2006/main">
  <p:tag name="AS_UNIQUEID" val="937"/>
</p:tagLst>
</file>

<file path=ppt/tags/tag19.xml><?xml version="1.0" encoding="utf-8"?>
<p:tagLst xmlns:p="http://schemas.openxmlformats.org/presentationml/2006/main">
  <p:tag name="AS_UNIQUEID" val="938"/>
</p:tagLst>
</file>

<file path=ppt/tags/tag20.xml><?xml version="1.0" encoding="utf-8"?>
<p:tagLst xmlns:p="http://schemas.openxmlformats.org/presentationml/2006/main">
  <p:tag name="AS_UNIQUEID" val="939"/>
</p:tagLst>
</file>

<file path=ppt/tags/tag21.xml><?xml version="1.0" encoding="utf-8"?>
<p:tagLst xmlns:p="http://schemas.openxmlformats.org/presentationml/2006/main">
  <p:tag name="AS_UNIQUEID" val="940"/>
</p:tagLst>
</file>

<file path=ppt/tags/tag22.xml><?xml version="1.0" encoding="utf-8"?>
<p:tagLst xmlns:p="http://schemas.openxmlformats.org/presentationml/2006/main">
  <p:tag name="AS_UNIQUEID" val="942"/>
</p:tagLst>
</file>

<file path=ppt/tags/tag23.xml><?xml version="1.0" encoding="utf-8"?>
<p:tagLst xmlns:p="http://schemas.openxmlformats.org/presentationml/2006/main">
  <p:tag name="AS_UNIQUEID" val="943"/>
</p:tagLst>
</file>

<file path=ppt/tags/tag24.xml><?xml version="1.0" encoding="utf-8"?>
<p:tagLst xmlns:p="http://schemas.openxmlformats.org/presentationml/2006/main">
  <p:tag name="AS_UNIQUEID" val="944"/>
</p:tagLst>
</file>

<file path=ppt/tags/tag25.xml><?xml version="1.0" encoding="utf-8"?>
<p:tagLst xmlns:p="http://schemas.openxmlformats.org/presentationml/2006/main">
  <p:tag name="AS_UNIQUEID" val="945"/>
</p:tagLst>
</file>

<file path=ppt/tags/tag26.xml><?xml version="1.0" encoding="utf-8"?>
<p:tagLst xmlns:p="http://schemas.openxmlformats.org/presentationml/2006/main">
  <p:tag name="AS_UNIQUEID" val="946"/>
</p:tagLst>
</file>

<file path=ppt/tags/tag27.xml><?xml version="1.0" encoding="utf-8"?>
<p:tagLst xmlns:p="http://schemas.openxmlformats.org/presentationml/2006/main">
  <p:tag name="AS_UNIQUEID" val="947"/>
</p:tagLst>
</file>

<file path=ppt/tags/tag28.xml><?xml version="1.0" encoding="utf-8"?>
<p:tagLst xmlns:p="http://schemas.openxmlformats.org/presentationml/2006/main">
  <p:tag name="AS_UNIQUEID" val="948"/>
</p:tagLst>
</file>

<file path=ppt/tags/tag29.xml><?xml version="1.0" encoding="utf-8"?>
<p:tagLst xmlns:p="http://schemas.openxmlformats.org/presentationml/2006/main">
  <p:tag name="AS_UNIQUEID" val="949"/>
</p:tagLst>
</file>

<file path=ppt/tags/tag30.xml><?xml version="1.0" encoding="utf-8"?>
<p:tagLst xmlns:p="http://schemas.openxmlformats.org/presentationml/2006/main">
  <p:tag name="AS_UNIQUEID" val="951"/>
</p:tagLst>
</file>

<file path=ppt/tags/tag31.xml><?xml version="1.0" encoding="utf-8"?>
<p:tagLst xmlns:p="http://schemas.openxmlformats.org/presentationml/2006/main">
  <p:tag name="AS_UNIQUEID" val="952"/>
</p:tagLst>
</file>

<file path=ppt/tags/tag32.xml><?xml version="1.0" encoding="utf-8"?>
<p:tagLst xmlns:p="http://schemas.openxmlformats.org/presentationml/2006/main">
  <p:tag name="AS_UNIQUEID" val="953"/>
</p:tagLst>
</file>

<file path=ppt/tags/tag33.xml><?xml version="1.0" encoding="utf-8"?>
<p:tagLst xmlns:p="http://schemas.openxmlformats.org/presentationml/2006/main">
  <p:tag name="AS_UNIQUEID" val="954"/>
</p:tagLst>
</file>

<file path=ppt/tags/tag34.xml><?xml version="1.0" encoding="utf-8"?>
<p:tagLst xmlns:p="http://schemas.openxmlformats.org/presentationml/2006/main">
  <p:tag name="AS_UNIQUEID" val="956"/>
</p:tagLst>
</file>

<file path=ppt/tags/tag35.xml><?xml version="1.0" encoding="utf-8"?>
<p:tagLst xmlns:p="http://schemas.openxmlformats.org/presentationml/2006/main">
  <p:tag name="AS_UNIQUEID" val="957"/>
</p:tagLst>
</file>

<file path=ppt/tags/tag36.xml><?xml version="1.0" encoding="utf-8"?>
<p:tagLst xmlns:p="http://schemas.openxmlformats.org/presentationml/2006/main">
  <p:tag name="AS_UNIQUEID" val="958"/>
</p:tagLst>
</file>

<file path=ppt/tags/tag37.xml><?xml version="1.0" encoding="utf-8"?>
<p:tagLst xmlns:p="http://schemas.openxmlformats.org/presentationml/2006/main">
  <p:tag name="AS_UNIQUEID" val="960"/>
</p:tagLst>
</file>

<file path=ppt/tags/tag38.xml><?xml version="1.0" encoding="utf-8"?>
<p:tagLst xmlns:p="http://schemas.openxmlformats.org/presentationml/2006/main">
  <p:tag name="AS_UNIQUEID" val="961"/>
</p:tagLst>
</file>

<file path=ppt/tags/tag39.xml><?xml version="1.0" encoding="utf-8"?>
<p:tagLst xmlns:p="http://schemas.openxmlformats.org/presentationml/2006/main">
  <p:tag name="AS_UNIQUEID" val="962"/>
</p:tagLst>
</file>

<file path=ppt/tags/tag40.xml><?xml version="1.0" encoding="utf-8"?>
<p:tagLst xmlns:p="http://schemas.openxmlformats.org/presentationml/2006/main">
  <p:tag name="AS_UNIQUEID" val="963"/>
</p:tagLst>
</file>

<file path=ppt/tags/tag41.xml><?xml version="1.0" encoding="utf-8"?>
<p:tagLst xmlns:p="http://schemas.openxmlformats.org/presentationml/2006/main">
  <p:tag name="AS_UNIQUEID" val="964"/>
</p:tagLst>
</file>

<file path=ppt/tags/tag42.xml><?xml version="1.0" encoding="utf-8"?>
<p:tagLst xmlns:p="http://schemas.openxmlformats.org/presentationml/2006/main">
  <p:tag name="AS_UNIQUEID" val="965"/>
</p:tagLst>
</file>

<file path=ppt/tags/tag43.xml><?xml version="1.0" encoding="utf-8"?>
<p:tagLst xmlns:p="http://schemas.openxmlformats.org/presentationml/2006/main">
  <p:tag name="AS_UNIQUEID" val="967"/>
</p:tagLst>
</file>

<file path=ppt/tags/tag44.xml><?xml version="1.0" encoding="utf-8"?>
<p:tagLst xmlns:p="http://schemas.openxmlformats.org/presentationml/2006/main">
  <p:tag name="AS_UNIQUEID" val="968"/>
</p:tagLst>
</file>

<file path=ppt/tags/tag45.xml><?xml version="1.0" encoding="utf-8"?>
<p:tagLst xmlns:p="http://schemas.openxmlformats.org/presentationml/2006/main">
  <p:tag name="AS_UNIQUEID" val="969"/>
</p:tagLst>
</file>

<file path=ppt/tags/tag46.xml><?xml version="1.0" encoding="utf-8"?>
<p:tagLst xmlns:p="http://schemas.openxmlformats.org/presentationml/2006/main">
  <p:tag name="AS_UNIQUEID" val="970"/>
</p:tagLst>
</file>

<file path=ppt/tags/tag47.xml><?xml version="1.0" encoding="utf-8"?>
<p:tagLst xmlns:p="http://schemas.openxmlformats.org/presentationml/2006/main">
  <p:tag name="AS_UNIQUEID" val="971"/>
</p:tagLst>
</file>

<file path=ppt/tags/tag48.xml><?xml version="1.0" encoding="utf-8"?>
<p:tagLst xmlns:p="http://schemas.openxmlformats.org/presentationml/2006/main">
  <p:tag name="AS_UNIQUEID" val="972"/>
</p:tagLst>
</file>

<file path=ppt/tags/tag49.xml><?xml version="1.0" encoding="utf-8"?>
<p:tagLst xmlns:p="http://schemas.openxmlformats.org/presentationml/2006/main">
  <p:tag name="AS_UNIQUEID" val="974"/>
</p:tagLst>
</file>

<file path=ppt/tags/tag50.xml><?xml version="1.0" encoding="utf-8"?>
<p:tagLst xmlns:p="http://schemas.openxmlformats.org/presentationml/2006/main">
  <p:tag name="AS_UNIQUEID" val="975"/>
</p:tagLst>
</file>

<file path=ppt/tags/tag51.xml><?xml version="1.0" encoding="utf-8"?>
<p:tagLst xmlns:p="http://schemas.openxmlformats.org/presentationml/2006/main">
  <p:tag name="AS_UNIQUEID" val="976"/>
</p:tagLst>
</file>

<file path=ppt/tags/tag52.xml><?xml version="1.0" encoding="utf-8"?>
<p:tagLst xmlns:p="http://schemas.openxmlformats.org/presentationml/2006/main">
  <p:tag name="AS_UNIQUEID" val="977"/>
</p:tagLst>
</file>

<file path=ppt/tags/tag53.xml><?xml version="1.0" encoding="utf-8"?>
<p:tagLst xmlns:p="http://schemas.openxmlformats.org/presentationml/2006/main">
  <p:tag name="AS_UNIQUEID" val="978"/>
</p:tagLst>
</file>

<file path=ppt/tags/tag54.xml><?xml version="1.0" encoding="utf-8"?>
<p:tagLst xmlns:p="http://schemas.openxmlformats.org/presentationml/2006/main">
  <p:tag name="AS_UNIQUEID" val="980"/>
</p:tagLst>
</file>

<file path=ppt/tags/tag55.xml><?xml version="1.0" encoding="utf-8"?>
<p:tagLst xmlns:p="http://schemas.openxmlformats.org/presentationml/2006/main">
  <p:tag name="AS_UNIQUEID" val="981"/>
</p:tagLst>
</file>

<file path=ppt/tags/tag56.xml><?xml version="1.0" encoding="utf-8"?>
<p:tagLst xmlns:p="http://schemas.openxmlformats.org/presentationml/2006/main">
  <p:tag name="AS_UNIQUEID" val="982"/>
</p:tagLst>
</file>

<file path=ppt/tags/tag57.xml><?xml version="1.0" encoding="utf-8"?>
<p:tagLst xmlns:p="http://schemas.openxmlformats.org/presentationml/2006/main">
  <p:tag name="AS_UNIQUEID" val="983"/>
</p:tagLst>
</file>

<file path=ppt/tags/tag58.xml><?xml version="1.0" encoding="utf-8"?>
<p:tagLst xmlns:p="http://schemas.openxmlformats.org/presentationml/2006/main">
  <p:tag name="AS_UNIQUEID" val="984"/>
</p:tagLst>
</file>

<file path=ppt/tags/tag59.xml><?xml version="1.0" encoding="utf-8"?>
<p:tagLst xmlns:p="http://schemas.openxmlformats.org/presentationml/2006/main">
  <p:tag name="AS_UNIQUEID" val="1291"/>
</p:tagLst>
</file>

<file path=ppt/tags/tag60.xml><?xml version="1.0" encoding="utf-8"?>
<p:tagLst xmlns:p="http://schemas.openxmlformats.org/presentationml/2006/main">
  <p:tag name="AS_UNIQUEID" val="1292"/>
</p:tagLst>
</file>

<file path=ppt/tags/tag61.xml><?xml version="1.0" encoding="utf-8"?>
<p:tagLst xmlns:p="http://schemas.openxmlformats.org/presentationml/2006/main">
  <p:tag name="AS_UNIQUEID" val="1293"/>
</p:tagLst>
</file>

<file path=ppt/tags/tag62.xml><?xml version="1.0" encoding="utf-8"?>
<p:tagLst xmlns:p="http://schemas.openxmlformats.org/presentationml/2006/main">
  <p:tag name="AS_UNIQUEID" val="1294"/>
</p:tagLst>
</file>

<file path=ppt/tags/tag63.xml><?xml version="1.0" encoding="utf-8"?>
<p:tagLst xmlns:p="http://schemas.openxmlformats.org/presentationml/2006/main">
  <p:tag name="AS_UNIQUEID" val="1295"/>
</p:tagLst>
</file>

<file path=ppt/tags/tag64.xml><?xml version="1.0" encoding="utf-8"?>
<p:tagLst xmlns:p="http://schemas.openxmlformats.org/presentationml/2006/main">
  <p:tag name="AS_UNIQUEID" val="1296"/>
</p:tagLst>
</file>

<file path=ppt/tags/tag65.xml><?xml version="1.0" encoding="utf-8"?>
<p:tagLst xmlns:p="http://schemas.openxmlformats.org/presentationml/2006/main">
  <p:tag name="AS_UNIQUEID" val="986"/>
</p:tagLst>
</file>

<file path=ppt/tags/tag66.xml><?xml version="1.0" encoding="utf-8"?>
<p:tagLst xmlns:p="http://schemas.openxmlformats.org/presentationml/2006/main">
  <p:tag name="AS_UNIQUEID" val="987"/>
</p:tagLst>
</file>

<file path=ppt/tags/tag67.xml><?xml version="1.0" encoding="utf-8"?>
<p:tagLst xmlns:p="http://schemas.openxmlformats.org/presentationml/2006/main">
  <p:tag name="AS_UNIQUEID" val="988"/>
</p:tagLst>
</file>

<file path=ppt/tags/tag68.xml><?xml version="1.0" encoding="utf-8"?>
<p:tagLst xmlns:p="http://schemas.openxmlformats.org/presentationml/2006/main">
  <p:tag name="AS_UNIQUEID" val="989"/>
</p:tagLst>
</file>

<file path=ppt/tags/tag69.xml><?xml version="1.0" encoding="utf-8"?>
<p:tagLst xmlns:p="http://schemas.openxmlformats.org/presentationml/2006/main">
  <p:tag name="AS_UNIQUEID" val="990"/>
</p:tagLst>
</file>

<file path=ppt/tags/tag70.xml><?xml version="1.0" encoding="utf-8"?>
<p:tagLst xmlns:p="http://schemas.openxmlformats.org/presentationml/2006/main">
  <p:tag name="AS_UNIQUEID" val="1905"/>
</p:tagLst>
</file>

<file path=ppt/tags/tag71.xml><?xml version="1.0" encoding="utf-8"?>
<p:tagLst xmlns:p="http://schemas.openxmlformats.org/presentationml/2006/main">
  <p:tag name="AS_UNIQUEID" val="19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AS_UNIQUEID" val="19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AS_UNIQUEID" val="19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AS_UNIQUEID" val="19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AS_UNIQUEID" val="19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AS_UNIQUEID" val="19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AS_UNIQUEID" val="19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AS_UNIQUEID" val="19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AS_UNIQUEID" val="19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AS_UNIQUEID" val="19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AS_UNIQUEID" val="19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AS_UNIQUEID" val="19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AS_UNIQUEID" val="19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AS_UNIQUEID" val="19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AS_UNIQUEID" val="19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AS_UNIQUEID" val="19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AS_UNIQUEID" val="19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AS_UNIQUEID" val="19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AS_UNIQUEID" val="19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AS_UNIQUEID" val="19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AS_UNIQUEID" val="19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AS_UNIQUEID" val="19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AS_UNIQUEID" val="19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AS_UNIQUEID" val="19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AS_UNIQUEID" val="19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AS_UNIQUEID" val="19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AS_UNIQUEID" val="19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AS_UNIQUEID" val="19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AS_UNIQUEID" val="19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AS_UNIQUEID" val="19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AS_UNIQUEID" val="19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AS_UNIQUEID" val="19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AS_UNIQUEID" val="19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AS_UNIQUEID" val="19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AS_UNIQUEID" val="19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AS_UNIQUEID" val="19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7.xml><?xml version="1.0" encoding="utf-8"?>
<p:tagLst xmlns:p="http://schemas.openxmlformats.org/presentationml/2006/main">
  <p:tag name="AS_UNIQUEID" val="19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AS_UNIQUEID" val="19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AS_UNIQUEID" val="19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AS_UNIQUEID" val="19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AS_UNIQUEID" val="19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AS_UNIQUEID" val="19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AS_UNIQUEID" val="19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4.xml><?xml version="1.0" encoding="utf-8"?>
<p:tagLst xmlns:p="http://schemas.openxmlformats.org/presentationml/2006/main">
  <p:tag name="AS_UNIQUEID" val="19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AS_UNIQUEID" val="19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AS_UNIQUEID" val="19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AS_UNIQUEID" val="19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AS_UNIQUEID" val="19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9.xml><?xml version="1.0" encoding="utf-8"?>
<p:tagLst xmlns:p="http://schemas.openxmlformats.org/presentationml/2006/main">
  <p:tag name="AS_UNIQUEID" val="19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0.xml><?xml version="1.0" encoding="utf-8"?>
<p:tagLst xmlns:p="http://schemas.openxmlformats.org/presentationml/2006/main">
  <p:tag name="AS_UNIQUEID" val="19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AS_UNIQUEID" val="19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AS_UNIQUEID" val="19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AS_UNIQUEID" val="19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AS_UNIQUEID" val="19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AS_UNIQUEID" val="19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AS_UNIQUEID" val="19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AS_UNIQUEID" val="1291"/>
</p:tagLst>
</file>

<file path=ppt/tags/tag128.xml><?xml version="1.0" encoding="utf-8"?>
<p:tagLst xmlns:p="http://schemas.openxmlformats.org/presentationml/2006/main">
  <p:tag name="AS_UNIQUEID" val="1292"/>
</p:tagLst>
</file>

<file path=ppt/tags/tag129.xml><?xml version="1.0" encoding="utf-8"?>
<p:tagLst xmlns:p="http://schemas.openxmlformats.org/presentationml/2006/main">
  <p:tag name="AS_UNIQUEID" val="1293"/>
</p:tagLst>
</file>

<file path=ppt/tags/tag130.xml><?xml version="1.0" encoding="utf-8"?>
<p:tagLst xmlns:p="http://schemas.openxmlformats.org/presentationml/2006/main">
  <p:tag name="AS_UNIQUEID" val="1294"/>
</p:tagLst>
</file>

<file path=ppt/tags/tag131.xml><?xml version="1.0" encoding="utf-8"?>
<p:tagLst xmlns:p="http://schemas.openxmlformats.org/presentationml/2006/main">
  <p:tag name="AS_UNIQUEID" val="1295"/>
</p:tagLst>
</file>

<file path=ppt/tags/tag132.xml><?xml version="1.0" encoding="utf-8"?>
<p:tagLst xmlns:p="http://schemas.openxmlformats.org/presentationml/2006/main">
  <p:tag name="AS_UNIQUEID" val="1296"/>
</p:tagLst>
</file>

<file path=ppt/tags/tag133.xml><?xml version="1.0" encoding="utf-8"?>
<p:tagLst xmlns:p="http://schemas.openxmlformats.org/presentationml/2006/main">
  <p:tag name="AS_UNIQUEID" val="1975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4.xml><?xml version="1.0" encoding="utf-8"?>
<p:tagLst xmlns:p="http://schemas.openxmlformats.org/presentationml/2006/main">
  <p:tag name="AS_UNIQUEID" val="1976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5.xml><?xml version="1.0" encoding="utf-8"?>
<p:tagLst xmlns:p="http://schemas.openxmlformats.org/presentationml/2006/main">
  <p:tag name="AS_UNIQUEID" val="19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6.xml><?xml version="1.0" encoding="utf-8"?>
<p:tagLst xmlns:p="http://schemas.openxmlformats.org/presentationml/2006/main">
  <p:tag name="AS_UNIQUEID" val="19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AS_UNIQUEID" val="19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AS_UNIQUEID" val="1980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40.xml><?xml version="1.0" encoding="utf-8"?>
<p:tagLst xmlns:p="http://schemas.openxmlformats.org/presentationml/2006/main">
  <p:tag name="AS_UNIQUEID" val="1007"/>
</p:tagLst>
</file>

<file path=ppt/tags/tag141.xml><?xml version="1.0" encoding="utf-8"?>
<p:tagLst xmlns:p="http://schemas.openxmlformats.org/presentationml/2006/main">
  <p:tag name="AS_UNIQUEID" val="1008"/>
</p:tagLst>
</file>

<file path=ppt/tags/tag142.xml><?xml version="1.0" encoding="utf-8"?>
<p:tagLst xmlns:p="http://schemas.openxmlformats.org/presentationml/2006/main">
  <p:tag name="AS_UNIQUEID" val="1009"/>
</p:tagLst>
</file>

<file path=ppt/tags/tag143.xml><?xml version="1.0" encoding="utf-8"?>
<p:tagLst xmlns:p="http://schemas.openxmlformats.org/presentationml/2006/main">
  <p:tag name="AS_UNIQUEID" val="1010"/>
</p:tagLst>
</file>

<file path=ppt/tags/tag144.xml><?xml version="1.0" encoding="utf-8"?>
<p:tagLst xmlns:p="http://schemas.openxmlformats.org/presentationml/2006/main">
  <p:tag name="AS_UNIQUEID" val="1011"/>
</p:tagLst>
</file>

<file path=ppt/tags/tag145.xml><?xml version="1.0" encoding="utf-8"?>
<p:tagLst xmlns:p="http://schemas.openxmlformats.org/presentationml/2006/main">
  <p:tag name="AS_UNIQUEID" val="7032"/>
</p:tagLst>
</file>

<file path=ppt/tags/tag146.xml><?xml version="1.0" encoding="utf-8"?>
<p:tagLst xmlns:p="http://schemas.openxmlformats.org/presentationml/2006/main">
  <p:tag name="AS_UNIQUEID" val="7033"/>
</p:tagLst>
</file>

<file path=ppt/tags/tag147.xml><?xml version="1.0" encoding="utf-8"?>
<p:tagLst xmlns:p="http://schemas.openxmlformats.org/presentationml/2006/main">
  <p:tag name="AS_UNIQUEID" val="7034"/>
</p:tagLst>
</file>

<file path=ppt/tags/tag148.xml><?xml version="1.0" encoding="utf-8"?>
<p:tagLst xmlns:p="http://schemas.openxmlformats.org/presentationml/2006/main">
  <p:tag name="AS_UNIQUEID" val="7028"/>
</p:tagLst>
</file>

<file path=ppt/tags/tag149.xml><?xml version="1.0" encoding="utf-8"?>
<p:tagLst xmlns:p="http://schemas.openxmlformats.org/presentationml/2006/main">
  <p:tag name="AS_UNIQUEID" val="7029"/>
</p:tagLst>
</file>

<file path=ppt/tags/tag150.xml><?xml version="1.0" encoding="utf-8"?>
<p:tagLst xmlns:p="http://schemas.openxmlformats.org/presentationml/2006/main">
  <p:tag name="AS_UNIQUEID" val="7030"/>
</p:tagLst>
</file>

<file path=ppt/tags/tag151.xml><?xml version="1.0" encoding="utf-8"?>
<p:tagLst xmlns:p="http://schemas.openxmlformats.org/presentationml/2006/main">
  <p:tag name="AS_UNIQUEID" val="1487"/>
</p:tagLst>
</file>

<file path=ppt/tags/tag152.xml><?xml version="1.0" encoding="utf-8"?>
<p:tagLst xmlns:p="http://schemas.openxmlformats.org/presentationml/2006/main">
  <p:tag name="AS_UNIQUEID" val="2235"/>
  <p:tag name="KSO_WM_BEAUTIFY_FLAG" val=""/>
</p:tagLst>
</file>

<file path=ppt/tags/tag153.xml><?xml version="1.0" encoding="utf-8"?>
<p:tagLst xmlns:p="http://schemas.openxmlformats.org/presentationml/2006/main">
  <p:tag name="AS_UNIQUEID" val="7172"/>
  <p:tag name="KSO_WM_BEAUTIFY_FLAG" val=""/>
</p:tagLst>
</file>

<file path=ppt/tags/tag154.xml><?xml version="1.0" encoding="utf-8"?>
<p:tagLst xmlns:p="http://schemas.openxmlformats.org/presentationml/2006/main">
  <p:tag name="AS_UNIQUEID" val="7624"/>
</p:tagLst>
</file>

<file path=ppt/tags/tag155.xml><?xml version="1.0" encoding="utf-8"?>
<p:tagLst xmlns:p="http://schemas.openxmlformats.org/presentationml/2006/main">
  <p:tag name="AS_UNIQUEID" val="7625"/>
</p:tagLst>
</file>

<file path=ppt/tags/tag156.xml><?xml version="1.0" encoding="utf-8"?>
<p:tagLst xmlns:p="http://schemas.openxmlformats.org/presentationml/2006/main">
  <p:tag name="AS_UNIQUEID" val="7626"/>
</p:tagLst>
</file>

<file path=ppt/tags/tag157.xml><?xml version="1.0" encoding="utf-8"?>
<p:tagLst xmlns:p="http://schemas.openxmlformats.org/presentationml/2006/main">
  <p:tag name="AS_UNIQUEID" val="7627"/>
</p:tagLst>
</file>

<file path=ppt/tags/tag158.xml><?xml version="1.0" encoding="utf-8"?>
<p:tagLst xmlns:p="http://schemas.openxmlformats.org/presentationml/2006/main">
  <p:tag name="AS_UNIQUEID" val="7628"/>
</p:tagLst>
</file>

<file path=ppt/tags/tag159.xml><?xml version="1.0" encoding="utf-8"?>
<p:tagLst xmlns:p="http://schemas.openxmlformats.org/presentationml/2006/main">
  <p:tag name="AS_UNIQUEID" val="7629"/>
</p:tagLst>
</file>

<file path=ppt/tags/tag160.xml><?xml version="1.0" encoding="utf-8"?>
<p:tagLst xmlns:p="http://schemas.openxmlformats.org/presentationml/2006/main">
  <p:tag name="TIMING" val="|0.4"/>
</p:tagLst>
</file>

<file path=ppt/tags/tag161.xml><?xml version="1.0" encoding="utf-8"?>
<p:tagLst xmlns:p="http://schemas.openxmlformats.org/presentationml/2006/main">
  <p:tag name="AS_UNIQUEID" val="6534"/>
</p:tagLst>
</file>

<file path=ppt/tags/tag162.xml><?xml version="1.0" encoding="utf-8"?>
<p:tagLst xmlns:p="http://schemas.openxmlformats.org/presentationml/2006/main">
  <p:tag name="AS_UNIQUEID" val="6535"/>
</p:tagLst>
</file>

<file path=ppt/tags/tag163.xml><?xml version="1.0" encoding="utf-8"?>
<p:tagLst xmlns:p="http://schemas.openxmlformats.org/presentationml/2006/main">
  <p:tag name="AS_UNIQUEID" val="6536"/>
</p:tagLst>
</file>

<file path=ppt/tags/tag164.xml><?xml version="1.0" encoding="utf-8"?>
<p:tagLst xmlns:p="http://schemas.openxmlformats.org/presentationml/2006/main">
  <p:tag name="AS_UNIQUEID" val="6537"/>
</p:tagLst>
</file>

<file path=ppt/tags/tag165.xml><?xml version="1.0" encoding="utf-8"?>
<p:tagLst xmlns:p="http://schemas.openxmlformats.org/presentationml/2006/main">
  <p:tag name="AS_UNIQUEID" val="6538"/>
</p:tagLst>
</file>

<file path=ppt/tags/tag166.xml><?xml version="1.0" encoding="utf-8"?>
<p:tagLst xmlns:p="http://schemas.openxmlformats.org/presentationml/2006/main">
  <p:tag name="AS_UNIQUEID" val="1360"/>
</p:tagLst>
</file>

<file path=ppt/tags/tag167.xml><?xml version="1.0" encoding="utf-8"?>
<p:tagLst xmlns:p="http://schemas.openxmlformats.org/presentationml/2006/main">
  <p:tag name="AS_UNIQUEID" val="6539"/>
</p:tagLst>
</file>

<file path=ppt/tags/tag168.xml><?xml version="1.0" encoding="utf-8"?>
<p:tagLst xmlns:p="http://schemas.openxmlformats.org/presentationml/2006/main">
  <p:tag name="AS_UNIQUEID" val="6530"/>
</p:tagLst>
</file>

<file path=ppt/tags/tag169.xml><?xml version="1.0" encoding="utf-8"?>
<p:tagLst xmlns:p="http://schemas.openxmlformats.org/presentationml/2006/main">
  <p:tag name="AS_UNIQUEID" val="6531"/>
</p:tagLst>
</file>

<file path=ppt/tags/tag170.xml><?xml version="1.0" encoding="utf-8"?>
<p:tagLst xmlns:p="http://schemas.openxmlformats.org/presentationml/2006/main">
  <p:tag name="AS_UNIQUEID" val="6532"/>
</p:tagLst>
</file>

<file path=ppt/tags/tag171.xml><?xml version="1.0" encoding="utf-8"?>
<p:tagLst xmlns:p="http://schemas.openxmlformats.org/presentationml/2006/main">
  <p:tag name="AS_UNIQUEID" val="1129"/>
</p:tagLst>
</file>

<file path=ppt/tags/tag172.xml><?xml version="1.0" encoding="utf-8"?>
<p:tagLst xmlns:p="http://schemas.openxmlformats.org/presentationml/2006/main">
  <p:tag name="AS_UNIQUEID" val="1130"/>
</p:tagLst>
</file>

<file path=ppt/tags/tag173.xml><?xml version="1.0" encoding="utf-8"?>
<p:tagLst xmlns:p="http://schemas.openxmlformats.org/presentationml/2006/main">
  <p:tag name="AS_UNIQUEID" val="608"/>
</p:tagLst>
</file>

<file path=ppt/tags/tag174.xml><?xml version="1.0" encoding="utf-8"?>
<p:tagLst xmlns:p="http://schemas.openxmlformats.org/presentationml/2006/main">
  <p:tag name="AS_UNIQUEID" val="1989"/>
</p:tagLst>
</file>

<file path=ppt/tags/tag175.xml><?xml version="1.0" encoding="utf-8"?>
<p:tagLst xmlns:p="http://schemas.openxmlformats.org/presentationml/2006/main">
  <p:tag name="AS_UNIQUEID" val="165"/>
</p:tagLst>
</file>

<file path=ppt/tags/tag176.xml><?xml version="1.0" encoding="utf-8"?>
<p:tagLst xmlns:p="http://schemas.openxmlformats.org/presentationml/2006/main">
  <p:tag name="AS_UNIQUEID" val="7166"/>
  <p:tag name="KSO_WM_BEAUTIFY_FLAG" val=""/>
</p:tagLst>
</file>

<file path=ppt/tags/tag177.xml><?xml version="1.0" encoding="utf-8"?>
<p:tagLst xmlns:p="http://schemas.openxmlformats.org/presentationml/2006/main">
  <p:tag name="AS_UNIQUEID" val="7631"/>
</p:tagLst>
</file>

<file path=ppt/tags/tag178.xml><?xml version="1.0" encoding="utf-8"?>
<p:tagLst xmlns:p="http://schemas.openxmlformats.org/presentationml/2006/main">
  <p:tag name="AS_UNIQUEID" val="7632"/>
</p:tagLst>
</file>

<file path=ppt/tags/tag179.xml><?xml version="1.0" encoding="utf-8"?>
<p:tagLst xmlns:p="http://schemas.openxmlformats.org/presentationml/2006/main">
  <p:tag name="AS_UNIQUEID" val="7633"/>
</p:tagLst>
</file>

<file path=ppt/tags/tag180.xml><?xml version="1.0" encoding="utf-8"?>
<p:tagLst xmlns:p="http://schemas.openxmlformats.org/presentationml/2006/main">
  <p:tag name="AS_UNIQUEID" val="7634"/>
</p:tagLst>
</file>

<file path=ppt/tags/tag181.xml><?xml version="1.0" encoding="utf-8"?>
<p:tagLst xmlns:p="http://schemas.openxmlformats.org/presentationml/2006/main">
  <p:tag name="AS_UNIQUEID" val="3455"/>
</p:tagLst>
</file>

<file path=ppt/tags/tag182.xml><?xml version="1.0" encoding="utf-8"?>
<p:tagLst xmlns:p="http://schemas.openxmlformats.org/presentationml/2006/main">
  <p:tag name="AS_UNIQUEID" val="3456"/>
</p:tagLst>
</file>

<file path=ppt/tags/tag183.xml><?xml version="1.0" encoding="utf-8"?>
<p:tagLst xmlns:p="http://schemas.openxmlformats.org/presentationml/2006/main">
  <p:tag name="AS_UNIQUEID" val="3457"/>
</p:tagLst>
</file>

<file path=ppt/tags/tag184.xml><?xml version="1.0" encoding="utf-8"?>
<p:tagLst xmlns:p="http://schemas.openxmlformats.org/presentationml/2006/main">
  <p:tag name="AS_UNIQUEID" val="3458"/>
</p:tagLst>
</file>

<file path=ppt/tags/tag185.xml><?xml version="1.0" encoding="utf-8"?>
<p:tagLst xmlns:p="http://schemas.openxmlformats.org/presentationml/2006/main">
  <p:tag name="AS_UNIQUEID" val="3459"/>
</p:tagLst>
</file>

<file path=ppt/tags/tag186.xml><?xml version="1.0" encoding="utf-8"?>
<p:tagLst xmlns:p="http://schemas.openxmlformats.org/presentationml/2006/main">
  <p:tag name="AS_UNIQUEID" val="3460"/>
</p:tagLst>
</file>

<file path=ppt/tags/tag187.xml><?xml version="1.0" encoding="utf-8"?>
<p:tagLst xmlns:p="http://schemas.openxmlformats.org/presentationml/2006/main">
  <p:tag name="AS_UNIQUEID" val="3461"/>
</p:tagLst>
</file>

<file path=ppt/tags/tag188.xml><?xml version="1.0" encoding="utf-8"?>
<p:tagLst xmlns:p="http://schemas.openxmlformats.org/presentationml/2006/main">
  <p:tag name="AS_UNIQUEID" val="3462"/>
</p:tagLst>
</file>

<file path=ppt/tags/tag189.xml><?xml version="1.0" encoding="utf-8"?>
<p:tagLst xmlns:p="http://schemas.openxmlformats.org/presentationml/2006/main">
  <p:tag name="AS_UNIQUEID" val="3463"/>
</p:tagLst>
</file>

<file path=ppt/tags/tag190.xml><?xml version="1.0" encoding="utf-8"?>
<p:tagLst xmlns:p="http://schemas.openxmlformats.org/presentationml/2006/main">
  <p:tag name="AS_UNIQUEID" val="3464"/>
</p:tagLst>
</file>

<file path=ppt/tags/tag191.xml><?xml version="1.0" encoding="utf-8"?>
<p:tagLst xmlns:p="http://schemas.openxmlformats.org/presentationml/2006/main">
  <p:tag name="AS_UNIQUEID" val="3465"/>
</p:tagLst>
</file>

<file path=ppt/tags/tag192.xml><?xml version="1.0" encoding="utf-8"?>
<p:tagLst xmlns:p="http://schemas.openxmlformats.org/presentationml/2006/main">
  <p:tag name="AS_UNIQUEID" val="3466"/>
</p:tagLst>
</file>

<file path=ppt/tags/tag193.xml><?xml version="1.0" encoding="utf-8"?>
<p:tagLst xmlns:p="http://schemas.openxmlformats.org/presentationml/2006/main">
  <p:tag name="AS_UNIQUEID" val="3467"/>
</p:tagLst>
</file>

<file path=ppt/tags/tag194.xml><?xml version="1.0" encoding="utf-8"?>
<p:tagLst xmlns:p="http://schemas.openxmlformats.org/presentationml/2006/main">
  <p:tag name="AS_UNIQUEID" val="3468"/>
</p:tagLst>
</file>

<file path=ppt/tags/tag195.xml><?xml version="1.0" encoding="utf-8"?>
<p:tagLst xmlns:p="http://schemas.openxmlformats.org/presentationml/2006/main">
  <p:tag name="AS_UNIQUEID" val="3469"/>
</p:tagLst>
</file>

<file path=ppt/tags/tag196.xml><?xml version="1.0" encoding="utf-8"?>
<p:tagLst xmlns:p="http://schemas.openxmlformats.org/presentationml/2006/main">
  <p:tag name="AS_UNIQUEID" val="3470"/>
</p:tagLst>
</file>

<file path=ppt/tags/tag197.xml><?xml version="1.0" encoding="utf-8"?>
<p:tagLst xmlns:p="http://schemas.openxmlformats.org/presentationml/2006/main">
  <p:tag name="AS_UNIQUEID" val="3471"/>
</p:tagLst>
</file>

<file path=ppt/tags/tag198.xml><?xml version="1.0" encoding="utf-8"?>
<p:tagLst xmlns:p="http://schemas.openxmlformats.org/presentationml/2006/main">
  <p:tag name="AS_UNIQUEID" val="3472"/>
</p:tagLst>
</file>

<file path=ppt/tags/tag199.xml><?xml version="1.0" encoding="utf-8"?>
<p:tagLst xmlns:p="http://schemas.openxmlformats.org/presentationml/2006/main">
  <p:tag name="AS_UNIQUEID" val="3473"/>
</p:tagLst>
</file>

<file path=ppt/tags/tag200.xml><?xml version="1.0" encoding="utf-8"?>
<p:tagLst xmlns:p="http://schemas.openxmlformats.org/presentationml/2006/main">
  <p:tag name="AS_UNIQUEID" val="3474"/>
</p:tagLst>
</file>

<file path=ppt/tags/tag201.xml><?xml version="1.0" encoding="utf-8"?>
<p:tagLst xmlns:p="http://schemas.openxmlformats.org/presentationml/2006/main">
  <p:tag name="AS_UNIQUEID" val="3475"/>
</p:tagLst>
</file>

<file path=ppt/tags/tag202.xml><?xml version="1.0" encoding="utf-8"?>
<p:tagLst xmlns:p="http://schemas.openxmlformats.org/presentationml/2006/main">
  <p:tag name="AS_UNIQUEID" val="3476"/>
</p:tagLst>
</file>

<file path=ppt/tags/tag203.xml><?xml version="1.0" encoding="utf-8"?>
<p:tagLst xmlns:p="http://schemas.openxmlformats.org/presentationml/2006/main">
  <p:tag name="AS_UNIQUEID" val="3477"/>
</p:tagLst>
</file>

<file path=ppt/tags/tag204.xml><?xml version="1.0" encoding="utf-8"?>
<p:tagLst xmlns:p="http://schemas.openxmlformats.org/presentationml/2006/main">
  <p:tag name="AS_UNIQUEID" val="3478"/>
</p:tagLst>
</file>

<file path=ppt/tags/tag205.xml><?xml version="1.0" encoding="utf-8"?>
<p:tagLst xmlns:p="http://schemas.openxmlformats.org/presentationml/2006/main">
  <p:tag name="AS_UNIQUEID" val="163"/>
</p:tagLst>
</file>

<file path=ppt/tags/tag206.xml><?xml version="1.0" encoding="utf-8"?>
<p:tagLst xmlns:p="http://schemas.openxmlformats.org/presentationml/2006/main">
  <p:tag name="AS_UNIQUEID" val="159"/>
</p:tagLst>
</file>

<file path=ppt/tags/tag207.xml><?xml version="1.0" encoding="utf-8"?>
<p:tagLst xmlns:p="http://schemas.openxmlformats.org/presentationml/2006/main">
  <p:tag name="AS_UNIQUEID" val="160"/>
</p:tagLst>
</file>

<file path=ppt/tags/tag208.xml><?xml version="1.0" encoding="utf-8"?>
<p:tagLst xmlns:p="http://schemas.openxmlformats.org/presentationml/2006/main">
  <p:tag name="AS_UNIQUEID" val="161"/>
</p:tagLst>
</file>

<file path=ppt/tags/tag209.xml><?xml version="1.0" encoding="utf-8"?>
<p:tagLst xmlns:p="http://schemas.openxmlformats.org/presentationml/2006/main">
  <p:tag name="AS_UNIQUEID" val="2031"/>
</p:tagLst>
</file>

<file path=ppt/tags/tag210.xml><?xml version="1.0" encoding="utf-8"?>
<p:tagLst xmlns:p="http://schemas.openxmlformats.org/presentationml/2006/main">
  <p:tag name="AS_UNIQUEID" val="673"/>
</p:tagLst>
</file>

<file path=ppt/tags/tag211.xml><?xml version="1.0" encoding="utf-8"?>
<p:tagLst xmlns:p="http://schemas.openxmlformats.org/presentationml/2006/main">
  <p:tag name="AS_UNIQUEID" val="675"/>
</p:tagLst>
</file>

<file path=ppt/tags/tag212.xml><?xml version="1.0" encoding="utf-8"?>
<p:tagLst xmlns:p="http://schemas.openxmlformats.org/presentationml/2006/main">
  <p:tag name="AS_UNIQUEID" val="676"/>
</p:tagLst>
</file>

<file path=ppt/tags/tag213.xml><?xml version="1.0" encoding="utf-8"?>
<p:tagLst xmlns:p="http://schemas.openxmlformats.org/presentationml/2006/main">
  <p:tag name="AS_UNIQUEID" val="677"/>
</p:tagLst>
</file>

<file path=ppt/tags/tag214.xml><?xml version="1.0" encoding="utf-8"?>
<p:tagLst xmlns:p="http://schemas.openxmlformats.org/presentationml/2006/main">
  <p:tag name="AS_UNIQUEID" val="678"/>
</p:tagLst>
</file>

<file path=ppt/tags/tag215.xml><?xml version="1.0" encoding="utf-8"?>
<p:tagLst xmlns:p="http://schemas.openxmlformats.org/presentationml/2006/main">
  <p:tag name="AS_UNIQUEID" val="679"/>
</p:tagLst>
</file>

<file path=ppt/tags/tag216.xml><?xml version="1.0" encoding="utf-8"?>
<p:tagLst xmlns:p="http://schemas.openxmlformats.org/presentationml/2006/main">
  <p:tag name="AS_UNIQUEID" val="680"/>
</p:tagLst>
</file>

<file path=ppt/tags/tag217.xml><?xml version="1.0" encoding="utf-8"?>
<p:tagLst xmlns:p="http://schemas.openxmlformats.org/presentationml/2006/main">
  <p:tag name="AS_UNIQUEID" val="681"/>
</p:tagLst>
</file>

<file path=ppt/tags/tag218.xml><?xml version="1.0" encoding="utf-8"?>
<p:tagLst xmlns:p="http://schemas.openxmlformats.org/presentationml/2006/main">
  <p:tag name="AS_UNIQUEID" val="682"/>
</p:tagLst>
</file>

<file path=ppt/tags/tag219.xml><?xml version="1.0" encoding="utf-8"?>
<p:tagLst xmlns:p="http://schemas.openxmlformats.org/presentationml/2006/main">
  <p:tag name="AS_UNIQUEID" val="683"/>
</p:tagLst>
</file>

<file path=ppt/tags/tag220.xml><?xml version="1.0" encoding="utf-8"?>
<p:tagLst xmlns:p="http://schemas.openxmlformats.org/presentationml/2006/main">
  <p:tag name="AS_UNIQUEID" val="684"/>
</p:tagLst>
</file>

<file path=ppt/tags/tag221.xml><?xml version="1.0" encoding="utf-8"?>
<p:tagLst xmlns:p="http://schemas.openxmlformats.org/presentationml/2006/main">
  <p:tag name="AS_UNIQUEID" val="685"/>
</p:tagLst>
</file>

<file path=ppt/tags/tag222.xml><?xml version="1.0" encoding="utf-8"?>
<p:tagLst xmlns:p="http://schemas.openxmlformats.org/presentationml/2006/main">
  <p:tag name="AS_UNIQUEID" val="686"/>
</p:tagLst>
</file>

<file path=ppt/tags/tag223.xml><?xml version="1.0" encoding="utf-8"?>
<p:tagLst xmlns:p="http://schemas.openxmlformats.org/presentationml/2006/main">
  <p:tag name="AS_UNIQUEID" val="687"/>
</p:tagLst>
</file>

<file path=ppt/tags/tag224.xml><?xml version="1.0" encoding="utf-8"?>
<p:tagLst xmlns:p="http://schemas.openxmlformats.org/presentationml/2006/main">
  <p:tag name="AS_UNIQUEID" val="688"/>
</p:tagLst>
</file>

<file path=ppt/tags/tag225.xml><?xml version="1.0" encoding="utf-8"?>
<p:tagLst xmlns:p="http://schemas.openxmlformats.org/presentationml/2006/main">
  <p:tag name="AS_UNIQUEID" val="689"/>
</p:tagLst>
</file>

<file path=ppt/tags/tag226.xml><?xml version="1.0" encoding="utf-8"?>
<p:tagLst xmlns:p="http://schemas.openxmlformats.org/presentationml/2006/main">
  <p:tag name="AS_UNIQUEID" val="690"/>
</p:tagLst>
</file>

<file path=ppt/tags/tag227.xml><?xml version="1.0" encoding="utf-8"?>
<p:tagLst xmlns:p="http://schemas.openxmlformats.org/presentationml/2006/main">
  <p:tag name="AS_UNIQUEID" val="691"/>
</p:tagLst>
</file>

<file path=ppt/tags/tag228.xml><?xml version="1.0" encoding="utf-8"?>
<p:tagLst xmlns:p="http://schemas.openxmlformats.org/presentationml/2006/main">
  <p:tag name="AS_UNIQUEID" val="692"/>
</p:tagLst>
</file>

<file path=ppt/tags/tag229.xml><?xml version="1.0" encoding="utf-8"?>
<p:tagLst xmlns:p="http://schemas.openxmlformats.org/presentationml/2006/main">
  <p:tag name="AS_UNIQUEID" val="693"/>
</p:tagLst>
</file>

<file path=ppt/tags/tag230.xml><?xml version="1.0" encoding="utf-8"?>
<p:tagLst xmlns:p="http://schemas.openxmlformats.org/presentationml/2006/main">
  <p:tag name="AS_UNIQUEID" val="694"/>
</p:tagLst>
</file>

<file path=ppt/tags/tag231.xml><?xml version="1.0" encoding="utf-8"?>
<p:tagLst xmlns:p="http://schemas.openxmlformats.org/presentationml/2006/main">
  <p:tag name="AS_UNIQUEID" val="695"/>
</p:tagLst>
</file>

<file path=ppt/tags/tag232.xml><?xml version="1.0" encoding="utf-8"?>
<p:tagLst xmlns:p="http://schemas.openxmlformats.org/presentationml/2006/main">
  <p:tag name="AS_UNIQUEID" val="696"/>
</p:tagLst>
</file>

<file path=ppt/tags/tag233.xml><?xml version="1.0" encoding="utf-8"?>
<p:tagLst xmlns:p="http://schemas.openxmlformats.org/presentationml/2006/main">
  <p:tag name="AS_UNIQUEID" val="697"/>
</p:tagLst>
</file>

<file path=ppt/tags/tag234.xml><?xml version="1.0" encoding="utf-8"?>
<p:tagLst xmlns:p="http://schemas.openxmlformats.org/presentationml/2006/main">
  <p:tag name="AS_UNIQUEID" val="698"/>
</p:tagLst>
</file>

<file path=ppt/tags/tag235.xml><?xml version="1.0" encoding="utf-8"?>
<p:tagLst xmlns:p="http://schemas.openxmlformats.org/presentationml/2006/main">
  <p:tag name="AS_UNIQUEID" val="699"/>
</p:tagLst>
</file>

<file path=ppt/tags/tag236.xml><?xml version="1.0" encoding="utf-8"?>
<p:tagLst xmlns:p="http://schemas.openxmlformats.org/presentationml/2006/main">
  <p:tag name="AS_UNIQUEID" val="677"/>
</p:tagLst>
</file>

<file path=ppt/tags/tag237.xml><?xml version="1.0" encoding="utf-8"?>
<p:tagLst xmlns:p="http://schemas.openxmlformats.org/presentationml/2006/main">
  <p:tag name="AS_UNIQUEID" val="2024"/>
</p:tagLst>
</file>

<file path=ppt/tags/tag238.xml><?xml version="1.0" encoding="utf-8"?>
<p:tagLst xmlns:p="http://schemas.openxmlformats.org/presentationml/2006/main">
  <p:tag name="AS_UNIQUEID" val="2025"/>
</p:tagLst>
</file>

<file path=ppt/tags/tag239.xml><?xml version="1.0" encoding="utf-8"?>
<p:tagLst xmlns:p="http://schemas.openxmlformats.org/presentationml/2006/main">
  <p:tag name="AS_UNIQUEID" val="2026"/>
</p:tagLst>
</file>

<file path=ppt/tags/tag240.xml><?xml version="1.0" encoding="utf-8"?>
<p:tagLst xmlns:p="http://schemas.openxmlformats.org/presentationml/2006/main">
  <p:tag name="AS_UNIQUEID" val="1212"/>
</p:tagLst>
</file>

<file path=ppt/tags/tag241.xml><?xml version="1.0" encoding="utf-8"?>
<p:tagLst xmlns:p="http://schemas.openxmlformats.org/presentationml/2006/main">
  <p:tag name="AS_UNIQUEID" val="1195"/>
</p:tagLst>
</file>

<file path=ppt/tags/tag242.xml><?xml version="1.0" encoding="utf-8"?>
<p:tagLst xmlns:p="http://schemas.openxmlformats.org/presentationml/2006/main">
  <p:tag name="AS_UNIQUEID" val="664"/>
</p:tagLst>
</file>

<file path=ppt/tags/tag243.xml><?xml version="1.0" encoding="utf-8"?>
<p:tagLst xmlns:p="http://schemas.openxmlformats.org/presentationml/2006/main">
  <p:tag name="AS_UNIQUEID" val="2000"/>
</p:tagLst>
</file>

<file path=ppt/tags/tag244.xml><?xml version="1.0" encoding="utf-8"?>
<p:tagLst xmlns:p="http://schemas.openxmlformats.org/presentationml/2006/main">
  <p:tag name="AS_UNIQUEID" val="2001"/>
</p:tagLst>
</file>

<file path=ppt/tags/tag245.xml><?xml version="1.0" encoding="utf-8"?>
<p:tagLst xmlns:p="http://schemas.openxmlformats.org/presentationml/2006/main">
  <p:tag name="AS_UNIQUEID" val="2002"/>
</p:tagLst>
</file>

<file path=ppt/tags/tag246.xml><?xml version="1.0" encoding="utf-8"?>
<p:tagLst xmlns:p="http://schemas.openxmlformats.org/presentationml/2006/main">
  <p:tag name="AS_UNIQUEID" val="3483"/>
</p:tagLst>
</file>

<file path=ppt/tags/tag247.xml><?xml version="1.0" encoding="utf-8"?>
<p:tagLst xmlns:p="http://schemas.openxmlformats.org/presentationml/2006/main">
  <p:tag name="AS_UNIQUEID" val="3484"/>
</p:tagLst>
</file>

<file path=ppt/tags/tag248.xml><?xml version="1.0" encoding="utf-8"?>
<p:tagLst xmlns:p="http://schemas.openxmlformats.org/presentationml/2006/main">
  <p:tag name="AS_UNIQUEID" val="3485"/>
</p:tagLst>
</file>

<file path=ppt/tags/tag249.xml><?xml version="1.0" encoding="utf-8"?>
<p:tagLst xmlns:p="http://schemas.openxmlformats.org/presentationml/2006/main">
  <p:tag name="AS_UNIQUEID" val="3486"/>
</p:tagLst>
</file>

<file path=ppt/tags/tag250.xml><?xml version="1.0" encoding="utf-8"?>
<p:tagLst xmlns:p="http://schemas.openxmlformats.org/presentationml/2006/main">
  <p:tag name="AS_UNIQUEID" val="3487"/>
</p:tagLst>
</file>

<file path=ppt/tags/tag251.xml><?xml version="1.0" encoding="utf-8"?>
<p:tagLst xmlns:p="http://schemas.openxmlformats.org/presentationml/2006/main">
  <p:tag name="AS_UNIQUEID" val="3488"/>
</p:tagLst>
</file>

<file path=ppt/tags/tag252.xml><?xml version="1.0" encoding="utf-8"?>
<p:tagLst xmlns:p="http://schemas.openxmlformats.org/presentationml/2006/main">
  <p:tag name="AS_UNIQUEID" val="3489"/>
</p:tagLst>
</file>

<file path=ppt/tags/tag253.xml><?xml version="1.0" encoding="utf-8"?>
<p:tagLst xmlns:p="http://schemas.openxmlformats.org/presentationml/2006/main">
  <p:tag name="AS_UNIQUEID" val="3490"/>
</p:tagLst>
</file>

<file path=ppt/tags/tag254.xml><?xml version="1.0" encoding="utf-8"?>
<p:tagLst xmlns:p="http://schemas.openxmlformats.org/presentationml/2006/main">
  <p:tag name="AS_UNIQUEID" val="3491"/>
</p:tagLst>
</file>

<file path=ppt/tags/tag255.xml><?xml version="1.0" encoding="utf-8"?>
<p:tagLst xmlns:p="http://schemas.openxmlformats.org/presentationml/2006/main">
  <p:tag name="AS_UNIQUEID" val="3492"/>
</p:tagLst>
</file>

<file path=ppt/tags/tag256.xml><?xml version="1.0" encoding="utf-8"?>
<p:tagLst xmlns:p="http://schemas.openxmlformats.org/presentationml/2006/main">
  <p:tag name="AS_UNIQUEID" val="3493"/>
</p:tagLst>
</file>

<file path=ppt/tags/tag257.xml><?xml version="1.0" encoding="utf-8"?>
<p:tagLst xmlns:p="http://schemas.openxmlformats.org/presentationml/2006/main">
  <p:tag name="AS_UNIQUEID" val="3494"/>
</p:tagLst>
</file>

<file path=ppt/tags/tag258.xml><?xml version="1.0" encoding="utf-8"?>
<p:tagLst xmlns:p="http://schemas.openxmlformats.org/presentationml/2006/main">
  <p:tag name="AS_UNIQUEID" val="3495"/>
</p:tagLst>
</file>

<file path=ppt/tags/tag259.xml><?xml version="1.0" encoding="utf-8"?>
<p:tagLst xmlns:p="http://schemas.openxmlformats.org/presentationml/2006/main">
  <p:tag name="AS_UNIQUEID" val="3496"/>
</p:tagLst>
</file>

<file path=ppt/tags/tag260.xml><?xml version="1.0" encoding="utf-8"?>
<p:tagLst xmlns:p="http://schemas.openxmlformats.org/presentationml/2006/main">
  <p:tag name="AS_UNIQUEID" val="3497"/>
</p:tagLst>
</file>

<file path=ppt/tags/tag261.xml><?xml version="1.0" encoding="utf-8"?>
<p:tagLst xmlns:p="http://schemas.openxmlformats.org/presentationml/2006/main">
  <p:tag name="AS_UNIQUEID" val="3498"/>
</p:tagLst>
</file>

<file path=ppt/tags/tag262.xml><?xml version="1.0" encoding="utf-8"?>
<p:tagLst xmlns:p="http://schemas.openxmlformats.org/presentationml/2006/main">
  <p:tag name="AS_UNIQUEID" val="3499"/>
</p:tagLst>
</file>

<file path=ppt/tags/tag263.xml><?xml version="1.0" encoding="utf-8"?>
<p:tagLst xmlns:p="http://schemas.openxmlformats.org/presentationml/2006/main">
  <p:tag name="AS_UNIQUEID" val="3500"/>
</p:tagLst>
</file>

<file path=ppt/tags/tag264.xml><?xml version="1.0" encoding="utf-8"?>
<p:tagLst xmlns:p="http://schemas.openxmlformats.org/presentationml/2006/main">
  <p:tag name="AS_UNIQUEID" val="3501"/>
</p:tagLst>
</file>

<file path=ppt/tags/tag265.xml><?xml version="1.0" encoding="utf-8"?>
<p:tagLst xmlns:p="http://schemas.openxmlformats.org/presentationml/2006/main">
  <p:tag name="AS_UNIQUEID" val="3502"/>
</p:tagLst>
</file>

<file path=ppt/tags/tag266.xml><?xml version="1.0" encoding="utf-8"?>
<p:tagLst xmlns:p="http://schemas.openxmlformats.org/presentationml/2006/main">
  <p:tag name="AS_UNIQUEID" val="3503"/>
</p:tagLst>
</file>

<file path=ppt/tags/tag267.xml><?xml version="1.0" encoding="utf-8"?>
<p:tagLst xmlns:p="http://schemas.openxmlformats.org/presentationml/2006/main">
  <p:tag name="AS_UNIQUEID" val="3504"/>
</p:tagLst>
</file>

<file path=ppt/tags/tag268.xml><?xml version="1.0" encoding="utf-8"?>
<p:tagLst xmlns:p="http://schemas.openxmlformats.org/presentationml/2006/main">
  <p:tag name="AS_UNIQUEID" val="3505"/>
</p:tagLst>
</file>

<file path=ppt/tags/tag269.xml><?xml version="1.0" encoding="utf-8"?>
<p:tagLst xmlns:p="http://schemas.openxmlformats.org/presentationml/2006/main">
  <p:tag name="AS_UNIQUEID" val="3875"/>
</p:tagLst>
</file>

<file path=ppt/tags/tag270.xml><?xml version="1.0" encoding="utf-8"?>
<p:tagLst xmlns:p="http://schemas.openxmlformats.org/presentationml/2006/main">
  <p:tag name="AS_UNIQUEID" val="3479"/>
</p:tagLst>
</file>

<file path=ppt/tags/tag271.xml><?xml version="1.0" encoding="utf-8"?>
<p:tagLst xmlns:p="http://schemas.openxmlformats.org/presentationml/2006/main">
  <p:tag name="AS_UNIQUEID" val="3480"/>
</p:tagLst>
</file>

<file path=ppt/tags/tag272.xml><?xml version="1.0" encoding="utf-8"?>
<p:tagLst xmlns:p="http://schemas.openxmlformats.org/presentationml/2006/main">
  <p:tag name="AS_UNIQUEID" val="3481"/>
</p:tagLst>
</file>

<file path=ppt/tags/tag273.xml><?xml version="1.0" encoding="utf-8"?>
<p:tagLst xmlns:p="http://schemas.openxmlformats.org/presentationml/2006/main">
  <p:tag name="AS_UNIQUEID" val="6"/>
</p:tagLst>
</file>

<file path=ppt/tags/tag274.xml><?xml version="1.0" encoding="utf-8"?>
<p:tagLst xmlns:p="http://schemas.openxmlformats.org/presentationml/2006/main">
  <p:tag name="AS_UNIQUEID" val="7"/>
</p:tagLst>
</file>

<file path=ppt/tags/tag275.xml><?xml version="1.0" encoding="utf-8"?>
<p:tagLst xmlns:p="http://schemas.openxmlformats.org/presentationml/2006/main">
  <p:tag name="AS_UNIQUEID" val="8"/>
</p:tagLst>
</file>

<file path=ppt/tags/tag276.xml><?xml version="1.0" encoding="utf-8"?>
<p:tagLst xmlns:p="http://schemas.openxmlformats.org/presentationml/2006/main">
  <p:tag name="AS_UNIQUEID" val="9"/>
</p:tagLst>
</file>

<file path=ppt/tags/tag277.xml><?xml version="1.0" encoding="utf-8"?>
<p:tagLst xmlns:p="http://schemas.openxmlformats.org/presentationml/2006/main">
  <p:tag name="AS_UNIQUEID" val="3511"/>
</p:tagLst>
</file>

<file path=ppt/tags/tag278.xml><?xml version="1.0" encoding="utf-8"?>
<p:tagLst xmlns:p="http://schemas.openxmlformats.org/presentationml/2006/main">
  <p:tag name="AS_UNIQUEID" val="3512"/>
</p:tagLst>
</file>

<file path=ppt/tags/tag279.xml><?xml version="1.0" encoding="utf-8"?>
<p:tagLst xmlns:p="http://schemas.openxmlformats.org/presentationml/2006/main">
  <p:tag name="AS_UNIQUEID" val="3513"/>
</p:tagLst>
</file>

<file path=ppt/tags/tag280.xml><?xml version="1.0" encoding="utf-8"?>
<p:tagLst xmlns:p="http://schemas.openxmlformats.org/presentationml/2006/main">
  <p:tag name="AS_UNIQUEID" val="3514"/>
</p:tagLst>
</file>

<file path=ppt/tags/tag281.xml><?xml version="1.0" encoding="utf-8"?>
<p:tagLst xmlns:p="http://schemas.openxmlformats.org/presentationml/2006/main">
  <p:tag name="AS_UNIQUEID" val="3515"/>
</p:tagLst>
</file>

<file path=ppt/tags/tag282.xml><?xml version="1.0" encoding="utf-8"?>
<p:tagLst xmlns:p="http://schemas.openxmlformats.org/presentationml/2006/main">
  <p:tag name="AS_UNIQUEID" val="3516"/>
</p:tagLst>
</file>

<file path=ppt/tags/tag283.xml><?xml version="1.0" encoding="utf-8"?>
<p:tagLst xmlns:p="http://schemas.openxmlformats.org/presentationml/2006/main">
  <p:tag name="AS_UNIQUEID" val="3517"/>
</p:tagLst>
</file>

<file path=ppt/tags/tag284.xml><?xml version="1.0" encoding="utf-8"?>
<p:tagLst xmlns:p="http://schemas.openxmlformats.org/presentationml/2006/main">
  <p:tag name="AS_UNIQUEID" val="3518"/>
</p:tagLst>
</file>

<file path=ppt/tags/tag285.xml><?xml version="1.0" encoding="utf-8"?>
<p:tagLst xmlns:p="http://schemas.openxmlformats.org/presentationml/2006/main">
  <p:tag name="AS_UNIQUEID" val="3519"/>
</p:tagLst>
</file>

<file path=ppt/tags/tag286.xml><?xml version="1.0" encoding="utf-8"?>
<p:tagLst xmlns:p="http://schemas.openxmlformats.org/presentationml/2006/main">
  <p:tag name="AS_UNIQUEID" val="3520"/>
</p:tagLst>
</file>

<file path=ppt/tags/tag287.xml><?xml version="1.0" encoding="utf-8"?>
<p:tagLst xmlns:p="http://schemas.openxmlformats.org/presentationml/2006/main">
  <p:tag name="AS_UNIQUEID" val="3521"/>
</p:tagLst>
</file>

<file path=ppt/tags/tag288.xml><?xml version="1.0" encoding="utf-8"?>
<p:tagLst xmlns:p="http://schemas.openxmlformats.org/presentationml/2006/main">
  <p:tag name="AS_UNIQUEID" val="3522"/>
</p:tagLst>
</file>

<file path=ppt/tags/tag289.xml><?xml version="1.0" encoding="utf-8"?>
<p:tagLst xmlns:p="http://schemas.openxmlformats.org/presentationml/2006/main">
  <p:tag name="AS_UNIQUEID" val="3523"/>
</p:tagLst>
</file>

<file path=ppt/tags/tag290.xml><?xml version="1.0" encoding="utf-8"?>
<p:tagLst xmlns:p="http://schemas.openxmlformats.org/presentationml/2006/main">
  <p:tag name="AS_UNIQUEID" val="3524"/>
</p:tagLst>
</file>

<file path=ppt/tags/tag291.xml><?xml version="1.0" encoding="utf-8"?>
<p:tagLst xmlns:p="http://schemas.openxmlformats.org/presentationml/2006/main">
  <p:tag name="AS_UNIQUEID" val="3525"/>
</p:tagLst>
</file>

<file path=ppt/tags/tag292.xml><?xml version="1.0" encoding="utf-8"?>
<p:tagLst xmlns:p="http://schemas.openxmlformats.org/presentationml/2006/main">
  <p:tag name="AS_UNIQUEID" val="3526"/>
</p:tagLst>
</file>

<file path=ppt/tags/tag293.xml><?xml version="1.0" encoding="utf-8"?>
<p:tagLst xmlns:p="http://schemas.openxmlformats.org/presentationml/2006/main">
  <p:tag name="AS_UNIQUEID" val="3507"/>
</p:tagLst>
</file>

<file path=ppt/tags/tag294.xml><?xml version="1.0" encoding="utf-8"?>
<p:tagLst xmlns:p="http://schemas.openxmlformats.org/presentationml/2006/main">
  <p:tag name="AS_UNIQUEID" val="3508"/>
</p:tagLst>
</file>

<file path=ppt/tags/tag295.xml><?xml version="1.0" encoding="utf-8"?>
<p:tagLst xmlns:p="http://schemas.openxmlformats.org/presentationml/2006/main">
  <p:tag name="AS_UNIQUEID" val="3509"/>
</p:tagLst>
</file>

<file path=ppt/tags/tag296.xml><?xml version="1.0" encoding="utf-8"?>
<p:tagLst xmlns:p="http://schemas.openxmlformats.org/presentationml/2006/main">
  <p:tag name="AS_UNIQUEID" val="3532"/>
</p:tagLst>
</file>

<file path=ppt/tags/tag297.xml><?xml version="1.0" encoding="utf-8"?>
<p:tagLst xmlns:p="http://schemas.openxmlformats.org/presentationml/2006/main">
  <p:tag name="AS_UNIQUEID" val="3533"/>
</p:tagLst>
</file>

<file path=ppt/tags/tag298.xml><?xml version="1.0" encoding="utf-8"?>
<p:tagLst xmlns:p="http://schemas.openxmlformats.org/presentationml/2006/main">
  <p:tag name="AS_UNIQUEID" val="3534"/>
</p:tagLst>
</file>

<file path=ppt/tags/tag299.xml><?xml version="1.0" encoding="utf-8"?>
<p:tagLst xmlns:p="http://schemas.openxmlformats.org/presentationml/2006/main">
  <p:tag name="AS_UNIQUEID" val="3535"/>
</p:tagLst>
</file>

<file path=ppt/tags/tag300.xml><?xml version="1.0" encoding="utf-8"?>
<p:tagLst xmlns:p="http://schemas.openxmlformats.org/presentationml/2006/main">
  <p:tag name="AS_UNIQUEID" val="3536"/>
</p:tagLst>
</file>

<file path=ppt/tags/tag301.xml><?xml version="1.0" encoding="utf-8"?>
<p:tagLst xmlns:p="http://schemas.openxmlformats.org/presentationml/2006/main">
  <p:tag name="AS_UNIQUEID" val="3537"/>
</p:tagLst>
</file>

<file path=ppt/tags/tag302.xml><?xml version="1.0" encoding="utf-8"?>
<p:tagLst xmlns:p="http://schemas.openxmlformats.org/presentationml/2006/main">
  <p:tag name="AS_UNIQUEID" val="3538"/>
</p:tagLst>
</file>

<file path=ppt/tags/tag303.xml><?xml version="1.0" encoding="utf-8"?>
<p:tagLst xmlns:p="http://schemas.openxmlformats.org/presentationml/2006/main">
  <p:tag name="AS_UNIQUEID" val="3539"/>
</p:tagLst>
</file>

<file path=ppt/tags/tag304.xml><?xml version="1.0" encoding="utf-8"?>
<p:tagLst xmlns:p="http://schemas.openxmlformats.org/presentationml/2006/main">
  <p:tag name="AS_UNIQUEID" val="3540"/>
</p:tagLst>
</file>

<file path=ppt/tags/tag305.xml><?xml version="1.0" encoding="utf-8"?>
<p:tagLst xmlns:p="http://schemas.openxmlformats.org/presentationml/2006/main">
  <p:tag name="AS_UNIQUEID" val="3541"/>
</p:tagLst>
</file>

<file path=ppt/tags/tag306.xml><?xml version="1.0" encoding="utf-8"?>
<p:tagLst xmlns:p="http://schemas.openxmlformats.org/presentationml/2006/main">
  <p:tag name="AS_UNIQUEID" val="3542"/>
</p:tagLst>
</file>

<file path=ppt/tags/tag307.xml><?xml version="1.0" encoding="utf-8"?>
<p:tagLst xmlns:p="http://schemas.openxmlformats.org/presentationml/2006/main">
  <p:tag name="AS_UNIQUEID" val="3543"/>
</p:tagLst>
</file>

<file path=ppt/tags/tag308.xml><?xml version="1.0" encoding="utf-8"?>
<p:tagLst xmlns:p="http://schemas.openxmlformats.org/presentationml/2006/main">
  <p:tag name="AS_UNIQUEID" val="3544"/>
</p:tagLst>
</file>

<file path=ppt/tags/tag309.xml><?xml version="1.0" encoding="utf-8"?>
<p:tagLst xmlns:p="http://schemas.openxmlformats.org/presentationml/2006/main">
  <p:tag name="AS_UNIQUEID" val="3545"/>
</p:tagLst>
</file>

<file path=ppt/tags/tag310.xml><?xml version="1.0" encoding="utf-8"?>
<p:tagLst xmlns:p="http://schemas.openxmlformats.org/presentationml/2006/main">
  <p:tag name="AS_UNIQUEID" val="3546"/>
</p:tagLst>
</file>

<file path=ppt/tags/tag311.xml><?xml version="1.0" encoding="utf-8"?>
<p:tagLst xmlns:p="http://schemas.openxmlformats.org/presentationml/2006/main">
  <p:tag name="AS_UNIQUEID" val="3528"/>
</p:tagLst>
</file>

<file path=ppt/tags/tag312.xml><?xml version="1.0" encoding="utf-8"?>
<p:tagLst xmlns:p="http://schemas.openxmlformats.org/presentationml/2006/main">
  <p:tag name="AS_UNIQUEID" val="3529"/>
</p:tagLst>
</file>

<file path=ppt/tags/tag313.xml><?xml version="1.0" encoding="utf-8"?>
<p:tagLst xmlns:p="http://schemas.openxmlformats.org/presentationml/2006/main">
  <p:tag name="AS_UNIQUEID" val="3530"/>
</p:tagLst>
</file>

<file path=ppt/tags/tag314.xml><?xml version="1.0" encoding="utf-8"?>
<p:tagLst xmlns:p="http://schemas.openxmlformats.org/presentationml/2006/main">
  <p:tag name="AS_UNIQUEID" val="1283"/>
</p:tagLst>
</file>

<file path=ppt/tags/tag315.xml><?xml version="1.0" encoding="utf-8"?>
<p:tagLst xmlns:p="http://schemas.openxmlformats.org/presentationml/2006/main">
  <p:tag name="AS_UNIQUEID" val="1429"/>
</p:tagLst>
</file>

<file path=ppt/tags/tag316.xml><?xml version="1.0" encoding="utf-8"?>
<p:tagLst xmlns:p="http://schemas.openxmlformats.org/presentationml/2006/main">
  <p:tag name="AS_UNIQUEID" val="1430"/>
</p:tagLst>
</file>

<file path=ppt/tags/tag317.xml><?xml version="1.0" encoding="utf-8"?>
<p:tagLst xmlns:p="http://schemas.openxmlformats.org/presentationml/2006/main">
  <p:tag name="AS_UNIQUEID" val="1431"/>
</p:tagLst>
</file>

<file path=ppt/tags/tag318.xml><?xml version="1.0" encoding="utf-8"?>
<p:tagLst xmlns:p="http://schemas.openxmlformats.org/presentationml/2006/main">
  <p:tag name="AS_UNIQUEID" val="1432"/>
</p:tagLst>
</file>

<file path=ppt/tags/tag319.xml><?xml version="1.0" encoding="utf-8"?>
<p:tagLst xmlns:p="http://schemas.openxmlformats.org/presentationml/2006/main">
  <p:tag name="AS_UNIQUEID" val="1433"/>
</p:tagLst>
</file>

<file path=ppt/tags/tag320.xml><?xml version="1.0" encoding="utf-8"?>
<p:tagLst xmlns:p="http://schemas.openxmlformats.org/presentationml/2006/main">
  <p:tag name="AS_UNIQUEID" val="1434"/>
</p:tagLst>
</file>

<file path=ppt/tags/tag321.xml><?xml version="1.0" encoding="utf-8"?>
<p:tagLst xmlns:p="http://schemas.openxmlformats.org/presentationml/2006/main">
  <p:tag name="AS_UNIQUEID" val="1435"/>
</p:tagLst>
</file>

<file path=ppt/tags/tag322.xml><?xml version="1.0" encoding="utf-8"?>
<p:tagLst xmlns:p="http://schemas.openxmlformats.org/presentationml/2006/main">
  <p:tag name="AS_UNIQUEID" val="1436"/>
</p:tagLst>
</file>

<file path=ppt/tags/tag323.xml><?xml version="1.0" encoding="utf-8"?>
<p:tagLst xmlns:p="http://schemas.openxmlformats.org/presentationml/2006/main">
  <p:tag name="AS_UNIQUEID" val="1437"/>
</p:tagLst>
</file>

<file path=ppt/tags/tag324.xml><?xml version="1.0" encoding="utf-8"?>
<p:tagLst xmlns:p="http://schemas.openxmlformats.org/presentationml/2006/main">
  <p:tag name="AS_UNIQUEID" val="1438"/>
</p:tagLst>
</file>

<file path=ppt/tags/tag325.xml><?xml version="1.0" encoding="utf-8"?>
<p:tagLst xmlns:p="http://schemas.openxmlformats.org/presentationml/2006/main">
  <p:tag name="AS_UNIQUEID" val="1439"/>
</p:tagLst>
</file>

<file path=ppt/tags/tag326.xml><?xml version="1.0" encoding="utf-8"?>
<p:tagLst xmlns:p="http://schemas.openxmlformats.org/presentationml/2006/main">
  <p:tag name="AS_UNIQUEID" val="1440"/>
</p:tagLst>
</file>

<file path=ppt/tags/tag327.xml><?xml version="1.0" encoding="utf-8"?>
<p:tagLst xmlns:p="http://schemas.openxmlformats.org/presentationml/2006/main">
  <p:tag name="AS_UNIQUEID" val="1441"/>
</p:tagLst>
</file>

<file path=ppt/tags/tag328.xml><?xml version="1.0" encoding="utf-8"?>
<p:tagLst xmlns:p="http://schemas.openxmlformats.org/presentationml/2006/main">
  <p:tag name="AS_UNIQUEID" val="1442"/>
</p:tagLst>
</file>

<file path=ppt/tags/tag329.xml><?xml version="1.0" encoding="utf-8"?>
<p:tagLst xmlns:p="http://schemas.openxmlformats.org/presentationml/2006/main">
  <p:tag name="AS_UNIQUEID" val="1443"/>
</p:tagLst>
</file>

<file path=ppt/tags/tag330.xml><?xml version="1.0" encoding="utf-8"?>
<p:tagLst xmlns:p="http://schemas.openxmlformats.org/presentationml/2006/main">
  <p:tag name="AS_UNIQUEID" val="1444"/>
</p:tagLst>
</file>

<file path=ppt/tags/tag331.xml><?xml version="1.0" encoding="utf-8"?>
<p:tagLst xmlns:p="http://schemas.openxmlformats.org/presentationml/2006/main">
  <p:tag name="AS_UNIQUEID" val="1445"/>
</p:tagLst>
</file>

<file path=ppt/tags/tag332.xml><?xml version="1.0" encoding="utf-8"?>
<p:tagLst xmlns:p="http://schemas.openxmlformats.org/presentationml/2006/main">
  <p:tag name="AS_UNIQUEID" val="1446"/>
</p:tagLst>
</file>

<file path=ppt/tags/tag333.xml><?xml version="1.0" encoding="utf-8"?>
<p:tagLst xmlns:p="http://schemas.openxmlformats.org/presentationml/2006/main">
  <p:tag name="AS_UNIQUEID" val="1447"/>
</p:tagLst>
</file>

<file path=ppt/tags/tag334.xml><?xml version="1.0" encoding="utf-8"?>
<p:tagLst xmlns:p="http://schemas.openxmlformats.org/presentationml/2006/main">
  <p:tag name="AS_UNIQUEID" val="1448"/>
</p:tagLst>
</file>

<file path=ppt/tags/tag335.xml><?xml version="1.0" encoding="utf-8"?>
<p:tagLst xmlns:p="http://schemas.openxmlformats.org/presentationml/2006/main">
  <p:tag name="AS_UNIQUEID" val="1449"/>
</p:tagLst>
</file>

<file path=ppt/tags/tag336.xml><?xml version="1.0" encoding="utf-8"?>
<p:tagLst xmlns:p="http://schemas.openxmlformats.org/presentationml/2006/main">
  <p:tag name="AS_UNIQUEID" val="1450"/>
</p:tagLst>
</file>

<file path=ppt/tags/tag337.xml><?xml version="1.0" encoding="utf-8"?>
<p:tagLst xmlns:p="http://schemas.openxmlformats.org/presentationml/2006/main">
  <p:tag name="AS_UNIQUEID" val="2020"/>
</p:tagLst>
</file>

<file path=ppt/tags/tag338.xml><?xml version="1.0" encoding="utf-8"?>
<p:tagLst xmlns:p="http://schemas.openxmlformats.org/presentationml/2006/main">
  <p:tag name="AS_UNIQUEID" val="2021"/>
</p:tagLst>
</file>

<file path=ppt/tags/tag339.xml><?xml version="1.0" encoding="utf-8"?>
<p:tagLst xmlns:p="http://schemas.openxmlformats.org/presentationml/2006/main">
  <p:tag name="AS_UNIQUEID" val="1264"/>
</p:tagLst>
</file>

<file path=ppt/tags/tag340.xml><?xml version="1.0" encoding="utf-8"?>
<p:tagLst xmlns:p="http://schemas.openxmlformats.org/presentationml/2006/main">
  <p:tag name="AS_UNIQUEID" val="1283"/>
</p:tagLst>
</file>

<file path=ppt/tags/tag341.xml><?xml version="1.0" encoding="utf-8"?>
<p:tagLst xmlns:p="http://schemas.openxmlformats.org/presentationml/2006/main">
  <p:tag name="AS_UNIQUEID" val="1269"/>
</p:tagLst>
</file>

<file path=ppt/tags/tag342.xml><?xml version="1.0" encoding="utf-8"?>
<p:tagLst xmlns:p="http://schemas.openxmlformats.org/presentationml/2006/main">
  <p:tag name="AS_UNIQUEID" val="1429"/>
</p:tagLst>
</file>

<file path=ppt/tags/tag343.xml><?xml version="1.0" encoding="utf-8"?>
<p:tagLst xmlns:p="http://schemas.openxmlformats.org/presentationml/2006/main">
  <p:tag name="AS_UNIQUEID" val="1265"/>
</p:tagLst>
</file>

<file path=ppt/tags/tag344.xml><?xml version="1.0" encoding="utf-8"?>
<p:tagLst xmlns:p="http://schemas.openxmlformats.org/presentationml/2006/main">
  <p:tag name="AS_UNIQUEID" val="2024"/>
</p:tagLst>
</file>

<file path=ppt/tags/tag345.xml><?xml version="1.0" encoding="utf-8"?>
<p:tagLst xmlns:p="http://schemas.openxmlformats.org/presentationml/2006/main">
  <p:tag name="AS_UNIQUEID" val="1269"/>
</p:tagLst>
</file>

<file path=ppt/tags/tag346.xml><?xml version="1.0" encoding="utf-8"?>
<p:tagLst xmlns:p="http://schemas.openxmlformats.org/presentationml/2006/main">
  <p:tag name="AS_UNIQUEID" val="2025"/>
</p:tagLst>
</file>

<file path=ppt/tags/tag347.xml><?xml version="1.0" encoding="utf-8"?>
<p:tagLst xmlns:p="http://schemas.openxmlformats.org/presentationml/2006/main">
  <p:tag name="AS_UNIQUEID" val="1264"/>
</p:tagLst>
</file>

<file path=ppt/tags/tag348.xml><?xml version="1.0" encoding="utf-8"?>
<p:tagLst xmlns:p="http://schemas.openxmlformats.org/presentationml/2006/main">
  <p:tag name="AS_UNIQUEID" val="1269"/>
</p:tagLst>
</file>

<file path=ppt/tags/tag349.xml><?xml version="1.0" encoding="utf-8"?>
<p:tagLst xmlns:p="http://schemas.openxmlformats.org/presentationml/2006/main">
  <p:tag name="AS_UNIQUEID" val="1265"/>
</p:tagLst>
</file>

<file path=ppt/tags/tag350.xml><?xml version="1.0" encoding="utf-8"?>
<p:tagLst xmlns:p="http://schemas.openxmlformats.org/presentationml/2006/main">
  <p:tag name="AS_UNIQUEID" val="2027"/>
</p:tagLst>
</file>

<file path=ppt/tags/tag351.xml><?xml version="1.0" encoding="utf-8"?>
<p:tagLst xmlns:p="http://schemas.openxmlformats.org/presentationml/2006/main">
  <p:tag name="AS_UNIQUEID" val="1269"/>
</p:tagLst>
</file>

<file path=ppt/tags/tag352.xml><?xml version="1.0" encoding="utf-8"?>
<p:tagLst xmlns:p="http://schemas.openxmlformats.org/presentationml/2006/main">
  <p:tag name="AS_UNIQUEID" val="2028"/>
</p:tagLst>
</file>

<file path=ppt/tags/tag353.xml><?xml version="1.0" encoding="utf-8"?>
<p:tagLst xmlns:p="http://schemas.openxmlformats.org/presentationml/2006/main">
  <p:tag name="AS_UNIQUEID" val="1264"/>
</p:tagLst>
</file>

<file path=ppt/tags/tag354.xml><?xml version="1.0" encoding="utf-8"?>
<p:tagLst xmlns:p="http://schemas.openxmlformats.org/presentationml/2006/main">
  <p:tag name="AS_UNIQUEID" val="1269"/>
</p:tagLst>
</file>

<file path=ppt/tags/tag355.xml><?xml version="1.0" encoding="utf-8"?>
<p:tagLst xmlns:p="http://schemas.openxmlformats.org/presentationml/2006/main">
  <p:tag name="AS_UNIQUEID" val="1265"/>
</p:tagLst>
</file>

<file path=ppt/tags/tag356.xml><?xml version="1.0" encoding="utf-8"?>
<p:tagLst xmlns:p="http://schemas.openxmlformats.org/presentationml/2006/main">
  <p:tag name="AS_UNIQUEID" val="2030"/>
</p:tagLst>
</file>

<file path=ppt/tags/tag357.xml><?xml version="1.0" encoding="utf-8"?>
<p:tagLst xmlns:p="http://schemas.openxmlformats.org/presentationml/2006/main">
  <p:tag name="AS_UNIQUEID" val="1269"/>
</p:tagLst>
</file>

<file path=ppt/tags/tag358.xml><?xml version="1.0" encoding="utf-8"?>
<p:tagLst xmlns:p="http://schemas.openxmlformats.org/presentationml/2006/main">
  <p:tag name="AS_UNIQUEID" val="2031"/>
</p:tagLst>
</file>

<file path=ppt/tags/tag359.xml><?xml version="1.0" encoding="utf-8"?>
<p:tagLst xmlns:p="http://schemas.openxmlformats.org/presentationml/2006/main">
  <p:tag name="AS_UNIQUEID" val="7266"/>
</p:tagLst>
</file>

<file path=ppt/tags/tag360.xml><?xml version="1.0" encoding="utf-8"?>
<p:tagLst xmlns:p="http://schemas.openxmlformats.org/presentationml/2006/main">
  <p:tag name="AS_UNIQUEID" val="7267"/>
</p:tagLst>
</file>

<file path=ppt/tags/tag361.xml><?xml version="1.0" encoding="utf-8"?>
<p:tagLst xmlns:p="http://schemas.openxmlformats.org/presentationml/2006/main">
  <p:tag name="AS_UNIQUEID" val="7268"/>
</p:tagLst>
</file>

<file path=ppt/tags/tag362.xml><?xml version="1.0" encoding="utf-8"?>
<p:tagLst xmlns:p="http://schemas.openxmlformats.org/presentationml/2006/main">
  <p:tag name="AS_UNIQUEID" val="7269"/>
</p:tagLst>
</file>

<file path=ppt/tags/tag363.xml><?xml version="1.0" encoding="utf-8"?>
<p:tagLst xmlns:p="http://schemas.openxmlformats.org/presentationml/2006/main">
  <p:tag name="AS_UNIQUEID" val="7270"/>
</p:tagLst>
</file>

<file path=ppt/tags/tag364.xml><?xml version="1.0" encoding="utf-8"?>
<p:tagLst xmlns:p="http://schemas.openxmlformats.org/presentationml/2006/main">
  <p:tag name="AS_UNIQUEID" val="7271"/>
</p:tagLst>
</file>

<file path=ppt/tags/tag365.xml><?xml version="1.0" encoding="utf-8"?>
<p:tagLst xmlns:p="http://schemas.openxmlformats.org/presentationml/2006/main">
  <p:tag name="AS_UNIQUEID" val="7272"/>
</p:tagLst>
</file>

<file path=ppt/tags/tag366.xml><?xml version="1.0" encoding="utf-8"?>
<p:tagLst xmlns:p="http://schemas.openxmlformats.org/presentationml/2006/main">
  <p:tag name="AS_UNIQUEID" val="7273"/>
</p:tagLst>
</file>

<file path=ppt/tags/tag367.xml><?xml version="1.0" encoding="utf-8"?>
<p:tagLst xmlns:p="http://schemas.openxmlformats.org/presentationml/2006/main">
  <p:tag name="AS_UNIQUEID" val="7274"/>
</p:tagLst>
</file>

<file path=ppt/tags/tag368.xml><?xml version="1.0" encoding="utf-8"?>
<p:tagLst xmlns:p="http://schemas.openxmlformats.org/presentationml/2006/main">
  <p:tag name="AS_UNIQUEID" val="7275"/>
</p:tagLst>
</file>

<file path=ppt/tags/tag369.xml><?xml version="1.0" encoding="utf-8"?>
<p:tagLst xmlns:p="http://schemas.openxmlformats.org/presentationml/2006/main">
  <p:tag name="AS_UNIQUEID" val="7276"/>
</p:tagLst>
</file>

<file path=ppt/tags/tag370.xml><?xml version="1.0" encoding="utf-8"?>
<p:tagLst xmlns:p="http://schemas.openxmlformats.org/presentationml/2006/main">
  <p:tag name="AS_UNIQUEID" val="7277"/>
</p:tagLst>
</file>

<file path=ppt/tags/tag371.xml><?xml version="1.0" encoding="utf-8"?>
<p:tagLst xmlns:p="http://schemas.openxmlformats.org/presentationml/2006/main">
  <p:tag name="AS_UNIQUEID" val="7278"/>
</p:tagLst>
</file>

<file path=ppt/tags/tag372.xml><?xml version="1.0" encoding="utf-8"?>
<p:tagLst xmlns:p="http://schemas.openxmlformats.org/presentationml/2006/main">
  <p:tag name="AS_UNIQUEID" val="7279"/>
</p:tagLst>
</file>

<file path=ppt/tags/tag373.xml><?xml version="1.0" encoding="utf-8"?>
<p:tagLst xmlns:p="http://schemas.openxmlformats.org/presentationml/2006/main">
  <p:tag name="AS_UNIQUEID" val="7280"/>
</p:tagLst>
</file>

<file path=ppt/tags/tag374.xml><?xml version="1.0" encoding="utf-8"?>
<p:tagLst xmlns:p="http://schemas.openxmlformats.org/presentationml/2006/main">
  <p:tag name="AS_UNIQUEID" val="7281"/>
</p:tagLst>
</file>

<file path=ppt/tags/tag375.xml><?xml version="1.0" encoding="utf-8"?>
<p:tagLst xmlns:p="http://schemas.openxmlformats.org/presentationml/2006/main">
  <p:tag name="AS_UNIQUEID" val="7282"/>
</p:tagLst>
</file>

<file path=ppt/tags/tag376.xml><?xml version="1.0" encoding="utf-8"?>
<p:tagLst xmlns:p="http://schemas.openxmlformats.org/presentationml/2006/main">
  <p:tag name="AS_UNIQUEID" val="7283"/>
</p:tagLst>
</file>

<file path=ppt/tags/tag377.xml><?xml version="1.0" encoding="utf-8"?>
<p:tagLst xmlns:p="http://schemas.openxmlformats.org/presentationml/2006/main">
  <p:tag name="AS_UNIQUEID" val="7284"/>
</p:tagLst>
</file>

<file path=ppt/tags/tag378.xml><?xml version="1.0" encoding="utf-8"?>
<p:tagLst xmlns:p="http://schemas.openxmlformats.org/presentationml/2006/main">
  <p:tag name="AS_UNIQUEID" val="7285"/>
</p:tagLst>
</file>

<file path=ppt/tags/tag379.xml><?xml version="1.0" encoding="utf-8"?>
<p:tagLst xmlns:p="http://schemas.openxmlformats.org/presentationml/2006/main">
  <p:tag name="AS_UNIQUEID" val="7286"/>
</p:tagLst>
</file>

<file path=ppt/tags/tag380.xml><?xml version="1.0" encoding="utf-8"?>
<p:tagLst xmlns:p="http://schemas.openxmlformats.org/presentationml/2006/main">
  <p:tag name="AS_UNIQUEID" val="7287"/>
</p:tagLst>
</file>

<file path=ppt/tags/tag381.xml><?xml version="1.0" encoding="utf-8"?>
<p:tagLst xmlns:p="http://schemas.openxmlformats.org/presentationml/2006/main">
  <p:tag name="AS_UNIQUEID" val="2235"/>
  <p:tag name="KSO_WM_BEAUTIFY_FLAG" val=""/>
</p:tagLst>
</file>

<file path=ppt/tags/tag382.xml><?xml version="1.0" encoding="utf-8"?>
<p:tagLst xmlns:p="http://schemas.openxmlformats.org/presentationml/2006/main">
  <p:tag name="AS_UNIQUEID" val="7664"/>
  <p:tag name="KSO_WM_BEAUTIFY_FLAG" val=""/>
</p:tagLst>
</file>

<file path=ppt/tags/tag383.xml><?xml version="1.0" encoding="utf-8"?>
<p:tagLst xmlns:p="http://schemas.openxmlformats.org/presentationml/2006/main">
  <p:tag name="AS_UNIQUEID" val="3585"/>
</p:tagLst>
</file>

<file path=ppt/tags/tag384.xml><?xml version="1.0" encoding="utf-8"?>
<p:tagLst xmlns:p="http://schemas.openxmlformats.org/presentationml/2006/main">
  <p:tag name="AS_UNIQUEID" val="3586"/>
</p:tagLst>
</file>

<file path=ppt/tags/tag385.xml><?xml version="1.0" encoding="utf-8"?>
<p:tagLst xmlns:p="http://schemas.openxmlformats.org/presentationml/2006/main">
  <p:tag name="AS_UNIQUEID" val="3587"/>
</p:tagLst>
</file>

<file path=ppt/tags/tag386.xml><?xml version="1.0" encoding="utf-8"?>
<p:tagLst xmlns:p="http://schemas.openxmlformats.org/presentationml/2006/main">
  <p:tag name="AS_UNIQUEID" val="3588"/>
</p:tagLst>
</file>

<file path=ppt/tags/tag387.xml><?xml version="1.0" encoding="utf-8"?>
<p:tagLst xmlns:p="http://schemas.openxmlformats.org/presentationml/2006/main">
  <p:tag name="AS_UNIQUEID" val="3589"/>
</p:tagLst>
</file>

<file path=ppt/tags/tag388.xml><?xml version="1.0" encoding="utf-8"?>
<p:tagLst xmlns:p="http://schemas.openxmlformats.org/presentationml/2006/main">
  <p:tag name="AS_UNIQUEID" val="3591"/>
</p:tagLst>
</file>

<file path=ppt/tags/tag389.xml><?xml version="1.0" encoding="utf-8"?>
<p:tagLst xmlns:p="http://schemas.openxmlformats.org/presentationml/2006/main">
  <p:tag name="AS_UNIQUEID" val="3592"/>
</p:tagLst>
</file>

<file path=ppt/tags/tag390.xml><?xml version="1.0" encoding="utf-8"?>
<p:tagLst xmlns:p="http://schemas.openxmlformats.org/presentationml/2006/main">
  <p:tag name="AS_UNIQUEID" val="3593"/>
</p:tagLst>
</file>

<file path=ppt/tags/tag391.xml><?xml version="1.0" encoding="utf-8"?>
<p:tagLst xmlns:p="http://schemas.openxmlformats.org/presentationml/2006/main">
  <p:tag name="AS_UNIQUEID" val="3594"/>
</p:tagLst>
</file>

<file path=ppt/tags/tag392.xml><?xml version="1.0" encoding="utf-8"?>
<p:tagLst xmlns:p="http://schemas.openxmlformats.org/presentationml/2006/main">
  <p:tag name="AS_UNIQUEID" val="3595"/>
</p:tagLst>
</file>

<file path=ppt/tags/tag393.xml><?xml version="1.0" encoding="utf-8"?>
<p:tagLst xmlns:p="http://schemas.openxmlformats.org/presentationml/2006/main">
  <p:tag name="AS_UNIQUEID" val="3596"/>
</p:tagLst>
</file>

<file path=ppt/tags/tag394.xml><?xml version="1.0" encoding="utf-8"?>
<p:tagLst xmlns:p="http://schemas.openxmlformats.org/presentationml/2006/main">
  <p:tag name="AS_UNIQUEID" val="1379"/>
</p:tagLst>
</file>

<file path=ppt/tags/tag395.xml><?xml version="1.0" encoding="utf-8"?>
<p:tagLst xmlns:p="http://schemas.openxmlformats.org/presentationml/2006/main">
  <p:tag name="AS_UNIQUEID" val="1379"/>
</p:tagLst>
</file>

<file path=ppt/tags/tag396.xml><?xml version="1.0" encoding="utf-8"?>
<p:tagLst xmlns:p="http://schemas.openxmlformats.org/presentationml/2006/main">
  <p:tag name="AS_UNIQUEID" val="3581"/>
</p:tagLst>
</file>

<file path=ppt/tags/tag397.xml><?xml version="1.0" encoding="utf-8"?>
<p:tagLst xmlns:p="http://schemas.openxmlformats.org/presentationml/2006/main">
  <p:tag name="AS_UNIQUEID" val="3582"/>
</p:tagLst>
</file>

<file path=ppt/tags/tag398.xml><?xml version="1.0" encoding="utf-8"?>
<p:tagLst xmlns:p="http://schemas.openxmlformats.org/presentationml/2006/main">
  <p:tag name="AS_UNIQUEID" val="3583"/>
</p:tagLst>
</file>

<file path=ppt/tags/tag399.xml><?xml version="1.0" encoding="utf-8"?>
<p:tagLst xmlns:p="http://schemas.openxmlformats.org/presentationml/2006/main">
  <p:tag name="AS_UNIQUEID" val="3602"/>
</p:tagLst>
</file>

<file path=ppt/tags/tag400.xml><?xml version="1.0" encoding="utf-8"?>
<p:tagLst xmlns:p="http://schemas.openxmlformats.org/presentationml/2006/main">
  <p:tag name="AS_UNIQUEID" val="3603"/>
</p:tagLst>
</file>

<file path=ppt/tags/tag401.xml><?xml version="1.0" encoding="utf-8"?>
<p:tagLst xmlns:p="http://schemas.openxmlformats.org/presentationml/2006/main">
  <p:tag name="AS_UNIQUEID" val="3604"/>
</p:tagLst>
</file>

<file path=ppt/tags/tag402.xml><?xml version="1.0" encoding="utf-8"?>
<p:tagLst xmlns:p="http://schemas.openxmlformats.org/presentationml/2006/main">
  <p:tag name="AS_UNIQUEID" val="3605"/>
</p:tagLst>
</file>

<file path=ppt/tags/tag403.xml><?xml version="1.0" encoding="utf-8"?>
<p:tagLst xmlns:p="http://schemas.openxmlformats.org/presentationml/2006/main">
  <p:tag name="AS_UNIQUEID" val="3606"/>
</p:tagLst>
</file>

<file path=ppt/tags/tag404.xml><?xml version="1.0" encoding="utf-8"?>
<p:tagLst xmlns:p="http://schemas.openxmlformats.org/presentationml/2006/main">
  <p:tag name="AS_UNIQUEID" val="3607"/>
</p:tagLst>
</file>

<file path=ppt/tags/tag405.xml><?xml version="1.0" encoding="utf-8"?>
<p:tagLst xmlns:p="http://schemas.openxmlformats.org/presentationml/2006/main">
  <p:tag name="AS_UNIQUEID" val="3608"/>
</p:tagLst>
</file>

<file path=ppt/tags/tag406.xml><?xml version="1.0" encoding="utf-8"?>
<p:tagLst xmlns:p="http://schemas.openxmlformats.org/presentationml/2006/main">
  <p:tag name="AS_UNIQUEID" val="3609"/>
</p:tagLst>
</file>

<file path=ppt/tags/tag407.xml><?xml version="1.0" encoding="utf-8"?>
<p:tagLst xmlns:p="http://schemas.openxmlformats.org/presentationml/2006/main">
  <p:tag name="AS_UNIQUEID" val="3610"/>
</p:tagLst>
</file>

<file path=ppt/tags/tag408.xml><?xml version="1.0" encoding="utf-8"?>
<p:tagLst xmlns:p="http://schemas.openxmlformats.org/presentationml/2006/main">
  <p:tag name="AS_UNIQUEID" val="3611"/>
</p:tagLst>
</file>

<file path=ppt/tags/tag409.xml><?xml version="1.0" encoding="utf-8"?>
<p:tagLst xmlns:p="http://schemas.openxmlformats.org/presentationml/2006/main">
  <p:tag name="AS_UNIQUEID" val="3612"/>
</p:tagLst>
</file>

<file path=ppt/tags/tag410.xml><?xml version="1.0" encoding="utf-8"?>
<p:tagLst xmlns:p="http://schemas.openxmlformats.org/presentationml/2006/main">
  <p:tag name="AS_UNIQUEID" val="3613"/>
</p:tagLst>
</file>

<file path=ppt/tags/tag411.xml><?xml version="1.0" encoding="utf-8"?>
<p:tagLst xmlns:p="http://schemas.openxmlformats.org/presentationml/2006/main">
  <p:tag name="AS_UNIQUEID" val="3614"/>
</p:tagLst>
</file>

<file path=ppt/tags/tag412.xml><?xml version="1.0" encoding="utf-8"?>
<p:tagLst xmlns:p="http://schemas.openxmlformats.org/presentationml/2006/main">
  <p:tag name="AS_UNIQUEID" val="3615"/>
</p:tagLst>
</file>

<file path=ppt/tags/tag413.xml><?xml version="1.0" encoding="utf-8"?>
<p:tagLst xmlns:p="http://schemas.openxmlformats.org/presentationml/2006/main">
  <p:tag name="AS_UNIQUEID" val="3616"/>
</p:tagLst>
</file>

<file path=ppt/tags/tag414.xml><?xml version="1.0" encoding="utf-8"?>
<p:tagLst xmlns:p="http://schemas.openxmlformats.org/presentationml/2006/main">
  <p:tag name="AS_UNIQUEID" val="3617"/>
</p:tagLst>
</file>

<file path=ppt/tags/tag415.xml><?xml version="1.0" encoding="utf-8"?>
<p:tagLst xmlns:p="http://schemas.openxmlformats.org/presentationml/2006/main">
  <p:tag name="AS_UNIQUEID" val="3618"/>
</p:tagLst>
</file>

<file path=ppt/tags/tag416.xml><?xml version="1.0" encoding="utf-8"?>
<p:tagLst xmlns:p="http://schemas.openxmlformats.org/presentationml/2006/main">
  <p:tag name="AS_UNIQUEID" val="3619"/>
</p:tagLst>
</file>

<file path=ppt/tags/tag417.xml><?xml version="1.0" encoding="utf-8"?>
<p:tagLst xmlns:p="http://schemas.openxmlformats.org/presentationml/2006/main">
  <p:tag name="AS_UNIQUEID" val="3620"/>
</p:tagLst>
</file>

<file path=ppt/tags/tag418.xml><?xml version="1.0" encoding="utf-8"?>
<p:tagLst xmlns:p="http://schemas.openxmlformats.org/presentationml/2006/main">
  <p:tag name="AS_UNIQUEID" val="3621"/>
</p:tagLst>
</file>

<file path=ppt/tags/tag419.xml><?xml version="1.0" encoding="utf-8"?>
<p:tagLst xmlns:p="http://schemas.openxmlformats.org/presentationml/2006/main">
  <p:tag name="AS_UNIQUEID" val="3622"/>
</p:tagLst>
</file>

<file path=ppt/tags/tag420.xml><?xml version="1.0" encoding="utf-8"?>
<p:tagLst xmlns:p="http://schemas.openxmlformats.org/presentationml/2006/main">
  <p:tag name="AS_UNIQUEID" val="3598"/>
</p:tagLst>
</file>

<file path=ppt/tags/tag421.xml><?xml version="1.0" encoding="utf-8"?>
<p:tagLst xmlns:p="http://schemas.openxmlformats.org/presentationml/2006/main">
  <p:tag name="AS_UNIQUEID" val="3599"/>
</p:tagLst>
</file>

<file path=ppt/tags/tag422.xml><?xml version="1.0" encoding="utf-8"?>
<p:tagLst xmlns:p="http://schemas.openxmlformats.org/presentationml/2006/main">
  <p:tag name="AS_UNIQUEID" val="3600"/>
</p:tagLst>
</file>

<file path=ppt/tags/tag423.xml><?xml version="1.0" encoding="utf-8"?>
<p:tagLst xmlns:p="http://schemas.openxmlformats.org/presentationml/2006/main">
  <p:tag name="AS_UNIQUEID" val="3628"/>
</p:tagLst>
</file>

<file path=ppt/tags/tag424.xml><?xml version="1.0" encoding="utf-8"?>
<p:tagLst xmlns:p="http://schemas.openxmlformats.org/presentationml/2006/main">
  <p:tag name="AS_UNIQUEID" val="3629"/>
</p:tagLst>
</file>

<file path=ppt/tags/tag425.xml><?xml version="1.0" encoding="utf-8"?>
<p:tagLst xmlns:p="http://schemas.openxmlformats.org/presentationml/2006/main">
  <p:tag name="AS_UNIQUEID" val="3630"/>
</p:tagLst>
</file>

<file path=ppt/tags/tag426.xml><?xml version="1.0" encoding="utf-8"?>
<p:tagLst xmlns:p="http://schemas.openxmlformats.org/presentationml/2006/main">
  <p:tag name="AS_UNIQUEID" val="3631"/>
</p:tagLst>
</file>

<file path=ppt/tags/tag427.xml><?xml version="1.0" encoding="utf-8"?>
<p:tagLst xmlns:p="http://schemas.openxmlformats.org/presentationml/2006/main">
  <p:tag name="AS_UNIQUEID" val="3632"/>
</p:tagLst>
</file>

<file path=ppt/tags/tag428.xml><?xml version="1.0" encoding="utf-8"?>
<p:tagLst xmlns:p="http://schemas.openxmlformats.org/presentationml/2006/main">
  <p:tag name="AS_UNIQUEID" val="3633"/>
</p:tagLst>
</file>

<file path=ppt/tags/tag429.xml><?xml version="1.0" encoding="utf-8"?>
<p:tagLst xmlns:p="http://schemas.openxmlformats.org/presentationml/2006/main">
  <p:tag name="AS_UNIQUEID" val="3634"/>
</p:tagLst>
</file>

<file path=ppt/tags/tag430.xml><?xml version="1.0" encoding="utf-8"?>
<p:tagLst xmlns:p="http://schemas.openxmlformats.org/presentationml/2006/main">
  <p:tag name="AS_UNIQUEID" val="3635"/>
</p:tagLst>
</file>

<file path=ppt/tags/tag431.xml><?xml version="1.0" encoding="utf-8"?>
<p:tagLst xmlns:p="http://schemas.openxmlformats.org/presentationml/2006/main">
  <p:tag name="AS_UNIQUEID" val="3636"/>
</p:tagLst>
</file>

<file path=ppt/tags/tag432.xml><?xml version="1.0" encoding="utf-8"?>
<p:tagLst xmlns:p="http://schemas.openxmlformats.org/presentationml/2006/main">
  <p:tag name="AS_UNIQUEID" val="3637"/>
</p:tagLst>
</file>

<file path=ppt/tags/tag433.xml><?xml version="1.0" encoding="utf-8"?>
<p:tagLst xmlns:p="http://schemas.openxmlformats.org/presentationml/2006/main">
  <p:tag name="AS_UNIQUEID" val="3638"/>
</p:tagLst>
</file>

<file path=ppt/tags/tag434.xml><?xml version="1.0" encoding="utf-8"?>
<p:tagLst xmlns:p="http://schemas.openxmlformats.org/presentationml/2006/main">
  <p:tag name="AS_UNIQUEID" val="3624"/>
</p:tagLst>
</file>

<file path=ppt/tags/tag435.xml><?xml version="1.0" encoding="utf-8"?>
<p:tagLst xmlns:p="http://schemas.openxmlformats.org/presentationml/2006/main">
  <p:tag name="AS_UNIQUEID" val="3625"/>
</p:tagLst>
</file>

<file path=ppt/tags/tag436.xml><?xml version="1.0" encoding="utf-8"?>
<p:tagLst xmlns:p="http://schemas.openxmlformats.org/presentationml/2006/main">
  <p:tag name="AS_UNIQUEID" val="3626"/>
</p:tagLst>
</file>

<file path=ppt/tags/tag437.xml><?xml version="1.0" encoding="utf-8"?>
<p:tagLst xmlns:p="http://schemas.openxmlformats.org/presentationml/2006/main">
  <p:tag name="AS_UNIQUEID" val="3644"/>
</p:tagLst>
</file>

<file path=ppt/tags/tag438.xml><?xml version="1.0" encoding="utf-8"?>
<p:tagLst xmlns:p="http://schemas.openxmlformats.org/presentationml/2006/main">
  <p:tag name="AS_UNIQUEID" val="3645"/>
</p:tagLst>
</file>

<file path=ppt/tags/tag439.xml><?xml version="1.0" encoding="utf-8"?>
<p:tagLst xmlns:p="http://schemas.openxmlformats.org/presentationml/2006/main">
  <p:tag name="AS_UNIQUEID" val="3646"/>
</p:tagLst>
</file>

<file path=ppt/tags/tag440.xml><?xml version="1.0" encoding="utf-8"?>
<p:tagLst xmlns:p="http://schemas.openxmlformats.org/presentationml/2006/main">
  <p:tag name="AS_UNIQUEID" val="3647"/>
</p:tagLst>
</file>

<file path=ppt/tags/tag441.xml><?xml version="1.0" encoding="utf-8"?>
<p:tagLst xmlns:p="http://schemas.openxmlformats.org/presentationml/2006/main">
  <p:tag name="AS_UNIQUEID" val="3648"/>
</p:tagLst>
</file>

<file path=ppt/tags/tag442.xml><?xml version="1.0" encoding="utf-8"?>
<p:tagLst xmlns:p="http://schemas.openxmlformats.org/presentationml/2006/main">
  <p:tag name="AS_UNIQUEID" val="3649"/>
</p:tagLst>
</file>

<file path=ppt/tags/tag443.xml><?xml version="1.0" encoding="utf-8"?>
<p:tagLst xmlns:p="http://schemas.openxmlformats.org/presentationml/2006/main">
  <p:tag name="AS_UNIQUEID" val="3650"/>
</p:tagLst>
</file>

<file path=ppt/tags/tag444.xml><?xml version="1.0" encoding="utf-8"?>
<p:tagLst xmlns:p="http://schemas.openxmlformats.org/presentationml/2006/main">
  <p:tag name="AS_UNIQUEID" val="3651"/>
</p:tagLst>
</file>

<file path=ppt/tags/tag445.xml><?xml version="1.0" encoding="utf-8"?>
<p:tagLst xmlns:p="http://schemas.openxmlformats.org/presentationml/2006/main">
  <p:tag name="AS_UNIQUEID" val="3652"/>
</p:tagLst>
</file>

<file path=ppt/tags/tag446.xml><?xml version="1.0" encoding="utf-8"?>
<p:tagLst xmlns:p="http://schemas.openxmlformats.org/presentationml/2006/main">
  <p:tag name="AS_UNIQUEID" val="3653"/>
</p:tagLst>
</file>

<file path=ppt/tags/tag447.xml><?xml version="1.0" encoding="utf-8"?>
<p:tagLst xmlns:p="http://schemas.openxmlformats.org/presentationml/2006/main">
  <p:tag name="AS_UNIQUEID" val="3654"/>
</p:tagLst>
</file>

<file path=ppt/tags/tag448.xml><?xml version="1.0" encoding="utf-8"?>
<p:tagLst xmlns:p="http://schemas.openxmlformats.org/presentationml/2006/main">
  <p:tag name="AS_UNIQUEID" val="3655"/>
</p:tagLst>
</file>

<file path=ppt/tags/tag449.xml><?xml version="1.0" encoding="utf-8"?>
<p:tagLst xmlns:p="http://schemas.openxmlformats.org/presentationml/2006/main">
  <p:tag name="AS_UNIQUEID" val="3656"/>
</p:tagLst>
</file>

<file path=ppt/tags/tag450.xml><?xml version="1.0" encoding="utf-8"?>
<p:tagLst xmlns:p="http://schemas.openxmlformats.org/presentationml/2006/main">
  <p:tag name="AS_UNIQUEID" val="3657"/>
</p:tagLst>
</file>

<file path=ppt/tags/tag451.xml><?xml version="1.0" encoding="utf-8"?>
<p:tagLst xmlns:p="http://schemas.openxmlformats.org/presentationml/2006/main">
  <p:tag name="AS_UNIQUEID" val="3658"/>
</p:tagLst>
</file>

<file path=ppt/tags/tag452.xml><?xml version="1.0" encoding="utf-8"?>
<p:tagLst xmlns:p="http://schemas.openxmlformats.org/presentationml/2006/main">
  <p:tag name="AS_UNIQUEID" val="3659"/>
</p:tagLst>
</file>

<file path=ppt/tags/tag453.xml><?xml version="1.0" encoding="utf-8"?>
<p:tagLst xmlns:p="http://schemas.openxmlformats.org/presentationml/2006/main">
  <p:tag name="AS_UNIQUEID" val="3660"/>
</p:tagLst>
</file>

<file path=ppt/tags/tag454.xml><?xml version="1.0" encoding="utf-8"?>
<p:tagLst xmlns:p="http://schemas.openxmlformats.org/presentationml/2006/main">
  <p:tag name="AS_UNIQUEID" val="3661"/>
</p:tagLst>
</file>

<file path=ppt/tags/tag455.xml><?xml version="1.0" encoding="utf-8"?>
<p:tagLst xmlns:p="http://schemas.openxmlformats.org/presentationml/2006/main">
  <p:tag name="AS_UNIQUEID" val="3662"/>
</p:tagLst>
</file>

<file path=ppt/tags/tag456.xml><?xml version="1.0" encoding="utf-8"?>
<p:tagLst xmlns:p="http://schemas.openxmlformats.org/presentationml/2006/main">
  <p:tag name="AS_UNIQUEID" val="3663"/>
</p:tagLst>
</file>

<file path=ppt/tags/tag457.xml><?xml version="1.0" encoding="utf-8"?>
<p:tagLst xmlns:p="http://schemas.openxmlformats.org/presentationml/2006/main">
  <p:tag name="AS_UNIQUEID" val="3664"/>
</p:tagLst>
</file>

<file path=ppt/tags/tag458.xml><?xml version="1.0" encoding="utf-8"?>
<p:tagLst xmlns:p="http://schemas.openxmlformats.org/presentationml/2006/main">
  <p:tag name="AS_UNIQUEID" val="3665"/>
</p:tagLst>
</file>

<file path=ppt/tags/tag459.xml><?xml version="1.0" encoding="utf-8"?>
<p:tagLst xmlns:p="http://schemas.openxmlformats.org/presentationml/2006/main">
  <p:tag name="AS_UNIQUEID" val="3640"/>
</p:tagLst>
</file>

<file path=ppt/tags/tag460.xml><?xml version="1.0" encoding="utf-8"?>
<p:tagLst xmlns:p="http://schemas.openxmlformats.org/presentationml/2006/main">
  <p:tag name="AS_UNIQUEID" val="3641"/>
</p:tagLst>
</file>

<file path=ppt/tags/tag461.xml><?xml version="1.0" encoding="utf-8"?>
<p:tagLst xmlns:p="http://schemas.openxmlformats.org/presentationml/2006/main">
  <p:tag name="AS_UNIQUEID" val="3642"/>
</p:tagLst>
</file>

<file path=ppt/tags/tag462.xml><?xml version="1.0" encoding="utf-8"?>
<p:tagLst xmlns:p="http://schemas.openxmlformats.org/presentationml/2006/main">
  <p:tag name="AS_UNIQUEID" val="1490"/>
</p:tagLst>
</file>

<file path=ppt/tags/tag463.xml><?xml version="1.0" encoding="utf-8"?>
<p:tagLst xmlns:p="http://schemas.openxmlformats.org/presentationml/2006/main">
  <p:tag name="AS_UNIQUEID" val="1491"/>
</p:tagLst>
</file>

<file path=ppt/tags/tag464.xml><?xml version="1.0" encoding="utf-8"?>
<p:tagLst xmlns:p="http://schemas.openxmlformats.org/presentationml/2006/main">
  <p:tag name="AS_UNIQUEID" val="1492"/>
</p:tagLst>
</file>

<file path=ppt/tags/tag465.xml><?xml version="1.0" encoding="utf-8"?>
<p:tagLst xmlns:p="http://schemas.openxmlformats.org/presentationml/2006/main">
  <p:tag name="AS_UNIQUEID" val="1494"/>
</p:tagLst>
</file>

<file path=ppt/tags/tag466.xml><?xml version="1.0" encoding="utf-8"?>
<p:tagLst xmlns:p="http://schemas.openxmlformats.org/presentationml/2006/main">
  <p:tag name="AS_UNIQUEID" val="1495"/>
</p:tagLst>
</file>

<file path=ppt/tags/tag467.xml><?xml version="1.0" encoding="utf-8"?>
<p:tagLst xmlns:p="http://schemas.openxmlformats.org/presentationml/2006/main">
  <p:tag name="AS_UNIQUEID" val="1496"/>
</p:tagLst>
</file>

<file path=ppt/tags/tag468.xml><?xml version="1.0" encoding="utf-8"?>
<p:tagLst xmlns:p="http://schemas.openxmlformats.org/presentationml/2006/main">
  <p:tag name="AS_UNIQUEID" val="1497"/>
</p:tagLst>
</file>

<file path=ppt/tags/tag469.xml><?xml version="1.0" encoding="utf-8"?>
<p:tagLst xmlns:p="http://schemas.openxmlformats.org/presentationml/2006/main">
  <p:tag name="AS_UNIQUEID" val="1498"/>
</p:tagLst>
</file>

<file path=ppt/tags/tag470.xml><?xml version="1.0" encoding="utf-8"?>
<p:tagLst xmlns:p="http://schemas.openxmlformats.org/presentationml/2006/main">
  <p:tag name="AS_UNIQUEID" val="1499"/>
</p:tagLst>
</file>

<file path=ppt/tags/tag471.xml><?xml version="1.0" encoding="utf-8"?>
<p:tagLst xmlns:p="http://schemas.openxmlformats.org/presentationml/2006/main">
  <p:tag name="AS_UNIQUEID" val="1500"/>
</p:tagLst>
</file>

<file path=ppt/tags/tag472.xml><?xml version="1.0" encoding="utf-8"?>
<p:tagLst xmlns:p="http://schemas.openxmlformats.org/presentationml/2006/main">
  <p:tag name="AS_UNIQUEID" val="1501"/>
</p:tagLst>
</file>

<file path=ppt/tags/tag473.xml><?xml version="1.0" encoding="utf-8"?>
<p:tagLst xmlns:p="http://schemas.openxmlformats.org/presentationml/2006/main">
  <p:tag name="AS_UNIQUEID" val="1429"/>
</p:tagLst>
</file>

<file path=ppt/tags/tag474.xml><?xml version="1.0" encoding="utf-8"?>
<p:tagLst xmlns:p="http://schemas.openxmlformats.org/presentationml/2006/main">
  <p:tag name="AS_UNIQUEID" val="1508"/>
</p:tagLst>
</file>

<file path=ppt/tags/tag475.xml><?xml version="1.0" encoding="utf-8"?>
<p:tagLst xmlns:p="http://schemas.openxmlformats.org/presentationml/2006/main">
  <p:tag name="AS_UNIQUEID" val="1510"/>
</p:tagLst>
</file>

<file path=ppt/tags/tag476.xml><?xml version="1.0" encoding="utf-8"?>
<p:tagLst xmlns:p="http://schemas.openxmlformats.org/presentationml/2006/main">
  <p:tag name="AS_UNIQUEID" val="1511"/>
</p:tagLst>
</file>

<file path=ppt/tags/tag477.xml><?xml version="1.0" encoding="utf-8"?>
<p:tagLst xmlns:p="http://schemas.openxmlformats.org/presentationml/2006/main">
  <p:tag name="AS_UNIQUEID" val="1512"/>
</p:tagLst>
</file>

<file path=ppt/tags/tag478.xml><?xml version="1.0" encoding="utf-8"?>
<p:tagLst xmlns:p="http://schemas.openxmlformats.org/presentationml/2006/main">
  <p:tag name="AS_UNIQUEID" val="1429"/>
</p:tagLst>
</file>

<file path=ppt/tags/tag479.xml><?xml version="1.0" encoding="utf-8"?>
<p:tagLst xmlns:p="http://schemas.openxmlformats.org/presentationml/2006/main">
  <p:tag name="AS_UNIQUEID" val="1514"/>
</p:tagLst>
</file>

<file path=ppt/tags/tag480.xml><?xml version="1.0" encoding="utf-8"?>
<p:tagLst xmlns:p="http://schemas.openxmlformats.org/presentationml/2006/main">
  <p:tag name="AS_UNIQUEID" val="1515"/>
</p:tagLst>
</file>

<file path=ppt/tags/tag481.xml><?xml version="1.0" encoding="utf-8"?>
<p:tagLst xmlns:p="http://schemas.openxmlformats.org/presentationml/2006/main">
  <p:tag name="AS_UNIQUEID" val="1516"/>
</p:tagLst>
</file>

<file path=ppt/tags/tag482.xml><?xml version="1.0" encoding="utf-8"?>
<p:tagLst xmlns:p="http://schemas.openxmlformats.org/presentationml/2006/main">
  <p:tag name="AS_UNIQUEID" val="1518"/>
</p:tagLst>
</file>

<file path=ppt/tags/tag483.xml><?xml version="1.0" encoding="utf-8"?>
<p:tagLst xmlns:p="http://schemas.openxmlformats.org/presentationml/2006/main">
  <p:tag name="AS_UNIQUEID" val="517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5074a3a8-02bf-4d37-a7f5-98b2c55a9ede}"/>
</p:tagLst>
</file>

<file path=ppt/tags/tag484.xml><?xml version="1.0" encoding="utf-8"?>
<p:tagLst xmlns:p="http://schemas.openxmlformats.org/presentationml/2006/main">
  <p:tag name="AS_UNIQUEID" val="4257"/>
  <p:tag name="KSO_WM_UNIT_TEXT_FILL_FORE_SCHEMECOLOR_INDEX" val="13"/>
  <p:tag name="KSO_WM_UNIT_TEXT_FILL_FORE_SCHEMECOLOR_INDEX_BRIGHTNESS" val="0"/>
  <p:tag name="KSO_WM_UNIT_TEXT_FILL_TYPE" val="1"/>
</p:tagLst>
</file>

<file path=ppt/tags/tag485.xml><?xml version="1.0" encoding="utf-8"?>
<p:tagLst xmlns:p="http://schemas.openxmlformats.org/presentationml/2006/main">
  <p:tag name="AS_UNIQUEID" val="4258"/>
  <p:tag name="KSO_WM_UNIT_LINE_FILL_TYPE" val="2"/>
  <p:tag name="KSO_WM_UNIT_LINE_FORE_SCHEMECOLOR_INDEX" val="13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486.xml><?xml version="1.0" encoding="utf-8"?>
<p:tagLst xmlns:p="http://schemas.openxmlformats.org/presentationml/2006/main">
  <p:tag name="AS_UNIQUEID" val="4259"/>
</p:tagLst>
</file>

<file path=ppt/tags/tag487.xml><?xml version="1.0" encoding="utf-8"?>
<p:tagLst xmlns:p="http://schemas.openxmlformats.org/presentationml/2006/main">
  <p:tag name="AS_UNIQUEID" val="4260"/>
</p:tagLst>
</file>

<file path=ppt/tags/tag488.xml><?xml version="1.0" encoding="utf-8"?>
<p:tagLst xmlns:p="http://schemas.openxmlformats.org/presentationml/2006/main">
  <p:tag name="AS_UNIQUEID" val="4261"/>
</p:tagLst>
</file>

<file path=ppt/tags/tag489.xml><?xml version="1.0" encoding="utf-8"?>
<p:tagLst xmlns:p="http://schemas.openxmlformats.org/presentationml/2006/main">
  <p:tag name="AS_UNIQUEID" val="4262"/>
  <p:tag name="KSO_WM_UNIT_LINE_FILL_TYPE" val="2"/>
  <p:tag name="KSO_WM_UNIT_LINE_FORE_SCHEMECOLOR_INDEX" val="13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490.xml><?xml version="1.0" encoding="utf-8"?>
<p:tagLst xmlns:p="http://schemas.openxmlformats.org/presentationml/2006/main">
  <p:tag name="AS_UNIQUEID" val="4263"/>
</p:tagLst>
</file>

<file path=ppt/tags/tag491.xml><?xml version="1.0" encoding="utf-8"?>
<p:tagLst xmlns:p="http://schemas.openxmlformats.org/presentationml/2006/main">
  <p:tag name="AS_UNIQUEID" val="4256"/>
</p:tagLst>
</file>

<file path=ppt/tags/tag492.xml><?xml version="1.0" encoding="utf-8"?>
<p:tagLst xmlns:p="http://schemas.openxmlformats.org/presentationml/2006/main">
  <p:tag name="AS_UNIQUEID" val="4267"/>
  <p:tag name="KSO_WM_UNIT_TEXT_FILL_FORE_SCHEMECOLOR_INDEX" val="13"/>
  <p:tag name="KSO_WM_UNIT_TEXT_FILL_FORE_SCHEMECOLOR_INDEX_BRIGHTNESS" val="0"/>
  <p:tag name="KSO_WM_UNIT_TEXT_FILL_TYPE" val="1"/>
</p:tagLst>
</file>

<file path=ppt/tags/tag493.xml><?xml version="1.0" encoding="utf-8"?>
<p:tagLst xmlns:p="http://schemas.openxmlformats.org/presentationml/2006/main">
  <p:tag name="AS_UNIQUEID" val="4268"/>
  <p:tag name="KSO_WM_UNIT_LINE_FILL_TYPE" val="2"/>
  <p:tag name="KSO_WM_UNIT_LINE_FORE_SCHEMECOLOR_INDEX" val="13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494.xml><?xml version="1.0" encoding="utf-8"?>
<p:tagLst xmlns:p="http://schemas.openxmlformats.org/presentationml/2006/main">
  <p:tag name="AS_UNIQUEID" val="4269"/>
</p:tagLst>
</file>

<file path=ppt/tags/tag495.xml><?xml version="1.0" encoding="utf-8"?>
<p:tagLst xmlns:p="http://schemas.openxmlformats.org/presentationml/2006/main">
  <p:tag name="AS_UNIQUEID" val="4270"/>
  <p:tag name="KSO_WM_UNIT_TEXT_FILL_FORE_SCHEMECOLOR_INDEX" val="13"/>
  <p:tag name="KSO_WM_UNIT_TEXT_FILL_FORE_SCHEMECOLOR_INDEX_BRIGHTNESS" val="0"/>
  <p:tag name="KSO_WM_UNIT_TEXT_FILL_TYPE" val="1"/>
</p:tagLst>
</file>

<file path=ppt/tags/tag496.xml><?xml version="1.0" encoding="utf-8"?>
<p:tagLst xmlns:p="http://schemas.openxmlformats.org/presentationml/2006/main">
  <p:tag name="AS_UNIQUEID" val="4271"/>
  <p:tag name="KSO_WM_UNIT_LINE_FILL_TYPE" val="2"/>
  <p:tag name="KSO_WM_UNIT_LINE_FORE_SCHEMECOLOR_INDEX" val="13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497.xml><?xml version="1.0" encoding="utf-8"?>
<p:tagLst xmlns:p="http://schemas.openxmlformats.org/presentationml/2006/main">
  <p:tag name="AS_UNIQUEID" val="5179"/>
</p:tagLst>
</file>

<file path=ppt/tags/tag498.xml><?xml version="1.0" encoding="utf-8"?>
<p:tagLst xmlns:p="http://schemas.openxmlformats.org/presentationml/2006/main">
  <p:tag name="AS_UNIQUEID" val="1415"/>
  <p:tag name="KSO_WM_UNIT_TEXT_FILL_FORE_SCHEMECOLOR_INDEX" val="13"/>
  <p:tag name="KSO_WM_UNIT_TEXT_FILL_FORE_SCHEMECOLOR_INDEX_BRIGHTNESS" val="0"/>
  <p:tag name="KSO_WM_UNIT_TEXT_FILL_TYPE" val="1"/>
</p:tagLst>
</file>

<file path=ppt/tags/tag499.xml><?xml version="1.0" encoding="utf-8"?>
<p:tagLst xmlns:p="http://schemas.openxmlformats.org/presentationml/2006/main">
  <p:tag name="AS_UNIQUEID" val="5180"/>
  <p:tag name="KSO_WM_UNIT_FILL_FORE_SCHEMECOLOR_INDEX" val="2"/>
  <p:tag name="KSO_WM_UNIT_FILL_FORE_SCHEMECOLOR_INDEX_BRIGHTNESS" val="0"/>
  <p:tag name="KSO_WM_UNIT_FILL_TYPE" val="1"/>
  <p:tag name="KSO_WM_UNIT_LINE_FILL_TYPE" val="2"/>
  <p:tag name="KSO_WM_UNIT_LINE_FORE_SCHEMECOLOR_INDEX" val="10"/>
  <p:tag name="KSO_WM_UNIT_LINE_FORE_SCHEMECOLOR_INDEX_BRIGHTNESS" val="0"/>
  <p:tag name="KSO_WM_UNIT_TEXT_FILL_FORE_SCHEMECOLOR_INDEX" val="1"/>
  <p:tag name="KSO_WM_UNIT_TEXT_FILL_FORE_SCHEMECOLOR_INDEX_BRIGHTNESS" val="0"/>
  <p:tag name="KSO_WM_UNIT_TEXT_FILL_TYPE" val="1"/>
</p:tagLst>
</file>

<file path=ppt/tags/tag500.xml><?xml version="1.0" encoding="utf-8"?>
<p:tagLst xmlns:p="http://schemas.openxmlformats.org/presentationml/2006/main">
  <p:tag name="AS_UNIQUEID" val="1422"/>
  <p:tag name="KSO_WM_UNIT_TEXT_FILL_FORE_SCHEMECOLOR_INDEX" val="13"/>
  <p:tag name="KSO_WM_UNIT_TEXT_FILL_FORE_SCHEMECOLOR_INDEX_BRIGHTNESS" val="0"/>
  <p:tag name="KSO_WM_UNIT_TEXT_FILL_TYPE" val="1"/>
</p:tagLst>
</file>

<file path=ppt/tags/tag501.xml><?xml version="1.0" encoding="utf-8"?>
<p:tagLst xmlns:p="http://schemas.openxmlformats.org/presentationml/2006/main">
  <p:tag name="AS_UNIQUEID" val="5181"/>
  <p:tag name="KSO_WM_UNIT_FILL_FORE_SCHEMECOLOR_INDEX" val="2"/>
  <p:tag name="KSO_WM_UNIT_FILL_FORE_SCHEMECOLOR_INDEX_BRIGHTNESS" val="0"/>
  <p:tag name="KSO_WM_UNIT_FILL_TYPE" val="1"/>
  <p:tag name="KSO_WM_UNIT_LINE_FILL_TYPE" val="2"/>
  <p:tag name="KSO_WM_UNIT_LINE_FORE_SCHEMECOLOR_INDEX" val="10"/>
  <p:tag name="KSO_WM_UNIT_LINE_FORE_SCHEMECOLOR_INDEX_BRIGHTNESS" val="0"/>
  <p:tag name="KSO_WM_UNIT_TEXT_FILL_FORE_SCHEMECOLOR_INDEX" val="1"/>
  <p:tag name="KSO_WM_UNIT_TEXT_FILL_FORE_SCHEMECOLOR_INDEX_BRIGHTNESS" val="0"/>
  <p:tag name="KSO_WM_UNIT_TEXT_FILL_TYPE" val="1"/>
</p:tagLst>
</file>

<file path=ppt/tags/tag502.xml><?xml version="1.0" encoding="utf-8"?>
<p:tagLst xmlns:p="http://schemas.openxmlformats.org/presentationml/2006/main">
  <p:tag name="AS_UNIQUEID" val="2203"/>
</p:tagLst>
</file>

<file path=ppt/tags/tag503.xml><?xml version="1.0" encoding="utf-8"?>
<p:tagLst xmlns:p="http://schemas.openxmlformats.org/presentationml/2006/main">
  <p:tag name="AS_UNIQUEID" val="2208"/>
  <p:tag name="KSO_WM_UNIT_TEXT_FILL_FORE_SCHEMECOLOR_INDEX" val="14"/>
  <p:tag name="KSO_WM_UNIT_TEXT_FILL_FORE_SCHEMECOLOR_INDEX_BRIGHTNESS" val="0"/>
  <p:tag name="KSO_WM_UNIT_TEXT_FILL_TYPE" val="1"/>
</p:tagLst>
</file>

<file path=ppt/tags/tag504.xml><?xml version="1.0" encoding="utf-8"?>
<p:tagLst xmlns:p="http://schemas.openxmlformats.org/presentationml/2006/main">
  <p:tag name="AS_UNIQUEID" val="1409"/>
  <p:tag name="KSO_WM_UNIT_LINE_FILL_TYPE" val="2"/>
  <p:tag name="KSO_WM_UNIT_LINE_FORE_SCHEMECOLOR_INDEX" val="13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505.xml><?xml version="1.0" encoding="utf-8"?>
<p:tagLst xmlns:p="http://schemas.openxmlformats.org/presentationml/2006/main">
  <p:tag name="AS_UNIQUEID" val="1190"/>
</p:tagLst>
</file>

<file path=ppt/tags/tag50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507.xml><?xml version="1.0" encoding="utf-8"?>
<p:tagLst xmlns:p="http://schemas.openxmlformats.org/presentationml/2006/main">
  <p:tag name="AS_UNIQUEID" val="3705"/>
</p:tagLst>
</file>

<file path=ppt/tags/tag508.xml><?xml version="1.0" encoding="utf-8"?>
<p:tagLst xmlns:p="http://schemas.openxmlformats.org/presentationml/2006/main">
  <p:tag name="AS_UNIQUEID" val="3706"/>
</p:tagLst>
</file>

<file path=ppt/tags/tag509.xml><?xml version="1.0" encoding="utf-8"?>
<p:tagLst xmlns:p="http://schemas.openxmlformats.org/presentationml/2006/main">
  <p:tag name="AS_UNIQUEID" val="3707"/>
</p:tagLst>
</file>

<file path=ppt/tags/tag510.xml><?xml version="1.0" encoding="utf-8"?>
<p:tagLst xmlns:p="http://schemas.openxmlformats.org/presentationml/2006/main">
  <p:tag name="AS_UNIQUEID" val="3708"/>
</p:tagLst>
</file>

<file path=ppt/tags/tag511.xml><?xml version="1.0" encoding="utf-8"?>
<p:tagLst xmlns:p="http://schemas.openxmlformats.org/presentationml/2006/main">
  <p:tag name="AS_UNIQUEID" val="3709"/>
</p:tagLst>
</file>

<file path=ppt/tags/tag512.xml><?xml version="1.0" encoding="utf-8"?>
<p:tagLst xmlns:p="http://schemas.openxmlformats.org/presentationml/2006/main">
  <p:tag name="AS_UNIQUEID" val="3710"/>
</p:tagLst>
</file>

<file path=ppt/tags/tag513.xml><?xml version="1.0" encoding="utf-8"?>
<p:tagLst xmlns:p="http://schemas.openxmlformats.org/presentationml/2006/main">
  <p:tag name="AS_UNIQUEID" val="3711"/>
</p:tagLst>
</file>

<file path=ppt/tags/tag514.xml><?xml version="1.0" encoding="utf-8"?>
<p:tagLst xmlns:p="http://schemas.openxmlformats.org/presentationml/2006/main">
  <p:tag name="AS_UNIQUEID" val="3712"/>
</p:tagLst>
</file>

<file path=ppt/tags/tag515.xml><?xml version="1.0" encoding="utf-8"?>
<p:tagLst xmlns:p="http://schemas.openxmlformats.org/presentationml/2006/main">
  <p:tag name="AS_UNIQUEID" val="3713"/>
</p:tagLst>
</file>

<file path=ppt/tags/tag516.xml><?xml version="1.0" encoding="utf-8"?>
<p:tagLst xmlns:p="http://schemas.openxmlformats.org/presentationml/2006/main">
  <p:tag name="AS_UNIQUEID" val="3714"/>
</p:tagLst>
</file>

<file path=ppt/tags/tag517.xml><?xml version="1.0" encoding="utf-8"?>
<p:tagLst xmlns:p="http://schemas.openxmlformats.org/presentationml/2006/main">
  <p:tag name="AS_UNIQUEID" val="3715"/>
</p:tagLst>
</file>

<file path=ppt/tags/tag518.xml><?xml version="1.0" encoding="utf-8"?>
<p:tagLst xmlns:p="http://schemas.openxmlformats.org/presentationml/2006/main">
  <p:tag name="AS_UNIQUEID" val="3716"/>
</p:tagLst>
</file>

<file path=ppt/tags/tag519.xml><?xml version="1.0" encoding="utf-8"?>
<p:tagLst xmlns:p="http://schemas.openxmlformats.org/presentationml/2006/main">
  <p:tag name="AS_UNIQUEID" val="3701"/>
</p:tagLst>
</file>

<file path=ppt/tags/tag520.xml><?xml version="1.0" encoding="utf-8"?>
<p:tagLst xmlns:p="http://schemas.openxmlformats.org/presentationml/2006/main">
  <p:tag name="AS_UNIQUEID" val="3702"/>
</p:tagLst>
</file>

<file path=ppt/tags/tag521.xml><?xml version="1.0" encoding="utf-8"?>
<p:tagLst xmlns:p="http://schemas.openxmlformats.org/presentationml/2006/main">
  <p:tag name="AS_UNIQUEID" val="3703"/>
</p:tagLst>
</file>

<file path=ppt/tags/tag522.xml><?xml version="1.0" encoding="utf-8"?>
<p:tagLst xmlns:p="http://schemas.openxmlformats.org/presentationml/2006/main">
  <p:tag name="AS_UNIQUEID" val="3722"/>
</p:tagLst>
</file>

<file path=ppt/tags/tag523.xml><?xml version="1.0" encoding="utf-8"?>
<p:tagLst xmlns:p="http://schemas.openxmlformats.org/presentationml/2006/main">
  <p:tag name="AS_UNIQUEID" val="3723"/>
</p:tagLst>
</file>

<file path=ppt/tags/tag524.xml><?xml version="1.0" encoding="utf-8"?>
<p:tagLst xmlns:p="http://schemas.openxmlformats.org/presentationml/2006/main">
  <p:tag name="AS_UNIQUEID" val="3724"/>
</p:tagLst>
</file>

<file path=ppt/tags/tag525.xml><?xml version="1.0" encoding="utf-8"?>
<p:tagLst xmlns:p="http://schemas.openxmlformats.org/presentationml/2006/main">
  <p:tag name="AS_UNIQUEID" val="3725"/>
</p:tagLst>
</file>

<file path=ppt/tags/tag526.xml><?xml version="1.0" encoding="utf-8"?>
<p:tagLst xmlns:p="http://schemas.openxmlformats.org/presentationml/2006/main">
  <p:tag name="AS_UNIQUEID" val="3726"/>
</p:tagLst>
</file>

<file path=ppt/tags/tag527.xml><?xml version="1.0" encoding="utf-8"?>
<p:tagLst xmlns:p="http://schemas.openxmlformats.org/presentationml/2006/main">
  <p:tag name="AS_UNIQUEID" val="3727"/>
</p:tagLst>
</file>

<file path=ppt/tags/tag528.xml><?xml version="1.0" encoding="utf-8"?>
<p:tagLst xmlns:p="http://schemas.openxmlformats.org/presentationml/2006/main">
  <p:tag name="AS_UNIQUEID" val="3728"/>
</p:tagLst>
</file>

<file path=ppt/tags/tag529.xml><?xml version="1.0" encoding="utf-8"?>
<p:tagLst xmlns:p="http://schemas.openxmlformats.org/presentationml/2006/main">
  <p:tag name="AS_UNIQUEID" val="3729"/>
</p:tagLst>
</file>

<file path=ppt/tags/tag530.xml><?xml version="1.0" encoding="utf-8"?>
<p:tagLst xmlns:p="http://schemas.openxmlformats.org/presentationml/2006/main">
  <p:tag name="AS_UNIQUEID" val="3730"/>
</p:tagLst>
</file>

<file path=ppt/tags/tag531.xml><?xml version="1.0" encoding="utf-8"?>
<p:tagLst xmlns:p="http://schemas.openxmlformats.org/presentationml/2006/main">
  <p:tag name="AS_UNIQUEID" val="3731"/>
</p:tagLst>
</file>

<file path=ppt/tags/tag532.xml><?xml version="1.0" encoding="utf-8"?>
<p:tagLst xmlns:p="http://schemas.openxmlformats.org/presentationml/2006/main">
  <p:tag name="AS_UNIQUEID" val="3732"/>
</p:tagLst>
</file>

<file path=ppt/tags/tag533.xml><?xml version="1.0" encoding="utf-8"?>
<p:tagLst xmlns:p="http://schemas.openxmlformats.org/presentationml/2006/main">
  <p:tag name="AS_UNIQUEID" val="3718"/>
</p:tagLst>
</file>

<file path=ppt/tags/tag534.xml><?xml version="1.0" encoding="utf-8"?>
<p:tagLst xmlns:p="http://schemas.openxmlformats.org/presentationml/2006/main">
  <p:tag name="AS_UNIQUEID" val="3719"/>
</p:tagLst>
</file>

<file path=ppt/tags/tag535.xml><?xml version="1.0" encoding="utf-8"?>
<p:tagLst xmlns:p="http://schemas.openxmlformats.org/presentationml/2006/main">
  <p:tag name="AS_UNIQUEID" val="3720"/>
</p:tagLst>
</file>

<file path=ppt/tags/tag536.xml><?xml version="1.0" encoding="utf-8"?>
<p:tagLst xmlns:p="http://schemas.openxmlformats.org/presentationml/2006/main">
  <p:tag name="AS_UNIQUEID" val="932"/>
</p:tagLst>
</file>

<file path=ppt/tags/tag537.xml><?xml version="1.0" encoding="utf-8"?>
<p:tagLst xmlns:p="http://schemas.openxmlformats.org/presentationml/2006/main">
  <p:tag name="AS_UNIQUEID" val="933"/>
</p:tagLst>
</file>

<file path=ppt/tags/tag538.xml><?xml version="1.0" encoding="utf-8"?>
<p:tagLst xmlns:p="http://schemas.openxmlformats.org/presentationml/2006/main">
  <p:tag name="AS_UNIQUEID" val="934"/>
</p:tagLst>
</file>

<file path=ppt/tags/tag539.xml><?xml version="1.0" encoding="utf-8"?>
<p:tagLst xmlns:p="http://schemas.openxmlformats.org/presentationml/2006/main">
  <p:tag name="AS_UNIQUEID" val="935"/>
</p:tagLst>
</file>

<file path=ppt/tags/tag540.xml><?xml version="1.0" encoding="utf-8"?>
<p:tagLst xmlns:p="http://schemas.openxmlformats.org/presentationml/2006/main">
  <p:tag name="AS_UNIQUEID" val="936"/>
</p:tagLst>
</file>

<file path=ppt/tags/tag541.xml><?xml version="1.0" encoding="utf-8"?>
<p:tagLst xmlns:p="http://schemas.openxmlformats.org/presentationml/2006/main">
  <p:tag name="AS_UNIQUEID" val="937"/>
</p:tagLst>
</file>

<file path=ppt/tags/tag542.xml><?xml version="1.0" encoding="utf-8"?>
<p:tagLst xmlns:p="http://schemas.openxmlformats.org/presentationml/2006/main">
  <p:tag name="AS_UNIQUEID" val="938"/>
</p:tagLst>
</file>

<file path=ppt/tags/tag543.xml><?xml version="1.0" encoding="utf-8"?>
<p:tagLst xmlns:p="http://schemas.openxmlformats.org/presentationml/2006/main">
  <p:tag name="AS_UNIQUEID" val="939"/>
</p:tagLst>
</file>

<file path=ppt/tags/tag544.xml><?xml version="1.0" encoding="utf-8"?>
<p:tagLst xmlns:p="http://schemas.openxmlformats.org/presentationml/2006/main">
  <p:tag name="AS_UNIQUEID" val="940"/>
</p:tagLst>
</file>

<file path=ppt/tags/tag545.xml><?xml version="1.0" encoding="utf-8"?>
<p:tagLst xmlns:p="http://schemas.openxmlformats.org/presentationml/2006/main">
  <p:tag name="AS_UNIQUEID" val="941"/>
</p:tagLst>
</file>

<file path=ppt/tags/tag546.xml><?xml version="1.0" encoding="utf-8"?>
<p:tagLst xmlns:p="http://schemas.openxmlformats.org/presentationml/2006/main">
  <p:tag name="AS_UNIQUEID" val="942"/>
</p:tagLst>
</file>

<file path=ppt/tags/tag547.xml><?xml version="1.0" encoding="utf-8"?>
<p:tagLst xmlns:p="http://schemas.openxmlformats.org/presentationml/2006/main">
  <p:tag name="AS_UNIQUEID" val="943"/>
</p:tagLst>
</file>

<file path=ppt/tags/tag548.xml><?xml version="1.0" encoding="utf-8"?>
<p:tagLst xmlns:p="http://schemas.openxmlformats.org/presentationml/2006/main">
  <p:tag name="AS_UNIQUEID" val="944"/>
</p:tagLst>
</file>

<file path=ppt/tags/tag549.xml><?xml version="1.0" encoding="utf-8"?>
<p:tagLst xmlns:p="http://schemas.openxmlformats.org/presentationml/2006/main">
  <p:tag name="AS_UNIQUEID" val="945"/>
</p:tagLst>
</file>

<file path=ppt/tags/tag550.xml><?xml version="1.0" encoding="utf-8"?>
<p:tagLst xmlns:p="http://schemas.openxmlformats.org/presentationml/2006/main">
  <p:tag name="KSO_WM_SPECIAL_SOURCE" val="bdnull"/>
</p:tagLst>
</file>

<file path=ppt/tags/tag551.xml><?xml version="1.0" encoding="utf-8"?>
<p:tagLst xmlns:p="http://schemas.openxmlformats.org/presentationml/2006/main">
  <p:tag name="AS_UNIQUEID" val="3738"/>
</p:tagLst>
</file>

<file path=ppt/tags/tag552.xml><?xml version="1.0" encoding="utf-8"?>
<p:tagLst xmlns:p="http://schemas.openxmlformats.org/presentationml/2006/main">
  <p:tag name="AS_UNIQUEID" val="3739"/>
</p:tagLst>
</file>

<file path=ppt/tags/tag553.xml><?xml version="1.0" encoding="utf-8"?>
<p:tagLst xmlns:p="http://schemas.openxmlformats.org/presentationml/2006/main">
  <p:tag name="AS_UNIQUEID" val="3740"/>
</p:tagLst>
</file>

<file path=ppt/tags/tag554.xml><?xml version="1.0" encoding="utf-8"?>
<p:tagLst xmlns:p="http://schemas.openxmlformats.org/presentationml/2006/main">
  <p:tag name="AS_UNIQUEID" val="3741"/>
</p:tagLst>
</file>

<file path=ppt/tags/tag555.xml><?xml version="1.0" encoding="utf-8"?>
<p:tagLst xmlns:p="http://schemas.openxmlformats.org/presentationml/2006/main">
  <p:tag name="AS_UNIQUEID" val="3742"/>
</p:tagLst>
</file>

<file path=ppt/tags/tag556.xml><?xml version="1.0" encoding="utf-8"?>
<p:tagLst xmlns:p="http://schemas.openxmlformats.org/presentationml/2006/main">
  <p:tag name="AS_UNIQUEID" val="3743"/>
</p:tagLst>
</file>

<file path=ppt/tags/tag557.xml><?xml version="1.0" encoding="utf-8"?>
<p:tagLst xmlns:p="http://schemas.openxmlformats.org/presentationml/2006/main">
  <p:tag name="AS_UNIQUEID" val="3744"/>
</p:tagLst>
</file>

<file path=ppt/tags/tag558.xml><?xml version="1.0" encoding="utf-8"?>
<p:tagLst xmlns:p="http://schemas.openxmlformats.org/presentationml/2006/main">
  <p:tag name="AS_UNIQUEID" val="3745"/>
</p:tagLst>
</file>

<file path=ppt/tags/tag559.xml><?xml version="1.0" encoding="utf-8"?>
<p:tagLst xmlns:p="http://schemas.openxmlformats.org/presentationml/2006/main">
  <p:tag name="AS_UNIQUEID" val="3746"/>
</p:tagLst>
</file>

<file path=ppt/tags/tag560.xml><?xml version="1.0" encoding="utf-8"?>
<p:tagLst xmlns:p="http://schemas.openxmlformats.org/presentationml/2006/main">
  <p:tag name="AS_UNIQUEID" val="3747"/>
</p:tagLst>
</file>

<file path=ppt/tags/tag561.xml><?xml version="1.0" encoding="utf-8"?>
<p:tagLst xmlns:p="http://schemas.openxmlformats.org/presentationml/2006/main">
  <p:tag name="AS_UNIQUEID" val="3748"/>
</p:tagLst>
</file>

<file path=ppt/tags/tag562.xml><?xml version="1.0" encoding="utf-8"?>
<p:tagLst xmlns:p="http://schemas.openxmlformats.org/presentationml/2006/main">
  <p:tag name="AS_UNIQUEID" val="3734"/>
</p:tagLst>
</file>

<file path=ppt/tags/tag563.xml><?xml version="1.0" encoding="utf-8"?>
<p:tagLst xmlns:p="http://schemas.openxmlformats.org/presentationml/2006/main">
  <p:tag name="AS_UNIQUEID" val="3735"/>
</p:tagLst>
</file>

<file path=ppt/tags/tag564.xml><?xml version="1.0" encoding="utf-8"?>
<p:tagLst xmlns:p="http://schemas.openxmlformats.org/presentationml/2006/main">
  <p:tag name="AS_UNIQUEID" val="3736"/>
</p:tagLst>
</file>

<file path=ppt/tags/tag565.xml><?xml version="1.0" encoding="utf-8"?>
<p:tagLst xmlns:p="http://schemas.openxmlformats.org/presentationml/2006/main">
  <p:tag name="AS_UNIQUEID" val="1264"/>
</p:tagLst>
</file>

<file path=ppt/tags/tag566.xml><?xml version="1.0" encoding="utf-8"?>
<p:tagLst xmlns:p="http://schemas.openxmlformats.org/presentationml/2006/main">
  <p:tag name="AS_UNIQUEID" val="1283"/>
</p:tagLst>
</file>

<file path=ppt/tags/tag567.xml><?xml version="1.0" encoding="utf-8"?>
<p:tagLst xmlns:p="http://schemas.openxmlformats.org/presentationml/2006/main">
  <p:tag name="AS_UNIQUEID" val="1269"/>
</p:tagLst>
</file>

<file path=ppt/tags/tag568.xml><?xml version="1.0" encoding="utf-8"?>
<p:tagLst xmlns:p="http://schemas.openxmlformats.org/presentationml/2006/main">
  <p:tag name="AS_UNIQUEID" val="1429"/>
</p:tagLst>
</file>

<file path=ppt/tags/tag569.xml><?xml version="1.0" encoding="utf-8"?>
<p:tagLst xmlns:p="http://schemas.openxmlformats.org/presentationml/2006/main">
  <p:tag name="AS_UNIQUEID" val="1265"/>
</p:tagLst>
</file>

<file path=ppt/tags/tag570.xml><?xml version="1.0" encoding="utf-8"?>
<p:tagLst xmlns:p="http://schemas.openxmlformats.org/presentationml/2006/main">
  <p:tag name="AS_UNIQUEID" val="2066"/>
</p:tagLst>
</file>

<file path=ppt/tags/tag571.xml><?xml version="1.0" encoding="utf-8"?>
<p:tagLst xmlns:p="http://schemas.openxmlformats.org/presentationml/2006/main">
  <p:tag name="AS_UNIQUEID" val="1269"/>
</p:tagLst>
</file>

<file path=ppt/tags/tag572.xml><?xml version="1.0" encoding="utf-8"?>
<p:tagLst xmlns:p="http://schemas.openxmlformats.org/presentationml/2006/main">
  <p:tag name="AS_UNIQUEID" val="2067"/>
</p:tagLst>
</file>

<file path=ppt/tags/tag573.xml><?xml version="1.0" encoding="utf-8"?>
<p:tagLst xmlns:p="http://schemas.openxmlformats.org/presentationml/2006/main">
  <p:tag name="AS_UNIQUEID" val="1283"/>
</p:tagLst>
</file>

<file path=ppt/tags/tag574.xml><?xml version="1.0" encoding="utf-8"?>
<p:tagLst xmlns:p="http://schemas.openxmlformats.org/presentationml/2006/main">
  <p:tag name="AS_UNIQUEID" val="1269"/>
</p:tagLst>
</file>

<file path=ppt/tags/tag575.xml><?xml version="1.0" encoding="utf-8"?>
<p:tagLst xmlns:p="http://schemas.openxmlformats.org/presentationml/2006/main">
  <p:tag name="AS_UNIQUEID" val="1429"/>
</p:tagLst>
</file>

<file path=ppt/tags/tag576.xml><?xml version="1.0" encoding="utf-8"?>
<p:tagLst xmlns:p="http://schemas.openxmlformats.org/presentationml/2006/main">
  <p:tag name="AS_UNIQUEID" val="1265"/>
</p:tagLst>
</file>

<file path=ppt/tags/tag577.xml><?xml version="1.0" encoding="utf-8"?>
<p:tagLst xmlns:p="http://schemas.openxmlformats.org/presentationml/2006/main">
  <p:tag name="AS_UNIQUEID" val="1269"/>
</p:tagLst>
</file>

<file path=ppt/tags/tag578.xml><?xml version="1.0" encoding="utf-8"?>
<p:tagLst xmlns:p="http://schemas.openxmlformats.org/presentationml/2006/main">
  <p:tag name="AS_UNIQUEID" val="1567"/>
</p:tagLst>
</file>

<file path=ppt/tags/tag579.xml><?xml version="1.0" encoding="utf-8"?>
<p:tagLst xmlns:p="http://schemas.openxmlformats.org/presentationml/2006/main">
  <p:tag name="AS_UNIQUEID" val="1568"/>
</p:tagLst>
</file>

<file path=ppt/tags/tag580.xml><?xml version="1.0" encoding="utf-8"?>
<p:tagLst xmlns:p="http://schemas.openxmlformats.org/presentationml/2006/main">
  <p:tag name="AS_UNIQUEID" val="1569"/>
</p:tagLst>
</file>

<file path=ppt/tags/tag581.xml><?xml version="1.0" encoding="utf-8"?>
<p:tagLst xmlns:p="http://schemas.openxmlformats.org/presentationml/2006/main">
  <p:tag name="AS_UNIQUEID" val="1570"/>
</p:tagLst>
</file>

<file path=ppt/tags/tag582.xml><?xml version="1.0" encoding="utf-8"?>
<p:tagLst xmlns:p="http://schemas.openxmlformats.org/presentationml/2006/main">
  <p:tag name="AS_UNIQUEID" val="1571"/>
</p:tagLst>
</file>

<file path=ppt/tags/tag583.xml><?xml version="1.0" encoding="utf-8"?>
<p:tagLst xmlns:p="http://schemas.openxmlformats.org/presentationml/2006/main">
  <p:tag name="AS_UNIQUEID" val="1572"/>
</p:tagLst>
</file>

<file path=ppt/tags/tag584.xml><?xml version="1.0" encoding="utf-8"?>
<p:tagLst xmlns:p="http://schemas.openxmlformats.org/presentationml/2006/main">
  <p:tag name="AS_UNIQUEID" val="1573"/>
</p:tagLst>
</file>

<file path=ppt/tags/tag585.xml><?xml version="1.0" encoding="utf-8"?>
<p:tagLst xmlns:p="http://schemas.openxmlformats.org/presentationml/2006/main">
  <p:tag name="AS_UNIQUEID" val="1574"/>
</p:tagLst>
</file>

<file path=ppt/tags/tag586.xml><?xml version="1.0" encoding="utf-8"?>
<p:tagLst xmlns:p="http://schemas.openxmlformats.org/presentationml/2006/main">
  <p:tag name="AS_UNIQUEID" val="1575"/>
</p:tagLst>
</file>

<file path=ppt/tags/tag587.xml><?xml version="1.0" encoding="utf-8"?>
<p:tagLst xmlns:p="http://schemas.openxmlformats.org/presentationml/2006/main">
  <p:tag name="AS_UNIQUEID" val="1576"/>
</p:tagLst>
</file>

<file path=ppt/tags/tag588.xml><?xml version="1.0" encoding="utf-8"?>
<p:tagLst xmlns:p="http://schemas.openxmlformats.org/presentationml/2006/main">
  <p:tag name="AS_UNIQUEID" val="1577"/>
</p:tagLst>
</file>

<file path=ppt/tags/tag589.xml><?xml version="1.0" encoding="utf-8"?>
<p:tagLst xmlns:p="http://schemas.openxmlformats.org/presentationml/2006/main">
  <p:tag name="AS_UNIQUEID" val="1578"/>
</p:tagLst>
</file>

<file path=ppt/tags/tag590.xml><?xml version="1.0" encoding="utf-8"?>
<p:tagLst xmlns:p="http://schemas.openxmlformats.org/presentationml/2006/main">
  <p:tag name="AS_UNIQUEID" val="1579"/>
</p:tagLst>
</file>

<file path=ppt/tags/tag591.xml><?xml version="1.0" encoding="utf-8"?>
<p:tagLst xmlns:p="http://schemas.openxmlformats.org/presentationml/2006/main">
  <p:tag name="AS_UNIQUEID" val="1580"/>
</p:tagLst>
</file>

<file path=ppt/tags/tag592.xml><?xml version="1.0" encoding="utf-8"?>
<p:tagLst xmlns:p="http://schemas.openxmlformats.org/presentationml/2006/main">
  <p:tag name="AS_UNIQUEID" val="1581"/>
</p:tagLst>
</file>

<file path=ppt/tags/tag593.xml><?xml version="1.0" encoding="utf-8"?>
<p:tagLst xmlns:p="http://schemas.openxmlformats.org/presentationml/2006/main">
  <p:tag name="AS_UNIQUEID" val="1582"/>
</p:tagLst>
</file>

<file path=ppt/tags/tag594.xml><?xml version="1.0" encoding="utf-8"?>
<p:tagLst xmlns:p="http://schemas.openxmlformats.org/presentationml/2006/main">
  <p:tag name="AS_UNIQUEID" val="1583"/>
</p:tagLst>
</file>

<file path=ppt/tags/tag595.xml><?xml version="1.0" encoding="utf-8"?>
<p:tagLst xmlns:p="http://schemas.openxmlformats.org/presentationml/2006/main">
  <p:tag name="AS_UNIQUEID" val="1584"/>
</p:tagLst>
</file>

<file path=ppt/tags/tag596.xml><?xml version="1.0" encoding="utf-8"?>
<p:tagLst xmlns:p="http://schemas.openxmlformats.org/presentationml/2006/main">
  <p:tag name="AS_UNIQUEID" val="1585"/>
</p:tagLst>
</file>

<file path=ppt/tags/tag597.xml><?xml version="1.0" encoding="utf-8"?>
<p:tagLst xmlns:p="http://schemas.openxmlformats.org/presentationml/2006/main">
  <p:tag name="AS_UNIQUEID" val="1586"/>
</p:tagLst>
</file>

<file path=ppt/tags/tag598.xml><?xml version="1.0" encoding="utf-8"?>
<p:tagLst xmlns:p="http://schemas.openxmlformats.org/presentationml/2006/main">
  <p:tag name="AS_UNIQUEID" val="1587"/>
</p:tagLst>
</file>

<file path=ppt/tags/tag599.xml><?xml version="1.0" encoding="utf-8"?>
<p:tagLst xmlns:p="http://schemas.openxmlformats.org/presentationml/2006/main">
  <p:tag name="AS_UNIQUEID" val="1588"/>
</p:tagLst>
</file>

<file path=ppt/tags/tag600.xml><?xml version="1.0" encoding="utf-8"?>
<p:tagLst xmlns:p="http://schemas.openxmlformats.org/presentationml/2006/main">
  <p:tag name="AS_UNIQUEID" val="1591"/>
</p:tagLst>
</file>

<file path=ppt/tags/tag601.xml><?xml version="1.0" encoding="utf-8"?>
<p:tagLst xmlns:p="http://schemas.openxmlformats.org/presentationml/2006/main">
  <p:tag name="AS_UNIQUEID" val="1592"/>
</p:tagLst>
</file>

<file path=ppt/tags/tag602.xml><?xml version="1.0" encoding="utf-8"?>
<p:tagLst xmlns:p="http://schemas.openxmlformats.org/presentationml/2006/main">
  <p:tag name="AS_UNIQUEID" val="1593"/>
</p:tagLst>
</file>

<file path=ppt/tags/tag603.xml><?xml version="1.0" encoding="utf-8"?>
<p:tagLst xmlns:p="http://schemas.openxmlformats.org/presentationml/2006/main">
  <p:tag name="AS_UNIQUEID" val="1594"/>
</p:tagLst>
</file>

<file path=ppt/tags/tag604.xml><?xml version="1.0" encoding="utf-8"?>
<p:tagLst xmlns:p="http://schemas.openxmlformats.org/presentationml/2006/main">
  <p:tag name="AS_UNIQUEID" val="1595"/>
</p:tagLst>
</file>

<file path=ppt/tags/tag605.xml><?xml version="1.0" encoding="utf-8"?>
<p:tagLst xmlns:p="http://schemas.openxmlformats.org/presentationml/2006/main">
  <p:tag name="AS_UNIQUEID" val="1596"/>
</p:tagLst>
</file>

<file path=ppt/tags/tag606.xml><?xml version="1.0" encoding="utf-8"?>
<p:tagLst xmlns:p="http://schemas.openxmlformats.org/presentationml/2006/main">
  <p:tag name="AS_UNIQUEID" val="1597"/>
</p:tagLst>
</file>

<file path=ppt/tags/tag607.xml><?xml version="1.0" encoding="utf-8"?>
<p:tagLst xmlns:p="http://schemas.openxmlformats.org/presentationml/2006/main">
  <p:tag name="AS_UNIQUEID" val="1598"/>
</p:tagLst>
</file>

<file path=ppt/tags/tag608.xml><?xml version="1.0" encoding="utf-8"?>
<p:tagLst xmlns:p="http://schemas.openxmlformats.org/presentationml/2006/main">
  <p:tag name="AS_UNIQUEID" val="1599"/>
</p:tagLst>
</file>

<file path=ppt/tags/tag609.xml><?xml version="1.0" encoding="utf-8"?>
<p:tagLst xmlns:p="http://schemas.openxmlformats.org/presentationml/2006/main">
  <p:tag name="AS_UNIQUEID" val="3682"/>
  <p:tag name="KSO_WM_BEAUTIFY_FLAG" val=""/>
</p:tagLst>
</file>

<file path=ppt/tags/tag610.xml><?xml version="1.0" encoding="utf-8"?>
<p:tagLst xmlns:p="http://schemas.openxmlformats.org/presentationml/2006/main">
  <p:tag name="AS_UNIQUEID" val="1589"/>
  <p:tag name="KSO_WM_BEAUTIFY_FLAG" val=""/>
</p:tagLst>
</file>

<file path=ppt/tags/tag611.xml><?xml version="1.0" encoding="utf-8"?>
<p:tagLst xmlns:p="http://schemas.openxmlformats.org/presentationml/2006/main">
  <p:tag name="AS_UNIQUEID" val="1564"/>
</p:tagLst>
</file>

<file path=ppt/tags/tag612.xml><?xml version="1.0" encoding="utf-8"?>
<p:tagLst xmlns:p="http://schemas.openxmlformats.org/presentationml/2006/main">
  <p:tag name="AS_UNIQUEID" val="1565"/>
</p:tagLst>
</file>

<file path=ppt/tags/tag613.xml><?xml version="1.0" encoding="utf-8"?>
<p:tagLst xmlns:p="http://schemas.openxmlformats.org/presentationml/2006/main">
  <p:tag name="AS_UNIQUEID" val="3783"/>
</p:tagLst>
</file>

<file path=ppt/tags/tag614.xml><?xml version="1.0" encoding="utf-8"?>
<p:tagLst xmlns:p="http://schemas.openxmlformats.org/presentationml/2006/main">
  <p:tag name="AS_UNIQUEID" val="3784"/>
</p:tagLst>
</file>

<file path=ppt/tags/tag615.xml><?xml version="1.0" encoding="utf-8"?>
<p:tagLst xmlns:p="http://schemas.openxmlformats.org/presentationml/2006/main">
  <p:tag name="AS_UNIQUEID" val="3785"/>
</p:tagLst>
</file>

<file path=ppt/tags/tag616.xml><?xml version="1.0" encoding="utf-8"?>
<p:tagLst xmlns:p="http://schemas.openxmlformats.org/presentationml/2006/main">
  <p:tag name="AS_UNIQUEID" val="3786"/>
</p:tagLst>
</file>

<file path=ppt/tags/tag617.xml><?xml version="1.0" encoding="utf-8"?>
<p:tagLst xmlns:p="http://schemas.openxmlformats.org/presentationml/2006/main">
  <p:tag name="AS_UNIQUEID" val="3787"/>
</p:tagLst>
</file>

<file path=ppt/tags/tag618.xml><?xml version="1.0" encoding="utf-8"?>
<p:tagLst xmlns:p="http://schemas.openxmlformats.org/presentationml/2006/main">
  <p:tag name="AS_UNIQUEID" val="3788"/>
</p:tagLst>
</file>

<file path=ppt/tags/tag619.xml><?xml version="1.0" encoding="utf-8"?>
<p:tagLst xmlns:p="http://schemas.openxmlformats.org/presentationml/2006/main">
  <p:tag name="AS_UNIQUEID" val="3789"/>
</p:tagLst>
</file>

<file path=ppt/tags/tag620.xml><?xml version="1.0" encoding="utf-8"?>
<p:tagLst xmlns:p="http://schemas.openxmlformats.org/presentationml/2006/main">
  <p:tag name="AS_UNIQUEID" val="3790"/>
</p:tagLst>
</file>

<file path=ppt/tags/tag621.xml><?xml version="1.0" encoding="utf-8"?>
<p:tagLst xmlns:p="http://schemas.openxmlformats.org/presentationml/2006/main">
  <p:tag name="AS_UNIQUEID" val="3791"/>
</p:tagLst>
</file>

<file path=ppt/tags/tag622.xml><?xml version="1.0" encoding="utf-8"?>
<p:tagLst xmlns:p="http://schemas.openxmlformats.org/presentationml/2006/main">
  <p:tag name="AS_UNIQUEID" val="3792"/>
</p:tagLst>
</file>

<file path=ppt/tags/tag623.xml><?xml version="1.0" encoding="utf-8"?>
<p:tagLst xmlns:p="http://schemas.openxmlformats.org/presentationml/2006/main">
  <p:tag name="AS_UNIQUEID" val="3793"/>
</p:tagLst>
</file>

<file path=ppt/tags/tag624.xml><?xml version="1.0" encoding="utf-8"?>
<p:tagLst xmlns:p="http://schemas.openxmlformats.org/presentationml/2006/main">
  <p:tag name="AS_UNIQUEID" val="3794"/>
</p:tagLst>
</file>

<file path=ppt/tags/tag625.xml><?xml version="1.0" encoding="utf-8"?>
<p:tagLst xmlns:p="http://schemas.openxmlformats.org/presentationml/2006/main">
  <p:tag name="AS_UNIQUEID" val="3795"/>
</p:tagLst>
</file>

<file path=ppt/tags/tag626.xml><?xml version="1.0" encoding="utf-8"?>
<p:tagLst xmlns:p="http://schemas.openxmlformats.org/presentationml/2006/main">
  <p:tag name="AS_UNIQUEID" val="3779"/>
</p:tagLst>
</file>

<file path=ppt/tags/tag627.xml><?xml version="1.0" encoding="utf-8"?>
<p:tagLst xmlns:p="http://schemas.openxmlformats.org/presentationml/2006/main">
  <p:tag name="AS_UNIQUEID" val="3780"/>
</p:tagLst>
</file>

<file path=ppt/tags/tag628.xml><?xml version="1.0" encoding="utf-8"?>
<p:tagLst xmlns:p="http://schemas.openxmlformats.org/presentationml/2006/main">
  <p:tag name="AS_UNIQUEID" val="3781"/>
</p:tagLst>
</file>

<file path=ppt/tags/tag629.xml><?xml version="1.0" encoding="utf-8"?>
<p:tagLst xmlns:p="http://schemas.openxmlformats.org/presentationml/2006/main">
  <p:tag name="AS_UNIQUEID" val="3801"/>
</p:tagLst>
</file>

<file path=ppt/tags/tag630.xml><?xml version="1.0" encoding="utf-8"?>
<p:tagLst xmlns:p="http://schemas.openxmlformats.org/presentationml/2006/main">
  <p:tag name="AS_UNIQUEID" val="3802"/>
</p:tagLst>
</file>

<file path=ppt/tags/tag631.xml><?xml version="1.0" encoding="utf-8"?>
<p:tagLst xmlns:p="http://schemas.openxmlformats.org/presentationml/2006/main">
  <p:tag name="AS_UNIQUEID" val="3803"/>
</p:tagLst>
</file>

<file path=ppt/tags/tag632.xml><?xml version="1.0" encoding="utf-8"?>
<p:tagLst xmlns:p="http://schemas.openxmlformats.org/presentationml/2006/main">
  <p:tag name="AS_UNIQUEID" val="3804"/>
</p:tagLst>
</file>

<file path=ppt/tags/tag633.xml><?xml version="1.0" encoding="utf-8"?>
<p:tagLst xmlns:p="http://schemas.openxmlformats.org/presentationml/2006/main">
  <p:tag name="AS_UNIQUEID" val="3805"/>
</p:tagLst>
</file>

<file path=ppt/tags/tag634.xml><?xml version="1.0" encoding="utf-8"?>
<p:tagLst xmlns:p="http://schemas.openxmlformats.org/presentationml/2006/main">
  <p:tag name="AS_UNIQUEID" val="3806"/>
</p:tagLst>
</file>

<file path=ppt/tags/tag635.xml><?xml version="1.0" encoding="utf-8"?>
<p:tagLst xmlns:p="http://schemas.openxmlformats.org/presentationml/2006/main">
  <p:tag name="AS_UNIQUEID" val="3807"/>
</p:tagLst>
</file>

<file path=ppt/tags/tag636.xml><?xml version="1.0" encoding="utf-8"?>
<p:tagLst xmlns:p="http://schemas.openxmlformats.org/presentationml/2006/main">
  <p:tag name="AS_UNIQUEID" val="3808"/>
</p:tagLst>
</file>

<file path=ppt/tags/tag637.xml><?xml version="1.0" encoding="utf-8"?>
<p:tagLst xmlns:p="http://schemas.openxmlformats.org/presentationml/2006/main">
  <p:tag name="AS_UNIQUEID" val="3809"/>
</p:tagLst>
</file>

<file path=ppt/tags/tag638.xml><?xml version="1.0" encoding="utf-8"?>
<p:tagLst xmlns:p="http://schemas.openxmlformats.org/presentationml/2006/main">
  <p:tag name="AS_UNIQUEID" val="3797"/>
</p:tagLst>
</file>

<file path=ppt/tags/tag639.xml><?xml version="1.0" encoding="utf-8"?>
<p:tagLst xmlns:p="http://schemas.openxmlformats.org/presentationml/2006/main">
  <p:tag name="AS_UNIQUEID" val="3798"/>
</p:tagLst>
</file>

<file path=ppt/tags/tag640.xml><?xml version="1.0" encoding="utf-8"?>
<p:tagLst xmlns:p="http://schemas.openxmlformats.org/presentationml/2006/main">
  <p:tag name="AS_UNIQUEID" val="3799"/>
</p:tagLst>
</file>

<file path=ppt/tags/tag641.xml><?xml version="1.0" encoding="utf-8"?>
<p:tagLst xmlns:p="http://schemas.openxmlformats.org/presentationml/2006/main">
  <p:tag name="AS_UNIQUEID" val="1644"/>
</p:tagLst>
</file>

<file path=ppt/tags/tag642.xml><?xml version="1.0" encoding="utf-8"?>
<p:tagLst xmlns:p="http://schemas.openxmlformats.org/presentationml/2006/main">
  <p:tag name="AS_UNIQUEID" val="1645"/>
</p:tagLst>
</file>

<file path=ppt/tags/tag643.xml><?xml version="1.0" encoding="utf-8"?>
<p:tagLst xmlns:p="http://schemas.openxmlformats.org/presentationml/2006/main">
  <p:tag name="AS_UNIQUEID" val="1646"/>
</p:tagLst>
</file>

<file path=ppt/tags/tag644.xml><?xml version="1.0" encoding="utf-8"?>
<p:tagLst xmlns:p="http://schemas.openxmlformats.org/presentationml/2006/main">
  <p:tag name="AS_UNIQUEID" val="1647"/>
</p:tagLst>
</file>

<file path=ppt/tags/tag645.xml><?xml version="1.0" encoding="utf-8"?>
<p:tagLst xmlns:p="http://schemas.openxmlformats.org/presentationml/2006/main">
  <p:tag name="AS_UNIQUEID" val="1648"/>
</p:tagLst>
</file>

<file path=ppt/tags/tag646.xml><?xml version="1.0" encoding="utf-8"?>
<p:tagLst xmlns:p="http://schemas.openxmlformats.org/presentationml/2006/main">
  <p:tag name="AS_UNIQUEID" val="1649"/>
</p:tagLst>
</file>

<file path=ppt/tags/tag647.xml><?xml version="1.0" encoding="utf-8"?>
<p:tagLst xmlns:p="http://schemas.openxmlformats.org/presentationml/2006/main">
  <p:tag name="AS_UNIQUEID" val="1650"/>
</p:tagLst>
</file>

<file path=ppt/tags/tag648.xml><?xml version="1.0" encoding="utf-8"?>
<p:tagLst xmlns:p="http://schemas.openxmlformats.org/presentationml/2006/main">
  <p:tag name="AS_UNIQUEID" val="1651"/>
</p:tagLst>
</file>

<file path=ppt/tags/tag649.xml><?xml version="1.0" encoding="utf-8"?>
<p:tagLst xmlns:p="http://schemas.openxmlformats.org/presentationml/2006/main">
  <p:tag name="AS_UNIQUEID" val="919"/>
  <p:tag name="KSO_WM_BEAUTIFY_FLAG" val=""/>
</p:tagLst>
</file>

<file path=ppt/tags/tag650.xml><?xml version="1.0" encoding="utf-8"?>
<p:tagLst xmlns:p="http://schemas.openxmlformats.org/presentationml/2006/main">
  <p:tag name="AS_UNIQUEID" val="315"/>
</p:tagLst>
</file>

<file path=ppt/tags/tag651.xml><?xml version="1.0" encoding="utf-8"?>
<p:tagLst xmlns:p="http://schemas.openxmlformats.org/presentationml/2006/main">
  <p:tag name="AS_UNIQUEID" val="316"/>
</p:tagLst>
</file>

<file path=ppt/tags/tag652.xml><?xml version="1.0" encoding="utf-8"?>
<p:tagLst xmlns:p="http://schemas.openxmlformats.org/presentationml/2006/main">
  <p:tag name="AS_UNIQUEID" val="317"/>
</p:tagLst>
</file>

<file path=ppt/tags/tag653.xml><?xml version="1.0" encoding="utf-8"?>
<p:tagLst xmlns:p="http://schemas.openxmlformats.org/presentationml/2006/main">
  <p:tag name="AS_UNIQUEID" val="318"/>
</p:tagLst>
</file>

<file path=ppt/tags/tag654.xml><?xml version="1.0" encoding="utf-8"?>
<p:tagLst xmlns:p="http://schemas.openxmlformats.org/presentationml/2006/main">
  <p:tag name="AS_UNIQUEID" val="319"/>
</p:tagLst>
</file>

<file path=ppt/tags/tag655.xml><?xml version="1.0" encoding="utf-8"?>
<p:tagLst xmlns:p="http://schemas.openxmlformats.org/presentationml/2006/main">
  <p:tag name="AS_UNIQUEID" val="320"/>
</p:tagLst>
</file>

<file path=ppt/tags/tag656.xml><?xml version="1.0" encoding="utf-8"?>
<p:tagLst xmlns:p="http://schemas.openxmlformats.org/presentationml/2006/main">
  <p:tag name="AS_UNIQUEID" val="321"/>
</p:tagLst>
</file>

<file path=ppt/tags/tag657.xml><?xml version="1.0" encoding="utf-8"?>
<p:tagLst xmlns:p="http://schemas.openxmlformats.org/presentationml/2006/main">
  <p:tag name="AS_UNIQUEID" val="322"/>
</p:tagLst>
</file>

<file path=ppt/tags/tag658.xml><?xml version="1.0" encoding="utf-8"?>
<p:tagLst xmlns:p="http://schemas.openxmlformats.org/presentationml/2006/main">
  <p:tag name="AS_UNIQUEID" val="323"/>
</p:tagLst>
</file>

<file path=ppt/tags/tag659.xml><?xml version="1.0" encoding="utf-8"?>
<p:tagLst xmlns:p="http://schemas.openxmlformats.org/presentationml/2006/main">
  <p:tag name="AS_UNIQUEID" val="324"/>
</p:tagLst>
</file>

<file path=ppt/tags/tag660.xml><?xml version="1.0" encoding="utf-8"?>
<p:tagLst xmlns:p="http://schemas.openxmlformats.org/presentationml/2006/main">
  <p:tag name="AS_UNIQUEID" val="325"/>
</p:tagLst>
</file>

<file path=ppt/tags/tag661.xml><?xml version="1.0" encoding="utf-8"?>
<p:tagLst xmlns:p="http://schemas.openxmlformats.org/presentationml/2006/main">
  <p:tag name="AS_UNIQUEID" val="326"/>
</p:tagLst>
</file>

<file path=ppt/tags/tag662.xml><?xml version="1.0" encoding="utf-8"?>
<p:tagLst xmlns:p="http://schemas.openxmlformats.org/presentationml/2006/main">
  <p:tag name="AS_UNIQUEID" val="327"/>
</p:tagLst>
</file>

<file path=ppt/tags/tag663.xml><?xml version="1.0" encoding="utf-8"?>
<p:tagLst xmlns:p="http://schemas.openxmlformats.org/presentationml/2006/main">
  <p:tag name="AS_UNIQUEID" val="328"/>
</p:tagLst>
</file>

<file path=ppt/tags/tag664.xml><?xml version="1.0" encoding="utf-8"?>
<p:tagLst xmlns:p="http://schemas.openxmlformats.org/presentationml/2006/main">
  <p:tag name="AS_UNIQUEID" val="329"/>
</p:tagLst>
</file>

<file path=ppt/tags/tag665.xml><?xml version="1.0" encoding="utf-8"?>
<p:tagLst xmlns:p="http://schemas.openxmlformats.org/presentationml/2006/main">
  <p:tag name="AS_UNIQUEID" val="330"/>
</p:tagLst>
</file>

<file path=ppt/tags/tag666.xml><?xml version="1.0" encoding="utf-8"?>
<p:tagLst xmlns:p="http://schemas.openxmlformats.org/presentationml/2006/main">
  <p:tag name="AS_UNIQUEID" val="331"/>
</p:tagLst>
</file>

<file path=ppt/tags/tag667.xml><?xml version="1.0" encoding="utf-8"?>
<p:tagLst xmlns:p="http://schemas.openxmlformats.org/presentationml/2006/main">
  <p:tag name="AS_UNIQUEID" val="332"/>
</p:tagLst>
</file>

<file path=ppt/tags/tag668.xml><?xml version="1.0" encoding="utf-8"?>
<p:tagLst xmlns:p="http://schemas.openxmlformats.org/presentationml/2006/main">
  <p:tag name="AS_UNIQUEID" val="333"/>
</p:tagLst>
</file>

<file path=ppt/tags/tag669.xml><?xml version="1.0" encoding="utf-8"?>
<p:tagLst xmlns:p="http://schemas.openxmlformats.org/presentationml/2006/main">
  <p:tag name="AS_UNIQUEID" val="334"/>
</p:tagLst>
</file>

<file path=ppt/tags/tag670.xml><?xml version="1.0" encoding="utf-8"?>
<p:tagLst xmlns:p="http://schemas.openxmlformats.org/presentationml/2006/main">
  <p:tag name="AS_UNIQUEID" val="335"/>
</p:tagLst>
</file>

<file path=ppt/tags/tag671.xml><?xml version="1.0" encoding="utf-8"?>
<p:tagLst xmlns:p="http://schemas.openxmlformats.org/presentationml/2006/main">
  <p:tag name="AS_UNIQUEID" val="336"/>
</p:tagLst>
</file>

<file path=ppt/tags/tag672.xml><?xml version="1.0" encoding="utf-8"?>
<p:tagLst xmlns:p="http://schemas.openxmlformats.org/presentationml/2006/main">
  <p:tag name="AS_UNIQUEID" val="337"/>
</p:tagLst>
</file>

<file path=ppt/tags/tag673.xml><?xml version="1.0" encoding="utf-8"?>
<p:tagLst xmlns:p="http://schemas.openxmlformats.org/presentationml/2006/main">
  <p:tag name="AS_UNIQUEID" val="338"/>
</p:tagLst>
</file>

<file path=ppt/tags/tag674.xml><?xml version="1.0" encoding="utf-8"?>
<p:tagLst xmlns:p="http://schemas.openxmlformats.org/presentationml/2006/main">
  <p:tag name="AS_UNIQUEID" val="339"/>
</p:tagLst>
</file>

<file path=ppt/tags/tag675.xml><?xml version="1.0" encoding="utf-8"?>
<p:tagLst xmlns:p="http://schemas.openxmlformats.org/presentationml/2006/main">
  <p:tag name="AS_UNIQUEID" val="340"/>
</p:tagLst>
</file>

<file path=ppt/tags/tag676.xml><?xml version="1.0" encoding="utf-8"?>
<p:tagLst xmlns:p="http://schemas.openxmlformats.org/presentationml/2006/main">
  <p:tag name="AS_UNIQUEID" val="341"/>
</p:tagLst>
</file>

<file path=ppt/tags/tag677.xml><?xml version="1.0" encoding="utf-8"?>
<p:tagLst xmlns:p="http://schemas.openxmlformats.org/presentationml/2006/main">
  <p:tag name="AS_UNIQUEID" val="342"/>
</p:tagLst>
</file>

<file path=ppt/tags/tag678.xml><?xml version="1.0" encoding="utf-8"?>
<p:tagLst xmlns:p="http://schemas.openxmlformats.org/presentationml/2006/main">
  <p:tag name="AS_UNIQUEID" val="343"/>
</p:tagLst>
</file>

<file path=ppt/tags/tag679.xml><?xml version="1.0" encoding="utf-8"?>
<p:tagLst xmlns:p="http://schemas.openxmlformats.org/presentationml/2006/main">
  <p:tag name="AS_UNIQUEID" val="8031"/>
</p:tagLst>
</file>

<file path=ppt/tags/tag680.xml><?xml version="1.0" encoding="utf-8"?>
<p:tagLst xmlns:p="http://schemas.openxmlformats.org/presentationml/2006/main">
  <p:tag name="KSO_WM_SPECIAL_SOURCE" val="bdnull"/>
</p:tagLst>
</file>

<file path=ppt/tags/tag681.xml><?xml version="1.0" encoding="utf-8"?>
<p:tagLst xmlns:p="http://schemas.openxmlformats.org/presentationml/2006/main">
  <p:tag name="AS_UNIQUEID" val="1265"/>
</p:tagLst>
</file>

<file path=ppt/tags/tag682.xml><?xml version="1.0" encoding="utf-8"?>
<p:tagLst xmlns:p="http://schemas.openxmlformats.org/presentationml/2006/main">
  <p:tag name="AS_UNIQUEID" val="1429"/>
</p:tagLst>
</file>

<file path=ppt/tags/tag683.xml><?xml version="1.0" encoding="utf-8"?>
<p:tagLst xmlns:p="http://schemas.openxmlformats.org/presentationml/2006/main">
  <p:tag name="AS_UNIQUEID" val="1269"/>
</p:tagLst>
</file>

<file path=ppt/tags/tag684.xml><?xml version="1.0" encoding="utf-8"?>
<p:tagLst xmlns:p="http://schemas.openxmlformats.org/presentationml/2006/main">
  <p:tag name="AS_UNIQUEID" val="1575"/>
</p:tagLst>
</file>

<file path=ppt/tags/tag685.xml><?xml version="1.0" encoding="utf-8"?>
<p:tagLst xmlns:p="http://schemas.openxmlformats.org/presentationml/2006/main">
  <p:tag name="AS_UNIQUEID" val="919"/>
  <p:tag name="KSO_WM_BEAUTIFY_FLAG" val=""/>
</p:tagLst>
</file>

<file path=ppt/tags/tag686.xml><?xml version="1.0" encoding="utf-8"?>
<p:tagLst xmlns:p="http://schemas.openxmlformats.org/presentationml/2006/main">
  <p:tag name="AS_UNIQUEID" val="315"/>
</p:tagLst>
</file>

<file path=ppt/tags/tag687.xml><?xml version="1.0" encoding="utf-8"?>
<p:tagLst xmlns:p="http://schemas.openxmlformats.org/presentationml/2006/main">
  <p:tag name="AS_UNIQUEID" val="316"/>
</p:tagLst>
</file>

<file path=ppt/tags/tag688.xml><?xml version="1.0" encoding="utf-8"?>
<p:tagLst xmlns:p="http://schemas.openxmlformats.org/presentationml/2006/main">
  <p:tag name="AS_UNIQUEID" val="317"/>
</p:tagLst>
</file>

<file path=ppt/tags/tag689.xml><?xml version="1.0" encoding="utf-8"?>
<p:tagLst xmlns:p="http://schemas.openxmlformats.org/presentationml/2006/main">
  <p:tag name="AS_UNIQUEID" val="318"/>
</p:tagLst>
</file>

<file path=ppt/tags/tag690.xml><?xml version="1.0" encoding="utf-8"?>
<p:tagLst xmlns:p="http://schemas.openxmlformats.org/presentationml/2006/main">
  <p:tag name="AS_UNIQUEID" val="319"/>
</p:tagLst>
</file>

<file path=ppt/tags/tag691.xml><?xml version="1.0" encoding="utf-8"?>
<p:tagLst xmlns:p="http://schemas.openxmlformats.org/presentationml/2006/main">
  <p:tag name="AS_UNIQUEID" val="320"/>
</p:tagLst>
</file>

<file path=ppt/tags/tag692.xml><?xml version="1.0" encoding="utf-8"?>
<p:tagLst xmlns:p="http://schemas.openxmlformats.org/presentationml/2006/main">
  <p:tag name="AS_UNIQUEID" val="321"/>
</p:tagLst>
</file>

<file path=ppt/tags/tag693.xml><?xml version="1.0" encoding="utf-8"?>
<p:tagLst xmlns:p="http://schemas.openxmlformats.org/presentationml/2006/main">
  <p:tag name="AS_UNIQUEID" val="322"/>
</p:tagLst>
</file>

<file path=ppt/tags/tag694.xml><?xml version="1.0" encoding="utf-8"?>
<p:tagLst xmlns:p="http://schemas.openxmlformats.org/presentationml/2006/main">
  <p:tag name="AS_UNIQUEID" val="323"/>
</p:tagLst>
</file>

<file path=ppt/tags/tag695.xml><?xml version="1.0" encoding="utf-8"?>
<p:tagLst xmlns:p="http://schemas.openxmlformats.org/presentationml/2006/main">
  <p:tag name="AS_UNIQUEID" val="324"/>
</p:tagLst>
</file>

<file path=ppt/tags/tag696.xml><?xml version="1.0" encoding="utf-8"?>
<p:tagLst xmlns:p="http://schemas.openxmlformats.org/presentationml/2006/main">
  <p:tag name="AS_UNIQUEID" val="325"/>
</p:tagLst>
</file>

<file path=ppt/tags/tag697.xml><?xml version="1.0" encoding="utf-8"?>
<p:tagLst xmlns:p="http://schemas.openxmlformats.org/presentationml/2006/main">
  <p:tag name="AS_UNIQUEID" val="326"/>
</p:tagLst>
</file>

<file path=ppt/tags/tag698.xml><?xml version="1.0" encoding="utf-8"?>
<p:tagLst xmlns:p="http://schemas.openxmlformats.org/presentationml/2006/main">
  <p:tag name="AS_UNIQUEID" val="327"/>
</p:tagLst>
</file>

<file path=ppt/tags/tag699.xml><?xml version="1.0" encoding="utf-8"?>
<p:tagLst xmlns:p="http://schemas.openxmlformats.org/presentationml/2006/main">
  <p:tag name="AS_UNIQUEID" val="328"/>
</p:tagLst>
</file>

<file path=ppt/tags/tag700.xml><?xml version="1.0" encoding="utf-8"?>
<p:tagLst xmlns:p="http://schemas.openxmlformats.org/presentationml/2006/main">
  <p:tag name="AS_UNIQUEID" val="329"/>
</p:tagLst>
</file>

<file path=ppt/tags/tag701.xml><?xml version="1.0" encoding="utf-8"?>
<p:tagLst xmlns:p="http://schemas.openxmlformats.org/presentationml/2006/main">
  <p:tag name="AS_UNIQUEID" val="330"/>
</p:tagLst>
</file>

<file path=ppt/tags/tag702.xml><?xml version="1.0" encoding="utf-8"?>
<p:tagLst xmlns:p="http://schemas.openxmlformats.org/presentationml/2006/main">
  <p:tag name="AS_UNIQUEID" val="331"/>
</p:tagLst>
</file>

<file path=ppt/tags/tag703.xml><?xml version="1.0" encoding="utf-8"?>
<p:tagLst xmlns:p="http://schemas.openxmlformats.org/presentationml/2006/main">
  <p:tag name="AS_UNIQUEID" val="332"/>
</p:tagLst>
</file>

<file path=ppt/tags/tag704.xml><?xml version="1.0" encoding="utf-8"?>
<p:tagLst xmlns:p="http://schemas.openxmlformats.org/presentationml/2006/main">
  <p:tag name="AS_UNIQUEID" val="333"/>
</p:tagLst>
</file>

<file path=ppt/tags/tag705.xml><?xml version="1.0" encoding="utf-8"?>
<p:tagLst xmlns:p="http://schemas.openxmlformats.org/presentationml/2006/main">
  <p:tag name="AS_UNIQUEID" val="334"/>
</p:tagLst>
</file>

<file path=ppt/tags/tag706.xml><?xml version="1.0" encoding="utf-8"?>
<p:tagLst xmlns:p="http://schemas.openxmlformats.org/presentationml/2006/main">
  <p:tag name="AS_UNIQUEID" val="335"/>
</p:tagLst>
</file>

<file path=ppt/tags/tag707.xml><?xml version="1.0" encoding="utf-8"?>
<p:tagLst xmlns:p="http://schemas.openxmlformats.org/presentationml/2006/main">
  <p:tag name="AS_UNIQUEID" val="336"/>
</p:tagLst>
</file>

<file path=ppt/tags/tag708.xml><?xml version="1.0" encoding="utf-8"?>
<p:tagLst xmlns:p="http://schemas.openxmlformats.org/presentationml/2006/main">
  <p:tag name="AS_UNIQUEID" val="337"/>
</p:tagLst>
</file>

<file path=ppt/tags/tag709.xml><?xml version="1.0" encoding="utf-8"?>
<p:tagLst xmlns:p="http://schemas.openxmlformats.org/presentationml/2006/main">
  <p:tag name="AS_UNIQUEID" val="338"/>
</p:tagLst>
</file>

<file path=ppt/tags/tag710.xml><?xml version="1.0" encoding="utf-8"?>
<p:tagLst xmlns:p="http://schemas.openxmlformats.org/presentationml/2006/main">
  <p:tag name="AS_UNIQUEID" val="339"/>
</p:tagLst>
</file>

<file path=ppt/tags/tag711.xml><?xml version="1.0" encoding="utf-8"?>
<p:tagLst xmlns:p="http://schemas.openxmlformats.org/presentationml/2006/main">
  <p:tag name="AS_UNIQUEID" val="340"/>
</p:tagLst>
</file>

<file path=ppt/tags/tag712.xml><?xml version="1.0" encoding="utf-8"?>
<p:tagLst xmlns:p="http://schemas.openxmlformats.org/presentationml/2006/main">
  <p:tag name="AS_UNIQUEID" val="341"/>
</p:tagLst>
</file>

<file path=ppt/tags/tag713.xml><?xml version="1.0" encoding="utf-8"?>
<p:tagLst xmlns:p="http://schemas.openxmlformats.org/presentationml/2006/main">
  <p:tag name="AS_UNIQUEID" val="342"/>
</p:tagLst>
</file>

<file path=ppt/tags/tag714.xml><?xml version="1.0" encoding="utf-8"?>
<p:tagLst xmlns:p="http://schemas.openxmlformats.org/presentationml/2006/main">
  <p:tag name="AS_UNIQUEID" val="343"/>
</p:tagLst>
</file>

<file path=ppt/tags/tag715.xml><?xml version="1.0" encoding="utf-8"?>
<p:tagLst xmlns:p="http://schemas.openxmlformats.org/presentationml/2006/main">
  <p:tag name="AS_UNIQUEID" val="8031"/>
</p:tagLst>
</file>

<file path=ppt/tags/tag716.xml><?xml version="1.0" encoding="utf-8"?>
<p:tagLst xmlns:p="http://schemas.openxmlformats.org/presentationml/2006/main">
  <p:tag name="KSO_WM_SPECIAL_SOURCE" val="bdnull"/>
</p:tagLst>
</file>

<file path=ppt/tags/tag717.xml><?xml version="1.0" encoding="utf-8"?>
<p:tagLst xmlns:p="http://schemas.openxmlformats.org/presentationml/2006/main">
  <p:tag name="AS_UNIQUEID" val="7393"/>
</p:tagLst>
</file>

<file path=ppt/tags/tag718.xml><?xml version="1.0" encoding="utf-8"?>
<p:tagLst xmlns:p="http://schemas.openxmlformats.org/presentationml/2006/main">
  <p:tag name="AS_UNIQUEID" val="2235"/>
  <p:tag name="KSO_WM_BEAUTIFY_FLAG" val=""/>
</p:tagLst>
</file>

<file path=ppt/tags/tag719.xml><?xml version="1.0" encoding="utf-8"?>
<p:tagLst xmlns:p="http://schemas.openxmlformats.org/presentationml/2006/main">
  <p:tag name="AS_UNIQUEID" val="7394"/>
</p:tagLst>
</file>

<file path=ppt/tags/tag720.xml><?xml version="1.0" encoding="utf-8"?>
<p:tagLst xmlns:p="http://schemas.openxmlformats.org/presentationml/2006/main">
  <p:tag name="AS_UNIQUEID" val="6564"/>
</p:tagLst>
</file>

<file path=ppt/tags/tag721.xml><?xml version="1.0" encoding="utf-8"?>
<p:tagLst xmlns:p="http://schemas.openxmlformats.org/presentationml/2006/main">
  <p:tag name="AS_UNIQUEID" val="6565"/>
</p:tagLst>
</file>

<file path=ppt/tags/tag722.xml><?xml version="1.0" encoding="utf-8"?>
<p:tagLst xmlns:p="http://schemas.openxmlformats.org/presentationml/2006/main">
  <p:tag name="AS_UNIQUEID" val="6566"/>
</p:tagLst>
</file>

<file path=ppt/tags/tag723.xml><?xml version="1.0" encoding="utf-8"?>
<p:tagLst xmlns:p="http://schemas.openxmlformats.org/presentationml/2006/main">
  <p:tag name="AS_UNIQUEID" val="7899"/>
  <p:tag name="KSO_WM_BEAUTIFY_FLAG" val=""/>
</p:tagLst>
</file>

<file path=ppt/tags/tag724.xml><?xml version="1.0" encoding="utf-8"?>
<p:tagLst xmlns:p="http://schemas.openxmlformats.org/presentationml/2006/main">
  <p:tag name="AS_UNIQUEID" val="1397"/>
  <p:tag name="KSO_WM_BEAUTIFY_FLAG" val=""/>
</p:tagLst>
</file>

<file path=ppt/tags/tag725.xml><?xml version="1.0" encoding="utf-8"?>
<p:tagLst xmlns:p="http://schemas.openxmlformats.org/presentationml/2006/main">
  <p:tag name="AS_UNIQUEID" val="782"/>
  <p:tag name="KSO_WM_BEAUTIFY_FLAG" val=""/>
</p:tagLst>
</file>

<file path=ppt/tags/tag726.xml><?xml version="1.0" encoding="utf-8"?>
<p:tagLst xmlns:p="http://schemas.openxmlformats.org/presentationml/2006/main">
  <p:tag name="AS_UNIQUEID" val="1166"/>
  <p:tag name="KSO_WM_BEAUTIFY_FLAG" val=""/>
</p:tagLst>
</file>

<file path=ppt/tags/tag727.xml><?xml version="1.0" encoding="utf-8"?>
<p:tagLst xmlns:p="http://schemas.openxmlformats.org/presentationml/2006/main">
  <p:tag name="AS_UNIQUEID" val="1167"/>
  <p:tag name="KSO_WM_BEAUTIFY_FLAG" val=""/>
</p:tagLst>
</file>

<file path=ppt/tags/tag728.xml><?xml version="1.0" encoding="utf-8"?>
<p:tagLst xmlns:p="http://schemas.openxmlformats.org/presentationml/2006/main">
  <p:tag name="AS_UNIQUEID" val="1170"/>
  <p:tag name="KSO_WM_BEAUTIFY_FLAG" val=""/>
</p:tagLst>
</file>

<file path=ppt/tags/tag729.xml><?xml version="1.0" encoding="utf-8"?>
<p:tagLst xmlns:p="http://schemas.openxmlformats.org/presentationml/2006/main">
  <p:tag name="AS_UNIQUEID" val="1171"/>
  <p:tag name="KSO_WM_BEAUTIFY_FLAG" val=""/>
</p:tagLst>
</file>

<file path=ppt/tags/tag730.xml><?xml version="1.0" encoding="utf-8"?>
<p:tagLst xmlns:p="http://schemas.openxmlformats.org/presentationml/2006/main">
  <p:tag name="AS_UNIQUEID" val="1614"/>
  <p:tag name="KSO_WM_BEAUTIFY_FLAG" val=""/>
</p:tagLst>
</file>

<file path=ppt/tags/tag731.xml><?xml version="1.0" encoding="utf-8"?>
<p:tagLst xmlns:p="http://schemas.openxmlformats.org/presentationml/2006/main">
  <p:tag name="AS_UNIQUEID" val="1615"/>
  <p:tag name="KSO_WM_BEAUTIFY_FLAG" val=""/>
</p:tagLst>
</file>

<file path=ppt/tags/tag732.xml><?xml version="1.0" encoding="utf-8"?>
<p:tagLst xmlns:p="http://schemas.openxmlformats.org/presentationml/2006/main">
  <p:tag name="AS_UNIQUEID" val="1616"/>
  <p:tag name="KSO_WM_BEAUTIFY_FLAG" val=""/>
</p:tagLst>
</file>

<file path=ppt/tags/tag733.xml><?xml version="1.0" encoding="utf-8"?>
<p:tagLst xmlns:p="http://schemas.openxmlformats.org/presentationml/2006/main">
  <p:tag name="AS_UNIQUEID" val="1617"/>
  <p:tag name="KSO_WM_BEAUTIFY_FLAG" val=""/>
</p:tagLst>
</file>

<file path=ppt/tags/tag734.xml><?xml version="1.0" encoding="utf-8"?>
<p:tagLst xmlns:p="http://schemas.openxmlformats.org/presentationml/2006/main">
  <p:tag name="AS_UNIQUEID" val="1618"/>
  <p:tag name="KSO_WM_BEAUTIFY_FLAG" val=""/>
</p:tagLst>
</file>

<file path=ppt/tags/tag735.xml><?xml version="1.0" encoding="utf-8"?>
<p:tagLst xmlns:p="http://schemas.openxmlformats.org/presentationml/2006/main">
  <p:tag name="AS_UNIQUEID" val="1619"/>
  <p:tag name="KSO_WM_BEAUTIFY_FLAG" val=""/>
</p:tagLst>
</file>

<file path=ppt/tags/tag736.xml><?xml version="1.0" encoding="utf-8"?>
<p:tagLst xmlns:p="http://schemas.openxmlformats.org/presentationml/2006/main">
  <p:tag name="AS_UNIQUEID" val="1620"/>
  <p:tag name="KSO_WM_BEAUTIFY_FLAG" val=""/>
</p:tagLst>
</file>

<file path=ppt/tags/tag737.xml><?xml version="1.0" encoding="utf-8"?>
<p:tagLst xmlns:p="http://schemas.openxmlformats.org/presentationml/2006/main">
  <p:tag name="AS_UNIQUEID" val="1621"/>
  <p:tag name="KSO_WM_BEAUTIFY_FLAG" val=""/>
</p:tagLst>
</file>

<file path=ppt/tags/tag738.xml><?xml version="1.0" encoding="utf-8"?>
<p:tagLst xmlns:p="http://schemas.openxmlformats.org/presentationml/2006/main">
  <p:tag name="AS_UNIQUEID" val="1622"/>
  <p:tag name="KSO_WM_BEAUTIFY_FLAG" val=""/>
</p:tagLst>
</file>

<file path=ppt/tags/tag739.xml><?xml version="1.0" encoding="utf-8"?>
<p:tagLst xmlns:p="http://schemas.openxmlformats.org/presentationml/2006/main">
  <p:tag name="AS_UNIQUEID" val="1623"/>
  <p:tag name="KSO_WM_BEAUTIFY_FLAG" val=""/>
</p:tagLst>
</file>

<file path=ppt/tags/tag740.xml><?xml version="1.0" encoding="utf-8"?>
<p:tagLst xmlns:p="http://schemas.openxmlformats.org/presentationml/2006/main">
  <p:tag name="AS_UNIQUEID" val="1624"/>
  <p:tag name="KSO_WM_BEAUTIFY_FLAG" val=""/>
</p:tagLst>
</file>

<file path=ppt/tags/tag741.xml><?xml version="1.0" encoding="utf-8"?>
<p:tagLst xmlns:p="http://schemas.openxmlformats.org/presentationml/2006/main">
  <p:tag name="AS_UNIQUEID" val="1625"/>
  <p:tag name="KSO_WM_BEAUTIFY_FLAG" val=""/>
</p:tagLst>
</file>

<file path=ppt/tags/tag742.xml><?xml version="1.0" encoding="utf-8"?>
<p:tagLst xmlns:p="http://schemas.openxmlformats.org/presentationml/2006/main">
  <p:tag name="AS_UNIQUEID" val="1626"/>
  <p:tag name="KSO_WM_BEAUTIFY_FLAG" val=""/>
</p:tagLst>
</file>

<file path=ppt/tags/tag743.xml><?xml version="1.0" encoding="utf-8"?>
<p:tagLst xmlns:p="http://schemas.openxmlformats.org/presentationml/2006/main">
  <p:tag name="AS_UNIQUEID" val="1627"/>
  <p:tag name="KSO_WM_BEAUTIFY_FLAG" val=""/>
</p:tagLst>
</file>

<file path=ppt/tags/tag744.xml><?xml version="1.0" encoding="utf-8"?>
<p:tagLst xmlns:p="http://schemas.openxmlformats.org/presentationml/2006/main">
  <p:tag name="AS_UNIQUEID" val="1628"/>
  <p:tag name="KSO_WM_BEAUTIFY_FLAG" val=""/>
</p:tagLst>
</file>

<file path=ppt/tags/tag745.xml><?xml version="1.0" encoding="utf-8"?>
<p:tagLst xmlns:p="http://schemas.openxmlformats.org/presentationml/2006/main">
  <p:tag name="AS_UNIQUEID" val="1629"/>
  <p:tag name="KSO_WM_BEAUTIFY_FLAG" val=""/>
</p:tagLst>
</file>

<file path=ppt/tags/tag746.xml><?xml version="1.0" encoding="utf-8"?>
<p:tagLst xmlns:p="http://schemas.openxmlformats.org/presentationml/2006/main">
  <p:tag name="AS_UNIQUEID" val="1630"/>
  <p:tag name="KSO_WM_BEAUTIFY_FLAG" val=""/>
</p:tagLst>
</file>

<file path=ppt/tags/tag747.xml><?xml version="1.0" encoding="utf-8"?>
<p:tagLst xmlns:p="http://schemas.openxmlformats.org/presentationml/2006/main">
  <p:tag name="AS_UNIQUEID" val="1631"/>
  <p:tag name="KSO_WM_BEAUTIFY_FLAG" val=""/>
</p:tagLst>
</file>

<file path=ppt/tags/tag748.xml><?xml version="1.0" encoding="utf-8"?>
<p:tagLst xmlns:p="http://schemas.openxmlformats.org/presentationml/2006/main">
  <p:tag name="AS_UNIQUEID" val="1632"/>
  <p:tag name="KSO_WM_BEAUTIFY_FLAG" val=""/>
</p:tagLst>
</file>

<file path=ppt/tags/tag749.xml><?xml version="1.0" encoding="utf-8"?>
<p:tagLst xmlns:p="http://schemas.openxmlformats.org/presentationml/2006/main">
  <p:tag name="AS_UNIQUEID" val="1633"/>
  <p:tag name="KSO_WM_BEAUTIFY_FLAG" val=""/>
</p:tagLst>
</file>

<file path=ppt/tags/tag750.xml><?xml version="1.0" encoding="utf-8"?>
<p:tagLst xmlns:p="http://schemas.openxmlformats.org/presentationml/2006/main">
  <p:tag name="AS_UNIQUEID" val="1634"/>
  <p:tag name="KSO_WM_BEAUTIFY_FLAG" val=""/>
</p:tagLst>
</file>

<file path=ppt/tags/tag751.xml><?xml version="1.0" encoding="utf-8"?>
<p:tagLst xmlns:p="http://schemas.openxmlformats.org/presentationml/2006/main">
  <p:tag name="AS_UNIQUEID" val="1635"/>
  <p:tag name="KSO_WM_BEAUTIFY_FLAG" val=""/>
</p:tagLst>
</file>

<file path=ppt/tags/tag752.xml><?xml version="1.0" encoding="utf-8"?>
<p:tagLst xmlns:p="http://schemas.openxmlformats.org/presentationml/2006/main">
  <p:tag name="AS_UNIQUEID" val="1636"/>
  <p:tag name="KSO_WM_BEAUTIFY_FLAG" val=""/>
</p:tagLst>
</file>

<file path=ppt/tags/tag753.xml><?xml version="1.0" encoding="utf-8"?>
<p:tagLst xmlns:p="http://schemas.openxmlformats.org/presentationml/2006/main">
  <p:tag name="AS_UNIQUEID" val="1637"/>
  <p:tag name="KSO_WM_BEAUTIFY_FLAG" val=""/>
</p:tagLst>
</file>

<file path=ppt/tags/tag754.xml><?xml version="1.0" encoding="utf-8"?>
<p:tagLst xmlns:p="http://schemas.openxmlformats.org/presentationml/2006/main">
  <p:tag name="AS_UNIQUEID" val="1638"/>
  <p:tag name="KSO_WM_BEAUTIFY_FLAG" val=""/>
</p:tagLst>
</file>

<file path=ppt/tags/tag755.xml><?xml version="1.0" encoding="utf-8"?>
<p:tagLst xmlns:p="http://schemas.openxmlformats.org/presentationml/2006/main">
  <p:tag name="AS_UNIQUEID" val="1639"/>
  <p:tag name="KSO_WM_BEAUTIFY_FLAG" val=""/>
</p:tagLst>
</file>

<file path=ppt/tags/tag756.xml><?xml version="1.0" encoding="utf-8"?>
<p:tagLst xmlns:p="http://schemas.openxmlformats.org/presentationml/2006/main">
  <p:tag name="AS_UNIQUEID" val="1640"/>
  <p:tag name="KSO_WM_BEAUTIFY_FLAG" val=""/>
</p:tagLst>
</file>

<file path=ppt/tags/tag757.xml><?xml version="1.0" encoding="utf-8"?>
<p:tagLst xmlns:p="http://schemas.openxmlformats.org/presentationml/2006/main">
  <p:tag name="AS_UNIQUEID" val="2416"/>
  <p:tag name="KSO_WM_BEAUTIFY_FLAG" val=""/>
</p:tagLst>
</file>

<file path=ppt/tags/tag758.xml><?xml version="1.0" encoding="utf-8"?>
<p:tagLst xmlns:p="http://schemas.openxmlformats.org/presentationml/2006/main">
  <p:tag name="AS_UNIQUEID" val="2417"/>
  <p:tag name="KSO_WM_BEAUTIFY_FLAG" val=""/>
</p:tagLst>
</file>

<file path=ppt/tags/tag759.xml><?xml version="1.0" encoding="utf-8"?>
<p:tagLst xmlns:p="http://schemas.openxmlformats.org/presentationml/2006/main">
  <p:tag name="AS_UNIQUEID" val="2418"/>
  <p:tag name="KSO_WM_BEAUTIFY_FLAG" val=""/>
</p:tagLst>
</file>

<file path=ppt/tags/tag760.xml><?xml version="1.0" encoding="utf-8"?>
<p:tagLst xmlns:p="http://schemas.openxmlformats.org/presentationml/2006/main">
  <p:tag name="AS_UNIQUEID" val="2419"/>
  <p:tag name="KSO_WM_BEAUTIFY_FLAG" val=""/>
</p:tagLst>
</file>

<file path=ppt/tags/tag761.xml><?xml version="1.0" encoding="utf-8"?>
<p:tagLst xmlns:p="http://schemas.openxmlformats.org/presentationml/2006/main">
  <p:tag name="AS_UNIQUEID" val="2420"/>
  <p:tag name="KSO_WM_BEAUTIFY_FLAG" val=""/>
</p:tagLst>
</file>

<file path=ppt/tags/tag762.xml><?xml version="1.0" encoding="utf-8"?>
<p:tagLst xmlns:p="http://schemas.openxmlformats.org/presentationml/2006/main">
  <p:tag name="AS_UNIQUEID" val="2421"/>
  <p:tag name="KSO_WM_BEAUTIFY_FLAG" val=""/>
</p:tagLst>
</file>

<file path=ppt/tags/tag763.xml><?xml version="1.0" encoding="utf-8"?>
<p:tagLst xmlns:p="http://schemas.openxmlformats.org/presentationml/2006/main">
  <p:tag name="AS_UNIQUEID" val="992"/>
</p:tagLst>
</file>

<file path=ppt/tags/tag764.xml><?xml version="1.0" encoding="utf-8"?>
<p:tagLst xmlns:p="http://schemas.openxmlformats.org/presentationml/2006/main">
  <p:tag name="AS_UNIQUEID" val="993"/>
</p:tagLst>
</file>

<file path=ppt/tags/tag765.xml><?xml version="1.0" encoding="utf-8"?>
<p:tagLst xmlns:p="http://schemas.openxmlformats.org/presentationml/2006/main">
  <p:tag name="AS_UNIQUEID" val="994"/>
</p:tagLst>
</file>

<file path=ppt/tags/tag766.xml><?xml version="1.0" encoding="utf-8"?>
<p:tagLst xmlns:p="http://schemas.openxmlformats.org/presentationml/2006/main">
  <p:tag name="AS_UNIQUEID" val="995"/>
</p:tagLst>
</file>

<file path=ppt/tags/tag767.xml><?xml version="1.0" encoding="utf-8"?>
<p:tagLst xmlns:p="http://schemas.openxmlformats.org/presentationml/2006/main">
  <p:tag name="AS_UNIQUEID" val="996"/>
</p:tagLst>
</file>

<file path=ppt/tags/tag768.xml><?xml version="1.0" encoding="utf-8"?>
<p:tagLst xmlns:p="http://schemas.openxmlformats.org/presentationml/2006/main">
  <p:tag name="AS_UNIQUEID" val="997"/>
</p:tagLst>
</file>

<file path=ppt/tags/tag769.xml><?xml version="1.0" encoding="utf-8"?>
<p:tagLst xmlns:p="http://schemas.openxmlformats.org/presentationml/2006/main">
  <p:tag name="AS_NET" val="4.0.30319.42000"/>
  <p:tag name="AS_OS" val="Unix 3.10 unknown"/>
  <p:tag name="AS_RELEASE_DATE" val="2023.03.31"/>
  <p:tag name="AS_TITLE" val="Aspose.Slides for Java"/>
  <p:tag name="AS_VERSION" val="23.3"/>
  <p:tag name="COMMONDATA" val="eyJoZGlkIjoiYzZkNzQ4ZWFiZmQ4NTRhOWRkZTk3YTMwMjlmMmZhYmUifQ=="/>
  <p:tag name="commondata" val="eyJoZGlkIjoiN2RjMDc1NzE1ZjgyMDEyMzkwMzRmMjY0ZTZlNDRhMjgifQ=="/>
</p:tagLst>
</file>

<file path=ppt/theme/theme1.xml><?xml version="1.0" encoding="utf-8"?>
<a:theme xmlns:a="http://schemas.openxmlformats.org/drawingml/2006/main" name="Office 主题">
  <a:themeElements>
    <a:clrScheme name="古典中国风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9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7854</Words>
  <Application>WPS 演示</Application>
  <PresentationFormat/>
  <Paragraphs>867</Paragraphs>
  <Slides>46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46</vt:i4>
      </vt:variant>
    </vt:vector>
  </HeadingPairs>
  <TitlesOfParts>
    <vt:vector size="80" baseType="lpstr">
      <vt:lpstr>Arial</vt:lpstr>
      <vt:lpstr>宋体</vt:lpstr>
      <vt:lpstr>Wingdings</vt:lpstr>
      <vt:lpstr>Wingdings</vt:lpstr>
      <vt:lpstr>隶书</vt:lpstr>
      <vt:lpstr>微软雅黑</vt:lpstr>
      <vt:lpstr>楷体</vt:lpstr>
      <vt:lpstr>黑体</vt:lpstr>
      <vt:lpstr>华文隶书</vt:lpstr>
      <vt:lpstr>汉仪尚巍手书W</vt:lpstr>
      <vt:lpstr>汉仪铸字卡酷体简</vt:lpstr>
      <vt:lpstr>汉仪程行简</vt:lpstr>
      <vt:lpstr>Times New Roman</vt:lpstr>
      <vt:lpstr>楷体_GB2312</vt:lpstr>
      <vt:lpstr>方正全福体</vt:lpstr>
      <vt:lpstr>方正粗黑宋简体</vt:lpstr>
      <vt:lpstr>Arial Unicode MS</vt:lpstr>
      <vt:lpstr>Calibri Light</vt:lpstr>
      <vt:lpstr>Calibri</vt:lpstr>
      <vt:lpstr>等线</vt:lpstr>
      <vt:lpstr>汉仪青云简</vt:lpstr>
      <vt:lpstr>幼圆</vt:lpstr>
      <vt:lpstr>Calibri</vt:lpstr>
      <vt:lpstr>华文行楷</vt:lpstr>
      <vt:lpstr>仿宋</vt:lpstr>
      <vt:lpstr>Tahoma</vt:lpstr>
      <vt:lpstr>华文彩云</vt:lpstr>
      <vt:lpstr>华文仿宋</vt:lpstr>
      <vt:lpstr>Arial</vt:lpstr>
      <vt:lpstr>华文新魏</vt:lpstr>
      <vt:lpstr>微软雅黑 Light</vt:lpstr>
      <vt:lpstr>华文中宋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梦想有多远</cp:lastModifiedBy>
  <cp:revision>3</cp:revision>
  <cp:lastPrinted>2024-03-15T08:52:00Z</cp:lastPrinted>
  <dcterms:created xsi:type="dcterms:W3CDTF">2024-03-15T08:52:00Z</dcterms:created>
  <dcterms:modified xsi:type="dcterms:W3CDTF">2024-04-08T10:30:28Z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6FC177D7DC5248ECAF7C79E8239525BE_13</vt:lpwstr>
  </property>
  <property fmtid="{D5CDD505-2E9C-101B-9397-08002B2CF9AE}" pid="7" name="KSOProductBuildVer">
    <vt:lpwstr>2052-12.1.0.16417</vt:lpwstr>
  </property>
</Properties>
</file>