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46" r:id="rId1"/>
    <p:sldMasterId id="2147494283" r:id="rId2"/>
  </p:sldMasterIdLst>
  <p:notesMasterIdLst>
    <p:notesMasterId r:id="rId3"/>
  </p:notesMasterIdLst>
  <p:sldIdLst>
    <p:sldId id="5318" r:id="rId4"/>
    <p:sldId id="5322" r:id="rId5"/>
    <p:sldId id="5325" r:id="rId6"/>
    <p:sldId id="5328" r:id="rId7"/>
    <p:sldId id="5334" r:id="rId9"/>
    <p:sldId id="5337" r:id="rId10"/>
    <p:sldId id="5340" r:id="rId11"/>
    <p:sldId id="5343" r:id="rId12"/>
    <p:sldId id="5349" r:id="rId14"/>
    <p:sldId id="5352" r:id="rId15"/>
    <p:sldId id="5355" r:id="rId16"/>
    <p:sldId id="5358" r:id="rId17"/>
    <p:sldId id="5364" r:id="rId19"/>
    <p:sldId id="5367" r:id="rId20"/>
    <p:sldId id="5370" r:id="rId21"/>
    <p:sldId id="5373" r:id="rId22"/>
    <p:sldId id="5379" r:id="rId24"/>
    <p:sldId id="5382" r:id="rId25"/>
    <p:sldId id="5385" r:id="rId26"/>
    <p:sldId id="5388" r:id="rId27"/>
    <p:sldId id="5394" r:id="rId29"/>
    <p:sldId id="5397" r:id="rId30"/>
    <p:sldId id="5400" r:id="rId31"/>
    <p:sldId id="5403" r:id="rId32"/>
    <p:sldId id="5409" r:id="rId34"/>
    <p:sldId id="5412" r:id="rId35"/>
    <p:sldId id="541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47" r:id="rId1"/>
    <p:sldLayoutId id="2147494248" r:id="rId2"/>
    <p:sldLayoutId id="2147494249" r:id="rId3"/>
    <p:sldLayoutId id="2147494250" r:id="rId4"/>
    <p:sldLayoutId id="2147494251" r:id="rId5"/>
    <p:sldLayoutId id="2147494252" r:id="rId6"/>
    <p:sldLayoutId id="2147494253" r:id="rId7"/>
    <p:sldLayoutId id="2147494254" r:id="rId8"/>
    <p:sldLayoutId id="2147494255" r:id="rId9"/>
    <p:sldLayoutId id="2147494256" r:id="rId10"/>
    <p:sldLayoutId id="21474942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84" r:id="rId1"/>
    <p:sldLayoutId id="2147494285" r:id="rId2"/>
    <p:sldLayoutId id="2147494286" r:id="rId3"/>
    <p:sldLayoutId id="2147494287" r:id="rId4"/>
    <p:sldLayoutId id="2147494288" r:id="rId5"/>
    <p:sldLayoutId id="2147494289" r:id="rId6"/>
    <p:sldLayoutId id="2147494290" r:id="rId7"/>
    <p:sldLayoutId id="2147494291" r:id="rId8"/>
    <p:sldLayoutId id="2147494292" r:id="rId9"/>
    <p:sldLayoutId id="2147494293" r:id="rId10"/>
    <p:sldLayoutId id="21474942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tags" Target="../tags/tag145.xml"/><Relationship Id="rId26" Type="http://schemas.openxmlformats.org/officeDocument/2006/relationships/tags" Target="../tags/tag146.xml"/><Relationship Id="rId27" Type="http://schemas.openxmlformats.org/officeDocument/2006/relationships/tags" Target="../tags/tag147.xml"/><Relationship Id="rId28" Type="http://schemas.openxmlformats.org/officeDocument/2006/relationships/tags" Target="../tags/tag148.xml"/><Relationship Id="rId29" Type="http://schemas.openxmlformats.org/officeDocument/2006/relationships/tags" Target="../tags/tag149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美妆行业工作总结与展望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美妆行业概述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美妆行业工作总结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美妆行业市场分析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美妆行业技术发展与趋势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美妆行业未来展望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美妆行业概述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行业定义：美妆行业是指生产和销售化妆品、护肤品、美发产品、香水等个人护理和美容产品的行业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发展历程：美妆行业经历了从无到有、从小到大的发展过程，随着人们生活水平的提高和审美观念的变化，美妆行业逐渐成为一个庞大的产业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行业规模：美妆行业的市场规模不断扩大，涵盖了多个细分领域，如护肤品、彩妆、香水、个人护理等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发展趋势：随着科技的不断进步和消费者需求的不断变化，美妆行业将继续保持快速发展，并不断创新和升级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主要产品类型及特点</a:t>
            </a:r>
            <a:endParaRPr altLang="en-US" lang="zh-CN"/>
          </a:p>
        </p:txBody>
      </p:sp>
      <p:sp>
        <p:nvSpPr>
          <p:cNvPr id="10489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护肤品：包括洁面乳、爽肤水、乳液、面霜等，具有保湿、美白、抗衰老等功效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护发产品：包括洗发水、护发素、发膜等，能够改善发质，增加头发的光泽度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香水：具有独特的香气，能够提升个人魅力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彩妆品：包括口红、眼影、粉底、腮红等，具有修饰面部轮廓、提升气色等作用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90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市场规模：全球美妆市场规模持续增长，预计未来几年将继续保持增长趋势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市场竞争：美妆市场竞争激烈，各大品牌都在努力提高品牌知名度和市场份额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未来展望：随着科技的不断进步和消费者需求的不断变化，美妆行业将继续创新和发展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增长趋势：随着消费者对美的追求和对个人形象的关注度不断提高，美妆行业将继续保持快速增长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美妆行业工作总结</a:t>
            </a:r>
            <a:endParaRPr altLang="en-US" lang="zh-CN"/>
          </a:p>
        </p:txBody>
      </p:sp>
      <p:sp>
        <p:nvSpPr>
          <p:cNvPr id="104911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行业工作主要内容</a:t>
            </a:r>
            <a:endParaRPr altLang="en-US" lang="zh-CN"/>
          </a:p>
        </p:txBody>
      </p:sp>
      <p:sp>
        <p:nvSpPr>
          <p:cNvPr id="10491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研发与生产：研发新产品，提高产品质量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营销与推广：通过广告、促销等方式推广产品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销售与服务：为客户提供产品和服务，满足客户需求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品牌建设与维护：提升品牌形象，维护品牌声誉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行业工作成果与亮点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科技创新推动行业发展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行业工作存在的问题与不足</a:t>
            </a:r>
            <a:endParaRPr altLang="en-US" lang="zh-CN"/>
          </a:p>
        </p:txBody>
      </p:sp>
      <p:sp>
        <p:nvSpPr>
          <p:cNvPr id="10492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产品质量不稳定：部分品牌存在产品质量不达标的情况，影响消费者体验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营销手段单一：缺乏创新和多元化的营销手段，难以吸引更多消费者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竞争激烈：行业内竞争激烈，部分品牌难以脱颖而出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缺乏专业人才：行业缺乏专业人才，影响产品研发和品牌推广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美妆行业市场分析</a:t>
            </a:r>
            <a:endParaRPr altLang="en-US" lang="zh-CN"/>
          </a:p>
        </p:txBody>
      </p:sp>
      <p:sp>
        <p:nvSpPr>
          <p:cNvPr id="10493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消费者群体分析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不同肤质类型消费者的选择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不同年龄段的消费者需求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消费者对美妆产品的购买偏好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消费者对美妆品牌的选择与认知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4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国内外品牌竞争情况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消费者需求与购买行为特点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行业发展趋势与未来挑战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不同类型产品市场份额分布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市场趋势与机遇分析</a:t>
            </a:r>
            <a:endParaRPr altLang="en-US" lang="zh-CN"/>
          </a:p>
        </p:txBody>
      </p:sp>
      <p:sp>
        <p:nvSpPr>
          <p:cNvPr id="10495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市场规模不断扩大，消费者需求持续增长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线上销售渠道占比逐年提升，社交媒体成为重要推广平台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品牌竞争激烈，个性化、定制化产品受到追捧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跨界合作与创新成为行业发展趋势，为美妆品牌带来更多机遇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美妆行业技术发展与趋势</a:t>
            </a:r>
            <a:endParaRPr altLang="en-US" lang="zh-CN"/>
          </a:p>
        </p:txBody>
      </p:sp>
      <p:sp>
        <p:nvSpPr>
          <p:cNvPr id="104955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当前主要技术及特点</a:t>
            </a:r>
            <a:endParaRPr altLang="en-US" lang="zh-CN"/>
          </a:p>
        </p:txBody>
      </p:sp>
      <p:sp>
        <p:nvSpPr>
          <p:cNvPr id="10496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纳米技术：改善产品吸收，提高使用效果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3D打印技术：个性化定制，提高生产效率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智能美容技术：科技与美容结合，提升用户体验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生物技术：研发更安全、更有效的美妆产品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技术发展趋势与方向</a:t>
            </a:r>
            <a:endParaRPr altLang="en-US" lang="zh-CN"/>
          </a:p>
        </p:txBody>
      </p:sp>
      <p:sp>
        <p:nvSpPr>
          <p:cNvPr id="1049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人工智能与大数据在美妆行业的应用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纳米技术在美妆产品研发中的应用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生物技术在美妆产品中的应用前景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3D打印技术在美妆产品制造中的应用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497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降低成本和提高效率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推动行业变革和升级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增强消费者体验和需求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美妆行业未来展望</a:t>
            </a:r>
            <a:endParaRPr altLang="en-US" lang="zh-CN"/>
          </a:p>
        </p:txBody>
      </p:sp>
      <p:sp>
        <p:nvSpPr>
          <p:cNvPr id="10497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8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美妆行业将更加注重品牌建设和文化传承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环保、可持续性将成为美妆行业的重要发展方向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科技在美妆行业的应用将更加广泛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个性化定制美妆产品将成为主流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行业未来发展重点领域</a:t>
            </a:r>
            <a:endParaRPr altLang="en-US" lang="zh-CN"/>
          </a:p>
        </p:txBody>
      </p:sp>
      <p:sp>
        <p:nvSpPr>
          <p:cNvPr id="10498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个性化定制：根据个人肤质、需求等定制化生产美妆产品，满足消费者个性化需求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绿色环保美妆：强调环保、无动物测试等理念，关注消费者健康和环境可持续性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科技美容：利用先进科技提升美妆效果，如智能化妆、3D打印等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线上线下融合：结合线上购物和线下体验，打造全方位的美妆消费体验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行业未来发展策略建议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持续创新：不断推出新品种、新配方、新包装，满足消费者多样化的需求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科技驱动：运用人工智能、大数据等先进技术提升产品研发和市场营销效率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绿色环保：推广环保材料和可持续包装，关注产品对环境的影响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线上线下融合：拓展线上销售渠道，加强线下体验店的建设和管理，提供便捷的购物体验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8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8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国际化拓展：关注国际市场动态，加强与国际品牌的合作与交流，提升品牌影响力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对美妆行业工作的总结评价</a:t>
            </a:r>
            <a:endParaRPr altLang="en-US" lang="zh-CN"/>
          </a:p>
        </p:txBody>
      </p:sp>
      <p:sp>
        <p:nvSpPr>
          <p:cNvPr id="10500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行业挑战：分析美妆行业面临的挑战，如技术变革、法规政策等。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行业趋势：分析美妆行业的发展趋势，包括消费者需求、市场变化等方面。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竞争状况：评估美妆行业的竞争状况，包括品牌竞争、产品差异化等方面。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行业前景：展望美妆行业的发展前景，包括市场潜力、未来趋势等方面。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对美妆行业未来发展的建议</a:t>
            </a:r>
            <a:endParaRPr altLang="en-US" lang="zh-CN"/>
          </a:p>
        </p:txBody>
      </p:sp>
      <p:sp>
        <p:nvSpPr>
          <p:cNvPr id="10501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加强科技创新，提高产品质量和竞争力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关注消费者需求，加强品牌建设和营销策略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拓展国际市场，提高品牌知名度和影响力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加强行业监管，规范市场秩序和促进行业健康发展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8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2023-12-17T09:52:16Z</dcterms:created>
  <dcterms:modified xsi:type="dcterms:W3CDTF">2023-12-17T09:52:16Z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765874e31b2a4a9ca6e8081249a50fac_21</vt:lpwstr>
  </property>
</Properties>
</file>