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28" r:id="rId1"/>
    <p:sldMasterId id="2147484665" r:id="rId2"/>
  </p:sldMasterIdLst>
  <p:notesMasterIdLst>
    <p:notesMasterId r:id="rId3"/>
  </p:notesMasterIdLst>
  <p:sldIdLst>
    <p:sldId id="696" r:id="rId4"/>
    <p:sldId id="699" r:id="rId5"/>
    <p:sldId id="702" r:id="rId6"/>
    <p:sldId id="705" r:id="rId7"/>
    <p:sldId id="711" r:id="rId9"/>
    <p:sldId id="714" r:id="rId10"/>
    <p:sldId id="717" r:id="rId11"/>
    <p:sldId id="720" r:id="rId12"/>
    <p:sldId id="723" r:id="rId13"/>
    <p:sldId id="729" r:id="rId15"/>
    <p:sldId id="732" r:id="rId16"/>
    <p:sldId id="735" r:id="rId17"/>
    <p:sldId id="738" r:id="rId18"/>
    <p:sldId id="741" r:id="rId19"/>
    <p:sldId id="747" r:id="rId21"/>
    <p:sldId id="750" r:id="rId22"/>
    <p:sldId id="753" r:id="rId23"/>
    <p:sldId id="756" r:id="rId24"/>
    <p:sldId id="759" r:id="rId25"/>
    <p:sldId id="765" r:id="rId27"/>
    <p:sldId id="768" r:id="rId28"/>
    <p:sldId id="771" r:id="rId29"/>
    <p:sldId id="774" r:id="rId30"/>
    <p:sldId id="777" r:id="rId31"/>
    <p:sldId id="783" r:id="rId33"/>
    <p:sldId id="786" r:id="rId34"/>
    <p:sldId id="789" r:id="rId35"/>
    <p:sldId id="792" r:id="rId36"/>
    <p:sldId id="795" r:id="rId37"/>
    <p:sldId id="801" r:id="rId39"/>
    <p:sldId id="804" r:id="rId40"/>
    <p:sldId id="807" r:id="rId41"/>
    <p:sldId id="810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66" r:id="rId1"/>
    <p:sldLayoutId id="2147484667" r:id="rId2"/>
    <p:sldLayoutId id="2147484668" r:id="rId3"/>
    <p:sldLayoutId id="2147484669" r:id="rId4"/>
    <p:sldLayoutId id="2147484670" r:id="rId5"/>
    <p:sldLayoutId id="2147484671" r:id="rId6"/>
    <p:sldLayoutId id="2147484672" r:id="rId7"/>
    <p:sldLayoutId id="2147484673" r:id="rId8"/>
    <p:sldLayoutId id="2147484674" r:id="rId9"/>
    <p:sldLayoutId id="2147484675" r:id="rId10"/>
    <p:sldLayoutId id="21474846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tags" Target="../tags/tag434.xml"/><Relationship Id="rId28" Type="http://schemas.openxmlformats.org/officeDocument/2006/relationships/tags" Target="../tags/tag435.xml"/><Relationship Id="rId29" Type="http://schemas.openxmlformats.org/officeDocument/2006/relationships/tags" Target="../tags/tag436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人工智能在智能游戏中的应用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人工智能在游戏设计中的应用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人工智能在游戏交互中的应用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人工智能在游戏智能推荐中的应用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人工智能在游戏安全与反作弊中的应用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人工智能在游戏产业融合发展中的应用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人工智能在游戏设计中的应用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角色设计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人工智能技术可以生成具有智能特性的角色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角色行为和决策基于人工智能算法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角色能够根据环境变化和玩家行为进行自我学习和适应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人工智能在角色设计中的应用可以提高游戏的趣味性和挑战性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场景设计</a:t>
            </a:r>
            <a:endParaRPr altLang="en-US" lang="zh-CN"/>
          </a:p>
        </p:txBody>
      </p:sp>
      <p:sp>
        <p:nvSpPr>
          <p:cNvPr id="10490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人工智能在游戏场景设计中的应用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场景设计中的智能交互和体验优化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人工智能在场景设计中的优化和改进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场景设计的智能化和自动化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游戏机制设计</a:t>
            </a:r>
            <a:endParaRPr altLang="en-US" lang="zh-CN"/>
          </a:p>
        </p:txBody>
      </p:sp>
      <p:sp>
        <p:nvSpPr>
          <p:cNvPr id="10491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角色设计：人工智能算法赋予角色智能行为，增强游戏体验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玩家行为分析：利用人工智能技术分析玩家行为，为游戏设计提供数据支持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敌人AI设计：通过人工智能技术，让敌人具有学习能力，提高游戏挑战性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关卡设计：利用人工智能技术生成动态关卡，提高游戏趣味性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人工智能在游戏设计中的优势</a:t>
            </a:r>
            <a:endParaRPr altLang="en-US" lang="zh-CN"/>
          </a:p>
        </p:txBody>
      </p:sp>
      <p:sp>
        <p:nvSpPr>
          <p:cNvPr id="10491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增强游戏体验：通过智能算法和机器学习技术，为玩家提供更加丰富、有趣的游戏体验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实现复杂游戏机制：利用人工智能技术，设计更加复杂、具有挑战性的游戏机制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提升游戏交互性：通过自然语言处理、语音识别等技术，实现更加自然、流畅的游戏交互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增强游戏可玩性：通过智能优化算法，提高游戏的可玩性和耐玩性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人工智能在游戏交互中的应用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</a:t>
            </a:r>
            <a:endParaRPr altLang="en-US" lang="zh-CN"/>
          </a:p>
        </p:txBody>
      </p:sp>
      <p:sp>
        <p:nvSpPr>
          <p:cNvPr id="104932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自然语言处理技术：介绍自然语言处理技术的基本原理和应用领域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自然语言处理在游戏交互中的应用：介绍自然语言处理在游戏交互中的具体应用，如语音识别、自然语言理解等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自然语言处理技术的挑战：介绍自然语言处理技术面临的挑战和未来发展方向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自然语言处理技术的未来展望：介绍自然语言处理技术的未来发展趋势和应用前景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语音识别与合成</a:t>
            </a:r>
            <a:endParaRPr altLang="en-US" lang="zh-CN"/>
          </a:p>
        </p:txBody>
      </p:sp>
      <p:sp>
        <p:nvSpPr>
          <p:cNvPr id="10493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语音识别技术：将玩家的语音转化为文字，实现与游戏的交互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语音合成技术：将文字信息转化为语音，为玩家提供语音提示和反馈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语音识别与合成在游戏中的应用：玩家可以通过语音与游戏进行交互，提高游戏体验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语音识别与合成的优势：提高游戏的交互性和沉浸感，增强玩家的游戏体验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手势识别与交互</a:t>
            </a:r>
            <a:endParaRPr altLang="en-US" lang="zh-CN"/>
          </a:p>
        </p:txBody>
      </p:sp>
      <p:sp>
        <p:nvSpPr>
          <p:cNvPr id="10494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手势识别技术：介绍手势识别技术的原理、应用场景和优势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手势交互设计：探讨如何设计自然、直观的手势交互方式，提高游戏体验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手势识别与游戏交互的结合：分析手势识别技术在游戏交互中的应用，如手势控制、虚拟现实等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未来展望：探讨手势识别技术在游戏交互中的未来发展趋势和挑战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人工智能在游戏交互中的优势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提升游戏体验：通过智能交互，让玩家更加沉浸在游戏中，提高游戏体验。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增强游戏趣味性：通过智能交互，增加游戏的挑战性和趣味性，让玩家更加喜欢玩游戏。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实现个性化交互：通过智能交互，根据玩家的喜好和行为，提供个性化的游戏体验。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提高游戏效率：通过智能交互，减少玩家在游戏中的操作和等待时间，提高游戏效率。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人工智能在游戏智能推荐中的应用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用户画像分析</a:t>
            </a:r>
            <a:endParaRPr altLang="en-US" lang="zh-CN"/>
          </a:p>
        </p:txBody>
      </p:sp>
      <p:sp>
        <p:nvSpPr>
          <p:cNvPr id="10496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用户行为习惯：游戏时长、频率、时间段等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用户基本信息：年龄、性别、地域、职业等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用户兴趣爱好：游戏类型、风格、玩法等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用户需求与偏好：个性化推荐、定制化服务等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游戏内容推荐</a:t>
            </a:r>
            <a:endParaRPr altLang="en-US" lang="zh-CN"/>
          </a:p>
        </p:txBody>
      </p:sp>
      <p:sp>
        <p:nvSpPr>
          <p:cNvPr id="10496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实时推荐：根据用户游戏过程中的表现和反馈进行实时推荐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用户画像：了解用户偏好和行为习惯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内容推荐算法：基于用户画像和游戏库进行推荐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推荐效果评估：对推荐算法的效果进行评估和优化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个性化游戏体验</a:t>
            </a:r>
            <a:endParaRPr altLang="en-US" lang="zh-CN"/>
          </a:p>
        </p:txBody>
      </p:sp>
      <p:sp>
        <p:nvSpPr>
          <p:cNvPr id="10497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用户画像：根据用户行为、喜好等数据构建用户画像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推荐算法：利用推荐算法向用户推荐符合其喜好的游戏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实时推荐：根据用户在游戏中的表现和反馈，实时调整推荐内容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个性化服务：提供个性化的游戏推荐服务，提高用户满意度和留存率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人工智能在游戏智能推荐中的优势</a:t>
            </a:r>
            <a:endParaRPr altLang="en-US" lang="zh-CN"/>
          </a:p>
        </p:txBody>
      </p:sp>
      <p:sp>
        <p:nvSpPr>
          <p:cNvPr id="10497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个性化推荐：根据用户的历史行为、兴趣爱好等，提供更加个性化的游戏推荐。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精准匹配：通过分析游戏类型、玩法、背景故事等，为用户提供更加精准的游戏推荐。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实时更新：根据游戏的最新动态和用户反馈，实时更新推荐列表，保持推荐的新鲜度和准确性。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节省时间：通过智能推荐，用户可以更快地找到感兴趣的游戏，节省了搜索和试玩的时间成本。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4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人工智能在游戏安全与反作弊中的应用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游戏内行为检测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检测异常行为：通过分析游戏内玩家的行为数据，识别出异常行为，如作弊行为、恶意攻击等。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实时监控：对游戏内玩家的行为进行实时监控，及时发现并处理异常行为。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数据分析：对游戏内玩家的行为数据进行深入分析，挖掘出潜在的作弊行为和恶意攻击。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智能算法：采用先进的智能算法，对游戏内玩家的行为数据进行处理和分析，提高检测准确性和效率。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反作弊技术应用</a:t>
            </a:r>
            <a:endParaRPr altLang="en-US" lang="zh-CN"/>
          </a:p>
        </p:txBody>
      </p:sp>
      <p:sp>
        <p:nvSpPr>
          <p:cNvPr id="1049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人工智能在游戏安全与反作弊中的应用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反作弊技术在游戏中的应用案例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反作弊技术的优缺点与未来发展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反作弊技术的分类与原理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用户隐私保护</a:t>
            </a:r>
            <a:endParaRPr altLang="en-US" lang="zh-CN"/>
          </a:p>
        </p:txBody>
      </p:sp>
      <p:sp>
        <p:nvSpPr>
          <p:cNvPr id="10500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隐私政策：明确告知用户收集、使用和保护个人信息的规定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用户数据保护：确保用户数据不被泄露或滥用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反作弊机制：通过技术手段检测和打击作弊行为，维护游戏公平性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加密技术：采用加密技术保护用户数据传输和存储的安全性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人工智能在游戏安全与反作弊中的优势</a:t>
            </a:r>
            <a:endParaRPr altLang="en-US" lang="zh-CN"/>
          </a:p>
        </p:txBody>
      </p:sp>
      <p:sp>
        <p:nvSpPr>
          <p:cNvPr id="10501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实时监测与识别：AI能够实时监测游戏中的行为，通过算法和模型识别作弊行为，有效减少作弊现象。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自动化处理：AI在游戏安全与反作弊中可以实现自动化处理，减轻人工审核的负担，提高处理效率。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精准打击：AI能够通过深度学习等技术手段，精准打击各种复杂的作弊行为，确保游戏的公平性和安全性。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预防性措施：AI可以通过分析历史数据和用户行为，提前预测并防范潜在的作弊行为，减少作弊事件的发生。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5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人工智能在游戏产业融合发展中的应用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游戏与其他产业的融合发展</a:t>
            </a:r>
            <a:endParaRPr altLang="en-US" lang="zh-CN"/>
          </a:p>
        </p:txBody>
      </p:sp>
      <p:sp>
        <p:nvSpPr>
          <p:cNvPr id="1050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游戏与影视产业的融合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游戏与教育产业的融合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游戏与医疗产业的融合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游戏与旅游产业的融合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游戏与科技、艺术等领域的融合发展</a:t>
            </a:r>
            <a:endParaRPr altLang="en-US" lang="zh-CN"/>
          </a:p>
        </p:txBody>
      </p:sp>
      <p:sp>
        <p:nvSpPr>
          <p:cNvPr id="10502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游戏与其他领域的融合：游戏产业与文学、音乐、影视等领域的融合，通过人工智能技术实现跨领域合作和创新，拓展了游戏产业的发展空间。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融合发展的挑战与机遇：人工智能技术在游戏产业融合发展中的应用面临的挑战和机遇，如技术瓶颈、版权保护等问题，同时也为游戏产业的发展带来了新的机遇和可能性。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游戏与科技的融合：人工智能技术在游戏产业中的应用，如游戏引擎、虚拟现实、增强现实等技术，提高了游戏的趣味性和互动性。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游戏与艺术的融合：游戏设计中的艺术元素，如场景设计、角色设计、音效设计等，通过人工智能技术进行优化和改进，提升了游戏的视觉效果和情感体验。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游戏产业与其他产业的互动与合作</a:t>
            </a:r>
            <a:endParaRPr altLang="en-US" lang="zh-CN"/>
          </a:p>
        </p:txBody>
      </p:sp>
      <p:sp>
        <p:nvSpPr>
          <p:cNvPr id="10503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游戏产业与科技产业的融合：人工智能技术在游戏产业中的应用，推动了游戏产业与科技产业的融合发展。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游戏产业与文化产业的互动：游戏产业作为文化产业的一部分，通过与其他文化产业的互动，共同推动文化产业的发展。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游戏产业与教育产业的合作：游戏产业与教育产业的合作，为教育提供了更加生动、有趣的教学方式。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游戏产业与医疗产业的结合：游戏产业在医疗领域的应用，为康复治疗、心理治疗等方面提供了新的手段和方法。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人工智能在游戏产业融合发展中的优势</a:t>
            </a:r>
            <a:endParaRPr altLang="en-US" lang="zh-CN"/>
          </a:p>
        </p:txBody>
      </p:sp>
      <p:sp>
        <p:nvSpPr>
          <p:cNvPr id="1050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提升游戏体验：通过智能算法和机器学习技术，为玩家提供更加个性化的游戏体验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增强游戏交互性：通过自然语言处理和语音识别技术，实现玩家与游戏之间的智能交互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拓展游戏市场：通过大数据分析和精准营销，为游戏开发者提供更加广阔的市场空间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降低开发成本：通过自动化和智能化技术，减少游戏开发过程中的人力和物力成本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未来展望：人工智能在智能游戏中的创新与发展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未来智能游戏的趋势预测</a:t>
            </a:r>
            <a:endParaRPr altLang="en-US" lang="zh-CN"/>
          </a:p>
        </p:txBody>
      </p:sp>
      <p:sp>
        <p:nvSpPr>
          <p:cNvPr id="10505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人工智能技术不断进步，未来智能游戏将更加智能化和自主化。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未来智能游戏将更加注重个性化定制，满足不同玩家的需求。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未来智能游戏将更加注重社交互动，增强游戏中的社交体验。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虚拟现实、增强现实等技术的不断发展，将为智能游戏提供更加沉浸式的体验。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人工智能技术在智能游戏中的创新方向</a:t>
            </a:r>
            <a:endParaRPr altLang="en-US" lang="zh-CN"/>
          </a:p>
        </p:txBody>
      </p:sp>
      <p:sp>
        <p:nvSpPr>
          <p:cNvPr id="10506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个性化推荐系统：通过大数据分析、用户画像等技术，为玩家提供个性化的游戏推荐，提高游戏的粘性和用户满意度。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智能游戏中的社交功能：借助人工智能技术，实现玩家之间的智能匹配、语音聊天等功能，增强游戏的社交性和互动性。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人工智能技术助力游戏设计：通过机器学习、深度学习等技术，实现游戏角色、场景、剧情等要素的智能化设计，提高游戏体验。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智能游戏中的交互体验：利用自然语言处理、计算机视觉等技术，实现玩家与游戏之间的智能交互，提高游戏的沉浸感和趣味性。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智能游戏产业的发展前景与挑战</a:t>
            </a:r>
            <a:endParaRPr altLang="en-US" lang="zh-CN"/>
          </a:p>
        </p:txBody>
      </p:sp>
      <p:sp>
        <p:nvSpPr>
          <p:cNvPr id="1050664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智能游戏产业的发展趋势：结合人工智能技术的创新与发展，智能游戏产业将迎来更加广阔的市场和更多的机遇。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68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70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结论：智能游戏产业的发展前景广阔，但也面临着一些挑战和问题。未来需要不断加强技术创新和应用，推动智能游戏产业的健康发展。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智能游戏产业的挑战：随着技术的不断进步，智能游戏产业也面临着一些挑战，如技术更新换代、市场竞争激烈、用户需求多样化等。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76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678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未来展望：随着人工智能技术的不断发展和应用，智能游戏产业将迎来更多的创新和发展机会，同时也需要不断应对和解决各种挑战和问题。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1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5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59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2023-12-16T15:09:43Z</dcterms:created>
  <dcterms:modified xsi:type="dcterms:W3CDTF">2023-12-16T15:09:43Z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581dc806971441c88ac7d45e7ec99374_21</vt:lpwstr>
  </property>
</Properties>
</file>